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rts/style1.xml" ContentType="application/vnd.ms-office.chartstyle+xml"/>
  <Override PartName="/ppt/charts/colors1.xml" ContentType="application/vnd.ms-office.chartcolorstyle+xml"/>
  <Override PartName="/ppt/charts/colors2.xml" ContentType="application/vnd.ms-office.chartcolorstyle+xml"/>
  <Override PartName="/ppt/charts/style2.xml" ContentType="application/vnd.ms-office.chart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7" r:id="rId2"/>
    <p:sldId id="256"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Lst>
  <p:sldSz cx="12192000" cy="6858000"/>
  <p:notesSz cx="6858000" cy="9144000"/>
  <p:embeddedFontLst>
    <p:embeddedFont>
      <p:font typeface="方正细圆简体" charset="-122"/>
      <p:regular r:id="rId20"/>
    </p:embeddedFont>
    <p:embeddedFont>
      <p:font typeface="微软雅黑" pitchFamily="34" charset="-122"/>
      <p:regular r:id="rId21"/>
      <p:bold r:id="rId22"/>
    </p:embeddedFont>
    <p:embeddedFont>
      <p:font typeface="等线" charset="-122"/>
      <p:regular r:id="rId23"/>
      <p:bold r:id="rId24"/>
    </p:embeddedFont>
    <p:embeddedFont>
      <p:font typeface="等线 Light" charset="-122"/>
      <p:regular r:id="rId25"/>
    </p:embeddedFont>
    <p:embeddedFont>
      <p:font typeface="Calibri" pitchFamily="34" charset="0"/>
      <p:regular r:id="rId26"/>
      <p:bold r:id="rId27"/>
      <p:italic r:id="rId28"/>
      <p:boldItalic r:id="rId29"/>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showGuides="1">
      <p:cViewPr varScale="1">
        <p:scale>
          <a:sx n="107" d="100"/>
          <a:sy n="107" d="100"/>
        </p:scale>
        <p:origin x="-102" y="-15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7.fntdata"/><Relationship Id="rId3" Type="http://schemas.openxmlformats.org/officeDocument/2006/relationships/slide" Target="slides/slide2.xml"/><Relationship Id="rId21" Type="http://schemas.openxmlformats.org/officeDocument/2006/relationships/font" Target="fonts/font2.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6.fntdata"/><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1.fntdata"/><Relationship Id="rId29" Type="http://schemas.openxmlformats.org/officeDocument/2006/relationships/font" Target="fonts/font10.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5.fntdata"/><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4.fntdata"/><Relationship Id="rId28" Type="http://schemas.openxmlformats.org/officeDocument/2006/relationships/font" Target="fonts/font9.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presProps" Target="presProps.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openxmlformats.org/officeDocument/2006/relationships/package" Target="../embeddings/Microsoft_Excel____1.xlsx"/><Relationship Id="rId1" Type="http://schemas.openxmlformats.org/officeDocument/2006/relationships/image" Target="../media/image8.png"/><Relationship Id="rId4" Type="http://schemas.microsoft.com/office/2011/relationships/chartColorStyle" Target="colors1.xml"/></Relationships>
</file>

<file path=ppt/charts/_rels/chart2.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package" Target="../embeddings/Microsoft_Excel____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blipFill>
              <a:blip xmlns:r="http://schemas.openxmlformats.org/officeDocument/2006/relationships" r:embed="rId1"/>
              <a:stretch>
                <a:fillRect/>
              </a:stretch>
            </a:blipFill>
            <a:ln>
              <a:noFill/>
            </a:ln>
            <a:effectLst/>
          </c:spPr>
          <c:invertIfNegative val="0"/>
          <c:dPt>
            <c:idx val="3"/>
            <c:invertIfNegative val="0"/>
            <c:bubble3D val="0"/>
          </c:dPt>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dLbls>
          <c:showLegendKey val="0"/>
          <c:showVal val="0"/>
          <c:showCatName val="0"/>
          <c:showSerName val="0"/>
          <c:showPercent val="0"/>
          <c:showBubbleSize val="0"/>
        </c:dLbls>
        <c:gapWidth val="219"/>
        <c:overlap val="-27"/>
        <c:axId val="90314240"/>
        <c:axId val="95230720"/>
      </c:barChart>
      <c:catAx>
        <c:axId val="903142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horzOverflow="overflow" vert="horz" wrap="square" anchor="ctr" anchorCtr="1"/>
          <a:lstStyle/>
          <a:p>
            <a:pPr>
              <a:defRPr sz="1400" b="0" i="0" u="none" strike="noStrike" kern="1200" baseline="0">
                <a:solidFill>
                  <a:srgbClr val="002060"/>
                </a:solidFill>
                <a:latin typeface="方正细圆简体" pitchFamily="65" charset="-122"/>
                <a:ea typeface="方正细圆简体" pitchFamily="65" charset="-122"/>
                <a:cs typeface="+mn-cs"/>
              </a:defRPr>
            </a:pPr>
            <a:endParaRPr lang="zh-CN"/>
          </a:p>
        </c:txPr>
        <c:crossAx val="95230720"/>
        <c:crosses val="autoZero"/>
        <c:auto val="1"/>
        <c:lblAlgn val="ctr"/>
        <c:lblOffset val="100"/>
        <c:tickMarkSkip val="1"/>
        <c:noMultiLvlLbl val="0"/>
      </c:catAx>
      <c:valAx>
        <c:axId val="95230720"/>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horzOverflow="overflow" vert="horz" wrap="square" anchor="ctr" anchorCtr="1"/>
          <a:lstStyle/>
          <a:p>
            <a:pPr>
              <a:defRPr lang="zh-CN" altLang="en-US" sz="1400" b="0" i="0" u="none" strike="noStrike" kern="1200" baseline="0">
                <a:solidFill>
                  <a:srgbClr val="002060"/>
                </a:solidFill>
                <a:latin typeface="方正细圆简体" pitchFamily="65" charset="-122"/>
                <a:ea typeface="方正细圆简体" pitchFamily="65" charset="-122"/>
                <a:cs typeface="+mn-cs"/>
              </a:defRPr>
            </a:pPr>
            <a:endParaRPr lang="zh-CN"/>
          </a:p>
        </c:txPr>
        <c:crossAx val="90314240"/>
        <c:crosses val="autoZero"/>
        <c:crossBetween val="between"/>
      </c:valAx>
      <c:spPr>
        <a:noFill/>
        <a:ln w="25400">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pPr>
      <a:endParaRPr lang="zh-CN"/>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cked"/>
        <c:varyColors val="0"/>
        <c:ser>
          <c:idx val="0"/>
          <c:order val="0"/>
          <c:tx>
            <c:strRef>
              <c:f>Sheet1!$B$1</c:f>
              <c:strCache>
                <c:ptCount val="1"/>
                <c:pt idx="0">
                  <c:v>系列 1</c:v>
                </c:pt>
              </c:strCache>
            </c:strRef>
          </c:tx>
          <c:spPr>
            <a:solidFill>
              <a:srgbClr val="FF7D45"/>
            </a:solidFill>
            <a:ln>
              <a:solidFill>
                <a:srgbClr val="FF7D45"/>
              </a:solidFill>
            </a:ln>
            <a:effectLst/>
            <a:sp3d>
              <a:contourClr>
                <a:srgbClr val="FF7D45"/>
              </a:contourClr>
            </a:sp3d>
          </c:spPr>
          <c:cat>
            <c:numRef>
              <c:f>Sheet1!$A$2:$A$6</c:f>
              <c:numCache>
                <c:formatCode>yyyy/m/d</c:formatCode>
                <c:ptCount val="5"/>
                <c:pt idx="0">
                  <c:v>42374</c:v>
                </c:pt>
                <c:pt idx="1">
                  <c:v>42375</c:v>
                </c:pt>
                <c:pt idx="2">
                  <c:v>42376</c:v>
                </c:pt>
                <c:pt idx="3">
                  <c:v>42377</c:v>
                </c:pt>
                <c:pt idx="4">
                  <c:v>42378</c:v>
                </c:pt>
              </c:numCache>
            </c:numRef>
          </c:cat>
          <c:val>
            <c:numRef>
              <c:f>Sheet1!$B$2:$B$6</c:f>
              <c:numCache>
                <c:formatCode>General</c:formatCode>
                <c:ptCount val="5"/>
                <c:pt idx="0">
                  <c:v>32</c:v>
                </c:pt>
                <c:pt idx="1">
                  <c:v>32</c:v>
                </c:pt>
                <c:pt idx="2">
                  <c:v>28</c:v>
                </c:pt>
                <c:pt idx="3">
                  <c:v>12</c:v>
                </c:pt>
                <c:pt idx="4">
                  <c:v>15</c:v>
                </c:pt>
              </c:numCache>
            </c:numRef>
          </c:val>
        </c:ser>
        <c:ser>
          <c:idx val="1"/>
          <c:order val="1"/>
          <c:tx>
            <c:strRef>
              <c:f>Sheet1!$C$1</c:f>
              <c:strCache>
                <c:ptCount val="1"/>
                <c:pt idx="0">
                  <c:v>系列 2</c:v>
                </c:pt>
              </c:strCache>
            </c:strRef>
          </c:tx>
          <c:spPr>
            <a:solidFill>
              <a:srgbClr val="203561"/>
            </a:solidFill>
            <a:ln>
              <a:solidFill>
                <a:srgbClr val="203561"/>
              </a:solidFill>
            </a:ln>
            <a:effectLst/>
            <a:sp3d>
              <a:contourClr>
                <a:srgbClr val="203561"/>
              </a:contourClr>
            </a:sp3d>
          </c:spPr>
          <c:cat>
            <c:numRef>
              <c:f>Sheet1!$A$2:$A$6</c:f>
              <c:numCache>
                <c:formatCode>yyyy/m/d</c:formatCode>
                <c:ptCount val="5"/>
                <c:pt idx="0">
                  <c:v>42374</c:v>
                </c:pt>
                <c:pt idx="1">
                  <c:v>42375</c:v>
                </c:pt>
                <c:pt idx="2">
                  <c:v>42376</c:v>
                </c:pt>
                <c:pt idx="3">
                  <c:v>42377</c:v>
                </c:pt>
                <c:pt idx="4">
                  <c:v>42378</c:v>
                </c:pt>
              </c:numCache>
            </c:numRef>
          </c:cat>
          <c:val>
            <c:numRef>
              <c:f>Sheet1!$C$2:$C$6</c:f>
              <c:numCache>
                <c:formatCode>General</c:formatCode>
                <c:ptCount val="5"/>
                <c:pt idx="0">
                  <c:v>12</c:v>
                </c:pt>
                <c:pt idx="1">
                  <c:v>12</c:v>
                </c:pt>
                <c:pt idx="2">
                  <c:v>12</c:v>
                </c:pt>
                <c:pt idx="3">
                  <c:v>21</c:v>
                </c:pt>
                <c:pt idx="4">
                  <c:v>28</c:v>
                </c:pt>
              </c:numCache>
            </c:numRef>
          </c:val>
        </c:ser>
        <c:dLbls>
          <c:showLegendKey val="0"/>
          <c:showVal val="0"/>
          <c:showCatName val="0"/>
          <c:showSerName val="0"/>
          <c:showPercent val="0"/>
          <c:showBubbleSize val="0"/>
        </c:dLbls>
        <c:axId val="97355776"/>
        <c:axId val="98059392"/>
      </c:areaChart>
      <c:dateAx>
        <c:axId val="97355776"/>
        <c:scaling>
          <c:orientation val="minMax"/>
        </c:scaling>
        <c:delete val="0"/>
        <c:axPos val="b"/>
        <c:numFmt formatCode="yyyy/m/d" sourceLinked="1"/>
        <c:majorTickMark val="out"/>
        <c:minorTickMark val="none"/>
        <c:tickLblPos val="nextTo"/>
        <c:spPr>
          <a:noFill/>
          <a:ln w="9525" cap="flat" cmpd="sng" algn="ctr">
            <a:solidFill>
              <a:srgbClr val="203561"/>
            </a:solidFill>
            <a:round/>
          </a:ln>
          <a:effectLst/>
        </c:spPr>
        <c:txPr>
          <a:bodyPr rot="-60000000" spcFirstLastPara="1" vertOverflow="ellipsis" horzOverflow="overflow" vert="horz" wrap="square" anchor="ctr" anchorCtr="1"/>
          <a:lstStyle/>
          <a:p>
            <a:pPr>
              <a:defRPr sz="1195" b="0" i="0" u="none" strike="noStrike" kern="1200" baseline="0">
                <a:solidFill>
                  <a:srgbClr val="002060"/>
                </a:solidFill>
                <a:latin typeface="方正细圆简体" pitchFamily="65" charset="-122"/>
                <a:ea typeface="方正细圆简体" pitchFamily="65" charset="-122"/>
                <a:cs typeface="+mn-cs"/>
              </a:defRPr>
            </a:pPr>
            <a:endParaRPr lang="zh-CN"/>
          </a:p>
        </c:txPr>
        <c:crossAx val="98059392"/>
        <c:crosses val="autoZero"/>
        <c:auto val="1"/>
        <c:lblOffset val="100"/>
        <c:baseTimeUnit val="days"/>
      </c:dateAx>
      <c:valAx>
        <c:axId val="98059392"/>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horzOverflow="overflow" vert="horz" wrap="square" anchor="ctr" anchorCtr="1"/>
          <a:lstStyle/>
          <a:p>
            <a:pPr>
              <a:defRPr sz="1195" b="0" i="0" u="none" strike="noStrike" kern="1200" baseline="0">
                <a:solidFill>
                  <a:srgbClr val="002060"/>
                </a:solidFill>
                <a:latin typeface="方正细圆简体" pitchFamily="65" charset="-122"/>
                <a:ea typeface="方正细圆简体" pitchFamily="65" charset="-122"/>
                <a:cs typeface="+mn-cs"/>
              </a:defRPr>
            </a:pPr>
            <a:endParaRPr lang="zh-CN"/>
          </a:p>
        </c:txPr>
        <c:crossAx val="97355776"/>
        <c:crosses val="autoZero"/>
        <c:crossBetween val="midCat"/>
      </c:valAx>
      <c:dTable>
        <c:showHorzBorder val="1"/>
        <c:showVertBorder val="1"/>
        <c:showOutline val="1"/>
        <c:showKeys val="1"/>
        <c:spPr>
          <a:noFill/>
          <a:ln w="9525" cap="flat" cmpd="sng" algn="ctr">
            <a:solidFill>
              <a:srgbClr val="FF7D45"/>
            </a:solidFill>
            <a:round/>
          </a:ln>
          <a:effectLst/>
        </c:spPr>
        <c:txPr>
          <a:bodyPr rot="0" spcFirstLastPara="1" vertOverflow="ellipsis" horzOverflow="overflow" vert="horz" wrap="square" anchor="ctr" anchorCtr="1"/>
          <a:lstStyle/>
          <a:p>
            <a:pPr rtl="0">
              <a:defRPr sz="1195" b="0" i="0" u="none" strike="noStrike" kern="1200" baseline="0">
                <a:solidFill>
                  <a:srgbClr val="203561"/>
                </a:solidFill>
                <a:latin typeface="方正细圆简体" pitchFamily="65" charset="-122"/>
                <a:ea typeface="方正细圆简体" pitchFamily="65" charset="-122"/>
                <a:cs typeface="+mn-cs"/>
              </a:defRPr>
            </a:pPr>
            <a:endParaRPr lang="zh-CN"/>
          </a:p>
        </c:txPr>
      </c:dTable>
      <c:spPr>
        <a:noFill/>
        <a:ln w="25400">
          <a:noFill/>
        </a:ln>
        <a:effectLst/>
      </c:spPr>
    </c:plotArea>
    <c:plotVisOnly val="1"/>
    <c:dispBlanksAs val="zero"/>
    <c:showDLblsOverMax val="0"/>
  </c:chart>
  <c:spPr>
    <a:noFill/>
    <a:ln>
      <a:noFill/>
    </a:ln>
    <a:effectLst/>
  </c:spPr>
  <c:txPr>
    <a:bodyPr rot="0" spcFirstLastPara="0" vertOverflow="ellipsis" horzOverflow="overflow" vert="horz" wrap="square" anchor="ctr" anchorCtr="1"/>
    <a:lstStyle/>
    <a:p>
      <a:pPr>
        <a:defRPr lang="zh-CN"/>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FEB4C4F0-1955-4838-8338-78007D9DD07F}" type="datetimeFigureOut">
              <a:rPr lang="zh-CN" altLang="en-US" smtClean="0"/>
              <a:t>2016-10-04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A0DA4B-FEB6-4B2B-9BF8-F9138E94E1E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EB4C4F0-1955-4838-8338-78007D9DD07F}" type="datetimeFigureOut">
              <a:rPr lang="zh-CN" altLang="en-US" smtClean="0"/>
              <a:t>2016-10-04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A0DA4B-FEB6-4B2B-9BF8-F9138E94E1E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EB4C4F0-1955-4838-8338-78007D9DD07F}" type="datetimeFigureOut">
              <a:rPr lang="zh-CN" altLang="en-US" smtClean="0"/>
              <a:t>2016-10-04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A0DA4B-FEB6-4B2B-9BF8-F9138E94E1E6}"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EB4C4F0-1955-4838-8338-78007D9DD07F}" type="datetimeFigureOut">
              <a:rPr lang="zh-CN" altLang="en-US" smtClean="0"/>
              <a:t>2016-10-04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A0DA4B-FEB6-4B2B-9BF8-F9138E94E1E6}"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FEB4C4F0-1955-4838-8338-78007D9DD07F}" type="datetimeFigureOut">
              <a:rPr lang="zh-CN" altLang="en-US" smtClean="0"/>
              <a:t>2016-10-04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A0DA4B-FEB6-4B2B-9BF8-F9138E94E1E6}"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FEB4C4F0-1955-4838-8338-78007D9DD07F}" type="datetimeFigureOut">
              <a:rPr lang="zh-CN" altLang="en-US" smtClean="0"/>
              <a:t>2016-10-04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AA0DA4B-FEB6-4B2B-9BF8-F9138E94E1E6}"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FEB4C4F0-1955-4838-8338-78007D9DD07F}" type="datetimeFigureOut">
              <a:rPr lang="zh-CN" altLang="en-US" smtClean="0"/>
              <a:t>2016-10-04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AA0DA4B-FEB6-4B2B-9BF8-F9138E94E1E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FEB4C4F0-1955-4838-8338-78007D9DD07F}" type="datetimeFigureOut">
              <a:rPr lang="zh-CN" altLang="en-US" smtClean="0"/>
              <a:t>2016-10-04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AA0DA4B-FEB6-4B2B-9BF8-F9138E94E1E6}"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EB4C4F0-1955-4838-8338-78007D9DD07F}" type="datetimeFigureOut">
              <a:rPr lang="zh-CN" altLang="en-US" smtClean="0"/>
              <a:t>2016-10-04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AA0DA4B-FEB6-4B2B-9BF8-F9138E94E1E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FEB4C4F0-1955-4838-8338-78007D9DD07F}" type="datetimeFigureOut">
              <a:rPr lang="zh-CN" altLang="en-US" smtClean="0"/>
              <a:t>2016-10-04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AA0DA4B-FEB6-4B2B-9BF8-F9138E94E1E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FEB4C4F0-1955-4838-8338-78007D9DD07F}" type="datetimeFigureOut">
              <a:rPr lang="zh-CN" altLang="en-US" smtClean="0"/>
              <a:t>2016-10-04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AA0DA4B-FEB6-4B2B-9BF8-F9138E94E1E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EB4C4F0-1955-4838-8338-78007D9DD07F}" type="datetimeFigureOut">
              <a:rPr lang="zh-CN" altLang="en-US" smtClean="0"/>
              <a:t>2016-10-04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AA0DA4B-FEB6-4B2B-9BF8-F9138E94E1E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l="2229" t="1932" r="2229"/>
          <a:stretch>
            <a:fillRect/>
          </a:stretch>
        </p:blipFill>
        <p:spPr>
          <a:xfrm>
            <a:off x="0" y="0"/>
            <a:ext cx="12192000" cy="6858000"/>
          </a:xfrm>
          <a:prstGeom prst="rect">
            <a:avLst/>
          </a:prstGeom>
        </p:spPr>
      </p:pic>
      <p:sp>
        <p:nvSpPr>
          <p:cNvPr id="3" name="文本框 2"/>
          <p:cNvSpPr txBox="1"/>
          <p:nvPr/>
        </p:nvSpPr>
        <p:spPr>
          <a:xfrm>
            <a:off x="4307114" y="2102676"/>
            <a:ext cx="3577772" cy="769441"/>
          </a:xfrm>
          <a:prstGeom prst="rect">
            <a:avLst/>
          </a:prstGeom>
          <a:noFill/>
        </p:spPr>
        <p:txBody>
          <a:bodyPr wrap="square" rtlCol="0">
            <a:spAutoFit/>
          </a:bodyPr>
          <a:lstStyle/>
          <a:p>
            <a:r>
              <a:rPr lang="zh-CN" altLang="en-US" sz="4400" b="1" dirty="0">
                <a:solidFill>
                  <a:srgbClr val="203561"/>
                </a:solidFill>
                <a:latin typeface="方正细圆简体" pitchFamily="65" charset="-122"/>
                <a:ea typeface="方正细圆简体" pitchFamily="65" charset="-122"/>
              </a:rPr>
              <a:t>我的论文答辩</a:t>
            </a:r>
          </a:p>
        </p:txBody>
      </p:sp>
      <p:grpSp>
        <p:nvGrpSpPr>
          <p:cNvPr id="5" name="组合 4"/>
          <p:cNvGrpSpPr/>
          <p:nvPr/>
        </p:nvGrpSpPr>
        <p:grpSpPr>
          <a:xfrm>
            <a:off x="4807286" y="3230651"/>
            <a:ext cx="2577428" cy="2140382"/>
            <a:chOff x="4825850" y="3230651"/>
            <a:chExt cx="2577428" cy="2140382"/>
          </a:xfrm>
        </p:grpSpPr>
        <p:sp>
          <p:nvSpPr>
            <p:cNvPr id="6" name="文本框 5"/>
            <p:cNvSpPr txBox="1"/>
            <p:nvPr/>
          </p:nvSpPr>
          <p:spPr>
            <a:xfrm>
              <a:off x="4825850" y="3230651"/>
              <a:ext cx="1713469" cy="400110"/>
            </a:xfrm>
            <a:prstGeom prst="rect">
              <a:avLst/>
            </a:prstGeom>
            <a:noFill/>
          </p:spPr>
          <p:txBody>
            <a:bodyPr wrap="square" rtlCol="0">
              <a:spAutoFit/>
            </a:bodyPr>
            <a:lstStyle/>
            <a:p>
              <a:r>
                <a:rPr lang="zh-CN" altLang="en-US" sz="2000" dirty="0">
                  <a:solidFill>
                    <a:srgbClr val="002060"/>
                  </a:solidFill>
                  <a:latin typeface="方正细圆简体" pitchFamily="65" charset="-122"/>
                  <a:ea typeface="方正细圆简体" pitchFamily="65" charset="-122"/>
                </a:rPr>
                <a:t>导师：代用名</a:t>
              </a:r>
            </a:p>
          </p:txBody>
        </p:sp>
        <p:sp>
          <p:nvSpPr>
            <p:cNvPr id="7" name="文本框 6"/>
            <p:cNvSpPr txBox="1"/>
            <p:nvPr/>
          </p:nvSpPr>
          <p:spPr>
            <a:xfrm>
              <a:off x="4825850" y="4393413"/>
              <a:ext cx="2482726" cy="400110"/>
            </a:xfrm>
            <a:prstGeom prst="rect">
              <a:avLst/>
            </a:prstGeom>
            <a:noFill/>
          </p:spPr>
          <p:txBody>
            <a:bodyPr wrap="square" rtlCol="0">
              <a:spAutoFit/>
            </a:bodyPr>
            <a:lstStyle/>
            <a:p>
              <a:r>
                <a:rPr lang="zh-CN" altLang="en-US" sz="2000" dirty="0">
                  <a:solidFill>
                    <a:srgbClr val="002060"/>
                  </a:solidFill>
                  <a:latin typeface="方正细圆简体" pitchFamily="65" charset="-122"/>
                  <a:ea typeface="方正细圆简体" pitchFamily="65" charset="-122"/>
                </a:rPr>
                <a:t>专业：人力资源管理</a:t>
              </a:r>
            </a:p>
          </p:txBody>
        </p:sp>
        <p:sp>
          <p:nvSpPr>
            <p:cNvPr id="8" name="文本框 7"/>
            <p:cNvSpPr txBox="1"/>
            <p:nvPr/>
          </p:nvSpPr>
          <p:spPr>
            <a:xfrm>
              <a:off x="4825850" y="3812032"/>
              <a:ext cx="1981080" cy="400110"/>
            </a:xfrm>
            <a:prstGeom prst="rect">
              <a:avLst/>
            </a:prstGeom>
            <a:noFill/>
          </p:spPr>
          <p:txBody>
            <a:bodyPr wrap="square" rtlCol="0">
              <a:spAutoFit/>
            </a:bodyPr>
            <a:lstStyle/>
            <a:p>
              <a:r>
                <a:rPr lang="zh-CN" altLang="en-US" sz="2000" dirty="0">
                  <a:solidFill>
                    <a:srgbClr val="002060"/>
                  </a:solidFill>
                  <a:latin typeface="方正细圆简体" pitchFamily="65" charset="-122"/>
                  <a:ea typeface="方正细圆简体" pitchFamily="65" charset="-122"/>
                </a:rPr>
                <a:t>答辩人：代用名</a:t>
              </a:r>
            </a:p>
          </p:txBody>
        </p:sp>
        <p:sp>
          <p:nvSpPr>
            <p:cNvPr id="9" name="文本框 8"/>
            <p:cNvSpPr txBox="1"/>
            <p:nvPr/>
          </p:nvSpPr>
          <p:spPr>
            <a:xfrm>
              <a:off x="4825850" y="4974793"/>
              <a:ext cx="2577428" cy="396240"/>
            </a:xfrm>
            <a:prstGeom prst="rect">
              <a:avLst/>
            </a:prstGeom>
            <a:noFill/>
          </p:spPr>
          <p:txBody>
            <a:bodyPr wrap="square" rtlCol="0">
              <a:spAutoFit/>
            </a:bodyPr>
            <a:lstStyle/>
            <a:p>
              <a:r>
                <a:rPr lang="zh-CN" altLang="en-US" sz="2000" dirty="0">
                  <a:solidFill>
                    <a:srgbClr val="002060"/>
                  </a:solidFill>
                  <a:latin typeface="方正细圆简体" pitchFamily="65" charset="-122"/>
                  <a:ea typeface="方正细圆简体" pitchFamily="65" charset="-122"/>
                </a:rPr>
                <a:t>学号：</a:t>
              </a:r>
              <a:r>
                <a:rPr lang="en-US" altLang="zh-CN" sz="2000" dirty="0">
                  <a:solidFill>
                    <a:srgbClr val="002060"/>
                  </a:solidFill>
                  <a:latin typeface="方正细圆简体" pitchFamily="65" charset="-122"/>
                  <a:ea typeface="方正细圆简体" pitchFamily="65" charset="-122"/>
                </a:rPr>
                <a:t>xxxxxxxxxx</a:t>
              </a:r>
              <a:endParaRPr lang="zh-CN" altLang="en-US" sz="2000" dirty="0">
                <a:solidFill>
                  <a:srgbClr val="002060"/>
                </a:solidFill>
                <a:latin typeface="方正细圆简体" pitchFamily="65" charset="-122"/>
                <a:ea typeface="方正细圆简体" pitchFamily="65" charset="-122"/>
              </a:endParaRPr>
            </a:p>
          </p:txBody>
        </p:sp>
      </p:grpSp>
      <p:grpSp>
        <p:nvGrpSpPr>
          <p:cNvPr id="10" name="组合 9"/>
          <p:cNvGrpSpPr/>
          <p:nvPr/>
        </p:nvGrpSpPr>
        <p:grpSpPr>
          <a:xfrm>
            <a:off x="3790122" y="1272209"/>
            <a:ext cx="4598504" cy="756000"/>
            <a:chOff x="3790122" y="1272209"/>
            <a:chExt cx="4598504" cy="756000"/>
          </a:xfrm>
        </p:grpSpPr>
        <p:sp>
          <p:nvSpPr>
            <p:cNvPr id="11" name="椭圆 10"/>
            <p:cNvSpPr/>
            <p:nvPr/>
          </p:nvSpPr>
          <p:spPr>
            <a:xfrm>
              <a:off x="5711687" y="1272209"/>
              <a:ext cx="756000" cy="756000"/>
            </a:xfrm>
            <a:prstGeom prst="ellipse">
              <a:avLst/>
            </a:prstGeom>
            <a:noFill/>
            <a:ln>
              <a:solidFill>
                <a:srgbClr val="FF7D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a:stCxn id="11" idx="6"/>
            </p:cNvCxnSpPr>
            <p:nvPr/>
          </p:nvCxnSpPr>
          <p:spPr>
            <a:xfrm>
              <a:off x="6467687" y="1650209"/>
              <a:ext cx="1920939" cy="0"/>
            </a:xfrm>
            <a:prstGeom prst="line">
              <a:avLst/>
            </a:prstGeom>
            <a:ln>
              <a:solidFill>
                <a:srgbClr val="FF7D45"/>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11" idx="2"/>
            </p:cNvCxnSpPr>
            <p:nvPr/>
          </p:nvCxnSpPr>
          <p:spPr>
            <a:xfrm flipH="1">
              <a:off x="3790122" y="1650209"/>
              <a:ext cx="1921565" cy="0"/>
            </a:xfrm>
            <a:prstGeom prst="line">
              <a:avLst/>
            </a:prstGeom>
            <a:ln>
              <a:solidFill>
                <a:srgbClr val="FF7D45"/>
              </a:solidFill>
            </a:ln>
          </p:spPr>
          <p:style>
            <a:lnRef idx="1">
              <a:schemeClr val="accent1"/>
            </a:lnRef>
            <a:fillRef idx="0">
              <a:schemeClr val="accent1"/>
            </a:fillRef>
            <a:effectRef idx="0">
              <a:schemeClr val="accent1"/>
            </a:effectRef>
            <a:fontRef idx="minor">
              <a:schemeClr val="tx1"/>
            </a:fontRef>
          </p:style>
        </p:cxnSp>
      </p:grpSp>
      <p:sp>
        <p:nvSpPr>
          <p:cNvPr id="14" name="KSO_Shape"/>
          <p:cNvSpPr/>
          <p:nvPr/>
        </p:nvSpPr>
        <p:spPr bwMode="auto">
          <a:xfrm>
            <a:off x="5716367" y="1467454"/>
            <a:ext cx="751320" cy="365510"/>
          </a:xfrm>
          <a:custGeom>
            <a:avLst/>
            <a:gdLst>
              <a:gd name="T0" fmla="*/ 1395067 w 3931"/>
              <a:gd name="T1" fmla="*/ 589725 h 2392"/>
              <a:gd name="T2" fmla="*/ 928365 w 3931"/>
              <a:gd name="T3" fmla="*/ 389484 h 2392"/>
              <a:gd name="T4" fmla="*/ 403040 w 3931"/>
              <a:gd name="T5" fmla="*/ 589725 h 2392"/>
              <a:gd name="T6" fmla="*/ 256480 w 3931"/>
              <a:gd name="T7" fmla="*/ 528782 h 2392"/>
              <a:gd name="T8" fmla="*/ 256480 w 3931"/>
              <a:gd name="T9" fmla="*/ 708403 h 2392"/>
              <a:gd name="T10" fmla="*/ 296326 w 3931"/>
              <a:gd name="T11" fmla="*/ 763389 h 2392"/>
              <a:gd name="T12" fmla="*/ 255564 w 3931"/>
              <a:gd name="T13" fmla="*/ 818375 h 2392"/>
              <a:gd name="T14" fmla="*/ 299074 w 3931"/>
              <a:gd name="T15" fmla="*/ 1011742 h 2392"/>
              <a:gd name="T16" fmla="*/ 170834 w 3931"/>
              <a:gd name="T17" fmla="*/ 1011742 h 2392"/>
              <a:gd name="T18" fmla="*/ 214802 w 3931"/>
              <a:gd name="T19" fmla="*/ 817458 h 2392"/>
              <a:gd name="T20" fmla="*/ 179078 w 3931"/>
              <a:gd name="T21" fmla="*/ 763389 h 2392"/>
              <a:gd name="T22" fmla="*/ 213428 w 3931"/>
              <a:gd name="T23" fmla="*/ 709777 h 2392"/>
              <a:gd name="T24" fmla="*/ 213428 w 3931"/>
              <a:gd name="T25" fmla="*/ 510911 h 2392"/>
              <a:gd name="T26" fmla="*/ 0 w 3931"/>
              <a:gd name="T27" fmla="*/ 421559 h 2392"/>
              <a:gd name="T28" fmla="*/ 938899 w 3931"/>
              <a:gd name="T29" fmla="*/ 0 h 2392"/>
              <a:gd name="T30" fmla="*/ 1800397 w 3931"/>
              <a:gd name="T31" fmla="*/ 427058 h 2392"/>
              <a:gd name="T32" fmla="*/ 1395067 w 3931"/>
              <a:gd name="T33" fmla="*/ 589725 h 2392"/>
              <a:gd name="T34" fmla="*/ 917831 w 3931"/>
              <a:gd name="T35" fmla="*/ 491208 h 2392"/>
              <a:gd name="T36" fmla="*/ 1341481 w 3931"/>
              <a:gd name="T37" fmla="*/ 635088 h 2392"/>
              <a:gd name="T38" fmla="*/ 1341481 w 3931"/>
              <a:gd name="T39" fmla="*/ 983791 h 2392"/>
              <a:gd name="T40" fmla="*/ 896306 w 3931"/>
              <a:gd name="T41" fmla="*/ 1096054 h 2392"/>
              <a:gd name="T42" fmla="*/ 503342 w 3931"/>
              <a:gd name="T43" fmla="*/ 983791 h 2392"/>
              <a:gd name="T44" fmla="*/ 503342 w 3931"/>
              <a:gd name="T45" fmla="*/ 635088 h 2392"/>
              <a:gd name="T46" fmla="*/ 917831 w 3931"/>
              <a:gd name="T47" fmla="*/ 491208 h 2392"/>
              <a:gd name="T48" fmla="*/ 912335 w 3931"/>
              <a:gd name="T49" fmla="*/ 1031904 h 2392"/>
              <a:gd name="T50" fmla="*/ 1254003 w 3931"/>
              <a:gd name="T51" fmla="*/ 946675 h 2392"/>
              <a:gd name="T52" fmla="*/ 912335 w 3931"/>
              <a:gd name="T53" fmla="*/ 860989 h 2392"/>
              <a:gd name="T54" fmla="*/ 571126 w 3931"/>
              <a:gd name="T55" fmla="*/ 946675 h 2392"/>
              <a:gd name="T56" fmla="*/ 912335 w 3931"/>
              <a:gd name="T57" fmla="*/ 1031904 h 239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931" h="2392">
                <a:moveTo>
                  <a:pt x="3046" y="1287"/>
                </a:moveTo>
                <a:cubicBezTo>
                  <a:pt x="3046" y="1287"/>
                  <a:pt x="2618" y="850"/>
                  <a:pt x="2027" y="850"/>
                </a:cubicBezTo>
                <a:cubicBezTo>
                  <a:pt x="1450" y="850"/>
                  <a:pt x="880" y="1287"/>
                  <a:pt x="880" y="1287"/>
                </a:cubicBezTo>
                <a:cubicBezTo>
                  <a:pt x="560" y="1154"/>
                  <a:pt x="560" y="1154"/>
                  <a:pt x="560" y="1154"/>
                </a:cubicBezTo>
                <a:cubicBezTo>
                  <a:pt x="560" y="1546"/>
                  <a:pt x="560" y="1546"/>
                  <a:pt x="560" y="1546"/>
                </a:cubicBezTo>
                <a:cubicBezTo>
                  <a:pt x="610" y="1563"/>
                  <a:pt x="647" y="1610"/>
                  <a:pt x="647" y="1666"/>
                </a:cubicBezTo>
                <a:cubicBezTo>
                  <a:pt x="647" y="1723"/>
                  <a:pt x="609" y="1769"/>
                  <a:pt x="558" y="1786"/>
                </a:cubicBezTo>
                <a:cubicBezTo>
                  <a:pt x="653" y="2208"/>
                  <a:pt x="653" y="2208"/>
                  <a:pt x="653" y="2208"/>
                </a:cubicBezTo>
                <a:cubicBezTo>
                  <a:pt x="373" y="2208"/>
                  <a:pt x="373" y="2208"/>
                  <a:pt x="373" y="2208"/>
                </a:cubicBezTo>
                <a:cubicBezTo>
                  <a:pt x="469" y="1784"/>
                  <a:pt x="469" y="1784"/>
                  <a:pt x="469" y="1784"/>
                </a:cubicBezTo>
                <a:cubicBezTo>
                  <a:pt x="423" y="1764"/>
                  <a:pt x="391" y="1719"/>
                  <a:pt x="391" y="1666"/>
                </a:cubicBezTo>
                <a:cubicBezTo>
                  <a:pt x="391" y="1614"/>
                  <a:pt x="422" y="1570"/>
                  <a:pt x="466" y="1549"/>
                </a:cubicBezTo>
                <a:cubicBezTo>
                  <a:pt x="466" y="1115"/>
                  <a:pt x="466" y="1115"/>
                  <a:pt x="466" y="1115"/>
                </a:cubicBezTo>
                <a:cubicBezTo>
                  <a:pt x="0" y="920"/>
                  <a:pt x="0" y="920"/>
                  <a:pt x="0" y="920"/>
                </a:cubicBezTo>
                <a:cubicBezTo>
                  <a:pt x="2050" y="0"/>
                  <a:pt x="2050" y="0"/>
                  <a:pt x="2050" y="0"/>
                </a:cubicBezTo>
                <a:cubicBezTo>
                  <a:pt x="3931" y="932"/>
                  <a:pt x="3931" y="932"/>
                  <a:pt x="3931" y="932"/>
                </a:cubicBezTo>
                <a:lnTo>
                  <a:pt x="3046" y="1287"/>
                </a:lnTo>
                <a:close/>
                <a:moveTo>
                  <a:pt x="2004" y="1072"/>
                </a:moveTo>
                <a:cubicBezTo>
                  <a:pt x="2598" y="1072"/>
                  <a:pt x="2929" y="1386"/>
                  <a:pt x="2929" y="1386"/>
                </a:cubicBezTo>
                <a:cubicBezTo>
                  <a:pt x="2929" y="2147"/>
                  <a:pt x="2929" y="2147"/>
                  <a:pt x="2929" y="2147"/>
                </a:cubicBezTo>
                <a:cubicBezTo>
                  <a:pt x="2929" y="2147"/>
                  <a:pt x="2586" y="2392"/>
                  <a:pt x="1957" y="2392"/>
                </a:cubicBezTo>
                <a:cubicBezTo>
                  <a:pt x="1328" y="2392"/>
                  <a:pt x="1099" y="2147"/>
                  <a:pt x="1099" y="2147"/>
                </a:cubicBezTo>
                <a:cubicBezTo>
                  <a:pt x="1099" y="1386"/>
                  <a:pt x="1099" y="1386"/>
                  <a:pt x="1099" y="1386"/>
                </a:cubicBezTo>
                <a:cubicBezTo>
                  <a:pt x="1099" y="1386"/>
                  <a:pt x="1410" y="1072"/>
                  <a:pt x="2004" y="1072"/>
                </a:cubicBezTo>
                <a:close/>
                <a:moveTo>
                  <a:pt x="1992" y="2252"/>
                </a:moveTo>
                <a:cubicBezTo>
                  <a:pt x="2404" y="2252"/>
                  <a:pt x="2738" y="2168"/>
                  <a:pt x="2738" y="2066"/>
                </a:cubicBezTo>
                <a:cubicBezTo>
                  <a:pt x="2738" y="1963"/>
                  <a:pt x="2404" y="1879"/>
                  <a:pt x="1992" y="1879"/>
                </a:cubicBezTo>
                <a:cubicBezTo>
                  <a:pt x="1581" y="1879"/>
                  <a:pt x="1247" y="1963"/>
                  <a:pt x="1247" y="2066"/>
                </a:cubicBezTo>
                <a:cubicBezTo>
                  <a:pt x="1247" y="2168"/>
                  <a:pt x="1581" y="2252"/>
                  <a:pt x="1992" y="2252"/>
                </a:cubicBezTo>
                <a:close/>
              </a:path>
            </a:pathLst>
          </a:custGeom>
          <a:solidFill>
            <a:srgbClr val="FF7D45"/>
          </a:solidFill>
          <a:ln w="9525">
            <a:solidFill>
              <a:srgbClr val="FF7D45"/>
            </a:solidFill>
            <a:round/>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grpSp>
        <p:nvGrpSpPr>
          <p:cNvPr id="15" name="组合 14"/>
          <p:cNvGrpSpPr/>
          <p:nvPr/>
        </p:nvGrpSpPr>
        <p:grpSpPr>
          <a:xfrm>
            <a:off x="5026819" y="2872117"/>
            <a:ext cx="2126456" cy="108000"/>
            <a:chOff x="5026819" y="2872117"/>
            <a:chExt cx="2126456" cy="108000"/>
          </a:xfrm>
        </p:grpSpPr>
        <p:sp>
          <p:nvSpPr>
            <p:cNvPr id="16" name="椭圆 15"/>
            <p:cNvSpPr/>
            <p:nvPr/>
          </p:nvSpPr>
          <p:spPr>
            <a:xfrm>
              <a:off x="6035687" y="2872117"/>
              <a:ext cx="108000" cy="108000"/>
            </a:xfrm>
            <a:prstGeom prst="ellipse">
              <a:avLst/>
            </a:prstGeom>
            <a:solidFill>
              <a:srgbClr val="FF7D45"/>
            </a:solidFill>
            <a:ln>
              <a:solidFill>
                <a:srgbClr val="FF7D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 name="直接连接符 16"/>
            <p:cNvCxnSpPr>
              <a:stCxn id="16" idx="6"/>
            </p:cNvCxnSpPr>
            <p:nvPr/>
          </p:nvCxnSpPr>
          <p:spPr>
            <a:xfrm>
              <a:off x="6143687" y="2926117"/>
              <a:ext cx="1009588" cy="0"/>
            </a:xfrm>
            <a:prstGeom prst="line">
              <a:avLst/>
            </a:prstGeom>
            <a:ln>
              <a:solidFill>
                <a:srgbClr val="FF7D45"/>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16" idx="2"/>
            </p:cNvCxnSpPr>
            <p:nvPr/>
          </p:nvCxnSpPr>
          <p:spPr>
            <a:xfrm flipH="1">
              <a:off x="5026819" y="2926117"/>
              <a:ext cx="1008868" cy="0"/>
            </a:xfrm>
            <a:prstGeom prst="line">
              <a:avLst/>
            </a:prstGeom>
            <a:ln>
              <a:solidFill>
                <a:srgbClr val="FF7D45"/>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l="2229" t="1932" r="2229"/>
          <a:stretch>
            <a:fillRect/>
          </a:stretch>
        </p:blipFill>
        <p:spPr>
          <a:xfrm>
            <a:off x="0" y="0"/>
            <a:ext cx="12192000" cy="6858000"/>
          </a:xfrm>
          <a:prstGeom prst="rect">
            <a:avLst/>
          </a:prstGeom>
        </p:spPr>
      </p:pic>
      <p:sp>
        <p:nvSpPr>
          <p:cNvPr id="3" name="文本框 2"/>
          <p:cNvSpPr txBox="1"/>
          <p:nvPr/>
        </p:nvSpPr>
        <p:spPr>
          <a:xfrm>
            <a:off x="5273169" y="555730"/>
            <a:ext cx="1645662" cy="52321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r>
              <a:rPr lang="zh-CN" altLang="en-US" sz="2800" dirty="0">
                <a:solidFill>
                  <a:srgbClr val="002060"/>
                </a:solidFill>
                <a:latin typeface="方正细圆简体" pitchFamily="65" charset="-122"/>
                <a:ea typeface="方正细圆简体" pitchFamily="65" charset="-122"/>
              </a:rPr>
              <a:t>研究结果</a:t>
            </a:r>
            <a:endParaRPr lang="zh-HK" altLang="en-US" sz="2800" dirty="0">
              <a:solidFill>
                <a:srgbClr val="002060"/>
              </a:solidFill>
              <a:latin typeface="方正细圆简体" pitchFamily="65" charset="-122"/>
              <a:ea typeface="方正细圆简体" pitchFamily="65" charset="-122"/>
            </a:endParaRPr>
          </a:p>
        </p:txBody>
      </p:sp>
      <p:grpSp>
        <p:nvGrpSpPr>
          <p:cNvPr id="5" name="组合 4"/>
          <p:cNvGrpSpPr/>
          <p:nvPr/>
        </p:nvGrpSpPr>
        <p:grpSpPr>
          <a:xfrm>
            <a:off x="5032772" y="1078948"/>
            <a:ext cx="2126456" cy="108000"/>
            <a:chOff x="5026819" y="2872117"/>
            <a:chExt cx="2126456" cy="108000"/>
          </a:xfrm>
        </p:grpSpPr>
        <p:sp>
          <p:nvSpPr>
            <p:cNvPr id="6" name="椭圆 5"/>
            <p:cNvSpPr/>
            <p:nvPr/>
          </p:nvSpPr>
          <p:spPr>
            <a:xfrm>
              <a:off x="6035687" y="2872117"/>
              <a:ext cx="108000" cy="108000"/>
            </a:xfrm>
            <a:prstGeom prst="ellipse">
              <a:avLst/>
            </a:prstGeom>
            <a:solidFill>
              <a:srgbClr val="FF7D45"/>
            </a:solidFill>
            <a:ln>
              <a:solidFill>
                <a:srgbClr val="FF7D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a:stCxn id="6" idx="6"/>
            </p:cNvCxnSpPr>
            <p:nvPr/>
          </p:nvCxnSpPr>
          <p:spPr>
            <a:xfrm>
              <a:off x="6143687" y="2926117"/>
              <a:ext cx="1009588" cy="0"/>
            </a:xfrm>
            <a:prstGeom prst="line">
              <a:avLst/>
            </a:prstGeom>
            <a:ln>
              <a:solidFill>
                <a:srgbClr val="FF7D45"/>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stCxn id="6" idx="2"/>
            </p:cNvCxnSpPr>
            <p:nvPr/>
          </p:nvCxnSpPr>
          <p:spPr>
            <a:xfrm flipH="1">
              <a:off x="5026819" y="2926117"/>
              <a:ext cx="1008868" cy="0"/>
            </a:xfrm>
            <a:prstGeom prst="line">
              <a:avLst/>
            </a:prstGeom>
            <a:ln>
              <a:solidFill>
                <a:srgbClr val="FF7D45"/>
              </a:solidFill>
            </a:ln>
          </p:spPr>
          <p:style>
            <a:lnRef idx="1">
              <a:schemeClr val="accent1"/>
            </a:lnRef>
            <a:fillRef idx="0">
              <a:schemeClr val="accent1"/>
            </a:fillRef>
            <a:effectRef idx="0">
              <a:schemeClr val="accent1"/>
            </a:effectRef>
            <a:fontRef idx="minor">
              <a:schemeClr val="tx1"/>
            </a:fontRef>
          </p:style>
        </p:cxnSp>
      </p:grpSp>
      <p:graphicFrame>
        <p:nvGraphicFramePr>
          <p:cNvPr id="9" name="图表 8"/>
          <p:cNvGraphicFramePr/>
          <p:nvPr/>
        </p:nvGraphicFramePr>
        <p:xfrm>
          <a:off x="1111383" y="2081428"/>
          <a:ext cx="4505882" cy="3471523"/>
        </p:xfrm>
        <a:graphic>
          <a:graphicData uri="http://schemas.openxmlformats.org/drawingml/2006/chart">
            <c:chart xmlns:c="http://schemas.openxmlformats.org/drawingml/2006/chart" xmlns:r="http://schemas.openxmlformats.org/officeDocument/2006/relationships" r:id="rId3"/>
          </a:graphicData>
        </a:graphic>
      </p:graphicFrame>
      <p:grpSp>
        <p:nvGrpSpPr>
          <p:cNvPr id="10" name="组合 9"/>
          <p:cNvGrpSpPr/>
          <p:nvPr/>
        </p:nvGrpSpPr>
        <p:grpSpPr>
          <a:xfrm>
            <a:off x="5836166" y="1932068"/>
            <a:ext cx="5244451" cy="3770242"/>
            <a:chOff x="5509594" y="1932068"/>
            <a:chExt cx="5244451" cy="3770242"/>
          </a:xfrm>
        </p:grpSpPr>
        <p:grpSp>
          <p:nvGrpSpPr>
            <p:cNvPr id="11" name="组合 10"/>
            <p:cNvGrpSpPr/>
            <p:nvPr/>
          </p:nvGrpSpPr>
          <p:grpSpPr>
            <a:xfrm>
              <a:off x="6903276" y="1932068"/>
              <a:ext cx="3850769" cy="3770242"/>
              <a:chOff x="7155363" y="1932068"/>
              <a:chExt cx="3850769" cy="3770242"/>
            </a:xfrm>
          </p:grpSpPr>
          <p:sp>
            <p:nvSpPr>
              <p:cNvPr id="24" name="文本框 23"/>
              <p:cNvSpPr txBox="1"/>
              <p:nvPr/>
            </p:nvSpPr>
            <p:spPr>
              <a:xfrm>
                <a:off x="7155363" y="1932068"/>
                <a:ext cx="385076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pPr algn="just">
                  <a:lnSpc>
                    <a:spcPts val="2400"/>
                  </a:lnSpc>
                </a:pPr>
                <a:r>
                  <a:rPr lang="zh-CN" altLang="en-US" sz="1600" dirty="0">
                    <a:solidFill>
                      <a:srgbClr val="002060"/>
                    </a:solidFill>
                    <a:latin typeface="方正细圆简体" pitchFamily="65" charset="-122"/>
                    <a:ea typeface="方正细圆简体" pitchFamily="65" charset="-122"/>
                  </a:rPr>
                  <a:t>在此输入有关的内容在此输入有关的内容在此输入有关的内容在此输入有关的内容</a:t>
                </a:r>
                <a:endParaRPr lang="zh-HK" altLang="en-US" sz="1600" dirty="0">
                  <a:solidFill>
                    <a:srgbClr val="002060"/>
                  </a:solidFill>
                  <a:latin typeface="方正细圆简体" pitchFamily="65" charset="-122"/>
                  <a:ea typeface="方正细圆简体" pitchFamily="65" charset="-122"/>
                </a:endParaRPr>
              </a:p>
            </p:txBody>
          </p:sp>
          <p:sp>
            <p:nvSpPr>
              <p:cNvPr id="25" name="文本框 24"/>
              <p:cNvSpPr txBox="1"/>
              <p:nvPr/>
            </p:nvSpPr>
            <p:spPr>
              <a:xfrm>
                <a:off x="7155363" y="2952854"/>
                <a:ext cx="385076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pPr algn="just">
                  <a:lnSpc>
                    <a:spcPts val="2400"/>
                  </a:lnSpc>
                </a:pPr>
                <a:r>
                  <a:rPr lang="zh-CN" altLang="en-US" sz="1600" dirty="0">
                    <a:solidFill>
                      <a:srgbClr val="002060"/>
                    </a:solidFill>
                    <a:latin typeface="方正细圆简体" pitchFamily="65" charset="-122"/>
                    <a:ea typeface="方正细圆简体" pitchFamily="65" charset="-122"/>
                  </a:rPr>
                  <a:t>在此输入有关的内容在此输入有关的内容在此输入有关的内容在此输入有关的内容</a:t>
                </a:r>
                <a:endParaRPr lang="zh-HK" altLang="en-US" sz="1600" dirty="0">
                  <a:solidFill>
                    <a:srgbClr val="002060"/>
                  </a:solidFill>
                  <a:latin typeface="方正细圆简体" pitchFamily="65" charset="-122"/>
                  <a:ea typeface="方正细圆简体" pitchFamily="65" charset="-122"/>
                </a:endParaRPr>
              </a:p>
            </p:txBody>
          </p:sp>
          <p:sp>
            <p:nvSpPr>
              <p:cNvPr id="26" name="文本框 25"/>
              <p:cNvSpPr txBox="1"/>
              <p:nvPr/>
            </p:nvSpPr>
            <p:spPr>
              <a:xfrm>
                <a:off x="7155363" y="3973640"/>
                <a:ext cx="385076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pPr algn="just">
                  <a:lnSpc>
                    <a:spcPts val="2400"/>
                  </a:lnSpc>
                </a:pPr>
                <a:r>
                  <a:rPr lang="zh-CN" altLang="en-US" sz="1600" dirty="0">
                    <a:solidFill>
                      <a:srgbClr val="002060"/>
                    </a:solidFill>
                    <a:latin typeface="方正细圆简体" pitchFamily="65" charset="-122"/>
                    <a:ea typeface="方正细圆简体" pitchFamily="65" charset="-122"/>
                  </a:rPr>
                  <a:t>在此输入有关的内容在此输入有关的内容在此输入有关的内容在此输入有关的内容</a:t>
                </a:r>
                <a:endParaRPr lang="zh-HK" altLang="en-US" sz="1600" dirty="0">
                  <a:solidFill>
                    <a:srgbClr val="002060"/>
                  </a:solidFill>
                  <a:latin typeface="方正细圆简体" pitchFamily="65" charset="-122"/>
                  <a:ea typeface="方正细圆简体" pitchFamily="65" charset="-122"/>
                </a:endParaRPr>
              </a:p>
            </p:txBody>
          </p:sp>
          <p:sp>
            <p:nvSpPr>
              <p:cNvPr id="27" name="文本框 26"/>
              <p:cNvSpPr txBox="1"/>
              <p:nvPr/>
            </p:nvSpPr>
            <p:spPr>
              <a:xfrm>
                <a:off x="7155363" y="4994426"/>
                <a:ext cx="385076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pPr algn="just">
                  <a:lnSpc>
                    <a:spcPts val="2400"/>
                  </a:lnSpc>
                </a:pPr>
                <a:r>
                  <a:rPr lang="zh-CN" altLang="en-US" sz="1600" dirty="0">
                    <a:solidFill>
                      <a:srgbClr val="002060"/>
                    </a:solidFill>
                    <a:latin typeface="方正细圆简体" pitchFamily="65" charset="-122"/>
                    <a:ea typeface="方正细圆简体" pitchFamily="65" charset="-122"/>
                  </a:rPr>
                  <a:t>在此输入有关的内容在此输入有关的内容在此输入有关的内容在此输入有关的内容</a:t>
                </a:r>
                <a:endParaRPr lang="zh-HK" altLang="en-US" sz="1600" dirty="0">
                  <a:solidFill>
                    <a:srgbClr val="002060"/>
                  </a:solidFill>
                  <a:latin typeface="方正细圆简体" pitchFamily="65" charset="-122"/>
                  <a:ea typeface="方正细圆简体" pitchFamily="65" charset="-122"/>
                </a:endParaRPr>
              </a:p>
            </p:txBody>
          </p:sp>
        </p:grpSp>
        <p:grpSp>
          <p:nvGrpSpPr>
            <p:cNvPr id="12" name="组合 11"/>
            <p:cNvGrpSpPr/>
            <p:nvPr/>
          </p:nvGrpSpPr>
          <p:grpSpPr>
            <a:xfrm>
              <a:off x="5509594" y="2060204"/>
              <a:ext cx="1335315" cy="451611"/>
              <a:chOff x="5157369" y="2054612"/>
              <a:chExt cx="1335315" cy="451611"/>
            </a:xfrm>
          </p:grpSpPr>
          <p:sp>
            <p:nvSpPr>
              <p:cNvPr id="22" name="圆角矩形 21"/>
              <p:cNvSpPr/>
              <p:nvPr/>
            </p:nvSpPr>
            <p:spPr>
              <a:xfrm>
                <a:off x="5157369" y="2054612"/>
                <a:ext cx="1335315" cy="451611"/>
              </a:xfrm>
              <a:prstGeom prst="roundRect">
                <a:avLst/>
              </a:prstGeom>
              <a:noFill/>
              <a:ln>
                <a:solidFill>
                  <a:srgbClr val="FF7D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5217383" y="2080363"/>
                <a:ext cx="1215286" cy="40010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r>
                  <a:rPr lang="zh-CN" altLang="en-US" sz="2000" dirty="0">
                    <a:solidFill>
                      <a:srgbClr val="002060"/>
                    </a:solidFill>
                    <a:latin typeface="方正细圆简体" pitchFamily="65" charset="-122"/>
                    <a:ea typeface="方正细圆简体" pitchFamily="65" charset="-122"/>
                  </a:rPr>
                  <a:t>添加标题</a:t>
                </a:r>
                <a:endParaRPr lang="zh-HK" altLang="en-US" sz="2000" dirty="0">
                  <a:solidFill>
                    <a:srgbClr val="002060"/>
                  </a:solidFill>
                  <a:latin typeface="方正细圆简体" pitchFamily="65" charset="-122"/>
                  <a:ea typeface="方正细圆简体" pitchFamily="65" charset="-122"/>
                </a:endParaRPr>
              </a:p>
            </p:txBody>
          </p:sp>
        </p:grpSp>
        <p:grpSp>
          <p:nvGrpSpPr>
            <p:cNvPr id="13" name="组合 12"/>
            <p:cNvGrpSpPr/>
            <p:nvPr/>
          </p:nvGrpSpPr>
          <p:grpSpPr>
            <a:xfrm>
              <a:off x="5509594" y="3080990"/>
              <a:ext cx="1335315" cy="451611"/>
              <a:chOff x="5157369" y="2054612"/>
              <a:chExt cx="1335315" cy="451611"/>
            </a:xfrm>
          </p:grpSpPr>
          <p:sp>
            <p:nvSpPr>
              <p:cNvPr id="20" name="圆角矩形 19"/>
              <p:cNvSpPr/>
              <p:nvPr/>
            </p:nvSpPr>
            <p:spPr>
              <a:xfrm>
                <a:off x="5157369" y="2054612"/>
                <a:ext cx="1335315" cy="451611"/>
              </a:xfrm>
              <a:prstGeom prst="roundRect">
                <a:avLst/>
              </a:prstGeom>
              <a:noFill/>
              <a:ln>
                <a:solidFill>
                  <a:srgbClr val="FF7D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5217383" y="2080363"/>
                <a:ext cx="1215286" cy="40010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r>
                  <a:rPr lang="zh-CN" altLang="en-US" sz="2000" dirty="0">
                    <a:solidFill>
                      <a:srgbClr val="002060"/>
                    </a:solidFill>
                    <a:latin typeface="方正细圆简体" pitchFamily="65" charset="-122"/>
                    <a:ea typeface="方正细圆简体" pitchFamily="65" charset="-122"/>
                  </a:rPr>
                  <a:t>添加标题</a:t>
                </a:r>
                <a:endParaRPr lang="zh-HK" altLang="en-US" sz="2000" dirty="0">
                  <a:solidFill>
                    <a:srgbClr val="002060"/>
                  </a:solidFill>
                  <a:latin typeface="方正细圆简体" pitchFamily="65" charset="-122"/>
                  <a:ea typeface="方正细圆简体" pitchFamily="65" charset="-122"/>
                </a:endParaRPr>
              </a:p>
            </p:txBody>
          </p:sp>
        </p:grpSp>
        <p:grpSp>
          <p:nvGrpSpPr>
            <p:cNvPr id="14" name="组合 13"/>
            <p:cNvGrpSpPr/>
            <p:nvPr/>
          </p:nvGrpSpPr>
          <p:grpSpPr>
            <a:xfrm>
              <a:off x="5509594" y="4101776"/>
              <a:ext cx="1335315" cy="451611"/>
              <a:chOff x="5157369" y="2054612"/>
              <a:chExt cx="1335315" cy="451611"/>
            </a:xfrm>
          </p:grpSpPr>
          <p:sp>
            <p:nvSpPr>
              <p:cNvPr id="18" name="圆角矩形 17"/>
              <p:cNvSpPr/>
              <p:nvPr/>
            </p:nvSpPr>
            <p:spPr>
              <a:xfrm>
                <a:off x="5157369" y="2054612"/>
                <a:ext cx="1335315" cy="451611"/>
              </a:xfrm>
              <a:prstGeom prst="roundRect">
                <a:avLst/>
              </a:prstGeom>
              <a:noFill/>
              <a:ln>
                <a:solidFill>
                  <a:srgbClr val="FF7D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5217383" y="2080363"/>
                <a:ext cx="1215286" cy="40010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r>
                  <a:rPr lang="zh-CN" altLang="en-US" sz="2000" dirty="0">
                    <a:solidFill>
                      <a:srgbClr val="002060"/>
                    </a:solidFill>
                    <a:latin typeface="方正细圆简体" pitchFamily="65" charset="-122"/>
                    <a:ea typeface="方正细圆简体" pitchFamily="65" charset="-122"/>
                  </a:rPr>
                  <a:t>添加标题</a:t>
                </a:r>
                <a:endParaRPr lang="zh-HK" altLang="en-US" sz="2000" dirty="0">
                  <a:solidFill>
                    <a:srgbClr val="002060"/>
                  </a:solidFill>
                  <a:latin typeface="方正细圆简体" pitchFamily="65" charset="-122"/>
                  <a:ea typeface="方正细圆简体" pitchFamily="65" charset="-122"/>
                </a:endParaRPr>
              </a:p>
            </p:txBody>
          </p:sp>
        </p:grpSp>
        <p:grpSp>
          <p:nvGrpSpPr>
            <p:cNvPr id="15" name="组合 14"/>
            <p:cNvGrpSpPr/>
            <p:nvPr/>
          </p:nvGrpSpPr>
          <p:grpSpPr>
            <a:xfrm>
              <a:off x="5509594" y="5122564"/>
              <a:ext cx="1335315" cy="451611"/>
              <a:chOff x="5157369" y="2054612"/>
              <a:chExt cx="1335315" cy="451611"/>
            </a:xfrm>
          </p:grpSpPr>
          <p:sp>
            <p:nvSpPr>
              <p:cNvPr id="16" name="圆角矩形 15"/>
              <p:cNvSpPr/>
              <p:nvPr/>
            </p:nvSpPr>
            <p:spPr>
              <a:xfrm>
                <a:off x="5157369" y="2054612"/>
                <a:ext cx="1335315" cy="451611"/>
              </a:xfrm>
              <a:prstGeom prst="roundRect">
                <a:avLst/>
              </a:prstGeom>
              <a:noFill/>
              <a:ln>
                <a:solidFill>
                  <a:srgbClr val="FF7D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217383" y="2080363"/>
                <a:ext cx="1215286" cy="40010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r>
                  <a:rPr lang="zh-CN" altLang="en-US" sz="2000" dirty="0">
                    <a:solidFill>
                      <a:srgbClr val="002060"/>
                    </a:solidFill>
                    <a:latin typeface="方正细圆简体" pitchFamily="65" charset="-122"/>
                    <a:ea typeface="方正细圆简体" pitchFamily="65" charset="-122"/>
                  </a:rPr>
                  <a:t>添加标题</a:t>
                </a:r>
                <a:endParaRPr lang="zh-HK" altLang="en-US" sz="2000" dirty="0">
                  <a:solidFill>
                    <a:srgbClr val="002060"/>
                  </a:solidFill>
                  <a:latin typeface="方正细圆简体" pitchFamily="65" charset="-122"/>
                  <a:ea typeface="方正细圆简体" pitchFamily="65" charset="-122"/>
                </a:endParaRPr>
              </a:p>
            </p:txBody>
          </p:sp>
        </p:gr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l="2229" t="1932" r="2229"/>
          <a:stretch>
            <a:fillRect/>
          </a:stretch>
        </p:blipFill>
        <p:spPr>
          <a:xfrm>
            <a:off x="0" y="0"/>
            <a:ext cx="12192000" cy="6858000"/>
          </a:xfrm>
          <a:prstGeom prst="rect">
            <a:avLst/>
          </a:prstGeom>
        </p:spPr>
      </p:pic>
      <p:sp>
        <p:nvSpPr>
          <p:cNvPr id="3" name="文本框 2"/>
          <p:cNvSpPr txBox="1"/>
          <p:nvPr/>
        </p:nvSpPr>
        <p:spPr>
          <a:xfrm>
            <a:off x="5273169" y="555730"/>
            <a:ext cx="1645662" cy="52321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r>
              <a:rPr lang="zh-CN" altLang="en-US" sz="2800" dirty="0">
                <a:solidFill>
                  <a:srgbClr val="002060"/>
                </a:solidFill>
                <a:latin typeface="方正细圆简体" pitchFamily="65" charset="-122"/>
                <a:ea typeface="方正细圆简体" pitchFamily="65" charset="-122"/>
              </a:rPr>
              <a:t>研究结果</a:t>
            </a:r>
            <a:endParaRPr lang="zh-HK" altLang="en-US" sz="2800" dirty="0">
              <a:solidFill>
                <a:srgbClr val="002060"/>
              </a:solidFill>
              <a:latin typeface="方正细圆简体" pitchFamily="65" charset="-122"/>
              <a:ea typeface="方正细圆简体" pitchFamily="65" charset="-122"/>
            </a:endParaRPr>
          </a:p>
        </p:txBody>
      </p:sp>
      <p:grpSp>
        <p:nvGrpSpPr>
          <p:cNvPr id="5" name="组合 4"/>
          <p:cNvGrpSpPr/>
          <p:nvPr/>
        </p:nvGrpSpPr>
        <p:grpSpPr>
          <a:xfrm>
            <a:off x="5032772" y="1078948"/>
            <a:ext cx="2126456" cy="108000"/>
            <a:chOff x="5026819" y="2872117"/>
            <a:chExt cx="2126456" cy="108000"/>
          </a:xfrm>
        </p:grpSpPr>
        <p:sp>
          <p:nvSpPr>
            <p:cNvPr id="6" name="椭圆 5"/>
            <p:cNvSpPr/>
            <p:nvPr/>
          </p:nvSpPr>
          <p:spPr>
            <a:xfrm>
              <a:off x="6035687" y="2872117"/>
              <a:ext cx="108000" cy="108000"/>
            </a:xfrm>
            <a:prstGeom prst="ellipse">
              <a:avLst/>
            </a:prstGeom>
            <a:solidFill>
              <a:srgbClr val="FF7D45"/>
            </a:solidFill>
            <a:ln>
              <a:solidFill>
                <a:srgbClr val="FF7D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a:stCxn id="6" idx="6"/>
            </p:cNvCxnSpPr>
            <p:nvPr/>
          </p:nvCxnSpPr>
          <p:spPr>
            <a:xfrm>
              <a:off x="6143687" y="2926117"/>
              <a:ext cx="1009588" cy="0"/>
            </a:xfrm>
            <a:prstGeom prst="line">
              <a:avLst/>
            </a:prstGeom>
            <a:ln>
              <a:solidFill>
                <a:srgbClr val="FF7D45"/>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stCxn id="6" idx="2"/>
            </p:cNvCxnSpPr>
            <p:nvPr/>
          </p:nvCxnSpPr>
          <p:spPr>
            <a:xfrm flipH="1">
              <a:off x="5026819" y="2926117"/>
              <a:ext cx="1008868" cy="0"/>
            </a:xfrm>
            <a:prstGeom prst="line">
              <a:avLst/>
            </a:prstGeom>
            <a:ln>
              <a:solidFill>
                <a:srgbClr val="FF7D45"/>
              </a:solidFill>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1033530" y="2037671"/>
            <a:ext cx="10124940" cy="3735159"/>
            <a:chOff x="1113116" y="1561421"/>
            <a:chExt cx="10124940" cy="3735159"/>
          </a:xfrm>
        </p:grpSpPr>
        <p:graphicFrame>
          <p:nvGraphicFramePr>
            <p:cNvPr id="10" name="图表 9"/>
            <p:cNvGraphicFramePr/>
            <p:nvPr/>
          </p:nvGraphicFramePr>
          <p:xfrm>
            <a:off x="1113116" y="1561421"/>
            <a:ext cx="4928524" cy="3735159"/>
          </p:xfrm>
          <a:graphic>
            <a:graphicData uri="http://schemas.openxmlformats.org/drawingml/2006/chart">
              <c:chart xmlns:c="http://schemas.openxmlformats.org/drawingml/2006/chart" xmlns:r="http://schemas.openxmlformats.org/officeDocument/2006/relationships" r:id="rId3"/>
            </a:graphicData>
          </a:graphic>
        </p:graphicFrame>
        <p:grpSp>
          <p:nvGrpSpPr>
            <p:cNvPr id="11" name="组合 10"/>
            <p:cNvGrpSpPr/>
            <p:nvPr/>
          </p:nvGrpSpPr>
          <p:grpSpPr>
            <a:xfrm>
              <a:off x="6654434" y="1797786"/>
              <a:ext cx="4583622" cy="3262428"/>
              <a:chOff x="6654434" y="1597732"/>
              <a:chExt cx="4583622" cy="3262428"/>
            </a:xfrm>
          </p:grpSpPr>
          <p:sp>
            <p:nvSpPr>
              <p:cNvPr id="12" name="文本框 11"/>
              <p:cNvSpPr txBox="1"/>
              <p:nvPr/>
            </p:nvSpPr>
            <p:spPr>
              <a:xfrm>
                <a:off x="6654434" y="1997840"/>
                <a:ext cx="4583622" cy="286232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pPr algn="just">
                  <a:lnSpc>
                    <a:spcPts val="2400"/>
                  </a:lnSpc>
                </a:pPr>
                <a:r>
                  <a:rPr lang="zh-CN" altLang="en-US" sz="1600" dirty="0">
                    <a:solidFill>
                      <a:srgbClr val="002060"/>
                    </a:solidFill>
                    <a:latin typeface="方正细圆简体" pitchFamily="65" charset="-122"/>
                    <a:ea typeface="方正细圆简体" pitchFamily="65" charset="-122"/>
                  </a:rPr>
                  <a:t>在此输入有关的内容在此输入有关的内容在此输入有关的内容在此输入有关的内容在此输入有关的内容在此输入有关的内容在此输入有关的内容在此输入有关的内容在此输入有关的内容在此输入有关的内容在此输入有关的内容在此输入有关的内容在此输入有关的内容在此输入有关的内容在此输入有关的内容在此输入有关的内容在此输入有关的内容在此输入有关的内容在此输入有关的内容在此输入有关的内容</a:t>
                </a:r>
                <a:endParaRPr lang="zh-HK" altLang="en-US" sz="1600" dirty="0">
                  <a:solidFill>
                    <a:srgbClr val="002060"/>
                  </a:solidFill>
                  <a:latin typeface="方正细圆简体" pitchFamily="65" charset="-122"/>
                  <a:ea typeface="方正细圆简体" pitchFamily="65" charset="-122"/>
                </a:endParaRPr>
              </a:p>
            </p:txBody>
          </p:sp>
          <p:sp>
            <p:nvSpPr>
              <p:cNvPr id="13" name="文本框 12"/>
              <p:cNvSpPr txBox="1"/>
              <p:nvPr/>
            </p:nvSpPr>
            <p:spPr>
              <a:xfrm>
                <a:off x="6654434" y="1597732"/>
                <a:ext cx="1215286" cy="40010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r>
                  <a:rPr lang="zh-CN" altLang="en-US" sz="2000" dirty="0">
                    <a:solidFill>
                      <a:srgbClr val="002060"/>
                    </a:solidFill>
                    <a:latin typeface="方正细圆简体" pitchFamily="65" charset="-122"/>
                    <a:ea typeface="方正细圆简体" pitchFamily="65" charset="-122"/>
                  </a:rPr>
                  <a:t>添加标题</a:t>
                </a:r>
                <a:endParaRPr lang="zh-HK" altLang="en-US" sz="2000" dirty="0">
                  <a:solidFill>
                    <a:srgbClr val="002060"/>
                  </a:solidFill>
                  <a:latin typeface="方正细圆简体" pitchFamily="65" charset="-122"/>
                  <a:ea typeface="方正细圆简体" pitchFamily="65" charset="-122"/>
                </a:endParaRPr>
              </a:p>
            </p:txBody>
          </p:sp>
        </p:gr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l="2229" t="1932" r="2229"/>
          <a:stretch>
            <a:fillRect/>
          </a:stretch>
        </p:blipFill>
        <p:spPr>
          <a:xfrm>
            <a:off x="0" y="0"/>
            <a:ext cx="12192000" cy="6858000"/>
          </a:xfrm>
          <a:prstGeom prst="rect">
            <a:avLst/>
          </a:prstGeom>
        </p:spPr>
      </p:pic>
      <p:sp>
        <p:nvSpPr>
          <p:cNvPr id="3" name="文本框 2"/>
          <p:cNvSpPr txBox="1"/>
          <p:nvPr/>
        </p:nvSpPr>
        <p:spPr>
          <a:xfrm>
            <a:off x="5273169" y="555730"/>
            <a:ext cx="1645662" cy="52321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r>
              <a:rPr lang="zh-CN" altLang="en-US" sz="2800" dirty="0">
                <a:solidFill>
                  <a:srgbClr val="002060"/>
                </a:solidFill>
                <a:latin typeface="方正细圆简体" pitchFamily="65" charset="-122"/>
                <a:ea typeface="方正细圆简体" pitchFamily="65" charset="-122"/>
              </a:rPr>
              <a:t>研究结果</a:t>
            </a:r>
            <a:endParaRPr lang="zh-HK" altLang="en-US" sz="2800" dirty="0">
              <a:solidFill>
                <a:srgbClr val="002060"/>
              </a:solidFill>
              <a:latin typeface="方正细圆简体" pitchFamily="65" charset="-122"/>
              <a:ea typeface="方正细圆简体" pitchFamily="65" charset="-122"/>
            </a:endParaRPr>
          </a:p>
        </p:txBody>
      </p:sp>
      <p:grpSp>
        <p:nvGrpSpPr>
          <p:cNvPr id="5" name="组合 4"/>
          <p:cNvGrpSpPr/>
          <p:nvPr/>
        </p:nvGrpSpPr>
        <p:grpSpPr>
          <a:xfrm>
            <a:off x="5032772" y="1078948"/>
            <a:ext cx="2126456" cy="108000"/>
            <a:chOff x="5026819" y="2872117"/>
            <a:chExt cx="2126456" cy="108000"/>
          </a:xfrm>
        </p:grpSpPr>
        <p:sp>
          <p:nvSpPr>
            <p:cNvPr id="6" name="椭圆 5"/>
            <p:cNvSpPr/>
            <p:nvPr/>
          </p:nvSpPr>
          <p:spPr>
            <a:xfrm>
              <a:off x="6035687" y="2872117"/>
              <a:ext cx="108000" cy="108000"/>
            </a:xfrm>
            <a:prstGeom prst="ellipse">
              <a:avLst/>
            </a:prstGeom>
            <a:solidFill>
              <a:srgbClr val="FF7D45"/>
            </a:solidFill>
            <a:ln>
              <a:solidFill>
                <a:srgbClr val="FF7D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a:stCxn id="6" idx="6"/>
            </p:cNvCxnSpPr>
            <p:nvPr/>
          </p:nvCxnSpPr>
          <p:spPr>
            <a:xfrm>
              <a:off x="6143687" y="2926117"/>
              <a:ext cx="1009588" cy="0"/>
            </a:xfrm>
            <a:prstGeom prst="line">
              <a:avLst/>
            </a:prstGeom>
            <a:ln>
              <a:solidFill>
                <a:srgbClr val="FF7D45"/>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stCxn id="6" idx="2"/>
            </p:cNvCxnSpPr>
            <p:nvPr/>
          </p:nvCxnSpPr>
          <p:spPr>
            <a:xfrm flipH="1">
              <a:off x="5026819" y="2926117"/>
              <a:ext cx="1008868" cy="0"/>
            </a:xfrm>
            <a:prstGeom prst="line">
              <a:avLst/>
            </a:prstGeom>
            <a:ln>
              <a:solidFill>
                <a:srgbClr val="FF7D45"/>
              </a:solidFill>
            </a:ln>
          </p:spPr>
          <p:style>
            <a:lnRef idx="1">
              <a:schemeClr val="accent1"/>
            </a:lnRef>
            <a:fillRef idx="0">
              <a:schemeClr val="accent1"/>
            </a:fillRef>
            <a:effectRef idx="0">
              <a:schemeClr val="accent1"/>
            </a:effectRef>
            <a:fontRef idx="minor">
              <a:schemeClr val="tx1"/>
            </a:fontRef>
          </p:style>
        </p:cxnSp>
      </p:grpSp>
      <p:sp>
        <p:nvSpPr>
          <p:cNvPr id="9" name="文本框 8"/>
          <p:cNvSpPr txBox="1"/>
          <p:nvPr/>
        </p:nvSpPr>
        <p:spPr>
          <a:xfrm>
            <a:off x="1144299" y="4286461"/>
            <a:ext cx="9903402" cy="1323437"/>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pPr algn="just">
              <a:lnSpc>
                <a:spcPts val="2400"/>
              </a:lnSpc>
            </a:pPr>
            <a:r>
              <a:rPr lang="zh-CN" altLang="en-US" sz="1600" dirty="0">
                <a:solidFill>
                  <a:srgbClr val="002060"/>
                </a:solidFill>
                <a:latin typeface="方正细圆简体" pitchFamily="65" charset="-122"/>
                <a:ea typeface="方正细圆简体" pitchFamily="65" charset="-122"/>
              </a:rPr>
              <a:t>在此输入有关的内容在此输入有关的内容在此输入有关的内容在此输入有关的内容在此输入有关的内容在此输入有关的内容在此输入有关的内容在此输入有关的内容在此输入有关的内容在此输入有关的内容在此输入有关的内容在此输入有关的内容在此输入有关的内容在此输入有关的内容在此输入有关的内容在此输入有关的内容在此输入有关的内容在此输入有关的内容在此输入有关的内容在此输入有关的内容</a:t>
            </a:r>
            <a:endParaRPr lang="zh-HK" altLang="en-US" sz="1600" dirty="0">
              <a:solidFill>
                <a:srgbClr val="002060"/>
              </a:solidFill>
              <a:latin typeface="方正细圆简体" pitchFamily="65" charset="-122"/>
              <a:ea typeface="方正细圆简体" pitchFamily="65" charset="-122"/>
            </a:endParaRPr>
          </a:p>
        </p:txBody>
      </p:sp>
      <p:sp>
        <p:nvSpPr>
          <p:cNvPr id="10" name="文本框 9"/>
          <p:cNvSpPr txBox="1"/>
          <p:nvPr/>
        </p:nvSpPr>
        <p:spPr>
          <a:xfrm>
            <a:off x="5488357" y="3886353"/>
            <a:ext cx="1215286" cy="40010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r>
              <a:rPr lang="zh-CN" altLang="en-US" sz="2000" dirty="0">
                <a:solidFill>
                  <a:srgbClr val="002060"/>
                </a:solidFill>
                <a:latin typeface="方正细圆简体" pitchFamily="65" charset="-122"/>
                <a:ea typeface="方正细圆简体" pitchFamily="65" charset="-122"/>
              </a:rPr>
              <a:t>添加标题</a:t>
            </a:r>
            <a:endParaRPr lang="zh-HK" altLang="en-US" sz="2000" dirty="0">
              <a:solidFill>
                <a:srgbClr val="002060"/>
              </a:solidFill>
              <a:latin typeface="方正细圆简体" pitchFamily="65" charset="-122"/>
              <a:ea typeface="方正细圆简体" pitchFamily="65" charset="-122"/>
            </a:endParaRPr>
          </a:p>
        </p:txBody>
      </p:sp>
      <p:sp>
        <p:nvSpPr>
          <p:cNvPr id="11" name="椭圆 10"/>
          <p:cNvSpPr/>
          <p:nvPr/>
        </p:nvSpPr>
        <p:spPr>
          <a:xfrm>
            <a:off x="1951419" y="1962728"/>
            <a:ext cx="1548000" cy="1548000"/>
          </a:xfrm>
          <a:prstGeom prst="ellipse">
            <a:avLst/>
          </a:prstGeom>
          <a:blipFill>
            <a:blip r:embed="rId3"/>
            <a:stretch>
              <a:fillRect/>
            </a:stretch>
          </a:blipFill>
          <a:ln>
            <a:solidFill>
              <a:srgbClr val="FF7D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5322000" y="1962728"/>
            <a:ext cx="1548000" cy="1548000"/>
          </a:xfrm>
          <a:prstGeom prst="ellipse">
            <a:avLst/>
          </a:prstGeom>
          <a:blipFill>
            <a:blip r:embed="rId4"/>
            <a:stretch>
              <a:fillRect/>
            </a:stretch>
          </a:blipFill>
          <a:ln>
            <a:solidFill>
              <a:srgbClr val="FF7D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8692581" y="1962728"/>
            <a:ext cx="1548000" cy="1548000"/>
          </a:xfrm>
          <a:prstGeom prst="ellipse">
            <a:avLst/>
          </a:prstGeom>
          <a:blipFill>
            <a:blip r:embed="rId5"/>
            <a:stretch>
              <a:fillRect/>
            </a:stretch>
          </a:blipFill>
          <a:ln>
            <a:solidFill>
              <a:srgbClr val="FF7D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l="2229" t="1932" r="2229"/>
          <a:stretch>
            <a:fillRect/>
          </a:stretch>
        </p:blipFill>
        <p:spPr>
          <a:xfrm>
            <a:off x="0" y="0"/>
            <a:ext cx="12192000" cy="6858000"/>
          </a:xfrm>
          <a:prstGeom prst="rect">
            <a:avLst/>
          </a:prstGeom>
        </p:spPr>
      </p:pic>
      <p:sp>
        <p:nvSpPr>
          <p:cNvPr id="3" name="文本框 2"/>
          <p:cNvSpPr txBox="1"/>
          <p:nvPr/>
        </p:nvSpPr>
        <p:spPr>
          <a:xfrm>
            <a:off x="5273169" y="555730"/>
            <a:ext cx="1645662" cy="52321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r>
              <a:rPr lang="zh-CN" altLang="en-US" sz="2800" dirty="0">
                <a:solidFill>
                  <a:srgbClr val="002060"/>
                </a:solidFill>
                <a:latin typeface="方正细圆简体" pitchFamily="65" charset="-122"/>
                <a:ea typeface="方正细圆简体" pitchFamily="65" charset="-122"/>
              </a:rPr>
              <a:t>问题讨论</a:t>
            </a:r>
            <a:endParaRPr lang="zh-HK" altLang="en-US" sz="2800" dirty="0">
              <a:solidFill>
                <a:srgbClr val="002060"/>
              </a:solidFill>
              <a:latin typeface="方正细圆简体" pitchFamily="65" charset="-122"/>
              <a:ea typeface="方正细圆简体" pitchFamily="65" charset="-122"/>
            </a:endParaRPr>
          </a:p>
        </p:txBody>
      </p:sp>
      <p:grpSp>
        <p:nvGrpSpPr>
          <p:cNvPr id="5" name="组合 4"/>
          <p:cNvGrpSpPr/>
          <p:nvPr/>
        </p:nvGrpSpPr>
        <p:grpSpPr>
          <a:xfrm>
            <a:off x="5032772" y="1078948"/>
            <a:ext cx="2126456" cy="108000"/>
            <a:chOff x="5026819" y="2872117"/>
            <a:chExt cx="2126456" cy="108000"/>
          </a:xfrm>
        </p:grpSpPr>
        <p:sp>
          <p:nvSpPr>
            <p:cNvPr id="6" name="椭圆 5"/>
            <p:cNvSpPr/>
            <p:nvPr/>
          </p:nvSpPr>
          <p:spPr>
            <a:xfrm>
              <a:off x="6035687" y="2872117"/>
              <a:ext cx="108000" cy="108000"/>
            </a:xfrm>
            <a:prstGeom prst="ellipse">
              <a:avLst/>
            </a:prstGeom>
            <a:solidFill>
              <a:srgbClr val="FF7D45"/>
            </a:solidFill>
            <a:ln>
              <a:solidFill>
                <a:srgbClr val="FF7D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a:stCxn id="6" idx="6"/>
            </p:cNvCxnSpPr>
            <p:nvPr/>
          </p:nvCxnSpPr>
          <p:spPr>
            <a:xfrm>
              <a:off x="6143687" y="2926117"/>
              <a:ext cx="1009588" cy="0"/>
            </a:xfrm>
            <a:prstGeom prst="line">
              <a:avLst/>
            </a:prstGeom>
            <a:ln>
              <a:solidFill>
                <a:srgbClr val="FF7D45"/>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stCxn id="6" idx="2"/>
            </p:cNvCxnSpPr>
            <p:nvPr/>
          </p:nvCxnSpPr>
          <p:spPr>
            <a:xfrm flipH="1">
              <a:off x="5026819" y="2926117"/>
              <a:ext cx="1008868" cy="0"/>
            </a:xfrm>
            <a:prstGeom prst="line">
              <a:avLst/>
            </a:prstGeom>
            <a:ln>
              <a:solidFill>
                <a:srgbClr val="FF7D45"/>
              </a:solidFill>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1964621" y="1767059"/>
            <a:ext cx="1106087" cy="400108"/>
            <a:chOff x="2475313" y="1714442"/>
            <a:chExt cx="1106087" cy="400108"/>
          </a:xfrm>
        </p:grpSpPr>
        <p:sp>
          <p:nvSpPr>
            <p:cNvPr id="10" name="流程图: 终止 9"/>
            <p:cNvSpPr/>
            <p:nvPr/>
          </p:nvSpPr>
          <p:spPr>
            <a:xfrm>
              <a:off x="2475313" y="1725264"/>
              <a:ext cx="1106087" cy="378464"/>
            </a:xfrm>
            <a:prstGeom prst="flowChartTerminator">
              <a:avLst/>
            </a:prstGeom>
            <a:solidFill>
              <a:srgbClr val="FF7D45"/>
            </a:solidFill>
            <a:ln>
              <a:solidFill>
                <a:srgbClr val="FF7D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2548521" y="1714442"/>
              <a:ext cx="959671" cy="40010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r>
                <a:rPr lang="zh-CN" altLang="en-US" sz="2000" dirty="0">
                  <a:solidFill>
                    <a:srgbClr val="002060"/>
                  </a:solidFill>
                  <a:latin typeface="方正细圆简体" pitchFamily="65" charset="-122"/>
                  <a:ea typeface="方正细圆简体" pitchFamily="65" charset="-122"/>
                </a:rPr>
                <a:t>问题一</a:t>
              </a:r>
              <a:endParaRPr lang="zh-HK" altLang="en-US" sz="2000" dirty="0">
                <a:solidFill>
                  <a:srgbClr val="002060"/>
                </a:solidFill>
                <a:latin typeface="方正细圆简体" pitchFamily="65" charset="-122"/>
                <a:ea typeface="方正细圆简体" pitchFamily="65" charset="-122"/>
              </a:endParaRPr>
            </a:p>
          </p:txBody>
        </p:sp>
      </p:grpSp>
      <p:grpSp>
        <p:nvGrpSpPr>
          <p:cNvPr id="12" name="组合 11"/>
          <p:cNvGrpSpPr/>
          <p:nvPr/>
        </p:nvGrpSpPr>
        <p:grpSpPr>
          <a:xfrm>
            <a:off x="4350178" y="1767059"/>
            <a:ext cx="1106087" cy="400108"/>
            <a:chOff x="2475313" y="1714442"/>
            <a:chExt cx="1106087" cy="400108"/>
          </a:xfrm>
        </p:grpSpPr>
        <p:sp>
          <p:nvSpPr>
            <p:cNvPr id="13" name="文本框 12"/>
            <p:cNvSpPr txBox="1"/>
            <p:nvPr/>
          </p:nvSpPr>
          <p:spPr>
            <a:xfrm>
              <a:off x="2548521" y="1714442"/>
              <a:ext cx="959671" cy="40010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r>
                <a:rPr lang="zh-CN" altLang="en-US" sz="2000" dirty="0">
                  <a:solidFill>
                    <a:srgbClr val="002060"/>
                  </a:solidFill>
                  <a:latin typeface="方正细圆简体" pitchFamily="65" charset="-122"/>
                  <a:ea typeface="方正细圆简体" pitchFamily="65" charset="-122"/>
                </a:rPr>
                <a:t>问题二</a:t>
              </a:r>
              <a:endParaRPr lang="zh-HK" altLang="en-US" sz="2000" dirty="0">
                <a:solidFill>
                  <a:srgbClr val="002060"/>
                </a:solidFill>
                <a:latin typeface="方正细圆简体" pitchFamily="65" charset="-122"/>
                <a:ea typeface="方正细圆简体" pitchFamily="65" charset="-122"/>
              </a:endParaRPr>
            </a:p>
          </p:txBody>
        </p:sp>
        <p:sp>
          <p:nvSpPr>
            <p:cNvPr id="14" name="流程图: 终止 13"/>
            <p:cNvSpPr/>
            <p:nvPr/>
          </p:nvSpPr>
          <p:spPr>
            <a:xfrm>
              <a:off x="2475313" y="1725264"/>
              <a:ext cx="1106087" cy="378464"/>
            </a:xfrm>
            <a:prstGeom prst="flowChartTerminator">
              <a:avLst/>
            </a:prstGeom>
            <a:noFill/>
            <a:ln>
              <a:solidFill>
                <a:srgbClr val="FF7D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6735735" y="1767059"/>
            <a:ext cx="1106087" cy="400108"/>
            <a:chOff x="2475313" y="1714442"/>
            <a:chExt cx="1106087" cy="400108"/>
          </a:xfrm>
        </p:grpSpPr>
        <p:sp>
          <p:nvSpPr>
            <p:cNvPr id="16" name="文本框 15"/>
            <p:cNvSpPr txBox="1"/>
            <p:nvPr/>
          </p:nvSpPr>
          <p:spPr>
            <a:xfrm>
              <a:off x="2548521" y="1714442"/>
              <a:ext cx="959671" cy="40010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r>
                <a:rPr lang="zh-CN" altLang="en-US" sz="2000" dirty="0">
                  <a:solidFill>
                    <a:srgbClr val="002060"/>
                  </a:solidFill>
                  <a:latin typeface="方正细圆简体" pitchFamily="65" charset="-122"/>
                  <a:ea typeface="方正细圆简体" pitchFamily="65" charset="-122"/>
                </a:rPr>
                <a:t>问题三</a:t>
              </a:r>
              <a:endParaRPr lang="zh-HK" altLang="en-US" sz="2000" dirty="0">
                <a:solidFill>
                  <a:srgbClr val="002060"/>
                </a:solidFill>
                <a:latin typeface="方正细圆简体" pitchFamily="65" charset="-122"/>
                <a:ea typeface="方正细圆简体" pitchFamily="65" charset="-122"/>
              </a:endParaRPr>
            </a:p>
          </p:txBody>
        </p:sp>
        <p:sp>
          <p:nvSpPr>
            <p:cNvPr id="17" name="流程图: 终止 16"/>
            <p:cNvSpPr/>
            <p:nvPr/>
          </p:nvSpPr>
          <p:spPr>
            <a:xfrm>
              <a:off x="2475313" y="1725264"/>
              <a:ext cx="1106087" cy="378464"/>
            </a:xfrm>
            <a:prstGeom prst="flowChartTerminator">
              <a:avLst/>
            </a:prstGeom>
            <a:noFill/>
            <a:ln>
              <a:solidFill>
                <a:srgbClr val="FF7D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a:off x="9121293" y="1767059"/>
            <a:ext cx="1106087" cy="400108"/>
            <a:chOff x="2475313" y="1714442"/>
            <a:chExt cx="1106087" cy="400108"/>
          </a:xfrm>
        </p:grpSpPr>
        <p:sp>
          <p:nvSpPr>
            <p:cNvPr id="19" name="文本框 18"/>
            <p:cNvSpPr txBox="1"/>
            <p:nvPr/>
          </p:nvSpPr>
          <p:spPr>
            <a:xfrm>
              <a:off x="2548521" y="1714442"/>
              <a:ext cx="959671" cy="40010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r>
                <a:rPr lang="zh-CN" altLang="en-US" sz="2000" dirty="0">
                  <a:solidFill>
                    <a:srgbClr val="002060"/>
                  </a:solidFill>
                  <a:latin typeface="方正细圆简体" pitchFamily="65" charset="-122"/>
                  <a:ea typeface="方正细圆简体" pitchFamily="65" charset="-122"/>
                </a:rPr>
                <a:t>问题四</a:t>
              </a:r>
              <a:endParaRPr lang="zh-HK" altLang="en-US" sz="2000" dirty="0">
                <a:solidFill>
                  <a:srgbClr val="002060"/>
                </a:solidFill>
                <a:latin typeface="方正细圆简体" pitchFamily="65" charset="-122"/>
                <a:ea typeface="方正细圆简体" pitchFamily="65" charset="-122"/>
              </a:endParaRPr>
            </a:p>
          </p:txBody>
        </p:sp>
        <p:sp>
          <p:nvSpPr>
            <p:cNvPr id="20" name="流程图: 终止 19"/>
            <p:cNvSpPr/>
            <p:nvPr/>
          </p:nvSpPr>
          <p:spPr>
            <a:xfrm>
              <a:off x="2475313" y="1725264"/>
              <a:ext cx="1106087" cy="378464"/>
            </a:xfrm>
            <a:prstGeom prst="flowChartTerminator">
              <a:avLst/>
            </a:prstGeom>
            <a:noFill/>
            <a:ln>
              <a:solidFill>
                <a:srgbClr val="FF7D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文本框 20"/>
          <p:cNvSpPr txBox="1"/>
          <p:nvPr/>
        </p:nvSpPr>
        <p:spPr>
          <a:xfrm>
            <a:off x="1612801" y="2375528"/>
            <a:ext cx="1822183" cy="163121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pPr algn="just">
              <a:lnSpc>
                <a:spcPts val="2400"/>
              </a:lnSpc>
            </a:pPr>
            <a:r>
              <a:rPr lang="zh-CN" altLang="en-US" sz="1600" dirty="0">
                <a:solidFill>
                  <a:srgbClr val="002060"/>
                </a:solidFill>
                <a:latin typeface="方正细圆简体" pitchFamily="65" charset="-122"/>
                <a:ea typeface="方正细圆简体" pitchFamily="65" charset="-122"/>
              </a:rPr>
              <a:t>在此输入有关的内容在此输入有关的内容在此输入有关的内容在此输入有关的内容</a:t>
            </a:r>
            <a:endParaRPr lang="zh-HK" altLang="en-US" sz="1600" dirty="0">
              <a:solidFill>
                <a:srgbClr val="002060"/>
              </a:solidFill>
              <a:latin typeface="方正细圆简体" pitchFamily="65" charset="-122"/>
              <a:ea typeface="方正细圆简体" pitchFamily="65" charset="-122"/>
            </a:endParaRPr>
          </a:p>
        </p:txBody>
      </p:sp>
      <p:sp>
        <p:nvSpPr>
          <p:cNvPr id="22" name="文本框 21"/>
          <p:cNvSpPr txBox="1"/>
          <p:nvPr/>
        </p:nvSpPr>
        <p:spPr>
          <a:xfrm>
            <a:off x="3992129" y="2375528"/>
            <a:ext cx="1822183" cy="163121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pPr algn="just">
              <a:lnSpc>
                <a:spcPts val="2400"/>
              </a:lnSpc>
            </a:pPr>
            <a:r>
              <a:rPr lang="zh-CN" altLang="en-US" sz="1600" dirty="0">
                <a:solidFill>
                  <a:srgbClr val="002060"/>
                </a:solidFill>
                <a:latin typeface="方正细圆简体" pitchFamily="65" charset="-122"/>
                <a:ea typeface="方正细圆简体" pitchFamily="65" charset="-122"/>
              </a:rPr>
              <a:t>在此输入有关的内容在此输入有关的内容在此输入有关的内容在此输入有关的内容</a:t>
            </a:r>
            <a:endParaRPr lang="zh-HK" altLang="en-US" sz="1600" dirty="0">
              <a:solidFill>
                <a:srgbClr val="002060"/>
              </a:solidFill>
              <a:latin typeface="方正细圆简体" pitchFamily="65" charset="-122"/>
              <a:ea typeface="方正细圆简体" pitchFamily="65" charset="-122"/>
            </a:endParaRPr>
          </a:p>
        </p:txBody>
      </p:sp>
      <p:sp>
        <p:nvSpPr>
          <p:cNvPr id="23" name="文本框 22"/>
          <p:cNvSpPr txBox="1"/>
          <p:nvPr/>
        </p:nvSpPr>
        <p:spPr>
          <a:xfrm>
            <a:off x="6371457" y="2375527"/>
            <a:ext cx="1822183" cy="163121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pPr algn="just">
              <a:lnSpc>
                <a:spcPts val="2400"/>
              </a:lnSpc>
            </a:pPr>
            <a:r>
              <a:rPr lang="zh-CN" altLang="en-US" sz="1600" dirty="0">
                <a:solidFill>
                  <a:srgbClr val="002060"/>
                </a:solidFill>
                <a:latin typeface="方正细圆简体" pitchFamily="65" charset="-122"/>
                <a:ea typeface="方正细圆简体" pitchFamily="65" charset="-122"/>
              </a:rPr>
              <a:t>在此输入有关的内容在此输入有关的内容在此输入有关的内容在此输入有关的内容</a:t>
            </a:r>
            <a:endParaRPr lang="zh-HK" altLang="en-US" sz="1600" dirty="0">
              <a:solidFill>
                <a:srgbClr val="002060"/>
              </a:solidFill>
              <a:latin typeface="方正细圆简体" pitchFamily="65" charset="-122"/>
              <a:ea typeface="方正细圆简体" pitchFamily="65" charset="-122"/>
            </a:endParaRPr>
          </a:p>
        </p:txBody>
      </p:sp>
      <p:sp>
        <p:nvSpPr>
          <p:cNvPr id="24" name="文本框 23"/>
          <p:cNvSpPr txBox="1"/>
          <p:nvPr/>
        </p:nvSpPr>
        <p:spPr>
          <a:xfrm>
            <a:off x="8763244" y="2375526"/>
            <a:ext cx="1822183" cy="163121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pPr algn="just">
              <a:lnSpc>
                <a:spcPts val="2400"/>
              </a:lnSpc>
            </a:pPr>
            <a:r>
              <a:rPr lang="zh-CN" altLang="en-US" sz="1600" dirty="0">
                <a:solidFill>
                  <a:srgbClr val="002060"/>
                </a:solidFill>
                <a:latin typeface="方正细圆简体" pitchFamily="65" charset="-122"/>
                <a:ea typeface="方正细圆简体" pitchFamily="65" charset="-122"/>
              </a:rPr>
              <a:t>在此输入有关的内容在此输入有关的内容在此输入有关的内容在此输入有关的内容</a:t>
            </a:r>
            <a:endParaRPr lang="zh-HK" altLang="en-US" sz="1600" dirty="0">
              <a:solidFill>
                <a:srgbClr val="002060"/>
              </a:solidFill>
              <a:latin typeface="方正细圆简体" pitchFamily="65" charset="-122"/>
              <a:ea typeface="方正细圆简体" pitchFamily="65" charset="-122"/>
            </a:endParaRPr>
          </a:p>
        </p:txBody>
      </p:sp>
      <p:sp>
        <p:nvSpPr>
          <p:cNvPr id="25" name="文本框 24"/>
          <p:cNvSpPr txBox="1"/>
          <p:nvPr/>
        </p:nvSpPr>
        <p:spPr>
          <a:xfrm>
            <a:off x="1609687" y="4806840"/>
            <a:ext cx="8972626" cy="1015661"/>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pPr algn="just">
              <a:lnSpc>
                <a:spcPts val="2400"/>
              </a:lnSpc>
            </a:pPr>
            <a:r>
              <a:rPr lang="zh-CN" altLang="en-US" sz="1600" dirty="0">
                <a:solidFill>
                  <a:srgbClr val="002060"/>
                </a:solidFill>
                <a:latin typeface="方正细圆简体" pitchFamily="65" charset="-122"/>
                <a:ea typeface="方正细圆简体" pitchFamily="65" charset="-122"/>
              </a:rPr>
              <a:t>在此输入有关的内容在此输入有关的内容在此输入有关的内容在此输入有关的内容在此输入有关的内容在此输入有关的内容在此输入有关的内容在此输入有关的内容在此输入有关的内容在此输入有关的内容在此输入有关的内容</a:t>
            </a:r>
            <a:endParaRPr lang="zh-HK" altLang="en-US" sz="1600" dirty="0">
              <a:solidFill>
                <a:srgbClr val="002060"/>
              </a:solidFill>
              <a:latin typeface="方正细圆简体" pitchFamily="65" charset="-122"/>
              <a:ea typeface="方正细圆简体" pitchFamily="65" charset="-122"/>
            </a:endParaRPr>
          </a:p>
        </p:txBody>
      </p:sp>
      <p:sp>
        <p:nvSpPr>
          <p:cNvPr id="26" name="文本框 25"/>
          <p:cNvSpPr txBox="1"/>
          <p:nvPr/>
        </p:nvSpPr>
        <p:spPr>
          <a:xfrm>
            <a:off x="5488357" y="4360422"/>
            <a:ext cx="1215286" cy="40010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r>
              <a:rPr lang="zh-CN" altLang="en-US" sz="2000" dirty="0">
                <a:solidFill>
                  <a:srgbClr val="002060"/>
                </a:solidFill>
                <a:latin typeface="方正细圆简体" pitchFamily="65" charset="-122"/>
                <a:ea typeface="方正细圆简体" pitchFamily="65" charset="-122"/>
              </a:rPr>
              <a:t>解决方法</a:t>
            </a:r>
            <a:endParaRPr lang="zh-HK" altLang="en-US" sz="2000" dirty="0">
              <a:solidFill>
                <a:srgbClr val="002060"/>
              </a:solidFill>
              <a:latin typeface="方正细圆简体" pitchFamily="65" charset="-122"/>
              <a:ea typeface="方正细圆简体" pitchFamily="65"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l="2229" t="1932" r="2229"/>
          <a:stretch>
            <a:fillRect/>
          </a:stretch>
        </p:blipFill>
        <p:spPr>
          <a:xfrm>
            <a:off x="0" y="0"/>
            <a:ext cx="12192000" cy="6858000"/>
          </a:xfrm>
          <a:prstGeom prst="rect">
            <a:avLst/>
          </a:prstGeom>
        </p:spPr>
      </p:pic>
      <p:sp>
        <p:nvSpPr>
          <p:cNvPr id="3" name="文本框 2"/>
          <p:cNvSpPr txBox="1"/>
          <p:nvPr/>
        </p:nvSpPr>
        <p:spPr>
          <a:xfrm>
            <a:off x="5273169" y="555730"/>
            <a:ext cx="1645662" cy="52321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r>
              <a:rPr lang="zh-CN" altLang="en-US" sz="2800" dirty="0">
                <a:solidFill>
                  <a:srgbClr val="002060"/>
                </a:solidFill>
                <a:latin typeface="方正细圆简体" pitchFamily="65" charset="-122"/>
                <a:ea typeface="方正细圆简体" pitchFamily="65" charset="-122"/>
              </a:rPr>
              <a:t>问题讨论</a:t>
            </a:r>
            <a:endParaRPr lang="zh-HK" altLang="en-US" sz="2800" dirty="0">
              <a:solidFill>
                <a:srgbClr val="002060"/>
              </a:solidFill>
              <a:latin typeface="方正细圆简体" pitchFamily="65" charset="-122"/>
              <a:ea typeface="方正细圆简体" pitchFamily="65" charset="-122"/>
            </a:endParaRPr>
          </a:p>
        </p:txBody>
      </p:sp>
      <p:grpSp>
        <p:nvGrpSpPr>
          <p:cNvPr id="5" name="组合 4"/>
          <p:cNvGrpSpPr/>
          <p:nvPr/>
        </p:nvGrpSpPr>
        <p:grpSpPr>
          <a:xfrm>
            <a:off x="5032772" y="1078948"/>
            <a:ext cx="2126456" cy="108000"/>
            <a:chOff x="5026819" y="2872117"/>
            <a:chExt cx="2126456" cy="108000"/>
          </a:xfrm>
        </p:grpSpPr>
        <p:sp>
          <p:nvSpPr>
            <p:cNvPr id="6" name="椭圆 5"/>
            <p:cNvSpPr/>
            <p:nvPr/>
          </p:nvSpPr>
          <p:spPr>
            <a:xfrm>
              <a:off x="6035687" y="2872117"/>
              <a:ext cx="108000" cy="108000"/>
            </a:xfrm>
            <a:prstGeom prst="ellipse">
              <a:avLst/>
            </a:prstGeom>
            <a:solidFill>
              <a:srgbClr val="FF7D45"/>
            </a:solidFill>
            <a:ln>
              <a:solidFill>
                <a:srgbClr val="FF7D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a:stCxn id="6" idx="6"/>
            </p:cNvCxnSpPr>
            <p:nvPr/>
          </p:nvCxnSpPr>
          <p:spPr>
            <a:xfrm>
              <a:off x="6143687" y="2926117"/>
              <a:ext cx="1009588" cy="0"/>
            </a:xfrm>
            <a:prstGeom prst="line">
              <a:avLst/>
            </a:prstGeom>
            <a:ln>
              <a:solidFill>
                <a:srgbClr val="FF7D45"/>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stCxn id="6" idx="2"/>
            </p:cNvCxnSpPr>
            <p:nvPr/>
          </p:nvCxnSpPr>
          <p:spPr>
            <a:xfrm flipH="1">
              <a:off x="5026819" y="2926117"/>
              <a:ext cx="1008868" cy="0"/>
            </a:xfrm>
            <a:prstGeom prst="line">
              <a:avLst/>
            </a:prstGeom>
            <a:ln>
              <a:solidFill>
                <a:srgbClr val="FF7D45"/>
              </a:solidFill>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1964621" y="1767059"/>
            <a:ext cx="1106087" cy="400108"/>
            <a:chOff x="2475313" y="1714442"/>
            <a:chExt cx="1106087" cy="400108"/>
          </a:xfrm>
        </p:grpSpPr>
        <p:sp>
          <p:nvSpPr>
            <p:cNvPr id="10" name="流程图: 终止 9"/>
            <p:cNvSpPr/>
            <p:nvPr/>
          </p:nvSpPr>
          <p:spPr>
            <a:xfrm>
              <a:off x="2475313" y="1725264"/>
              <a:ext cx="1106087" cy="378464"/>
            </a:xfrm>
            <a:prstGeom prst="flowChartTerminator">
              <a:avLst/>
            </a:prstGeom>
            <a:noFill/>
            <a:ln>
              <a:solidFill>
                <a:srgbClr val="FF7D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2548521" y="1714442"/>
              <a:ext cx="959671" cy="40010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r>
                <a:rPr lang="zh-CN" altLang="en-US" sz="2000" dirty="0">
                  <a:solidFill>
                    <a:srgbClr val="002060"/>
                  </a:solidFill>
                  <a:latin typeface="方正细圆简体" pitchFamily="65" charset="-122"/>
                  <a:ea typeface="方正细圆简体" pitchFamily="65" charset="-122"/>
                </a:rPr>
                <a:t>问题一</a:t>
              </a:r>
              <a:endParaRPr lang="zh-HK" altLang="en-US" sz="2000" dirty="0">
                <a:solidFill>
                  <a:srgbClr val="002060"/>
                </a:solidFill>
                <a:latin typeface="方正细圆简体" pitchFamily="65" charset="-122"/>
                <a:ea typeface="方正细圆简体" pitchFamily="65" charset="-122"/>
              </a:endParaRPr>
            </a:p>
          </p:txBody>
        </p:sp>
      </p:grpSp>
      <p:grpSp>
        <p:nvGrpSpPr>
          <p:cNvPr id="12" name="组合 11"/>
          <p:cNvGrpSpPr/>
          <p:nvPr/>
        </p:nvGrpSpPr>
        <p:grpSpPr>
          <a:xfrm>
            <a:off x="4350178" y="1767059"/>
            <a:ext cx="1106087" cy="400108"/>
            <a:chOff x="2475313" y="1714442"/>
            <a:chExt cx="1106087" cy="400108"/>
          </a:xfrm>
        </p:grpSpPr>
        <p:sp>
          <p:nvSpPr>
            <p:cNvPr id="13" name="流程图: 终止 12"/>
            <p:cNvSpPr/>
            <p:nvPr/>
          </p:nvSpPr>
          <p:spPr>
            <a:xfrm>
              <a:off x="2475313" y="1725264"/>
              <a:ext cx="1106087" cy="378464"/>
            </a:xfrm>
            <a:prstGeom prst="flowChartTerminator">
              <a:avLst/>
            </a:prstGeom>
            <a:solidFill>
              <a:srgbClr val="FF7D45"/>
            </a:solidFill>
            <a:ln>
              <a:solidFill>
                <a:srgbClr val="FF7D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2548521" y="1714442"/>
              <a:ext cx="959671" cy="40010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r>
                <a:rPr lang="zh-CN" altLang="en-US" sz="2000" dirty="0">
                  <a:solidFill>
                    <a:srgbClr val="002060"/>
                  </a:solidFill>
                  <a:latin typeface="方正细圆简体" pitchFamily="65" charset="-122"/>
                  <a:ea typeface="方正细圆简体" pitchFamily="65" charset="-122"/>
                </a:rPr>
                <a:t>问题二</a:t>
              </a:r>
              <a:endParaRPr lang="zh-HK" altLang="en-US" sz="2000" dirty="0">
                <a:solidFill>
                  <a:srgbClr val="002060"/>
                </a:solidFill>
                <a:latin typeface="方正细圆简体" pitchFamily="65" charset="-122"/>
                <a:ea typeface="方正细圆简体" pitchFamily="65" charset="-122"/>
              </a:endParaRPr>
            </a:p>
          </p:txBody>
        </p:sp>
      </p:grpSp>
      <p:grpSp>
        <p:nvGrpSpPr>
          <p:cNvPr id="15" name="组合 14"/>
          <p:cNvGrpSpPr/>
          <p:nvPr/>
        </p:nvGrpSpPr>
        <p:grpSpPr>
          <a:xfrm>
            <a:off x="6735735" y="1767059"/>
            <a:ext cx="1106087" cy="400108"/>
            <a:chOff x="2475313" y="1714442"/>
            <a:chExt cx="1106087" cy="400108"/>
          </a:xfrm>
        </p:grpSpPr>
        <p:sp>
          <p:nvSpPr>
            <p:cNvPr id="16" name="文本框 15"/>
            <p:cNvSpPr txBox="1"/>
            <p:nvPr/>
          </p:nvSpPr>
          <p:spPr>
            <a:xfrm>
              <a:off x="2548521" y="1714442"/>
              <a:ext cx="959671" cy="40010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r>
                <a:rPr lang="zh-CN" altLang="en-US" sz="2000" dirty="0">
                  <a:solidFill>
                    <a:srgbClr val="002060"/>
                  </a:solidFill>
                  <a:latin typeface="方正细圆简体" pitchFamily="65" charset="-122"/>
                  <a:ea typeface="方正细圆简体" pitchFamily="65" charset="-122"/>
                </a:rPr>
                <a:t>问题三</a:t>
              </a:r>
              <a:endParaRPr lang="zh-HK" altLang="en-US" sz="2000" dirty="0">
                <a:solidFill>
                  <a:srgbClr val="002060"/>
                </a:solidFill>
                <a:latin typeface="方正细圆简体" pitchFamily="65" charset="-122"/>
                <a:ea typeface="方正细圆简体" pitchFamily="65" charset="-122"/>
              </a:endParaRPr>
            </a:p>
          </p:txBody>
        </p:sp>
        <p:sp>
          <p:nvSpPr>
            <p:cNvPr id="17" name="流程图: 终止 16"/>
            <p:cNvSpPr/>
            <p:nvPr/>
          </p:nvSpPr>
          <p:spPr>
            <a:xfrm>
              <a:off x="2475313" y="1725264"/>
              <a:ext cx="1106087" cy="378464"/>
            </a:xfrm>
            <a:prstGeom prst="flowChartTerminator">
              <a:avLst/>
            </a:prstGeom>
            <a:noFill/>
            <a:ln>
              <a:solidFill>
                <a:srgbClr val="FF7D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a:off x="9121293" y="1767059"/>
            <a:ext cx="1106087" cy="400108"/>
            <a:chOff x="2475313" y="1714442"/>
            <a:chExt cx="1106087" cy="400108"/>
          </a:xfrm>
        </p:grpSpPr>
        <p:sp>
          <p:nvSpPr>
            <p:cNvPr id="19" name="文本框 18"/>
            <p:cNvSpPr txBox="1"/>
            <p:nvPr/>
          </p:nvSpPr>
          <p:spPr>
            <a:xfrm>
              <a:off x="2548521" y="1714442"/>
              <a:ext cx="959671" cy="40010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r>
                <a:rPr lang="zh-CN" altLang="en-US" sz="2000" dirty="0">
                  <a:solidFill>
                    <a:srgbClr val="002060"/>
                  </a:solidFill>
                  <a:latin typeface="方正细圆简体" pitchFamily="65" charset="-122"/>
                  <a:ea typeface="方正细圆简体" pitchFamily="65" charset="-122"/>
                </a:rPr>
                <a:t>问题四</a:t>
              </a:r>
              <a:endParaRPr lang="zh-HK" altLang="en-US" sz="2000" dirty="0">
                <a:solidFill>
                  <a:srgbClr val="002060"/>
                </a:solidFill>
                <a:latin typeface="方正细圆简体" pitchFamily="65" charset="-122"/>
                <a:ea typeface="方正细圆简体" pitchFamily="65" charset="-122"/>
              </a:endParaRPr>
            </a:p>
          </p:txBody>
        </p:sp>
        <p:sp>
          <p:nvSpPr>
            <p:cNvPr id="20" name="流程图: 终止 19"/>
            <p:cNvSpPr/>
            <p:nvPr/>
          </p:nvSpPr>
          <p:spPr>
            <a:xfrm>
              <a:off x="2475313" y="1725264"/>
              <a:ext cx="1106087" cy="378464"/>
            </a:xfrm>
            <a:prstGeom prst="flowChartTerminator">
              <a:avLst/>
            </a:prstGeom>
            <a:noFill/>
            <a:ln>
              <a:solidFill>
                <a:srgbClr val="FF7D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文本框 20"/>
          <p:cNvSpPr txBox="1"/>
          <p:nvPr/>
        </p:nvSpPr>
        <p:spPr>
          <a:xfrm>
            <a:off x="1612801" y="2375528"/>
            <a:ext cx="1822183" cy="163121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pPr algn="just">
              <a:lnSpc>
                <a:spcPts val="2400"/>
              </a:lnSpc>
            </a:pPr>
            <a:r>
              <a:rPr lang="zh-CN" altLang="en-US" sz="1600" dirty="0">
                <a:solidFill>
                  <a:srgbClr val="002060"/>
                </a:solidFill>
                <a:latin typeface="方正细圆简体" pitchFamily="65" charset="-122"/>
                <a:ea typeface="方正细圆简体" pitchFamily="65" charset="-122"/>
              </a:rPr>
              <a:t>在此输入有关的内容在此输入有关的内容在此输入有关的内容在此输入有关的内容</a:t>
            </a:r>
            <a:endParaRPr lang="zh-HK" altLang="en-US" sz="1600" dirty="0">
              <a:solidFill>
                <a:srgbClr val="002060"/>
              </a:solidFill>
              <a:latin typeface="方正细圆简体" pitchFamily="65" charset="-122"/>
              <a:ea typeface="方正细圆简体" pitchFamily="65" charset="-122"/>
            </a:endParaRPr>
          </a:p>
        </p:txBody>
      </p:sp>
      <p:sp>
        <p:nvSpPr>
          <p:cNvPr id="22" name="文本框 21"/>
          <p:cNvSpPr txBox="1"/>
          <p:nvPr/>
        </p:nvSpPr>
        <p:spPr>
          <a:xfrm>
            <a:off x="3992129" y="2375528"/>
            <a:ext cx="1822183" cy="163121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pPr algn="just">
              <a:lnSpc>
                <a:spcPts val="2400"/>
              </a:lnSpc>
            </a:pPr>
            <a:r>
              <a:rPr lang="zh-CN" altLang="en-US" sz="1600" dirty="0">
                <a:solidFill>
                  <a:srgbClr val="002060"/>
                </a:solidFill>
                <a:latin typeface="方正细圆简体" pitchFamily="65" charset="-122"/>
                <a:ea typeface="方正细圆简体" pitchFamily="65" charset="-122"/>
              </a:rPr>
              <a:t>在此输入有关的内容在此输入有关的内容在此输入有关的内容在此输入有关的内容</a:t>
            </a:r>
            <a:endParaRPr lang="zh-HK" altLang="en-US" sz="1600" dirty="0">
              <a:solidFill>
                <a:srgbClr val="002060"/>
              </a:solidFill>
              <a:latin typeface="方正细圆简体" pitchFamily="65" charset="-122"/>
              <a:ea typeface="方正细圆简体" pitchFamily="65" charset="-122"/>
            </a:endParaRPr>
          </a:p>
        </p:txBody>
      </p:sp>
      <p:sp>
        <p:nvSpPr>
          <p:cNvPr id="23" name="文本框 22"/>
          <p:cNvSpPr txBox="1"/>
          <p:nvPr/>
        </p:nvSpPr>
        <p:spPr>
          <a:xfrm>
            <a:off x="6371457" y="2375527"/>
            <a:ext cx="1822183" cy="163121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pPr algn="just">
              <a:lnSpc>
                <a:spcPts val="2400"/>
              </a:lnSpc>
            </a:pPr>
            <a:r>
              <a:rPr lang="zh-CN" altLang="en-US" sz="1600" dirty="0">
                <a:solidFill>
                  <a:srgbClr val="002060"/>
                </a:solidFill>
                <a:latin typeface="方正细圆简体" pitchFamily="65" charset="-122"/>
                <a:ea typeface="方正细圆简体" pitchFamily="65" charset="-122"/>
              </a:rPr>
              <a:t>在此输入有关的内容在此输入有关的内容在此输入有关的内容在此输入有关的内容</a:t>
            </a:r>
            <a:endParaRPr lang="zh-HK" altLang="en-US" sz="1600" dirty="0">
              <a:solidFill>
                <a:srgbClr val="002060"/>
              </a:solidFill>
              <a:latin typeface="方正细圆简体" pitchFamily="65" charset="-122"/>
              <a:ea typeface="方正细圆简体" pitchFamily="65" charset="-122"/>
            </a:endParaRPr>
          </a:p>
        </p:txBody>
      </p:sp>
      <p:sp>
        <p:nvSpPr>
          <p:cNvPr id="24" name="文本框 23"/>
          <p:cNvSpPr txBox="1"/>
          <p:nvPr/>
        </p:nvSpPr>
        <p:spPr>
          <a:xfrm>
            <a:off x="8763244" y="2375526"/>
            <a:ext cx="1822183" cy="163121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pPr algn="just">
              <a:lnSpc>
                <a:spcPts val="2400"/>
              </a:lnSpc>
            </a:pPr>
            <a:r>
              <a:rPr lang="zh-CN" altLang="en-US" sz="1600" dirty="0">
                <a:solidFill>
                  <a:srgbClr val="002060"/>
                </a:solidFill>
                <a:latin typeface="方正细圆简体" pitchFamily="65" charset="-122"/>
                <a:ea typeface="方正细圆简体" pitchFamily="65" charset="-122"/>
              </a:rPr>
              <a:t>在此输入有关的内容在此输入有关的内容在此输入有关的内容在此输入有关的内容</a:t>
            </a:r>
            <a:endParaRPr lang="zh-HK" altLang="en-US" sz="1600" dirty="0">
              <a:solidFill>
                <a:srgbClr val="002060"/>
              </a:solidFill>
              <a:latin typeface="方正细圆简体" pitchFamily="65" charset="-122"/>
              <a:ea typeface="方正细圆简体" pitchFamily="65" charset="-122"/>
            </a:endParaRPr>
          </a:p>
        </p:txBody>
      </p:sp>
      <p:sp>
        <p:nvSpPr>
          <p:cNvPr id="25" name="文本框 24"/>
          <p:cNvSpPr txBox="1"/>
          <p:nvPr/>
        </p:nvSpPr>
        <p:spPr>
          <a:xfrm>
            <a:off x="1609687" y="4806840"/>
            <a:ext cx="8972626" cy="1015661"/>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pPr algn="just">
              <a:lnSpc>
                <a:spcPts val="2400"/>
              </a:lnSpc>
            </a:pPr>
            <a:r>
              <a:rPr lang="zh-CN" altLang="en-US" sz="1600" dirty="0">
                <a:solidFill>
                  <a:srgbClr val="002060"/>
                </a:solidFill>
                <a:latin typeface="方正细圆简体" pitchFamily="65" charset="-122"/>
                <a:ea typeface="方正细圆简体" pitchFamily="65" charset="-122"/>
              </a:rPr>
              <a:t>在此输入有关的内容在此输入有关的内容在此输入有关的内容在此输入有关的内容在此输入有关的内容在此输入有关的内容在此输入有关的内容在此输入有关的内容在此输入有关的内容在此输入有关的内容在此输入有关的内容</a:t>
            </a:r>
            <a:endParaRPr lang="zh-HK" altLang="en-US" sz="1600" dirty="0">
              <a:solidFill>
                <a:srgbClr val="002060"/>
              </a:solidFill>
              <a:latin typeface="方正细圆简体" pitchFamily="65" charset="-122"/>
              <a:ea typeface="方正细圆简体" pitchFamily="65" charset="-122"/>
            </a:endParaRPr>
          </a:p>
        </p:txBody>
      </p:sp>
      <p:sp>
        <p:nvSpPr>
          <p:cNvPr id="26" name="文本框 25"/>
          <p:cNvSpPr txBox="1"/>
          <p:nvPr/>
        </p:nvSpPr>
        <p:spPr>
          <a:xfrm>
            <a:off x="5488357" y="4360422"/>
            <a:ext cx="1215286" cy="40010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r>
              <a:rPr lang="zh-CN" altLang="en-US" sz="2000" dirty="0">
                <a:solidFill>
                  <a:srgbClr val="002060"/>
                </a:solidFill>
                <a:latin typeface="方正细圆简体" pitchFamily="65" charset="-122"/>
                <a:ea typeface="方正细圆简体" pitchFamily="65" charset="-122"/>
              </a:rPr>
              <a:t>解决方法</a:t>
            </a:r>
            <a:endParaRPr lang="zh-HK" altLang="en-US" sz="2000" dirty="0">
              <a:solidFill>
                <a:srgbClr val="002060"/>
              </a:solidFill>
              <a:latin typeface="方正细圆简体" pitchFamily="65" charset="-122"/>
              <a:ea typeface="方正细圆简体" pitchFamily="65"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l="2229" t="1932" r="2229"/>
          <a:stretch>
            <a:fillRect/>
          </a:stretch>
        </p:blipFill>
        <p:spPr>
          <a:xfrm>
            <a:off x="0" y="0"/>
            <a:ext cx="12192000" cy="6858000"/>
          </a:xfrm>
          <a:prstGeom prst="rect">
            <a:avLst/>
          </a:prstGeom>
        </p:spPr>
      </p:pic>
      <p:sp>
        <p:nvSpPr>
          <p:cNvPr id="27" name="文本框 26"/>
          <p:cNvSpPr txBox="1"/>
          <p:nvPr/>
        </p:nvSpPr>
        <p:spPr>
          <a:xfrm>
            <a:off x="5273169" y="555730"/>
            <a:ext cx="1645662" cy="52321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r>
              <a:rPr lang="zh-CN" altLang="en-US" sz="2800" dirty="0">
                <a:solidFill>
                  <a:srgbClr val="002060"/>
                </a:solidFill>
                <a:latin typeface="方正细圆简体" pitchFamily="65" charset="-122"/>
                <a:ea typeface="方正细圆简体" pitchFamily="65" charset="-122"/>
              </a:rPr>
              <a:t>问题讨论</a:t>
            </a:r>
            <a:endParaRPr lang="zh-HK" altLang="en-US" sz="2800" dirty="0">
              <a:solidFill>
                <a:srgbClr val="002060"/>
              </a:solidFill>
              <a:latin typeface="方正细圆简体" pitchFamily="65" charset="-122"/>
              <a:ea typeface="方正细圆简体" pitchFamily="65" charset="-122"/>
            </a:endParaRPr>
          </a:p>
        </p:txBody>
      </p:sp>
      <p:grpSp>
        <p:nvGrpSpPr>
          <p:cNvPr id="28" name="组合 27"/>
          <p:cNvGrpSpPr/>
          <p:nvPr/>
        </p:nvGrpSpPr>
        <p:grpSpPr>
          <a:xfrm>
            <a:off x="5032772" y="1078948"/>
            <a:ext cx="2126456" cy="108000"/>
            <a:chOff x="5026819" y="2872117"/>
            <a:chExt cx="2126456" cy="108000"/>
          </a:xfrm>
        </p:grpSpPr>
        <p:sp>
          <p:nvSpPr>
            <p:cNvPr id="29" name="椭圆 28"/>
            <p:cNvSpPr/>
            <p:nvPr/>
          </p:nvSpPr>
          <p:spPr>
            <a:xfrm>
              <a:off x="6035687" y="2872117"/>
              <a:ext cx="108000" cy="108000"/>
            </a:xfrm>
            <a:prstGeom prst="ellipse">
              <a:avLst/>
            </a:prstGeom>
            <a:solidFill>
              <a:srgbClr val="FF7D45"/>
            </a:solidFill>
            <a:ln>
              <a:solidFill>
                <a:srgbClr val="FF7D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0" name="直接连接符 29"/>
            <p:cNvCxnSpPr>
              <a:stCxn id="29" idx="6"/>
            </p:cNvCxnSpPr>
            <p:nvPr/>
          </p:nvCxnSpPr>
          <p:spPr>
            <a:xfrm>
              <a:off x="6143687" y="2926117"/>
              <a:ext cx="1009588" cy="0"/>
            </a:xfrm>
            <a:prstGeom prst="line">
              <a:avLst/>
            </a:prstGeom>
            <a:ln>
              <a:solidFill>
                <a:srgbClr val="FF7D45"/>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a:stCxn id="29" idx="2"/>
            </p:cNvCxnSpPr>
            <p:nvPr/>
          </p:nvCxnSpPr>
          <p:spPr>
            <a:xfrm flipH="1">
              <a:off x="5026819" y="2926117"/>
              <a:ext cx="1008868" cy="0"/>
            </a:xfrm>
            <a:prstGeom prst="line">
              <a:avLst/>
            </a:prstGeom>
            <a:ln>
              <a:solidFill>
                <a:srgbClr val="FF7D45"/>
              </a:solidFill>
            </a:ln>
          </p:spPr>
          <p:style>
            <a:lnRef idx="1">
              <a:schemeClr val="accent1"/>
            </a:lnRef>
            <a:fillRef idx="0">
              <a:schemeClr val="accent1"/>
            </a:fillRef>
            <a:effectRef idx="0">
              <a:schemeClr val="accent1"/>
            </a:effectRef>
            <a:fontRef idx="minor">
              <a:schemeClr val="tx1"/>
            </a:fontRef>
          </p:style>
        </p:cxnSp>
      </p:grpSp>
      <p:grpSp>
        <p:nvGrpSpPr>
          <p:cNvPr id="32" name="组合 31"/>
          <p:cNvGrpSpPr/>
          <p:nvPr/>
        </p:nvGrpSpPr>
        <p:grpSpPr>
          <a:xfrm>
            <a:off x="1964621" y="1767059"/>
            <a:ext cx="1106087" cy="400108"/>
            <a:chOff x="2475313" y="1714442"/>
            <a:chExt cx="1106087" cy="400108"/>
          </a:xfrm>
        </p:grpSpPr>
        <p:sp>
          <p:nvSpPr>
            <p:cNvPr id="33" name="流程图: 终止 32"/>
            <p:cNvSpPr/>
            <p:nvPr/>
          </p:nvSpPr>
          <p:spPr>
            <a:xfrm>
              <a:off x="2475313" y="1725264"/>
              <a:ext cx="1106087" cy="378464"/>
            </a:xfrm>
            <a:prstGeom prst="flowChartTerminator">
              <a:avLst/>
            </a:prstGeom>
            <a:noFill/>
            <a:ln>
              <a:solidFill>
                <a:srgbClr val="FF7D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p:cNvSpPr txBox="1"/>
            <p:nvPr/>
          </p:nvSpPr>
          <p:spPr>
            <a:xfrm>
              <a:off x="2548521" y="1714442"/>
              <a:ext cx="959671" cy="40010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r>
                <a:rPr lang="zh-CN" altLang="en-US" sz="2000" dirty="0">
                  <a:solidFill>
                    <a:srgbClr val="002060"/>
                  </a:solidFill>
                  <a:latin typeface="方正细圆简体" pitchFamily="65" charset="-122"/>
                  <a:ea typeface="方正细圆简体" pitchFamily="65" charset="-122"/>
                </a:rPr>
                <a:t>问题一</a:t>
              </a:r>
              <a:endParaRPr lang="zh-HK" altLang="en-US" sz="2000" dirty="0">
                <a:solidFill>
                  <a:srgbClr val="002060"/>
                </a:solidFill>
                <a:latin typeface="方正细圆简体" pitchFamily="65" charset="-122"/>
                <a:ea typeface="方正细圆简体" pitchFamily="65" charset="-122"/>
              </a:endParaRPr>
            </a:p>
          </p:txBody>
        </p:sp>
      </p:grpSp>
      <p:grpSp>
        <p:nvGrpSpPr>
          <p:cNvPr id="35" name="组合 34"/>
          <p:cNvGrpSpPr/>
          <p:nvPr/>
        </p:nvGrpSpPr>
        <p:grpSpPr>
          <a:xfrm>
            <a:off x="4350178" y="1767059"/>
            <a:ext cx="1106087" cy="400108"/>
            <a:chOff x="2475313" y="1714442"/>
            <a:chExt cx="1106087" cy="400108"/>
          </a:xfrm>
        </p:grpSpPr>
        <p:sp>
          <p:nvSpPr>
            <p:cNvPr id="36" name="文本框 35"/>
            <p:cNvSpPr txBox="1"/>
            <p:nvPr/>
          </p:nvSpPr>
          <p:spPr>
            <a:xfrm>
              <a:off x="2548521" y="1714442"/>
              <a:ext cx="959671" cy="40010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r>
                <a:rPr lang="zh-CN" altLang="en-US" sz="2000" dirty="0">
                  <a:solidFill>
                    <a:srgbClr val="002060"/>
                  </a:solidFill>
                  <a:latin typeface="方正细圆简体" pitchFamily="65" charset="-122"/>
                  <a:ea typeface="方正细圆简体" pitchFamily="65" charset="-122"/>
                </a:rPr>
                <a:t>问题二</a:t>
              </a:r>
              <a:endParaRPr lang="zh-HK" altLang="en-US" sz="2000" dirty="0">
                <a:solidFill>
                  <a:srgbClr val="002060"/>
                </a:solidFill>
                <a:latin typeface="方正细圆简体" pitchFamily="65" charset="-122"/>
                <a:ea typeface="方正细圆简体" pitchFamily="65" charset="-122"/>
              </a:endParaRPr>
            </a:p>
          </p:txBody>
        </p:sp>
        <p:sp>
          <p:nvSpPr>
            <p:cNvPr id="37" name="流程图: 终止 36"/>
            <p:cNvSpPr/>
            <p:nvPr/>
          </p:nvSpPr>
          <p:spPr>
            <a:xfrm>
              <a:off x="2475313" y="1725264"/>
              <a:ext cx="1106087" cy="378464"/>
            </a:xfrm>
            <a:prstGeom prst="flowChartTerminator">
              <a:avLst/>
            </a:prstGeom>
            <a:noFill/>
            <a:ln>
              <a:solidFill>
                <a:srgbClr val="FF7D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组合 37"/>
          <p:cNvGrpSpPr/>
          <p:nvPr/>
        </p:nvGrpSpPr>
        <p:grpSpPr>
          <a:xfrm>
            <a:off x="6735735" y="1767059"/>
            <a:ext cx="1106087" cy="400108"/>
            <a:chOff x="2475313" y="1714442"/>
            <a:chExt cx="1106087" cy="400108"/>
          </a:xfrm>
        </p:grpSpPr>
        <p:sp>
          <p:nvSpPr>
            <p:cNvPr id="39" name="流程图: 终止 38"/>
            <p:cNvSpPr/>
            <p:nvPr/>
          </p:nvSpPr>
          <p:spPr>
            <a:xfrm>
              <a:off x="2475313" y="1725264"/>
              <a:ext cx="1106087" cy="378464"/>
            </a:xfrm>
            <a:prstGeom prst="flowChartTerminator">
              <a:avLst/>
            </a:prstGeom>
            <a:solidFill>
              <a:srgbClr val="FF7D45"/>
            </a:solidFill>
            <a:ln>
              <a:solidFill>
                <a:srgbClr val="FF7D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0" name="文本框 39"/>
            <p:cNvSpPr txBox="1"/>
            <p:nvPr/>
          </p:nvSpPr>
          <p:spPr>
            <a:xfrm>
              <a:off x="2548521" y="1714442"/>
              <a:ext cx="959671" cy="40010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r>
                <a:rPr lang="zh-CN" altLang="en-US" sz="2000" dirty="0">
                  <a:solidFill>
                    <a:srgbClr val="002060"/>
                  </a:solidFill>
                  <a:latin typeface="方正细圆简体" pitchFamily="65" charset="-122"/>
                  <a:ea typeface="方正细圆简体" pitchFamily="65" charset="-122"/>
                </a:rPr>
                <a:t>问题三</a:t>
              </a:r>
              <a:endParaRPr lang="zh-HK" altLang="en-US" sz="2000" dirty="0">
                <a:solidFill>
                  <a:srgbClr val="002060"/>
                </a:solidFill>
                <a:latin typeface="方正细圆简体" pitchFamily="65" charset="-122"/>
                <a:ea typeface="方正细圆简体" pitchFamily="65" charset="-122"/>
              </a:endParaRPr>
            </a:p>
          </p:txBody>
        </p:sp>
      </p:grpSp>
      <p:grpSp>
        <p:nvGrpSpPr>
          <p:cNvPr id="41" name="组合 40"/>
          <p:cNvGrpSpPr/>
          <p:nvPr/>
        </p:nvGrpSpPr>
        <p:grpSpPr>
          <a:xfrm>
            <a:off x="9121293" y="1767059"/>
            <a:ext cx="1106087" cy="400108"/>
            <a:chOff x="2475313" y="1714442"/>
            <a:chExt cx="1106087" cy="400108"/>
          </a:xfrm>
        </p:grpSpPr>
        <p:sp>
          <p:nvSpPr>
            <p:cNvPr id="42" name="文本框 41"/>
            <p:cNvSpPr txBox="1"/>
            <p:nvPr/>
          </p:nvSpPr>
          <p:spPr>
            <a:xfrm>
              <a:off x="2548521" y="1714442"/>
              <a:ext cx="959671" cy="40010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r>
                <a:rPr lang="zh-CN" altLang="en-US" sz="2000" dirty="0">
                  <a:solidFill>
                    <a:srgbClr val="002060"/>
                  </a:solidFill>
                  <a:latin typeface="方正细圆简体" pitchFamily="65" charset="-122"/>
                  <a:ea typeface="方正细圆简体" pitchFamily="65" charset="-122"/>
                </a:rPr>
                <a:t>问题四</a:t>
              </a:r>
              <a:endParaRPr lang="zh-HK" altLang="en-US" sz="2000" dirty="0">
                <a:solidFill>
                  <a:srgbClr val="002060"/>
                </a:solidFill>
                <a:latin typeface="方正细圆简体" pitchFamily="65" charset="-122"/>
                <a:ea typeface="方正细圆简体" pitchFamily="65" charset="-122"/>
              </a:endParaRPr>
            </a:p>
          </p:txBody>
        </p:sp>
        <p:sp>
          <p:nvSpPr>
            <p:cNvPr id="43" name="流程图: 终止 42"/>
            <p:cNvSpPr/>
            <p:nvPr/>
          </p:nvSpPr>
          <p:spPr>
            <a:xfrm>
              <a:off x="2475313" y="1725264"/>
              <a:ext cx="1106087" cy="378464"/>
            </a:xfrm>
            <a:prstGeom prst="flowChartTerminator">
              <a:avLst/>
            </a:prstGeom>
            <a:noFill/>
            <a:ln>
              <a:solidFill>
                <a:srgbClr val="FF7D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4" name="文本框 43"/>
          <p:cNvSpPr txBox="1"/>
          <p:nvPr/>
        </p:nvSpPr>
        <p:spPr>
          <a:xfrm>
            <a:off x="1612801" y="2375528"/>
            <a:ext cx="1822183" cy="163121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pPr algn="just">
              <a:lnSpc>
                <a:spcPts val="2400"/>
              </a:lnSpc>
            </a:pPr>
            <a:r>
              <a:rPr lang="zh-CN" altLang="en-US" sz="1600" dirty="0">
                <a:solidFill>
                  <a:srgbClr val="002060"/>
                </a:solidFill>
                <a:latin typeface="方正细圆简体" pitchFamily="65" charset="-122"/>
                <a:ea typeface="方正细圆简体" pitchFamily="65" charset="-122"/>
              </a:rPr>
              <a:t>在此输入有关的内容在此输入有关的内容在此输入有关的内容在此输入有关的内容</a:t>
            </a:r>
            <a:endParaRPr lang="zh-HK" altLang="en-US" sz="1600" dirty="0">
              <a:solidFill>
                <a:srgbClr val="002060"/>
              </a:solidFill>
              <a:latin typeface="方正细圆简体" pitchFamily="65" charset="-122"/>
              <a:ea typeface="方正细圆简体" pitchFamily="65" charset="-122"/>
            </a:endParaRPr>
          </a:p>
        </p:txBody>
      </p:sp>
      <p:sp>
        <p:nvSpPr>
          <p:cNvPr id="45" name="文本框 44"/>
          <p:cNvSpPr txBox="1"/>
          <p:nvPr/>
        </p:nvSpPr>
        <p:spPr>
          <a:xfrm>
            <a:off x="3992129" y="2375528"/>
            <a:ext cx="1822183" cy="163121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pPr algn="just">
              <a:lnSpc>
                <a:spcPts val="2400"/>
              </a:lnSpc>
            </a:pPr>
            <a:r>
              <a:rPr lang="zh-CN" altLang="en-US" sz="1600" dirty="0">
                <a:solidFill>
                  <a:srgbClr val="002060"/>
                </a:solidFill>
                <a:latin typeface="方正细圆简体" pitchFamily="65" charset="-122"/>
                <a:ea typeface="方正细圆简体" pitchFamily="65" charset="-122"/>
              </a:rPr>
              <a:t>在此输入有关的内容在此输入有关的内容在此输入有关的内容在此输入有关的内容</a:t>
            </a:r>
            <a:endParaRPr lang="zh-HK" altLang="en-US" sz="1600" dirty="0">
              <a:solidFill>
                <a:srgbClr val="002060"/>
              </a:solidFill>
              <a:latin typeface="方正细圆简体" pitchFamily="65" charset="-122"/>
              <a:ea typeface="方正细圆简体" pitchFamily="65" charset="-122"/>
            </a:endParaRPr>
          </a:p>
        </p:txBody>
      </p:sp>
      <p:sp>
        <p:nvSpPr>
          <p:cNvPr id="46" name="文本框 45"/>
          <p:cNvSpPr txBox="1"/>
          <p:nvPr/>
        </p:nvSpPr>
        <p:spPr>
          <a:xfrm>
            <a:off x="6371457" y="2375527"/>
            <a:ext cx="1822183" cy="163121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pPr algn="just">
              <a:lnSpc>
                <a:spcPts val="2400"/>
              </a:lnSpc>
            </a:pPr>
            <a:r>
              <a:rPr lang="zh-CN" altLang="en-US" sz="1600" dirty="0">
                <a:solidFill>
                  <a:srgbClr val="002060"/>
                </a:solidFill>
                <a:latin typeface="方正细圆简体" pitchFamily="65" charset="-122"/>
                <a:ea typeface="方正细圆简体" pitchFamily="65" charset="-122"/>
              </a:rPr>
              <a:t>在此输入有关的内容在此输入有关的内容在此输入有关的内容在此输入有关的内容</a:t>
            </a:r>
            <a:endParaRPr lang="zh-HK" altLang="en-US" sz="1600" dirty="0">
              <a:solidFill>
                <a:srgbClr val="002060"/>
              </a:solidFill>
              <a:latin typeface="方正细圆简体" pitchFamily="65" charset="-122"/>
              <a:ea typeface="方正细圆简体" pitchFamily="65" charset="-122"/>
            </a:endParaRPr>
          </a:p>
        </p:txBody>
      </p:sp>
      <p:sp>
        <p:nvSpPr>
          <p:cNvPr id="47" name="文本框 46"/>
          <p:cNvSpPr txBox="1"/>
          <p:nvPr/>
        </p:nvSpPr>
        <p:spPr>
          <a:xfrm>
            <a:off x="8763244" y="2375526"/>
            <a:ext cx="1822183" cy="163121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pPr algn="just">
              <a:lnSpc>
                <a:spcPts val="2400"/>
              </a:lnSpc>
            </a:pPr>
            <a:r>
              <a:rPr lang="zh-CN" altLang="en-US" sz="1600" dirty="0">
                <a:solidFill>
                  <a:srgbClr val="002060"/>
                </a:solidFill>
                <a:latin typeface="方正细圆简体" pitchFamily="65" charset="-122"/>
                <a:ea typeface="方正细圆简体" pitchFamily="65" charset="-122"/>
              </a:rPr>
              <a:t>在此输入有关的内容在此输入有关的内容在此输入有关的内容在此输入有关的内容</a:t>
            </a:r>
            <a:endParaRPr lang="zh-HK" altLang="en-US" sz="1600" dirty="0">
              <a:solidFill>
                <a:srgbClr val="002060"/>
              </a:solidFill>
              <a:latin typeface="方正细圆简体" pitchFamily="65" charset="-122"/>
              <a:ea typeface="方正细圆简体" pitchFamily="65" charset="-122"/>
            </a:endParaRPr>
          </a:p>
        </p:txBody>
      </p:sp>
      <p:sp>
        <p:nvSpPr>
          <p:cNvPr id="48" name="文本框 47"/>
          <p:cNvSpPr txBox="1"/>
          <p:nvPr/>
        </p:nvSpPr>
        <p:spPr>
          <a:xfrm>
            <a:off x="1609687" y="4806840"/>
            <a:ext cx="8972626" cy="1015661"/>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pPr algn="just">
              <a:lnSpc>
                <a:spcPts val="2400"/>
              </a:lnSpc>
            </a:pPr>
            <a:r>
              <a:rPr lang="zh-CN" altLang="en-US" sz="1600" dirty="0">
                <a:solidFill>
                  <a:srgbClr val="002060"/>
                </a:solidFill>
                <a:latin typeface="方正细圆简体" pitchFamily="65" charset="-122"/>
                <a:ea typeface="方正细圆简体" pitchFamily="65" charset="-122"/>
              </a:rPr>
              <a:t>在此输入有关的内容在此输入有关的内容在此输入有关的内容在此输入有关的内容在此输入有关的内容在此输入有关的内容在此输入有关的内容在此输入有关的内容在此输入有关的内容在此输入有关的内容在此输入有关的内容</a:t>
            </a:r>
            <a:endParaRPr lang="zh-HK" altLang="en-US" sz="1600" dirty="0">
              <a:solidFill>
                <a:srgbClr val="002060"/>
              </a:solidFill>
              <a:latin typeface="方正细圆简体" pitchFamily="65" charset="-122"/>
              <a:ea typeface="方正细圆简体" pitchFamily="65" charset="-122"/>
            </a:endParaRPr>
          </a:p>
        </p:txBody>
      </p:sp>
      <p:sp>
        <p:nvSpPr>
          <p:cNvPr id="49" name="文本框 48"/>
          <p:cNvSpPr txBox="1"/>
          <p:nvPr/>
        </p:nvSpPr>
        <p:spPr>
          <a:xfrm>
            <a:off x="5488357" y="4360422"/>
            <a:ext cx="1215286" cy="40010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r>
              <a:rPr lang="zh-CN" altLang="en-US" sz="2000" dirty="0">
                <a:solidFill>
                  <a:srgbClr val="002060"/>
                </a:solidFill>
                <a:latin typeface="方正细圆简体" pitchFamily="65" charset="-122"/>
                <a:ea typeface="方正细圆简体" pitchFamily="65" charset="-122"/>
              </a:rPr>
              <a:t>解决方法</a:t>
            </a:r>
            <a:endParaRPr lang="zh-HK" altLang="en-US" sz="2000" dirty="0">
              <a:solidFill>
                <a:srgbClr val="002060"/>
              </a:solidFill>
              <a:latin typeface="方正细圆简体" pitchFamily="65" charset="-122"/>
              <a:ea typeface="方正细圆简体" pitchFamily="65"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l="2229" t="1932" r="2229"/>
          <a:stretch>
            <a:fillRect/>
          </a:stretch>
        </p:blipFill>
        <p:spPr>
          <a:xfrm>
            <a:off x="0" y="0"/>
            <a:ext cx="12192000" cy="6858000"/>
          </a:xfrm>
          <a:prstGeom prst="rect">
            <a:avLst/>
          </a:prstGeom>
        </p:spPr>
      </p:pic>
      <p:sp>
        <p:nvSpPr>
          <p:cNvPr id="3" name="文本框 2"/>
          <p:cNvSpPr txBox="1"/>
          <p:nvPr/>
        </p:nvSpPr>
        <p:spPr>
          <a:xfrm>
            <a:off x="5273169" y="555730"/>
            <a:ext cx="1645662" cy="52321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r>
              <a:rPr lang="zh-CN" altLang="en-US" sz="2800" dirty="0">
                <a:solidFill>
                  <a:srgbClr val="002060"/>
                </a:solidFill>
                <a:latin typeface="方正细圆简体" pitchFamily="65" charset="-122"/>
                <a:ea typeface="方正细圆简体" pitchFamily="65" charset="-122"/>
              </a:rPr>
              <a:t>问题讨论</a:t>
            </a:r>
            <a:endParaRPr lang="zh-HK" altLang="en-US" sz="2800" dirty="0">
              <a:solidFill>
                <a:srgbClr val="002060"/>
              </a:solidFill>
              <a:latin typeface="方正细圆简体" pitchFamily="65" charset="-122"/>
              <a:ea typeface="方正细圆简体" pitchFamily="65" charset="-122"/>
            </a:endParaRPr>
          </a:p>
        </p:txBody>
      </p:sp>
      <p:grpSp>
        <p:nvGrpSpPr>
          <p:cNvPr id="5" name="组合 4"/>
          <p:cNvGrpSpPr/>
          <p:nvPr/>
        </p:nvGrpSpPr>
        <p:grpSpPr>
          <a:xfrm>
            <a:off x="5032772" y="1078948"/>
            <a:ext cx="2126456" cy="108000"/>
            <a:chOff x="5026819" y="2872117"/>
            <a:chExt cx="2126456" cy="108000"/>
          </a:xfrm>
        </p:grpSpPr>
        <p:sp>
          <p:nvSpPr>
            <p:cNvPr id="6" name="椭圆 5"/>
            <p:cNvSpPr/>
            <p:nvPr/>
          </p:nvSpPr>
          <p:spPr>
            <a:xfrm>
              <a:off x="6035687" y="2872117"/>
              <a:ext cx="108000" cy="108000"/>
            </a:xfrm>
            <a:prstGeom prst="ellipse">
              <a:avLst/>
            </a:prstGeom>
            <a:solidFill>
              <a:srgbClr val="FF7D45"/>
            </a:solidFill>
            <a:ln>
              <a:solidFill>
                <a:srgbClr val="FF7D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a:stCxn id="6" idx="6"/>
            </p:cNvCxnSpPr>
            <p:nvPr/>
          </p:nvCxnSpPr>
          <p:spPr>
            <a:xfrm>
              <a:off x="6143687" y="2926117"/>
              <a:ext cx="1009588" cy="0"/>
            </a:xfrm>
            <a:prstGeom prst="line">
              <a:avLst/>
            </a:prstGeom>
            <a:ln>
              <a:solidFill>
                <a:srgbClr val="FF7D45"/>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stCxn id="6" idx="2"/>
            </p:cNvCxnSpPr>
            <p:nvPr/>
          </p:nvCxnSpPr>
          <p:spPr>
            <a:xfrm flipH="1">
              <a:off x="5026819" y="2926117"/>
              <a:ext cx="1008868" cy="0"/>
            </a:xfrm>
            <a:prstGeom prst="line">
              <a:avLst/>
            </a:prstGeom>
            <a:ln>
              <a:solidFill>
                <a:srgbClr val="FF7D45"/>
              </a:solidFill>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1964621" y="1767059"/>
            <a:ext cx="1106087" cy="400108"/>
            <a:chOff x="2475313" y="1714442"/>
            <a:chExt cx="1106087" cy="400108"/>
          </a:xfrm>
        </p:grpSpPr>
        <p:sp>
          <p:nvSpPr>
            <p:cNvPr id="10" name="流程图: 终止 9"/>
            <p:cNvSpPr/>
            <p:nvPr/>
          </p:nvSpPr>
          <p:spPr>
            <a:xfrm>
              <a:off x="2475313" y="1725264"/>
              <a:ext cx="1106087" cy="378464"/>
            </a:xfrm>
            <a:prstGeom prst="flowChartTerminator">
              <a:avLst/>
            </a:prstGeom>
            <a:noFill/>
            <a:ln>
              <a:solidFill>
                <a:srgbClr val="FF7D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2548521" y="1714442"/>
              <a:ext cx="959671" cy="40010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r>
                <a:rPr lang="zh-CN" altLang="en-US" sz="2000" dirty="0">
                  <a:solidFill>
                    <a:srgbClr val="002060"/>
                  </a:solidFill>
                  <a:latin typeface="方正细圆简体" pitchFamily="65" charset="-122"/>
                  <a:ea typeface="方正细圆简体" pitchFamily="65" charset="-122"/>
                </a:rPr>
                <a:t>问题一</a:t>
              </a:r>
              <a:endParaRPr lang="zh-HK" altLang="en-US" sz="2000" dirty="0">
                <a:solidFill>
                  <a:srgbClr val="002060"/>
                </a:solidFill>
                <a:latin typeface="方正细圆简体" pitchFamily="65" charset="-122"/>
                <a:ea typeface="方正细圆简体" pitchFamily="65" charset="-122"/>
              </a:endParaRPr>
            </a:p>
          </p:txBody>
        </p:sp>
      </p:grpSp>
      <p:grpSp>
        <p:nvGrpSpPr>
          <p:cNvPr id="12" name="组合 11"/>
          <p:cNvGrpSpPr/>
          <p:nvPr/>
        </p:nvGrpSpPr>
        <p:grpSpPr>
          <a:xfrm>
            <a:off x="4350178" y="1767059"/>
            <a:ext cx="1106087" cy="400108"/>
            <a:chOff x="2475313" y="1714442"/>
            <a:chExt cx="1106087" cy="400108"/>
          </a:xfrm>
        </p:grpSpPr>
        <p:sp>
          <p:nvSpPr>
            <p:cNvPr id="13" name="文本框 12"/>
            <p:cNvSpPr txBox="1"/>
            <p:nvPr/>
          </p:nvSpPr>
          <p:spPr>
            <a:xfrm>
              <a:off x="2548521" y="1714442"/>
              <a:ext cx="959671" cy="40010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r>
                <a:rPr lang="zh-CN" altLang="en-US" sz="2000" dirty="0">
                  <a:solidFill>
                    <a:srgbClr val="002060"/>
                  </a:solidFill>
                  <a:latin typeface="方正细圆简体" pitchFamily="65" charset="-122"/>
                  <a:ea typeface="方正细圆简体" pitchFamily="65" charset="-122"/>
                </a:rPr>
                <a:t>问题二</a:t>
              </a:r>
              <a:endParaRPr lang="zh-HK" altLang="en-US" sz="2000" dirty="0">
                <a:solidFill>
                  <a:srgbClr val="002060"/>
                </a:solidFill>
                <a:latin typeface="方正细圆简体" pitchFamily="65" charset="-122"/>
                <a:ea typeface="方正细圆简体" pitchFamily="65" charset="-122"/>
              </a:endParaRPr>
            </a:p>
          </p:txBody>
        </p:sp>
        <p:sp>
          <p:nvSpPr>
            <p:cNvPr id="14" name="流程图: 终止 13"/>
            <p:cNvSpPr/>
            <p:nvPr/>
          </p:nvSpPr>
          <p:spPr>
            <a:xfrm>
              <a:off x="2475313" y="1725264"/>
              <a:ext cx="1106087" cy="378464"/>
            </a:xfrm>
            <a:prstGeom prst="flowChartTerminator">
              <a:avLst/>
            </a:prstGeom>
            <a:noFill/>
            <a:ln>
              <a:solidFill>
                <a:srgbClr val="FF7D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6735735" y="1767059"/>
            <a:ext cx="1106087" cy="400108"/>
            <a:chOff x="2475313" y="1714442"/>
            <a:chExt cx="1106087" cy="400108"/>
          </a:xfrm>
        </p:grpSpPr>
        <p:sp>
          <p:nvSpPr>
            <p:cNvPr id="16" name="文本框 15"/>
            <p:cNvSpPr txBox="1"/>
            <p:nvPr/>
          </p:nvSpPr>
          <p:spPr>
            <a:xfrm>
              <a:off x="2548521" y="1714442"/>
              <a:ext cx="959671" cy="40010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r>
                <a:rPr lang="zh-CN" altLang="en-US" sz="2000" dirty="0">
                  <a:solidFill>
                    <a:srgbClr val="002060"/>
                  </a:solidFill>
                  <a:latin typeface="方正细圆简体" pitchFamily="65" charset="-122"/>
                  <a:ea typeface="方正细圆简体" pitchFamily="65" charset="-122"/>
                </a:rPr>
                <a:t>问题三</a:t>
              </a:r>
              <a:endParaRPr lang="zh-HK" altLang="en-US" sz="2000" dirty="0">
                <a:solidFill>
                  <a:srgbClr val="002060"/>
                </a:solidFill>
                <a:latin typeface="方正细圆简体" pitchFamily="65" charset="-122"/>
                <a:ea typeface="方正细圆简体" pitchFamily="65" charset="-122"/>
              </a:endParaRPr>
            </a:p>
          </p:txBody>
        </p:sp>
        <p:sp>
          <p:nvSpPr>
            <p:cNvPr id="17" name="流程图: 终止 16"/>
            <p:cNvSpPr/>
            <p:nvPr/>
          </p:nvSpPr>
          <p:spPr>
            <a:xfrm>
              <a:off x="2475313" y="1725264"/>
              <a:ext cx="1106087" cy="378464"/>
            </a:xfrm>
            <a:prstGeom prst="flowChartTerminator">
              <a:avLst/>
            </a:prstGeom>
            <a:noFill/>
            <a:ln>
              <a:solidFill>
                <a:srgbClr val="FF7D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a:off x="9121293" y="1767059"/>
            <a:ext cx="1106087" cy="400108"/>
            <a:chOff x="2475313" y="1714442"/>
            <a:chExt cx="1106087" cy="400108"/>
          </a:xfrm>
        </p:grpSpPr>
        <p:sp>
          <p:nvSpPr>
            <p:cNvPr id="19" name="流程图: 终止 18"/>
            <p:cNvSpPr/>
            <p:nvPr/>
          </p:nvSpPr>
          <p:spPr>
            <a:xfrm>
              <a:off x="2475313" y="1725264"/>
              <a:ext cx="1106087" cy="378464"/>
            </a:xfrm>
            <a:prstGeom prst="flowChartTerminator">
              <a:avLst/>
            </a:prstGeom>
            <a:solidFill>
              <a:srgbClr val="FF7D45"/>
            </a:solidFill>
            <a:ln>
              <a:solidFill>
                <a:srgbClr val="FF7D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文本框 19"/>
            <p:cNvSpPr txBox="1"/>
            <p:nvPr/>
          </p:nvSpPr>
          <p:spPr>
            <a:xfrm>
              <a:off x="2548521" y="1714442"/>
              <a:ext cx="959671" cy="40010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r>
                <a:rPr lang="zh-CN" altLang="en-US" sz="2000" dirty="0">
                  <a:solidFill>
                    <a:srgbClr val="002060"/>
                  </a:solidFill>
                  <a:latin typeface="方正细圆简体" pitchFamily="65" charset="-122"/>
                  <a:ea typeface="方正细圆简体" pitchFamily="65" charset="-122"/>
                </a:rPr>
                <a:t>问题四</a:t>
              </a:r>
              <a:endParaRPr lang="zh-HK" altLang="en-US" sz="2000" dirty="0">
                <a:solidFill>
                  <a:srgbClr val="002060"/>
                </a:solidFill>
                <a:latin typeface="方正细圆简体" pitchFamily="65" charset="-122"/>
                <a:ea typeface="方正细圆简体" pitchFamily="65" charset="-122"/>
              </a:endParaRPr>
            </a:p>
          </p:txBody>
        </p:sp>
      </p:grpSp>
      <p:sp>
        <p:nvSpPr>
          <p:cNvPr id="21" name="文本框 20"/>
          <p:cNvSpPr txBox="1"/>
          <p:nvPr/>
        </p:nvSpPr>
        <p:spPr>
          <a:xfrm>
            <a:off x="1612801" y="2375528"/>
            <a:ext cx="1822183" cy="163121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pPr algn="just">
              <a:lnSpc>
                <a:spcPts val="2400"/>
              </a:lnSpc>
            </a:pPr>
            <a:r>
              <a:rPr lang="zh-CN" altLang="en-US" sz="1600" dirty="0">
                <a:solidFill>
                  <a:srgbClr val="002060"/>
                </a:solidFill>
                <a:latin typeface="方正细圆简体" pitchFamily="65" charset="-122"/>
                <a:ea typeface="方正细圆简体" pitchFamily="65" charset="-122"/>
              </a:rPr>
              <a:t>在此输入有关的内容在此输入有关的内容在此输入有关的内容在此输入有关的内容</a:t>
            </a:r>
            <a:endParaRPr lang="zh-HK" altLang="en-US" sz="1600" dirty="0">
              <a:solidFill>
                <a:srgbClr val="002060"/>
              </a:solidFill>
              <a:latin typeface="方正细圆简体" pitchFamily="65" charset="-122"/>
              <a:ea typeface="方正细圆简体" pitchFamily="65" charset="-122"/>
            </a:endParaRPr>
          </a:p>
        </p:txBody>
      </p:sp>
      <p:sp>
        <p:nvSpPr>
          <p:cNvPr id="22" name="文本框 21"/>
          <p:cNvSpPr txBox="1"/>
          <p:nvPr/>
        </p:nvSpPr>
        <p:spPr>
          <a:xfrm>
            <a:off x="3992129" y="2375528"/>
            <a:ext cx="1822183" cy="163121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pPr algn="just">
              <a:lnSpc>
                <a:spcPts val="2400"/>
              </a:lnSpc>
            </a:pPr>
            <a:r>
              <a:rPr lang="zh-CN" altLang="en-US" sz="1600" dirty="0">
                <a:solidFill>
                  <a:srgbClr val="002060"/>
                </a:solidFill>
                <a:latin typeface="方正细圆简体" pitchFamily="65" charset="-122"/>
                <a:ea typeface="方正细圆简体" pitchFamily="65" charset="-122"/>
              </a:rPr>
              <a:t>在此输入有关的内容在此输入有关的内容在此输入有关的内容在此输入有关的内容</a:t>
            </a:r>
            <a:endParaRPr lang="zh-HK" altLang="en-US" sz="1600" dirty="0">
              <a:solidFill>
                <a:srgbClr val="002060"/>
              </a:solidFill>
              <a:latin typeface="方正细圆简体" pitchFamily="65" charset="-122"/>
              <a:ea typeface="方正细圆简体" pitchFamily="65" charset="-122"/>
            </a:endParaRPr>
          </a:p>
        </p:txBody>
      </p:sp>
      <p:sp>
        <p:nvSpPr>
          <p:cNvPr id="23" name="文本框 22"/>
          <p:cNvSpPr txBox="1"/>
          <p:nvPr/>
        </p:nvSpPr>
        <p:spPr>
          <a:xfrm>
            <a:off x="6371457" y="2375527"/>
            <a:ext cx="1822183" cy="163121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pPr algn="just">
              <a:lnSpc>
                <a:spcPts val="2400"/>
              </a:lnSpc>
            </a:pPr>
            <a:r>
              <a:rPr lang="zh-CN" altLang="en-US" sz="1600" dirty="0">
                <a:solidFill>
                  <a:srgbClr val="002060"/>
                </a:solidFill>
                <a:latin typeface="方正细圆简体" pitchFamily="65" charset="-122"/>
                <a:ea typeface="方正细圆简体" pitchFamily="65" charset="-122"/>
              </a:rPr>
              <a:t>在此输入有关的内容在此输入有关的内容在此输入有关的内容在此输入有关的内容</a:t>
            </a:r>
            <a:endParaRPr lang="zh-HK" altLang="en-US" sz="1600" dirty="0">
              <a:solidFill>
                <a:srgbClr val="002060"/>
              </a:solidFill>
              <a:latin typeface="方正细圆简体" pitchFamily="65" charset="-122"/>
              <a:ea typeface="方正细圆简体" pitchFamily="65" charset="-122"/>
            </a:endParaRPr>
          </a:p>
        </p:txBody>
      </p:sp>
      <p:sp>
        <p:nvSpPr>
          <p:cNvPr id="24" name="文本框 23"/>
          <p:cNvSpPr txBox="1"/>
          <p:nvPr/>
        </p:nvSpPr>
        <p:spPr>
          <a:xfrm>
            <a:off x="8763244" y="2375526"/>
            <a:ext cx="1822183" cy="163121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pPr algn="just">
              <a:lnSpc>
                <a:spcPts val="2400"/>
              </a:lnSpc>
            </a:pPr>
            <a:r>
              <a:rPr lang="zh-CN" altLang="en-US" sz="1600" dirty="0">
                <a:solidFill>
                  <a:srgbClr val="002060"/>
                </a:solidFill>
                <a:latin typeface="方正细圆简体" pitchFamily="65" charset="-122"/>
                <a:ea typeface="方正细圆简体" pitchFamily="65" charset="-122"/>
              </a:rPr>
              <a:t>在此输入有关的内容在此输入有关的内容在此输入有关的内容在此输入有关的内容</a:t>
            </a:r>
            <a:endParaRPr lang="zh-HK" altLang="en-US" sz="1600" dirty="0">
              <a:solidFill>
                <a:srgbClr val="002060"/>
              </a:solidFill>
              <a:latin typeface="方正细圆简体" pitchFamily="65" charset="-122"/>
              <a:ea typeface="方正细圆简体" pitchFamily="65" charset="-122"/>
            </a:endParaRPr>
          </a:p>
        </p:txBody>
      </p:sp>
      <p:sp>
        <p:nvSpPr>
          <p:cNvPr id="25" name="文本框 24"/>
          <p:cNvSpPr txBox="1"/>
          <p:nvPr/>
        </p:nvSpPr>
        <p:spPr>
          <a:xfrm>
            <a:off x="1609687" y="4806840"/>
            <a:ext cx="8972626" cy="1015661"/>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pPr algn="just">
              <a:lnSpc>
                <a:spcPts val="2400"/>
              </a:lnSpc>
            </a:pPr>
            <a:r>
              <a:rPr lang="zh-CN" altLang="en-US" sz="1600" dirty="0">
                <a:solidFill>
                  <a:srgbClr val="002060"/>
                </a:solidFill>
                <a:latin typeface="方正细圆简体" pitchFamily="65" charset="-122"/>
                <a:ea typeface="方正细圆简体" pitchFamily="65" charset="-122"/>
              </a:rPr>
              <a:t>在此输入有关的内容在此输入有关的内容在此输入有关的内容在此输入有关的内容在此输入有关的内容在此输入有关的内容在此输入有关的内容在此输入有关的内容在此输入有关的内容在此输入有关的内容在此输入有关的内容</a:t>
            </a:r>
            <a:endParaRPr lang="zh-HK" altLang="en-US" sz="1600" dirty="0">
              <a:solidFill>
                <a:srgbClr val="002060"/>
              </a:solidFill>
              <a:latin typeface="方正细圆简体" pitchFamily="65" charset="-122"/>
              <a:ea typeface="方正细圆简体" pitchFamily="65" charset="-122"/>
            </a:endParaRPr>
          </a:p>
        </p:txBody>
      </p:sp>
      <p:sp>
        <p:nvSpPr>
          <p:cNvPr id="26" name="文本框 25"/>
          <p:cNvSpPr txBox="1"/>
          <p:nvPr/>
        </p:nvSpPr>
        <p:spPr>
          <a:xfrm>
            <a:off x="5488357" y="4360422"/>
            <a:ext cx="1215286" cy="40010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r>
              <a:rPr lang="zh-CN" altLang="en-US" sz="2000" dirty="0">
                <a:solidFill>
                  <a:srgbClr val="002060"/>
                </a:solidFill>
                <a:latin typeface="方正细圆简体" pitchFamily="65" charset="-122"/>
                <a:ea typeface="方正细圆简体" pitchFamily="65" charset="-122"/>
              </a:rPr>
              <a:t>解决方法</a:t>
            </a:r>
            <a:endParaRPr lang="zh-HK" altLang="en-US" sz="2000" dirty="0">
              <a:solidFill>
                <a:srgbClr val="002060"/>
              </a:solidFill>
              <a:latin typeface="方正细圆简体" pitchFamily="65" charset="-122"/>
              <a:ea typeface="方正细圆简体" pitchFamily="65"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l="2229" t="1932" r="2229"/>
          <a:stretch>
            <a:fillRect/>
          </a:stretch>
        </p:blipFill>
        <p:spPr>
          <a:xfrm>
            <a:off x="0" y="0"/>
            <a:ext cx="12192000" cy="6858000"/>
          </a:xfrm>
          <a:prstGeom prst="rect">
            <a:avLst/>
          </a:prstGeom>
        </p:spPr>
      </p:pic>
      <p:sp>
        <p:nvSpPr>
          <p:cNvPr id="3" name="文本框 2"/>
          <p:cNvSpPr txBox="1"/>
          <p:nvPr/>
        </p:nvSpPr>
        <p:spPr>
          <a:xfrm>
            <a:off x="5273169" y="555730"/>
            <a:ext cx="1645662" cy="52321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r>
              <a:rPr lang="zh-CN" altLang="en-US" sz="2800" dirty="0">
                <a:solidFill>
                  <a:srgbClr val="002060"/>
                </a:solidFill>
                <a:latin typeface="方正细圆简体" pitchFamily="65" charset="-122"/>
                <a:ea typeface="方正细圆简体" pitchFamily="65" charset="-122"/>
              </a:rPr>
              <a:t>论文总结</a:t>
            </a:r>
            <a:endParaRPr lang="zh-HK" altLang="en-US" sz="2800" dirty="0">
              <a:solidFill>
                <a:srgbClr val="002060"/>
              </a:solidFill>
              <a:latin typeface="方正细圆简体" pitchFamily="65" charset="-122"/>
              <a:ea typeface="方正细圆简体" pitchFamily="65" charset="-122"/>
            </a:endParaRPr>
          </a:p>
        </p:txBody>
      </p:sp>
      <p:grpSp>
        <p:nvGrpSpPr>
          <p:cNvPr id="5" name="组合 4"/>
          <p:cNvGrpSpPr/>
          <p:nvPr/>
        </p:nvGrpSpPr>
        <p:grpSpPr>
          <a:xfrm>
            <a:off x="5032772" y="1078948"/>
            <a:ext cx="2126456" cy="108000"/>
            <a:chOff x="5026819" y="2872117"/>
            <a:chExt cx="2126456" cy="108000"/>
          </a:xfrm>
        </p:grpSpPr>
        <p:sp>
          <p:nvSpPr>
            <p:cNvPr id="6" name="椭圆 5"/>
            <p:cNvSpPr/>
            <p:nvPr/>
          </p:nvSpPr>
          <p:spPr>
            <a:xfrm>
              <a:off x="6035687" y="2872117"/>
              <a:ext cx="108000" cy="108000"/>
            </a:xfrm>
            <a:prstGeom prst="ellipse">
              <a:avLst/>
            </a:prstGeom>
            <a:solidFill>
              <a:srgbClr val="FF7D45"/>
            </a:solidFill>
            <a:ln>
              <a:solidFill>
                <a:srgbClr val="FF7D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a:stCxn id="6" idx="6"/>
            </p:cNvCxnSpPr>
            <p:nvPr/>
          </p:nvCxnSpPr>
          <p:spPr>
            <a:xfrm>
              <a:off x="6143687" y="2926117"/>
              <a:ext cx="1009588" cy="0"/>
            </a:xfrm>
            <a:prstGeom prst="line">
              <a:avLst/>
            </a:prstGeom>
            <a:ln>
              <a:solidFill>
                <a:srgbClr val="FF7D45"/>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stCxn id="6" idx="2"/>
            </p:cNvCxnSpPr>
            <p:nvPr/>
          </p:nvCxnSpPr>
          <p:spPr>
            <a:xfrm flipH="1">
              <a:off x="5026819" y="2926117"/>
              <a:ext cx="1008868" cy="0"/>
            </a:xfrm>
            <a:prstGeom prst="line">
              <a:avLst/>
            </a:prstGeom>
            <a:ln>
              <a:solidFill>
                <a:srgbClr val="FF7D45"/>
              </a:solidFill>
            </a:ln>
          </p:spPr>
          <p:style>
            <a:lnRef idx="1">
              <a:schemeClr val="accent1"/>
            </a:lnRef>
            <a:fillRef idx="0">
              <a:schemeClr val="accent1"/>
            </a:fillRef>
            <a:effectRef idx="0">
              <a:schemeClr val="accent1"/>
            </a:effectRef>
            <a:fontRef idx="minor">
              <a:schemeClr val="tx1"/>
            </a:fontRef>
          </p:style>
        </p:cxnSp>
      </p:grpSp>
      <p:sp>
        <p:nvSpPr>
          <p:cNvPr id="9" name="文本框 8"/>
          <p:cNvSpPr txBox="1"/>
          <p:nvPr/>
        </p:nvSpPr>
        <p:spPr>
          <a:xfrm>
            <a:off x="3074578" y="2305617"/>
            <a:ext cx="6042845" cy="2246767"/>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pPr algn="just">
              <a:lnSpc>
                <a:spcPts val="2400"/>
              </a:lnSpc>
            </a:pPr>
            <a:r>
              <a:rPr lang="zh-CN" altLang="en-US" sz="1600" dirty="0">
                <a:solidFill>
                  <a:srgbClr val="002060"/>
                </a:solidFill>
                <a:latin typeface="方正细圆简体" pitchFamily="65" charset="-122"/>
                <a:ea typeface="方正细圆简体" pitchFamily="65" charset="-122"/>
              </a:rPr>
              <a:t>在此输入有关的内容在此输入有关的内容在此输入有关的内容在此输入有关的内容在此输入有关的内容在此输入有关的内容在此输入有关的内容在此输入有关的内容在此输入有关的内容在此输入有关的内容在此输入有关的内容在此输入有关的内容在此输入有关的内容在此输入有关的内容在此输入有关的内容在此输入有关的内容在此输入有关的内容在此输入有关的内容在此输入有关的内容在此输入有关的内容</a:t>
            </a:r>
            <a:endParaRPr lang="zh-HK" altLang="en-US" sz="1600" dirty="0">
              <a:solidFill>
                <a:srgbClr val="002060"/>
              </a:solidFill>
              <a:latin typeface="方正细圆简体" pitchFamily="65" charset="-122"/>
              <a:ea typeface="方正细圆简体" pitchFamily="65"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l="2229" t="1932" r="2229"/>
          <a:stretch>
            <a:fillRect/>
          </a:stretch>
        </p:blipFill>
        <p:spPr>
          <a:xfrm>
            <a:off x="0" y="0"/>
            <a:ext cx="12192000" cy="6858000"/>
          </a:xfrm>
          <a:prstGeom prst="rect">
            <a:avLst/>
          </a:prstGeom>
        </p:spPr>
      </p:pic>
      <p:sp>
        <p:nvSpPr>
          <p:cNvPr id="3" name="文本框 2"/>
          <p:cNvSpPr txBox="1"/>
          <p:nvPr/>
        </p:nvSpPr>
        <p:spPr>
          <a:xfrm>
            <a:off x="5273169" y="555730"/>
            <a:ext cx="1645662" cy="52321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r>
              <a:rPr lang="zh-CN" altLang="en-US" sz="2800" dirty="0">
                <a:solidFill>
                  <a:srgbClr val="002060"/>
                </a:solidFill>
                <a:latin typeface="方正细圆简体" pitchFamily="65" charset="-122"/>
                <a:ea typeface="方正细圆简体" pitchFamily="65" charset="-122"/>
              </a:rPr>
              <a:t>答辩结束</a:t>
            </a:r>
            <a:endParaRPr lang="zh-HK" altLang="en-US" sz="2800" dirty="0">
              <a:solidFill>
                <a:srgbClr val="002060"/>
              </a:solidFill>
              <a:latin typeface="方正细圆简体" pitchFamily="65" charset="-122"/>
              <a:ea typeface="方正细圆简体" pitchFamily="65" charset="-122"/>
            </a:endParaRPr>
          </a:p>
        </p:txBody>
      </p:sp>
      <p:grpSp>
        <p:nvGrpSpPr>
          <p:cNvPr id="5" name="组合 4"/>
          <p:cNvGrpSpPr/>
          <p:nvPr/>
        </p:nvGrpSpPr>
        <p:grpSpPr>
          <a:xfrm>
            <a:off x="5032772" y="1078948"/>
            <a:ext cx="2126456" cy="108000"/>
            <a:chOff x="5026819" y="2872117"/>
            <a:chExt cx="2126456" cy="108000"/>
          </a:xfrm>
        </p:grpSpPr>
        <p:sp>
          <p:nvSpPr>
            <p:cNvPr id="6" name="椭圆 5"/>
            <p:cNvSpPr/>
            <p:nvPr/>
          </p:nvSpPr>
          <p:spPr>
            <a:xfrm>
              <a:off x="6035687" y="2872117"/>
              <a:ext cx="108000" cy="108000"/>
            </a:xfrm>
            <a:prstGeom prst="ellipse">
              <a:avLst/>
            </a:prstGeom>
            <a:solidFill>
              <a:srgbClr val="FF7D45"/>
            </a:solidFill>
            <a:ln>
              <a:solidFill>
                <a:srgbClr val="FF7D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a:stCxn id="6" idx="6"/>
            </p:cNvCxnSpPr>
            <p:nvPr/>
          </p:nvCxnSpPr>
          <p:spPr>
            <a:xfrm>
              <a:off x="6143687" y="2926117"/>
              <a:ext cx="1009588" cy="0"/>
            </a:xfrm>
            <a:prstGeom prst="line">
              <a:avLst/>
            </a:prstGeom>
            <a:ln>
              <a:solidFill>
                <a:srgbClr val="FF7D45"/>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stCxn id="6" idx="2"/>
            </p:cNvCxnSpPr>
            <p:nvPr/>
          </p:nvCxnSpPr>
          <p:spPr>
            <a:xfrm flipH="1">
              <a:off x="5026819" y="2926117"/>
              <a:ext cx="1008868" cy="0"/>
            </a:xfrm>
            <a:prstGeom prst="line">
              <a:avLst/>
            </a:prstGeom>
            <a:ln>
              <a:solidFill>
                <a:srgbClr val="FF7D45"/>
              </a:solidFill>
            </a:ln>
          </p:spPr>
          <p:style>
            <a:lnRef idx="1">
              <a:schemeClr val="accent1"/>
            </a:lnRef>
            <a:fillRef idx="0">
              <a:schemeClr val="accent1"/>
            </a:fillRef>
            <a:effectRef idx="0">
              <a:schemeClr val="accent1"/>
            </a:effectRef>
            <a:fontRef idx="minor">
              <a:schemeClr val="tx1"/>
            </a:fontRef>
          </p:style>
        </p:cxnSp>
      </p:grpSp>
      <p:sp>
        <p:nvSpPr>
          <p:cNvPr id="9" name="文本框 8"/>
          <p:cNvSpPr txBox="1"/>
          <p:nvPr/>
        </p:nvSpPr>
        <p:spPr>
          <a:xfrm>
            <a:off x="3074578" y="2178978"/>
            <a:ext cx="6042845" cy="992257"/>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pPr algn="just">
              <a:lnSpc>
                <a:spcPts val="2400"/>
              </a:lnSpc>
            </a:pPr>
            <a:r>
              <a:rPr lang="zh-CN" altLang="en-US" sz="1600" dirty="0">
                <a:solidFill>
                  <a:srgbClr val="002060"/>
                </a:solidFill>
                <a:latin typeface="方正细圆简体" pitchFamily="65" charset="-122"/>
                <a:ea typeface="方正细圆简体" pitchFamily="65" charset="-122"/>
              </a:rPr>
              <a:t>在这里输入您的结束语在这里输入您的结束语在这里输入您的结束语在这里输入您的结束语在这里输入您的结束语在这里输入您的结束语在这里输入您的结束语在这里输入您的结束语</a:t>
            </a:r>
            <a:endParaRPr lang="zh-HK" altLang="en-US" sz="1600" dirty="0">
              <a:solidFill>
                <a:srgbClr val="002060"/>
              </a:solidFill>
              <a:latin typeface="方正细圆简体" pitchFamily="65" charset="-122"/>
              <a:ea typeface="方正细圆简体" pitchFamily="65" charset="-122"/>
            </a:endParaRPr>
          </a:p>
        </p:txBody>
      </p:sp>
      <p:sp>
        <p:nvSpPr>
          <p:cNvPr id="10" name="文本框 9"/>
          <p:cNvSpPr txBox="1"/>
          <p:nvPr/>
        </p:nvSpPr>
        <p:spPr>
          <a:xfrm>
            <a:off x="3730794" y="3525021"/>
            <a:ext cx="4730412" cy="40010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pPr algn="just">
              <a:lnSpc>
                <a:spcPts val="2400"/>
              </a:lnSpc>
            </a:pPr>
            <a:r>
              <a:rPr lang="zh-CN" altLang="en-US" sz="2000" dirty="0">
                <a:solidFill>
                  <a:srgbClr val="002060"/>
                </a:solidFill>
                <a:latin typeface="方正细圆简体" pitchFamily="65" charset="-122"/>
                <a:ea typeface="方正细圆简体" pitchFamily="65" charset="-122"/>
              </a:rPr>
              <a:t>特别感谢李导师对我的论文的细心指导！</a:t>
            </a:r>
            <a:endParaRPr lang="zh-HK" altLang="en-US" sz="2000" dirty="0">
              <a:solidFill>
                <a:srgbClr val="002060"/>
              </a:solidFill>
              <a:latin typeface="方正细圆简体" pitchFamily="65" charset="-122"/>
              <a:ea typeface="方正细圆简体" pitchFamily="65" charset="-122"/>
            </a:endParaRPr>
          </a:p>
        </p:txBody>
      </p:sp>
      <p:sp>
        <p:nvSpPr>
          <p:cNvPr id="11" name="文本框 10"/>
          <p:cNvSpPr txBox="1"/>
          <p:nvPr/>
        </p:nvSpPr>
        <p:spPr>
          <a:xfrm>
            <a:off x="4605494" y="4278915"/>
            <a:ext cx="2981013" cy="40010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pPr algn="just">
              <a:lnSpc>
                <a:spcPts val="2400"/>
              </a:lnSpc>
            </a:pPr>
            <a:r>
              <a:rPr lang="zh-CN" altLang="en-US" sz="2000" dirty="0">
                <a:solidFill>
                  <a:srgbClr val="002060"/>
                </a:solidFill>
                <a:latin typeface="方正细圆简体" pitchFamily="65" charset="-122"/>
                <a:ea typeface="方正细圆简体" pitchFamily="65" charset="-122"/>
              </a:rPr>
              <a:t>谢谢各位老师的现场指导！</a:t>
            </a:r>
            <a:endParaRPr lang="zh-HK" altLang="en-US" sz="2000" dirty="0">
              <a:solidFill>
                <a:srgbClr val="002060"/>
              </a:solidFill>
              <a:latin typeface="方正细圆简体" pitchFamily="65" charset="-122"/>
              <a:ea typeface="方正细圆简体" pitchFamily="65"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l="2229" t="1932" r="2229"/>
          <a:stretch>
            <a:fillRect/>
          </a:stretch>
        </p:blipFill>
        <p:spPr>
          <a:xfrm>
            <a:off x="0" y="0"/>
            <a:ext cx="12192000" cy="6858000"/>
          </a:xfrm>
          <a:prstGeom prst="rect">
            <a:avLst/>
          </a:prstGeom>
        </p:spPr>
      </p:pic>
      <p:grpSp>
        <p:nvGrpSpPr>
          <p:cNvPr id="5" name="组合 4"/>
          <p:cNvGrpSpPr/>
          <p:nvPr/>
        </p:nvGrpSpPr>
        <p:grpSpPr>
          <a:xfrm>
            <a:off x="3560220" y="1011401"/>
            <a:ext cx="5062024" cy="3907543"/>
            <a:chOff x="3560220" y="1076090"/>
            <a:chExt cx="5062024" cy="3907543"/>
          </a:xfrm>
        </p:grpSpPr>
        <p:sp>
          <p:nvSpPr>
            <p:cNvPr id="6" name="文本框 5"/>
            <p:cNvSpPr txBox="1"/>
            <p:nvPr/>
          </p:nvSpPr>
          <p:spPr>
            <a:xfrm>
              <a:off x="6983750" y="2483963"/>
              <a:ext cx="1631325" cy="52321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r>
                <a:rPr lang="zh-CN" altLang="en-US" sz="2800" dirty="0">
                  <a:solidFill>
                    <a:srgbClr val="002060"/>
                  </a:solidFill>
                  <a:latin typeface="方正细圆简体" pitchFamily="65" charset="-122"/>
                  <a:ea typeface="方正细圆简体" pitchFamily="65" charset="-122"/>
                </a:rPr>
                <a:t>研究背景</a:t>
              </a:r>
              <a:endParaRPr lang="zh-HK" altLang="en-US" sz="2800" dirty="0">
                <a:solidFill>
                  <a:srgbClr val="002060"/>
                </a:solidFill>
                <a:latin typeface="方正细圆简体" pitchFamily="65" charset="-122"/>
                <a:ea typeface="方正细圆简体" pitchFamily="65" charset="-122"/>
              </a:endParaRPr>
            </a:p>
          </p:txBody>
        </p:sp>
        <p:sp>
          <p:nvSpPr>
            <p:cNvPr id="7" name="文本框 6"/>
            <p:cNvSpPr txBox="1"/>
            <p:nvPr/>
          </p:nvSpPr>
          <p:spPr>
            <a:xfrm>
              <a:off x="3567931" y="3472189"/>
              <a:ext cx="1630241" cy="52321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r>
                <a:rPr lang="zh-CN" altLang="en-US" sz="2800" dirty="0">
                  <a:solidFill>
                    <a:srgbClr val="002060"/>
                  </a:solidFill>
                  <a:latin typeface="方正细圆简体" pitchFamily="65" charset="-122"/>
                  <a:ea typeface="方正细圆简体" pitchFamily="65" charset="-122"/>
                </a:rPr>
                <a:t>研究方法</a:t>
              </a:r>
              <a:endParaRPr lang="zh-HK" altLang="en-US" sz="2800" dirty="0">
                <a:solidFill>
                  <a:srgbClr val="002060"/>
                </a:solidFill>
                <a:latin typeface="方正细圆简体" pitchFamily="65" charset="-122"/>
                <a:ea typeface="方正细圆简体" pitchFamily="65" charset="-122"/>
              </a:endParaRPr>
            </a:p>
          </p:txBody>
        </p:sp>
        <p:sp>
          <p:nvSpPr>
            <p:cNvPr id="8" name="文本框 7"/>
            <p:cNvSpPr txBox="1"/>
            <p:nvPr/>
          </p:nvSpPr>
          <p:spPr>
            <a:xfrm>
              <a:off x="6976581" y="3472189"/>
              <a:ext cx="1645663" cy="52321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r>
                <a:rPr lang="zh-CN" altLang="en-US" sz="2800" dirty="0">
                  <a:solidFill>
                    <a:srgbClr val="002060"/>
                  </a:solidFill>
                  <a:latin typeface="方正细圆简体" pitchFamily="65" charset="-122"/>
                  <a:ea typeface="方正细圆简体" pitchFamily="65" charset="-122"/>
                </a:rPr>
                <a:t>研究结果</a:t>
              </a:r>
              <a:endParaRPr lang="zh-HK" altLang="en-US" sz="2800" dirty="0">
                <a:solidFill>
                  <a:srgbClr val="002060"/>
                </a:solidFill>
                <a:latin typeface="方正细圆简体" pitchFamily="65" charset="-122"/>
                <a:ea typeface="方正细圆简体" pitchFamily="65" charset="-122"/>
              </a:endParaRPr>
            </a:p>
          </p:txBody>
        </p:sp>
        <p:sp>
          <p:nvSpPr>
            <p:cNvPr id="9" name="文本框 8"/>
            <p:cNvSpPr txBox="1"/>
            <p:nvPr/>
          </p:nvSpPr>
          <p:spPr>
            <a:xfrm>
              <a:off x="3567388" y="4460415"/>
              <a:ext cx="1631326" cy="52321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r>
                <a:rPr lang="zh-CN" altLang="en-US" sz="2800" dirty="0">
                  <a:solidFill>
                    <a:srgbClr val="002060"/>
                  </a:solidFill>
                  <a:latin typeface="方正细圆简体" pitchFamily="65" charset="-122"/>
                  <a:ea typeface="方正细圆简体" pitchFamily="65" charset="-122"/>
                </a:rPr>
                <a:t>问题讨论</a:t>
              </a:r>
              <a:endParaRPr lang="zh-HK" altLang="en-US" sz="2800" dirty="0">
                <a:solidFill>
                  <a:srgbClr val="002060"/>
                </a:solidFill>
                <a:latin typeface="方正细圆简体" pitchFamily="65" charset="-122"/>
                <a:ea typeface="方正细圆简体" pitchFamily="65" charset="-122"/>
              </a:endParaRPr>
            </a:p>
          </p:txBody>
        </p:sp>
        <p:sp>
          <p:nvSpPr>
            <p:cNvPr id="10" name="文本框 9"/>
            <p:cNvSpPr txBox="1"/>
            <p:nvPr/>
          </p:nvSpPr>
          <p:spPr>
            <a:xfrm>
              <a:off x="6984291" y="4460415"/>
              <a:ext cx="1630242" cy="52321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r>
                <a:rPr lang="zh-CN" altLang="en-US" sz="2800" dirty="0">
                  <a:solidFill>
                    <a:srgbClr val="002060"/>
                  </a:solidFill>
                  <a:latin typeface="方正细圆简体" pitchFamily="65" charset="-122"/>
                  <a:ea typeface="方正细圆简体" pitchFamily="65" charset="-122"/>
                </a:rPr>
                <a:t>论文总结</a:t>
              </a:r>
              <a:endParaRPr lang="zh-HK" altLang="en-US" sz="2800" dirty="0">
                <a:solidFill>
                  <a:srgbClr val="002060"/>
                </a:solidFill>
                <a:latin typeface="方正细圆简体" pitchFamily="65" charset="-122"/>
                <a:ea typeface="方正细圆简体" pitchFamily="65" charset="-122"/>
              </a:endParaRPr>
            </a:p>
          </p:txBody>
        </p:sp>
        <p:sp>
          <p:nvSpPr>
            <p:cNvPr id="11" name="文本框 10"/>
            <p:cNvSpPr txBox="1"/>
            <p:nvPr/>
          </p:nvSpPr>
          <p:spPr>
            <a:xfrm>
              <a:off x="3560220" y="2483963"/>
              <a:ext cx="1645662" cy="52321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r>
                <a:rPr lang="zh-CN" altLang="en-US" sz="2800" dirty="0">
                  <a:solidFill>
                    <a:srgbClr val="002060"/>
                  </a:solidFill>
                  <a:latin typeface="方正细圆简体" pitchFamily="65" charset="-122"/>
                  <a:ea typeface="方正细圆简体" pitchFamily="65" charset="-122"/>
                </a:rPr>
                <a:t>论文绪论</a:t>
              </a:r>
              <a:endParaRPr lang="zh-HK" altLang="en-US" sz="2800" dirty="0">
                <a:solidFill>
                  <a:srgbClr val="002060"/>
                </a:solidFill>
                <a:latin typeface="方正细圆简体" pitchFamily="65" charset="-122"/>
                <a:ea typeface="方正细圆简体" pitchFamily="65" charset="-122"/>
              </a:endParaRPr>
            </a:p>
          </p:txBody>
        </p:sp>
        <p:sp>
          <p:nvSpPr>
            <p:cNvPr id="12" name="文本框 11"/>
            <p:cNvSpPr txBox="1"/>
            <p:nvPr/>
          </p:nvSpPr>
          <p:spPr>
            <a:xfrm>
              <a:off x="5622049" y="1076090"/>
              <a:ext cx="947902" cy="52321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r>
                <a:rPr lang="zh-CN" altLang="en-US" sz="2800" dirty="0">
                  <a:solidFill>
                    <a:srgbClr val="002060"/>
                  </a:solidFill>
                  <a:latin typeface="方正细圆简体" pitchFamily="65" charset="-122"/>
                  <a:ea typeface="方正细圆简体" pitchFamily="65" charset="-122"/>
                </a:rPr>
                <a:t>目录</a:t>
              </a:r>
              <a:endParaRPr lang="zh-HK" altLang="en-US" sz="2800" dirty="0">
                <a:solidFill>
                  <a:srgbClr val="002060"/>
                </a:solidFill>
                <a:latin typeface="方正细圆简体" pitchFamily="65" charset="-122"/>
                <a:ea typeface="方正细圆简体" pitchFamily="65" charset="-122"/>
              </a:endParaRPr>
            </a:p>
          </p:txBody>
        </p:sp>
        <p:sp>
          <p:nvSpPr>
            <p:cNvPr id="13" name="文本框 12"/>
            <p:cNvSpPr txBox="1"/>
            <p:nvPr/>
          </p:nvSpPr>
          <p:spPr>
            <a:xfrm>
              <a:off x="5205882" y="1603170"/>
              <a:ext cx="1780237" cy="461663"/>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r>
                <a:rPr lang="en-US" altLang="zh-CN" dirty="0">
                  <a:solidFill>
                    <a:srgbClr val="002060"/>
                  </a:solidFill>
                  <a:latin typeface="方正细圆简体" pitchFamily="65" charset="-122"/>
                  <a:ea typeface="方正细圆简体" pitchFamily="65" charset="-122"/>
                </a:rPr>
                <a:t>CONTENTS</a:t>
              </a:r>
              <a:endParaRPr lang="zh-HK" altLang="en-US" dirty="0">
                <a:solidFill>
                  <a:srgbClr val="002060"/>
                </a:solidFill>
                <a:latin typeface="方正细圆简体" pitchFamily="65" charset="-122"/>
                <a:ea typeface="方正细圆简体" pitchFamily="65" charset="-122"/>
              </a:endParaRPr>
            </a:p>
          </p:txBody>
        </p:sp>
        <p:grpSp>
          <p:nvGrpSpPr>
            <p:cNvPr id="14" name="组合 13"/>
            <p:cNvGrpSpPr/>
            <p:nvPr/>
          </p:nvGrpSpPr>
          <p:grpSpPr>
            <a:xfrm>
              <a:off x="6036047" y="2575320"/>
              <a:ext cx="108000" cy="2316956"/>
              <a:chOff x="6036047" y="2270522"/>
              <a:chExt cx="108000" cy="2316956"/>
            </a:xfrm>
          </p:grpSpPr>
          <p:sp>
            <p:nvSpPr>
              <p:cNvPr id="15" name="椭圆 14"/>
              <p:cNvSpPr/>
              <p:nvPr/>
            </p:nvSpPr>
            <p:spPr>
              <a:xfrm rot="5400000">
                <a:off x="6036047" y="3374640"/>
                <a:ext cx="108000" cy="108000"/>
              </a:xfrm>
              <a:prstGeom prst="ellipse">
                <a:avLst/>
              </a:prstGeom>
              <a:solidFill>
                <a:srgbClr val="FF7D45"/>
              </a:solidFill>
              <a:ln>
                <a:solidFill>
                  <a:srgbClr val="FF7D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rot="5400000">
                <a:off x="5585253" y="4082684"/>
                <a:ext cx="1009588" cy="0"/>
              </a:xfrm>
              <a:prstGeom prst="line">
                <a:avLst/>
              </a:prstGeom>
              <a:ln>
                <a:solidFill>
                  <a:srgbClr val="FF7D45"/>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rot="5400000" flipH="1">
                <a:off x="5585613" y="2774956"/>
                <a:ext cx="1008868" cy="0"/>
              </a:xfrm>
              <a:prstGeom prst="line">
                <a:avLst/>
              </a:prstGeom>
              <a:ln>
                <a:solidFill>
                  <a:srgbClr val="FF7D45"/>
                </a:soli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l="2229" t="1932" r="2229"/>
          <a:stretch>
            <a:fillRect/>
          </a:stretch>
        </p:blipFill>
        <p:spPr>
          <a:xfrm>
            <a:off x="0" y="0"/>
            <a:ext cx="12192000" cy="6858000"/>
          </a:xfrm>
          <a:prstGeom prst="rect">
            <a:avLst/>
          </a:prstGeom>
        </p:spPr>
      </p:pic>
      <p:sp>
        <p:nvSpPr>
          <p:cNvPr id="18" name="文本框 17"/>
          <p:cNvSpPr txBox="1"/>
          <p:nvPr/>
        </p:nvSpPr>
        <p:spPr>
          <a:xfrm>
            <a:off x="5273169" y="555730"/>
            <a:ext cx="1645662" cy="52321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r>
              <a:rPr lang="zh-CN" altLang="en-US" sz="2800" dirty="0">
                <a:solidFill>
                  <a:srgbClr val="002060"/>
                </a:solidFill>
                <a:latin typeface="方正细圆简体" pitchFamily="65" charset="-122"/>
                <a:ea typeface="方正细圆简体" pitchFamily="65" charset="-122"/>
              </a:rPr>
              <a:t>论文绪论</a:t>
            </a:r>
            <a:endParaRPr lang="zh-HK" altLang="en-US" sz="2800" dirty="0">
              <a:solidFill>
                <a:srgbClr val="002060"/>
              </a:solidFill>
              <a:latin typeface="方正细圆简体" pitchFamily="65" charset="-122"/>
              <a:ea typeface="方正细圆简体" pitchFamily="65" charset="-122"/>
            </a:endParaRPr>
          </a:p>
        </p:txBody>
      </p:sp>
      <p:grpSp>
        <p:nvGrpSpPr>
          <p:cNvPr id="19" name="组合 18"/>
          <p:cNvGrpSpPr/>
          <p:nvPr/>
        </p:nvGrpSpPr>
        <p:grpSpPr>
          <a:xfrm>
            <a:off x="5032772" y="1078948"/>
            <a:ext cx="2126456" cy="108000"/>
            <a:chOff x="5026819" y="2872117"/>
            <a:chExt cx="2126456" cy="108000"/>
          </a:xfrm>
        </p:grpSpPr>
        <p:sp>
          <p:nvSpPr>
            <p:cNvPr id="20" name="椭圆 19"/>
            <p:cNvSpPr/>
            <p:nvPr/>
          </p:nvSpPr>
          <p:spPr>
            <a:xfrm>
              <a:off x="6035687" y="2872117"/>
              <a:ext cx="108000" cy="108000"/>
            </a:xfrm>
            <a:prstGeom prst="ellipse">
              <a:avLst/>
            </a:prstGeom>
            <a:solidFill>
              <a:srgbClr val="FF7D45"/>
            </a:solidFill>
            <a:ln>
              <a:solidFill>
                <a:srgbClr val="FF7D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1" name="直接连接符 20"/>
            <p:cNvCxnSpPr>
              <a:stCxn id="20" idx="6"/>
            </p:cNvCxnSpPr>
            <p:nvPr/>
          </p:nvCxnSpPr>
          <p:spPr>
            <a:xfrm>
              <a:off x="6143687" y="2926117"/>
              <a:ext cx="1009588" cy="0"/>
            </a:xfrm>
            <a:prstGeom prst="line">
              <a:avLst/>
            </a:prstGeom>
            <a:ln>
              <a:solidFill>
                <a:srgbClr val="FF7D45"/>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20" idx="2"/>
            </p:cNvCxnSpPr>
            <p:nvPr/>
          </p:nvCxnSpPr>
          <p:spPr>
            <a:xfrm flipH="1">
              <a:off x="5026819" y="2926117"/>
              <a:ext cx="1008868" cy="0"/>
            </a:xfrm>
            <a:prstGeom prst="line">
              <a:avLst/>
            </a:prstGeom>
            <a:ln>
              <a:solidFill>
                <a:srgbClr val="FF7D45"/>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a:off x="2243764" y="1588908"/>
            <a:ext cx="1272208" cy="437322"/>
            <a:chOff x="2243764" y="1588908"/>
            <a:chExt cx="1272208" cy="437322"/>
          </a:xfrm>
        </p:grpSpPr>
        <p:sp>
          <p:nvSpPr>
            <p:cNvPr id="24" name="流程图: 终止 23"/>
            <p:cNvSpPr/>
            <p:nvPr/>
          </p:nvSpPr>
          <p:spPr>
            <a:xfrm>
              <a:off x="2243764" y="1588908"/>
              <a:ext cx="1272208" cy="437322"/>
            </a:xfrm>
            <a:prstGeom prst="flowChartTerminator">
              <a:avLst/>
            </a:prstGeom>
            <a:solidFill>
              <a:srgbClr val="FF7D45"/>
            </a:solidFill>
            <a:ln>
              <a:solidFill>
                <a:srgbClr val="FF7D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2318722" y="1622904"/>
              <a:ext cx="1122293" cy="36933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r>
                <a:rPr lang="zh-CN" altLang="en-US" sz="1800" dirty="0">
                  <a:solidFill>
                    <a:srgbClr val="002060"/>
                  </a:solidFill>
                  <a:latin typeface="方正细圆简体" pitchFamily="65" charset="-122"/>
                  <a:ea typeface="方正细圆简体" pitchFamily="65" charset="-122"/>
                </a:rPr>
                <a:t>论文概述</a:t>
              </a:r>
              <a:endParaRPr lang="zh-HK" altLang="en-US" sz="1800" dirty="0">
                <a:solidFill>
                  <a:srgbClr val="002060"/>
                </a:solidFill>
                <a:latin typeface="方正细圆简体" pitchFamily="65" charset="-122"/>
                <a:ea typeface="方正细圆简体" pitchFamily="65" charset="-122"/>
              </a:endParaRPr>
            </a:p>
          </p:txBody>
        </p:sp>
      </p:grpSp>
      <p:grpSp>
        <p:nvGrpSpPr>
          <p:cNvPr id="26" name="组合 25"/>
          <p:cNvGrpSpPr/>
          <p:nvPr/>
        </p:nvGrpSpPr>
        <p:grpSpPr>
          <a:xfrm>
            <a:off x="5459896" y="1588908"/>
            <a:ext cx="1272208" cy="437322"/>
            <a:chOff x="1443857" y="1976467"/>
            <a:chExt cx="1272208" cy="437322"/>
          </a:xfrm>
        </p:grpSpPr>
        <p:sp>
          <p:nvSpPr>
            <p:cNvPr id="27" name="流程图: 终止 26"/>
            <p:cNvSpPr/>
            <p:nvPr/>
          </p:nvSpPr>
          <p:spPr>
            <a:xfrm>
              <a:off x="1443857" y="1976467"/>
              <a:ext cx="1272208" cy="437322"/>
            </a:xfrm>
            <a:prstGeom prst="flowChartTerminator">
              <a:avLst/>
            </a:prstGeom>
            <a:noFill/>
            <a:ln>
              <a:solidFill>
                <a:srgbClr val="FF7D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1518815" y="2010463"/>
              <a:ext cx="1122293" cy="36933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r>
                <a:rPr lang="zh-CN" altLang="en-US" sz="1800" dirty="0">
                  <a:solidFill>
                    <a:srgbClr val="002060"/>
                  </a:solidFill>
                  <a:latin typeface="方正细圆简体" pitchFamily="65" charset="-122"/>
                  <a:ea typeface="方正细圆简体" pitchFamily="65" charset="-122"/>
                </a:rPr>
                <a:t>论文摘要</a:t>
              </a:r>
              <a:endParaRPr lang="zh-HK" altLang="en-US" sz="1800" dirty="0">
                <a:solidFill>
                  <a:srgbClr val="002060"/>
                </a:solidFill>
                <a:latin typeface="方正细圆简体" pitchFamily="65" charset="-122"/>
                <a:ea typeface="方正细圆简体" pitchFamily="65" charset="-122"/>
              </a:endParaRPr>
            </a:p>
          </p:txBody>
        </p:sp>
      </p:grpSp>
      <p:grpSp>
        <p:nvGrpSpPr>
          <p:cNvPr id="29" name="组合 28"/>
          <p:cNvGrpSpPr/>
          <p:nvPr/>
        </p:nvGrpSpPr>
        <p:grpSpPr>
          <a:xfrm>
            <a:off x="8676028" y="1588908"/>
            <a:ext cx="1272208" cy="437322"/>
            <a:chOff x="7876121" y="2017453"/>
            <a:chExt cx="1272208" cy="437322"/>
          </a:xfrm>
        </p:grpSpPr>
        <p:sp>
          <p:nvSpPr>
            <p:cNvPr id="30" name="流程图: 终止 29"/>
            <p:cNvSpPr/>
            <p:nvPr/>
          </p:nvSpPr>
          <p:spPr>
            <a:xfrm>
              <a:off x="7876121" y="2017453"/>
              <a:ext cx="1272208" cy="437322"/>
            </a:xfrm>
            <a:prstGeom prst="flowChartTerminator">
              <a:avLst/>
            </a:prstGeom>
            <a:noFill/>
            <a:ln>
              <a:solidFill>
                <a:srgbClr val="FF7D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p:cNvSpPr txBox="1"/>
            <p:nvPr/>
          </p:nvSpPr>
          <p:spPr>
            <a:xfrm>
              <a:off x="8071975" y="2051449"/>
              <a:ext cx="880501" cy="36933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r>
                <a:rPr lang="zh-CN" altLang="en-US" sz="1800" dirty="0">
                  <a:solidFill>
                    <a:srgbClr val="002060"/>
                  </a:solidFill>
                  <a:latin typeface="方正细圆简体" pitchFamily="65" charset="-122"/>
                  <a:ea typeface="方正细圆简体" pitchFamily="65" charset="-122"/>
                </a:rPr>
                <a:t>关键词</a:t>
              </a:r>
              <a:endParaRPr lang="zh-HK" altLang="en-US" sz="1800" dirty="0">
                <a:solidFill>
                  <a:srgbClr val="002060"/>
                </a:solidFill>
                <a:latin typeface="方正细圆简体" pitchFamily="65" charset="-122"/>
                <a:ea typeface="方正细圆简体" pitchFamily="65" charset="-122"/>
              </a:endParaRPr>
            </a:p>
          </p:txBody>
        </p:sp>
      </p:grpSp>
      <p:sp>
        <p:nvSpPr>
          <p:cNvPr id="32" name="文本框 31"/>
          <p:cNvSpPr txBox="1"/>
          <p:nvPr/>
        </p:nvSpPr>
        <p:spPr>
          <a:xfrm>
            <a:off x="2165649" y="2851844"/>
            <a:ext cx="7860703" cy="1915587"/>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pPr algn="just">
              <a:lnSpc>
                <a:spcPts val="2400"/>
              </a:lnSpc>
            </a:pPr>
            <a:r>
              <a:rPr lang="zh-CN" altLang="en-US" sz="1600" dirty="0">
                <a:solidFill>
                  <a:srgbClr val="002060"/>
                </a:solidFill>
                <a:latin typeface="方正细圆简体" pitchFamily="65" charset="-122"/>
                <a:ea typeface="方正细圆简体" pitchFamily="65" charset="-122"/>
              </a:rPr>
              <a:t>在此输入</a:t>
            </a:r>
            <a:r>
              <a:rPr lang="zh-CN" altLang="en-US" sz="1600">
                <a:solidFill>
                  <a:srgbClr val="002060"/>
                </a:solidFill>
                <a:latin typeface="方正细圆简体" pitchFamily="65" charset="-122"/>
                <a:ea typeface="方正细圆简体" pitchFamily="65" charset="-122"/>
              </a:rPr>
              <a:t>有关论文概述的</a:t>
            </a:r>
            <a:r>
              <a:rPr lang="zh-CN" altLang="en-US" sz="1600" dirty="0">
                <a:solidFill>
                  <a:srgbClr val="002060"/>
                </a:solidFill>
                <a:latin typeface="方正细圆简体" pitchFamily="65" charset="-122"/>
                <a:ea typeface="方正细圆简体" pitchFamily="65" charset="-122"/>
              </a:rPr>
              <a:t>内容在此输入</a:t>
            </a:r>
            <a:r>
              <a:rPr lang="zh-CN" altLang="en-US" sz="1600">
                <a:solidFill>
                  <a:srgbClr val="002060"/>
                </a:solidFill>
                <a:latin typeface="方正细圆简体" pitchFamily="65" charset="-122"/>
                <a:ea typeface="方正细圆简体" pitchFamily="65" charset="-122"/>
              </a:rPr>
              <a:t>有关论文概述的</a:t>
            </a:r>
            <a:r>
              <a:rPr lang="zh-CN" altLang="en-US" sz="1600" dirty="0">
                <a:solidFill>
                  <a:srgbClr val="002060"/>
                </a:solidFill>
                <a:latin typeface="方正细圆简体" pitchFamily="65" charset="-122"/>
                <a:ea typeface="方正细圆简体" pitchFamily="65" charset="-122"/>
              </a:rPr>
              <a:t>内容在此输入</a:t>
            </a:r>
            <a:r>
              <a:rPr lang="zh-CN" altLang="en-US" sz="1600">
                <a:solidFill>
                  <a:srgbClr val="002060"/>
                </a:solidFill>
                <a:latin typeface="方正细圆简体" pitchFamily="65" charset="-122"/>
                <a:ea typeface="方正细圆简体" pitchFamily="65" charset="-122"/>
              </a:rPr>
              <a:t>有关论文概述的</a:t>
            </a:r>
            <a:r>
              <a:rPr lang="zh-CN" altLang="en-US" sz="1600" dirty="0">
                <a:solidFill>
                  <a:srgbClr val="002060"/>
                </a:solidFill>
                <a:latin typeface="方正细圆简体" pitchFamily="65" charset="-122"/>
                <a:ea typeface="方正细圆简体" pitchFamily="65" charset="-122"/>
              </a:rPr>
              <a:t>内容在此输入</a:t>
            </a:r>
            <a:r>
              <a:rPr lang="zh-CN" altLang="en-US" sz="1600">
                <a:solidFill>
                  <a:srgbClr val="002060"/>
                </a:solidFill>
                <a:latin typeface="方正细圆简体" pitchFamily="65" charset="-122"/>
                <a:ea typeface="方正细圆简体" pitchFamily="65" charset="-122"/>
              </a:rPr>
              <a:t>有关论文概述的</a:t>
            </a:r>
            <a:r>
              <a:rPr lang="zh-CN" altLang="en-US" sz="1600" dirty="0">
                <a:solidFill>
                  <a:srgbClr val="002060"/>
                </a:solidFill>
                <a:latin typeface="方正细圆简体" pitchFamily="65" charset="-122"/>
                <a:ea typeface="方正细圆简体" pitchFamily="65" charset="-122"/>
              </a:rPr>
              <a:t>内容在此输入</a:t>
            </a:r>
            <a:r>
              <a:rPr lang="zh-CN" altLang="en-US" sz="1600">
                <a:solidFill>
                  <a:srgbClr val="002060"/>
                </a:solidFill>
                <a:latin typeface="方正细圆简体" pitchFamily="65" charset="-122"/>
                <a:ea typeface="方正细圆简体" pitchFamily="65" charset="-122"/>
              </a:rPr>
              <a:t>有关论文概述的</a:t>
            </a:r>
            <a:r>
              <a:rPr lang="zh-CN" altLang="en-US" sz="1600" dirty="0">
                <a:solidFill>
                  <a:srgbClr val="002060"/>
                </a:solidFill>
                <a:latin typeface="方正细圆简体" pitchFamily="65" charset="-122"/>
                <a:ea typeface="方正细圆简体" pitchFamily="65" charset="-122"/>
              </a:rPr>
              <a:t>内容在此输入</a:t>
            </a:r>
            <a:r>
              <a:rPr lang="zh-CN" altLang="en-US" sz="1600">
                <a:solidFill>
                  <a:srgbClr val="002060"/>
                </a:solidFill>
                <a:latin typeface="方正细圆简体" pitchFamily="65" charset="-122"/>
                <a:ea typeface="方正细圆简体" pitchFamily="65" charset="-122"/>
              </a:rPr>
              <a:t>有关论文概述的</a:t>
            </a:r>
            <a:r>
              <a:rPr lang="zh-CN" altLang="en-US" sz="1600" dirty="0">
                <a:solidFill>
                  <a:srgbClr val="002060"/>
                </a:solidFill>
                <a:latin typeface="方正细圆简体" pitchFamily="65" charset="-122"/>
                <a:ea typeface="方正细圆简体" pitchFamily="65" charset="-122"/>
              </a:rPr>
              <a:t>内容在此输入</a:t>
            </a:r>
            <a:r>
              <a:rPr lang="zh-CN" altLang="en-US" sz="1600">
                <a:solidFill>
                  <a:srgbClr val="002060"/>
                </a:solidFill>
                <a:latin typeface="方正细圆简体" pitchFamily="65" charset="-122"/>
                <a:ea typeface="方正细圆简体" pitchFamily="65" charset="-122"/>
              </a:rPr>
              <a:t>有关论文概述的</a:t>
            </a:r>
            <a:r>
              <a:rPr lang="zh-CN" altLang="en-US" sz="1600" dirty="0">
                <a:solidFill>
                  <a:srgbClr val="002060"/>
                </a:solidFill>
                <a:latin typeface="方正细圆简体" pitchFamily="65" charset="-122"/>
                <a:ea typeface="方正细圆简体" pitchFamily="65" charset="-122"/>
              </a:rPr>
              <a:t>内容在此输入</a:t>
            </a:r>
            <a:r>
              <a:rPr lang="zh-CN" altLang="en-US" sz="1600">
                <a:solidFill>
                  <a:srgbClr val="002060"/>
                </a:solidFill>
                <a:latin typeface="方正细圆简体" pitchFamily="65" charset="-122"/>
                <a:ea typeface="方正细圆简体" pitchFamily="65" charset="-122"/>
              </a:rPr>
              <a:t>有关论文概述的</a:t>
            </a:r>
            <a:r>
              <a:rPr lang="zh-CN" altLang="en-US" sz="1600" dirty="0">
                <a:solidFill>
                  <a:srgbClr val="002060"/>
                </a:solidFill>
                <a:latin typeface="方正细圆简体" pitchFamily="65" charset="-122"/>
                <a:ea typeface="方正细圆简体" pitchFamily="65" charset="-122"/>
              </a:rPr>
              <a:t>内容在此输入</a:t>
            </a:r>
            <a:r>
              <a:rPr lang="zh-CN" altLang="en-US" sz="1600">
                <a:solidFill>
                  <a:srgbClr val="002060"/>
                </a:solidFill>
                <a:latin typeface="方正细圆简体" pitchFamily="65" charset="-122"/>
                <a:ea typeface="方正细圆简体" pitchFamily="65" charset="-122"/>
              </a:rPr>
              <a:t>有关论文概述的</a:t>
            </a:r>
            <a:r>
              <a:rPr lang="zh-CN" altLang="en-US" sz="1600" dirty="0">
                <a:solidFill>
                  <a:srgbClr val="002060"/>
                </a:solidFill>
                <a:latin typeface="方正细圆简体" pitchFamily="65" charset="-122"/>
                <a:ea typeface="方正细圆简体" pitchFamily="65" charset="-122"/>
              </a:rPr>
              <a:t>内容在此输入</a:t>
            </a:r>
            <a:r>
              <a:rPr lang="zh-CN" altLang="en-US" sz="1600">
                <a:solidFill>
                  <a:srgbClr val="002060"/>
                </a:solidFill>
                <a:latin typeface="方正细圆简体" pitchFamily="65" charset="-122"/>
                <a:ea typeface="方正细圆简体" pitchFamily="65" charset="-122"/>
              </a:rPr>
              <a:t>有关论文概述的</a:t>
            </a:r>
            <a:r>
              <a:rPr lang="zh-CN" altLang="en-US" sz="1600" dirty="0">
                <a:solidFill>
                  <a:srgbClr val="002060"/>
                </a:solidFill>
                <a:latin typeface="方正细圆简体" pitchFamily="65" charset="-122"/>
                <a:ea typeface="方正细圆简体" pitchFamily="65" charset="-122"/>
              </a:rPr>
              <a:t>内容在此输入</a:t>
            </a:r>
            <a:r>
              <a:rPr lang="zh-CN" altLang="en-US" sz="1600">
                <a:solidFill>
                  <a:srgbClr val="002060"/>
                </a:solidFill>
                <a:latin typeface="方正细圆简体" pitchFamily="65" charset="-122"/>
                <a:ea typeface="方正细圆简体" pitchFamily="65" charset="-122"/>
              </a:rPr>
              <a:t>有关论文概述的</a:t>
            </a:r>
            <a:r>
              <a:rPr lang="zh-CN" altLang="en-US" sz="1600" dirty="0">
                <a:solidFill>
                  <a:srgbClr val="002060"/>
                </a:solidFill>
                <a:latin typeface="方正细圆简体" pitchFamily="65" charset="-122"/>
                <a:ea typeface="方正细圆简体" pitchFamily="65" charset="-122"/>
              </a:rPr>
              <a:t>内容在此输入</a:t>
            </a:r>
            <a:r>
              <a:rPr lang="zh-CN" altLang="en-US" sz="1600">
                <a:solidFill>
                  <a:srgbClr val="002060"/>
                </a:solidFill>
                <a:latin typeface="方正细圆简体" pitchFamily="65" charset="-122"/>
                <a:ea typeface="方正细圆简体" pitchFamily="65" charset="-122"/>
              </a:rPr>
              <a:t>有关论文概述的</a:t>
            </a:r>
            <a:r>
              <a:rPr lang="zh-CN" altLang="en-US" sz="1600" dirty="0">
                <a:solidFill>
                  <a:srgbClr val="002060"/>
                </a:solidFill>
                <a:latin typeface="方正细圆简体" pitchFamily="65" charset="-122"/>
                <a:ea typeface="方正细圆简体" pitchFamily="65" charset="-122"/>
              </a:rPr>
              <a:t>内容在此输入</a:t>
            </a:r>
            <a:r>
              <a:rPr lang="zh-CN" altLang="en-US" sz="1600">
                <a:solidFill>
                  <a:srgbClr val="002060"/>
                </a:solidFill>
                <a:latin typeface="方正细圆简体" pitchFamily="65" charset="-122"/>
                <a:ea typeface="方正细圆简体" pitchFamily="65" charset="-122"/>
              </a:rPr>
              <a:t>有关论文概述的</a:t>
            </a:r>
            <a:r>
              <a:rPr lang="zh-CN" altLang="en-US" sz="1600" dirty="0">
                <a:solidFill>
                  <a:srgbClr val="002060"/>
                </a:solidFill>
                <a:latin typeface="方正细圆简体" pitchFamily="65" charset="-122"/>
                <a:ea typeface="方正细圆简体" pitchFamily="65" charset="-122"/>
              </a:rPr>
              <a:t>内容在此输入</a:t>
            </a:r>
            <a:r>
              <a:rPr lang="zh-CN" altLang="en-US" sz="1600">
                <a:solidFill>
                  <a:srgbClr val="002060"/>
                </a:solidFill>
                <a:latin typeface="方正细圆简体" pitchFamily="65" charset="-122"/>
                <a:ea typeface="方正细圆简体" pitchFamily="65" charset="-122"/>
              </a:rPr>
              <a:t>有关论文概述的</a:t>
            </a:r>
            <a:r>
              <a:rPr lang="zh-CN" altLang="en-US" sz="1600" dirty="0">
                <a:solidFill>
                  <a:srgbClr val="002060"/>
                </a:solidFill>
                <a:latin typeface="方正细圆简体" pitchFamily="65" charset="-122"/>
                <a:ea typeface="方正细圆简体" pitchFamily="65" charset="-122"/>
              </a:rPr>
              <a:t>内容在此输入</a:t>
            </a:r>
            <a:r>
              <a:rPr lang="zh-CN" altLang="en-US" sz="1600">
                <a:solidFill>
                  <a:srgbClr val="002060"/>
                </a:solidFill>
                <a:latin typeface="方正细圆简体" pitchFamily="65" charset="-122"/>
                <a:ea typeface="方正细圆简体" pitchFamily="65" charset="-122"/>
              </a:rPr>
              <a:t>有关论文概述的</a:t>
            </a:r>
            <a:r>
              <a:rPr lang="zh-CN" altLang="en-US" sz="1600" dirty="0">
                <a:solidFill>
                  <a:srgbClr val="002060"/>
                </a:solidFill>
                <a:latin typeface="方正细圆简体" pitchFamily="65" charset="-122"/>
                <a:ea typeface="方正细圆简体" pitchFamily="65" charset="-122"/>
              </a:rPr>
              <a:t>内容</a:t>
            </a:r>
            <a:endParaRPr lang="zh-HK" altLang="en-US" sz="1600" dirty="0">
              <a:solidFill>
                <a:srgbClr val="002060"/>
              </a:solidFill>
              <a:latin typeface="方正细圆简体" pitchFamily="65" charset="-122"/>
              <a:ea typeface="方正细圆简体" pitchFamily="65"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l="2229" t="1932" r="2229"/>
          <a:stretch>
            <a:fillRect/>
          </a:stretch>
        </p:blipFill>
        <p:spPr>
          <a:xfrm>
            <a:off x="0" y="0"/>
            <a:ext cx="12192000" cy="6858000"/>
          </a:xfrm>
          <a:prstGeom prst="rect">
            <a:avLst/>
          </a:prstGeom>
        </p:spPr>
      </p:pic>
      <p:sp>
        <p:nvSpPr>
          <p:cNvPr id="3" name="文本框 2"/>
          <p:cNvSpPr txBox="1"/>
          <p:nvPr/>
        </p:nvSpPr>
        <p:spPr>
          <a:xfrm>
            <a:off x="5273169" y="555730"/>
            <a:ext cx="1645662" cy="52321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r>
              <a:rPr lang="zh-CN" altLang="en-US" sz="2800" dirty="0">
                <a:solidFill>
                  <a:srgbClr val="002060"/>
                </a:solidFill>
                <a:latin typeface="方正细圆简体" pitchFamily="65" charset="-122"/>
                <a:ea typeface="方正细圆简体" pitchFamily="65" charset="-122"/>
              </a:rPr>
              <a:t>论文绪论</a:t>
            </a:r>
            <a:endParaRPr lang="zh-HK" altLang="en-US" sz="2800" dirty="0">
              <a:solidFill>
                <a:srgbClr val="002060"/>
              </a:solidFill>
              <a:latin typeface="方正细圆简体" pitchFamily="65" charset="-122"/>
              <a:ea typeface="方正细圆简体" pitchFamily="65" charset="-122"/>
            </a:endParaRPr>
          </a:p>
        </p:txBody>
      </p:sp>
      <p:grpSp>
        <p:nvGrpSpPr>
          <p:cNvPr id="5" name="组合 4"/>
          <p:cNvGrpSpPr/>
          <p:nvPr/>
        </p:nvGrpSpPr>
        <p:grpSpPr>
          <a:xfrm>
            <a:off x="5032772" y="1078948"/>
            <a:ext cx="2126456" cy="108000"/>
            <a:chOff x="5026819" y="2872117"/>
            <a:chExt cx="2126456" cy="108000"/>
          </a:xfrm>
        </p:grpSpPr>
        <p:sp>
          <p:nvSpPr>
            <p:cNvPr id="6" name="椭圆 5"/>
            <p:cNvSpPr/>
            <p:nvPr/>
          </p:nvSpPr>
          <p:spPr>
            <a:xfrm>
              <a:off x="6035687" y="2872117"/>
              <a:ext cx="108000" cy="108000"/>
            </a:xfrm>
            <a:prstGeom prst="ellipse">
              <a:avLst/>
            </a:prstGeom>
            <a:solidFill>
              <a:srgbClr val="FF7D45"/>
            </a:solidFill>
            <a:ln>
              <a:solidFill>
                <a:srgbClr val="FF7D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a:stCxn id="6" idx="6"/>
            </p:cNvCxnSpPr>
            <p:nvPr/>
          </p:nvCxnSpPr>
          <p:spPr>
            <a:xfrm>
              <a:off x="6143687" y="2926117"/>
              <a:ext cx="1009588" cy="0"/>
            </a:xfrm>
            <a:prstGeom prst="line">
              <a:avLst/>
            </a:prstGeom>
            <a:ln>
              <a:solidFill>
                <a:srgbClr val="FF7D45"/>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stCxn id="6" idx="2"/>
            </p:cNvCxnSpPr>
            <p:nvPr/>
          </p:nvCxnSpPr>
          <p:spPr>
            <a:xfrm flipH="1">
              <a:off x="5026819" y="2926117"/>
              <a:ext cx="1008868" cy="0"/>
            </a:xfrm>
            <a:prstGeom prst="line">
              <a:avLst/>
            </a:prstGeom>
            <a:ln>
              <a:solidFill>
                <a:srgbClr val="FF7D45"/>
              </a:solidFill>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2243764" y="1588908"/>
            <a:ext cx="1272208" cy="437322"/>
            <a:chOff x="2243764" y="1588908"/>
            <a:chExt cx="1272208" cy="437322"/>
          </a:xfrm>
        </p:grpSpPr>
        <p:sp>
          <p:nvSpPr>
            <p:cNvPr id="10" name="流程图: 终止 9"/>
            <p:cNvSpPr/>
            <p:nvPr/>
          </p:nvSpPr>
          <p:spPr>
            <a:xfrm>
              <a:off x="2243764" y="1588908"/>
              <a:ext cx="1272208" cy="437322"/>
            </a:xfrm>
            <a:prstGeom prst="flowChartTerminator">
              <a:avLst/>
            </a:prstGeom>
            <a:noFill/>
            <a:ln>
              <a:solidFill>
                <a:srgbClr val="FF7D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2318722" y="1622904"/>
              <a:ext cx="1122293" cy="36933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r>
                <a:rPr lang="zh-CN" altLang="en-US" sz="1800">
                  <a:solidFill>
                    <a:srgbClr val="002060"/>
                  </a:solidFill>
                  <a:latin typeface="方正细圆简体" pitchFamily="65" charset="-122"/>
                  <a:ea typeface="方正细圆简体" pitchFamily="65" charset="-122"/>
                </a:rPr>
                <a:t>论文概述</a:t>
              </a:r>
              <a:endParaRPr lang="zh-HK" altLang="en-US" sz="1800" dirty="0">
                <a:solidFill>
                  <a:srgbClr val="002060"/>
                </a:solidFill>
                <a:latin typeface="方正细圆简体" pitchFamily="65" charset="-122"/>
                <a:ea typeface="方正细圆简体" pitchFamily="65" charset="-122"/>
              </a:endParaRPr>
            </a:p>
          </p:txBody>
        </p:sp>
      </p:grpSp>
      <p:grpSp>
        <p:nvGrpSpPr>
          <p:cNvPr id="12" name="组合 11"/>
          <p:cNvGrpSpPr/>
          <p:nvPr/>
        </p:nvGrpSpPr>
        <p:grpSpPr>
          <a:xfrm>
            <a:off x="5459896" y="1588908"/>
            <a:ext cx="1272208" cy="437322"/>
            <a:chOff x="1443857" y="1976467"/>
            <a:chExt cx="1272208" cy="437322"/>
          </a:xfrm>
        </p:grpSpPr>
        <p:sp>
          <p:nvSpPr>
            <p:cNvPr id="13" name="流程图: 终止 12"/>
            <p:cNvSpPr/>
            <p:nvPr/>
          </p:nvSpPr>
          <p:spPr>
            <a:xfrm>
              <a:off x="1443857" y="1976467"/>
              <a:ext cx="1272208" cy="437322"/>
            </a:xfrm>
            <a:prstGeom prst="flowChartTerminator">
              <a:avLst/>
            </a:prstGeom>
            <a:solidFill>
              <a:srgbClr val="FF7D45"/>
            </a:solidFill>
            <a:ln>
              <a:solidFill>
                <a:srgbClr val="FF7D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518815" y="2010463"/>
              <a:ext cx="1122293" cy="36933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r>
                <a:rPr lang="zh-CN" altLang="en-US" sz="1800" dirty="0">
                  <a:solidFill>
                    <a:srgbClr val="002060"/>
                  </a:solidFill>
                  <a:latin typeface="方正细圆简体" pitchFamily="65" charset="-122"/>
                  <a:ea typeface="方正细圆简体" pitchFamily="65" charset="-122"/>
                </a:rPr>
                <a:t>论文摘要</a:t>
              </a:r>
              <a:endParaRPr lang="zh-HK" altLang="en-US" sz="1800" dirty="0">
                <a:solidFill>
                  <a:srgbClr val="002060"/>
                </a:solidFill>
                <a:latin typeface="方正细圆简体" pitchFamily="65" charset="-122"/>
                <a:ea typeface="方正细圆简体" pitchFamily="65" charset="-122"/>
              </a:endParaRPr>
            </a:p>
          </p:txBody>
        </p:sp>
      </p:grpSp>
      <p:grpSp>
        <p:nvGrpSpPr>
          <p:cNvPr id="15" name="组合 14"/>
          <p:cNvGrpSpPr/>
          <p:nvPr/>
        </p:nvGrpSpPr>
        <p:grpSpPr>
          <a:xfrm>
            <a:off x="8676028" y="1588908"/>
            <a:ext cx="1272208" cy="437322"/>
            <a:chOff x="7876121" y="2017453"/>
            <a:chExt cx="1272208" cy="437322"/>
          </a:xfrm>
        </p:grpSpPr>
        <p:sp>
          <p:nvSpPr>
            <p:cNvPr id="16" name="流程图: 终止 15"/>
            <p:cNvSpPr/>
            <p:nvPr/>
          </p:nvSpPr>
          <p:spPr>
            <a:xfrm>
              <a:off x="7876121" y="2017453"/>
              <a:ext cx="1272208" cy="437322"/>
            </a:xfrm>
            <a:prstGeom prst="flowChartTerminator">
              <a:avLst/>
            </a:prstGeom>
            <a:noFill/>
            <a:ln>
              <a:solidFill>
                <a:srgbClr val="FF7D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8071975" y="2051449"/>
              <a:ext cx="880501" cy="36933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r>
                <a:rPr lang="zh-CN" altLang="en-US" sz="1800" dirty="0">
                  <a:solidFill>
                    <a:srgbClr val="002060"/>
                  </a:solidFill>
                  <a:latin typeface="方正细圆简体" pitchFamily="65" charset="-122"/>
                  <a:ea typeface="方正细圆简体" pitchFamily="65" charset="-122"/>
                </a:rPr>
                <a:t>关键词</a:t>
              </a:r>
              <a:endParaRPr lang="zh-HK" altLang="en-US" sz="1800" dirty="0">
                <a:solidFill>
                  <a:srgbClr val="002060"/>
                </a:solidFill>
                <a:latin typeface="方正细圆简体" pitchFamily="65" charset="-122"/>
                <a:ea typeface="方正细圆简体" pitchFamily="65" charset="-122"/>
              </a:endParaRPr>
            </a:p>
          </p:txBody>
        </p:sp>
      </p:grpSp>
      <p:sp>
        <p:nvSpPr>
          <p:cNvPr id="18" name="文本框 17"/>
          <p:cNvSpPr txBox="1"/>
          <p:nvPr/>
        </p:nvSpPr>
        <p:spPr>
          <a:xfrm>
            <a:off x="2165649" y="2851844"/>
            <a:ext cx="7860703" cy="193899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pPr algn="just">
              <a:lnSpc>
                <a:spcPts val="2400"/>
              </a:lnSpc>
            </a:pPr>
            <a:r>
              <a:rPr lang="zh-CN" altLang="en-US" sz="1600" dirty="0">
                <a:solidFill>
                  <a:srgbClr val="002060"/>
                </a:solidFill>
                <a:latin typeface="方正细圆简体" pitchFamily="65" charset="-122"/>
                <a:ea typeface="方正细圆简体" pitchFamily="65" charset="-122"/>
              </a:rPr>
              <a:t>在此输入有关论文摘要的内容在此输入有关论文摘要的内容在此输入有关论文摘要的内容在此输入有关论文摘要的内容在此输入有关论文摘要的内容在此输入有关论文摘要的内容在此输入有关论文摘要的内容在此输入有关论文摘要的内容在此输入有关论文摘要的内容在此输入有关论文摘要的内容在此输入有关论文摘要的内容在此输入有关论文摘要的内容在此输入有关论文摘要的内容在此输入有关论文摘要的内容在此输入有关论文摘要的内容</a:t>
            </a:r>
            <a:endParaRPr lang="zh-HK" altLang="en-US" sz="1600" dirty="0">
              <a:solidFill>
                <a:srgbClr val="002060"/>
              </a:solidFill>
              <a:latin typeface="方正细圆简体" pitchFamily="65" charset="-122"/>
              <a:ea typeface="方正细圆简体" pitchFamily="65"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l="2229" t="1932" r="2229"/>
          <a:stretch>
            <a:fillRect/>
          </a:stretch>
        </p:blipFill>
        <p:spPr>
          <a:xfrm>
            <a:off x="0" y="0"/>
            <a:ext cx="12192000" cy="6858000"/>
          </a:xfrm>
          <a:prstGeom prst="rect">
            <a:avLst/>
          </a:prstGeom>
        </p:spPr>
      </p:pic>
      <p:sp>
        <p:nvSpPr>
          <p:cNvPr id="3" name="文本框 2"/>
          <p:cNvSpPr txBox="1"/>
          <p:nvPr/>
        </p:nvSpPr>
        <p:spPr>
          <a:xfrm>
            <a:off x="5273169" y="555730"/>
            <a:ext cx="1645662" cy="52321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r>
              <a:rPr lang="zh-CN" altLang="en-US" sz="2800" dirty="0">
                <a:solidFill>
                  <a:srgbClr val="002060"/>
                </a:solidFill>
                <a:latin typeface="方正细圆简体" pitchFamily="65" charset="-122"/>
                <a:ea typeface="方正细圆简体" pitchFamily="65" charset="-122"/>
              </a:rPr>
              <a:t>论文绪论</a:t>
            </a:r>
            <a:endParaRPr lang="zh-HK" altLang="en-US" sz="2800" dirty="0">
              <a:solidFill>
                <a:srgbClr val="002060"/>
              </a:solidFill>
              <a:latin typeface="方正细圆简体" pitchFamily="65" charset="-122"/>
              <a:ea typeface="方正细圆简体" pitchFamily="65" charset="-122"/>
            </a:endParaRPr>
          </a:p>
        </p:txBody>
      </p:sp>
      <p:grpSp>
        <p:nvGrpSpPr>
          <p:cNvPr id="5" name="组合 4"/>
          <p:cNvGrpSpPr/>
          <p:nvPr/>
        </p:nvGrpSpPr>
        <p:grpSpPr>
          <a:xfrm>
            <a:off x="5032772" y="1078948"/>
            <a:ext cx="2126456" cy="108000"/>
            <a:chOff x="5026819" y="2872117"/>
            <a:chExt cx="2126456" cy="108000"/>
          </a:xfrm>
        </p:grpSpPr>
        <p:sp>
          <p:nvSpPr>
            <p:cNvPr id="6" name="椭圆 5"/>
            <p:cNvSpPr/>
            <p:nvPr/>
          </p:nvSpPr>
          <p:spPr>
            <a:xfrm>
              <a:off x="6035687" y="2872117"/>
              <a:ext cx="108000" cy="108000"/>
            </a:xfrm>
            <a:prstGeom prst="ellipse">
              <a:avLst/>
            </a:prstGeom>
            <a:solidFill>
              <a:srgbClr val="FF7D45"/>
            </a:solidFill>
            <a:ln>
              <a:solidFill>
                <a:srgbClr val="FF7D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a:stCxn id="6" idx="6"/>
            </p:cNvCxnSpPr>
            <p:nvPr/>
          </p:nvCxnSpPr>
          <p:spPr>
            <a:xfrm>
              <a:off x="6143687" y="2926117"/>
              <a:ext cx="1009588" cy="0"/>
            </a:xfrm>
            <a:prstGeom prst="line">
              <a:avLst/>
            </a:prstGeom>
            <a:ln>
              <a:solidFill>
                <a:srgbClr val="FF7D45"/>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stCxn id="6" idx="2"/>
            </p:cNvCxnSpPr>
            <p:nvPr/>
          </p:nvCxnSpPr>
          <p:spPr>
            <a:xfrm flipH="1">
              <a:off x="5026819" y="2926117"/>
              <a:ext cx="1008868" cy="0"/>
            </a:xfrm>
            <a:prstGeom prst="line">
              <a:avLst/>
            </a:prstGeom>
            <a:ln>
              <a:solidFill>
                <a:srgbClr val="FF7D45"/>
              </a:solidFill>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2243764" y="1588908"/>
            <a:ext cx="1272208" cy="437322"/>
            <a:chOff x="2243764" y="1588908"/>
            <a:chExt cx="1272208" cy="437322"/>
          </a:xfrm>
        </p:grpSpPr>
        <p:sp>
          <p:nvSpPr>
            <p:cNvPr id="10" name="流程图: 终止 9"/>
            <p:cNvSpPr/>
            <p:nvPr/>
          </p:nvSpPr>
          <p:spPr>
            <a:xfrm>
              <a:off x="2243764" y="1588908"/>
              <a:ext cx="1272208" cy="437322"/>
            </a:xfrm>
            <a:prstGeom prst="flowChartTerminator">
              <a:avLst/>
            </a:prstGeom>
            <a:noFill/>
            <a:ln>
              <a:solidFill>
                <a:srgbClr val="FF7D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2318722" y="1622904"/>
              <a:ext cx="1122293" cy="36933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r>
                <a:rPr lang="zh-CN" altLang="en-US" sz="1800">
                  <a:solidFill>
                    <a:srgbClr val="002060"/>
                  </a:solidFill>
                  <a:latin typeface="方正细圆简体" pitchFamily="65" charset="-122"/>
                  <a:ea typeface="方正细圆简体" pitchFamily="65" charset="-122"/>
                </a:rPr>
                <a:t>论文概述</a:t>
              </a:r>
              <a:endParaRPr lang="zh-HK" altLang="en-US" sz="1800" dirty="0">
                <a:solidFill>
                  <a:srgbClr val="002060"/>
                </a:solidFill>
                <a:latin typeface="方正细圆简体" pitchFamily="65" charset="-122"/>
                <a:ea typeface="方正细圆简体" pitchFamily="65" charset="-122"/>
              </a:endParaRPr>
            </a:p>
          </p:txBody>
        </p:sp>
      </p:grpSp>
      <p:grpSp>
        <p:nvGrpSpPr>
          <p:cNvPr id="12" name="组合 11"/>
          <p:cNvGrpSpPr/>
          <p:nvPr/>
        </p:nvGrpSpPr>
        <p:grpSpPr>
          <a:xfrm>
            <a:off x="5459896" y="1588908"/>
            <a:ext cx="1272208" cy="437322"/>
            <a:chOff x="1443857" y="1976467"/>
            <a:chExt cx="1272208" cy="437322"/>
          </a:xfrm>
        </p:grpSpPr>
        <p:sp>
          <p:nvSpPr>
            <p:cNvPr id="13" name="流程图: 终止 12"/>
            <p:cNvSpPr/>
            <p:nvPr/>
          </p:nvSpPr>
          <p:spPr>
            <a:xfrm>
              <a:off x="1443857" y="1976467"/>
              <a:ext cx="1272208" cy="437322"/>
            </a:xfrm>
            <a:prstGeom prst="flowChartTerminator">
              <a:avLst/>
            </a:prstGeom>
            <a:noFill/>
            <a:ln>
              <a:solidFill>
                <a:srgbClr val="FF7D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518815" y="2010463"/>
              <a:ext cx="1122293" cy="36933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r>
                <a:rPr lang="zh-CN" altLang="en-US" sz="1800" dirty="0">
                  <a:solidFill>
                    <a:srgbClr val="002060"/>
                  </a:solidFill>
                  <a:latin typeface="方正细圆简体" pitchFamily="65" charset="-122"/>
                  <a:ea typeface="方正细圆简体" pitchFamily="65" charset="-122"/>
                </a:rPr>
                <a:t>论文摘要</a:t>
              </a:r>
              <a:endParaRPr lang="zh-HK" altLang="en-US" sz="1800" dirty="0">
                <a:solidFill>
                  <a:srgbClr val="002060"/>
                </a:solidFill>
                <a:latin typeface="方正细圆简体" pitchFamily="65" charset="-122"/>
                <a:ea typeface="方正细圆简体" pitchFamily="65" charset="-122"/>
              </a:endParaRPr>
            </a:p>
          </p:txBody>
        </p:sp>
      </p:grpSp>
      <p:grpSp>
        <p:nvGrpSpPr>
          <p:cNvPr id="15" name="组合 14"/>
          <p:cNvGrpSpPr/>
          <p:nvPr/>
        </p:nvGrpSpPr>
        <p:grpSpPr>
          <a:xfrm>
            <a:off x="8676028" y="1588908"/>
            <a:ext cx="1272208" cy="437322"/>
            <a:chOff x="7876121" y="2017453"/>
            <a:chExt cx="1272208" cy="437322"/>
          </a:xfrm>
        </p:grpSpPr>
        <p:sp>
          <p:nvSpPr>
            <p:cNvPr id="16" name="流程图: 终止 15"/>
            <p:cNvSpPr/>
            <p:nvPr/>
          </p:nvSpPr>
          <p:spPr>
            <a:xfrm>
              <a:off x="7876121" y="2017453"/>
              <a:ext cx="1272208" cy="437322"/>
            </a:xfrm>
            <a:prstGeom prst="flowChartTerminator">
              <a:avLst/>
            </a:prstGeom>
            <a:solidFill>
              <a:srgbClr val="FF7D45"/>
            </a:solidFill>
            <a:ln>
              <a:solidFill>
                <a:srgbClr val="FF7D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8071975" y="2051449"/>
              <a:ext cx="880501" cy="36933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r>
                <a:rPr lang="zh-CN" altLang="en-US" sz="1800" dirty="0">
                  <a:solidFill>
                    <a:srgbClr val="002060"/>
                  </a:solidFill>
                  <a:latin typeface="方正细圆简体" pitchFamily="65" charset="-122"/>
                  <a:ea typeface="方正细圆简体" pitchFamily="65" charset="-122"/>
                </a:rPr>
                <a:t>关键词</a:t>
              </a:r>
              <a:endParaRPr lang="zh-HK" altLang="en-US" sz="1800" dirty="0">
                <a:solidFill>
                  <a:srgbClr val="002060"/>
                </a:solidFill>
                <a:latin typeface="方正细圆简体" pitchFamily="65" charset="-122"/>
                <a:ea typeface="方正细圆简体" pitchFamily="65" charset="-122"/>
              </a:endParaRPr>
            </a:p>
          </p:txBody>
        </p:sp>
      </p:grpSp>
      <p:sp>
        <p:nvSpPr>
          <p:cNvPr id="18" name="文本框 17"/>
          <p:cNvSpPr txBox="1"/>
          <p:nvPr/>
        </p:nvSpPr>
        <p:spPr>
          <a:xfrm>
            <a:off x="2897029" y="3566673"/>
            <a:ext cx="996651" cy="40010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pPr algn="just">
              <a:lnSpc>
                <a:spcPts val="2400"/>
              </a:lnSpc>
            </a:pPr>
            <a:r>
              <a:rPr lang="zh-CN" altLang="en-US" sz="1600" dirty="0">
                <a:solidFill>
                  <a:srgbClr val="002060"/>
                </a:solidFill>
                <a:latin typeface="方正细圆简体" pitchFamily="65" charset="-122"/>
                <a:ea typeface="方正细圆简体" pitchFamily="65" charset="-122"/>
              </a:rPr>
              <a:t>关键词一</a:t>
            </a:r>
            <a:endParaRPr lang="zh-HK" altLang="en-US" sz="1600" dirty="0">
              <a:solidFill>
                <a:srgbClr val="002060"/>
              </a:solidFill>
              <a:latin typeface="方正细圆简体" pitchFamily="65" charset="-122"/>
              <a:ea typeface="方正细圆简体" pitchFamily="65" charset="-122"/>
            </a:endParaRPr>
          </a:p>
        </p:txBody>
      </p:sp>
      <p:sp>
        <p:nvSpPr>
          <p:cNvPr id="19" name="文本框 18"/>
          <p:cNvSpPr txBox="1"/>
          <p:nvPr/>
        </p:nvSpPr>
        <p:spPr>
          <a:xfrm>
            <a:off x="4247352" y="3566673"/>
            <a:ext cx="996651" cy="40010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pPr algn="just">
              <a:lnSpc>
                <a:spcPts val="2400"/>
              </a:lnSpc>
            </a:pPr>
            <a:r>
              <a:rPr lang="zh-CN" altLang="en-US" sz="1600" dirty="0">
                <a:solidFill>
                  <a:srgbClr val="002060"/>
                </a:solidFill>
                <a:latin typeface="方正细圆简体" pitchFamily="65" charset="-122"/>
                <a:ea typeface="方正细圆简体" pitchFamily="65" charset="-122"/>
              </a:rPr>
              <a:t>关键词二</a:t>
            </a:r>
            <a:endParaRPr lang="zh-HK" altLang="en-US" sz="1600" dirty="0">
              <a:solidFill>
                <a:srgbClr val="002060"/>
              </a:solidFill>
              <a:latin typeface="方正细圆简体" pitchFamily="65" charset="-122"/>
              <a:ea typeface="方正细圆简体" pitchFamily="65" charset="-122"/>
            </a:endParaRPr>
          </a:p>
        </p:txBody>
      </p:sp>
      <p:sp>
        <p:nvSpPr>
          <p:cNvPr id="20" name="文本框 19"/>
          <p:cNvSpPr txBox="1"/>
          <p:nvPr/>
        </p:nvSpPr>
        <p:spPr>
          <a:xfrm>
            <a:off x="5597675" y="3566673"/>
            <a:ext cx="996651" cy="40010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pPr algn="just">
              <a:lnSpc>
                <a:spcPts val="2400"/>
              </a:lnSpc>
            </a:pPr>
            <a:r>
              <a:rPr lang="zh-CN" altLang="en-US" sz="1600" dirty="0">
                <a:solidFill>
                  <a:srgbClr val="002060"/>
                </a:solidFill>
                <a:latin typeface="方正细圆简体" pitchFamily="65" charset="-122"/>
                <a:ea typeface="方正细圆简体" pitchFamily="65" charset="-122"/>
              </a:rPr>
              <a:t>关键词三</a:t>
            </a:r>
            <a:endParaRPr lang="zh-HK" altLang="en-US" sz="1600" dirty="0">
              <a:solidFill>
                <a:srgbClr val="002060"/>
              </a:solidFill>
              <a:latin typeface="方正细圆简体" pitchFamily="65" charset="-122"/>
              <a:ea typeface="方正细圆简体" pitchFamily="65" charset="-122"/>
            </a:endParaRPr>
          </a:p>
        </p:txBody>
      </p:sp>
      <p:sp>
        <p:nvSpPr>
          <p:cNvPr id="21" name="文本框 20"/>
          <p:cNvSpPr txBox="1"/>
          <p:nvPr/>
        </p:nvSpPr>
        <p:spPr>
          <a:xfrm>
            <a:off x="6947998" y="3566673"/>
            <a:ext cx="996651" cy="40010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pPr algn="just">
              <a:lnSpc>
                <a:spcPts val="2400"/>
              </a:lnSpc>
            </a:pPr>
            <a:r>
              <a:rPr lang="zh-CN" altLang="en-US" sz="1600" dirty="0">
                <a:solidFill>
                  <a:srgbClr val="002060"/>
                </a:solidFill>
                <a:latin typeface="方正细圆简体" pitchFamily="65" charset="-122"/>
                <a:ea typeface="方正细圆简体" pitchFamily="65" charset="-122"/>
              </a:rPr>
              <a:t>关键词四</a:t>
            </a:r>
            <a:endParaRPr lang="zh-HK" altLang="en-US" sz="1600" dirty="0">
              <a:solidFill>
                <a:srgbClr val="002060"/>
              </a:solidFill>
              <a:latin typeface="方正细圆简体" pitchFamily="65" charset="-122"/>
              <a:ea typeface="方正细圆简体" pitchFamily="65" charset="-122"/>
            </a:endParaRPr>
          </a:p>
        </p:txBody>
      </p:sp>
      <p:sp>
        <p:nvSpPr>
          <p:cNvPr id="22" name="文本框 21"/>
          <p:cNvSpPr txBox="1"/>
          <p:nvPr/>
        </p:nvSpPr>
        <p:spPr>
          <a:xfrm>
            <a:off x="8298321" y="3566673"/>
            <a:ext cx="996651" cy="40010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pPr algn="just">
              <a:lnSpc>
                <a:spcPts val="2400"/>
              </a:lnSpc>
            </a:pPr>
            <a:r>
              <a:rPr lang="zh-CN" altLang="en-US" sz="1600" dirty="0">
                <a:solidFill>
                  <a:srgbClr val="002060"/>
                </a:solidFill>
                <a:latin typeface="方正细圆简体" pitchFamily="65" charset="-122"/>
                <a:ea typeface="方正细圆简体" pitchFamily="65" charset="-122"/>
              </a:rPr>
              <a:t>关键词五</a:t>
            </a:r>
            <a:endParaRPr lang="zh-HK" altLang="en-US" sz="1600" dirty="0">
              <a:solidFill>
                <a:srgbClr val="002060"/>
              </a:solidFill>
              <a:latin typeface="方正细圆简体" pitchFamily="65" charset="-122"/>
              <a:ea typeface="方正细圆简体" pitchFamily="65"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l="2229" t="1932" r="2229"/>
          <a:stretch>
            <a:fillRect/>
          </a:stretch>
        </p:blipFill>
        <p:spPr>
          <a:xfrm>
            <a:off x="0" y="0"/>
            <a:ext cx="12192000" cy="6858000"/>
          </a:xfrm>
          <a:prstGeom prst="rect">
            <a:avLst/>
          </a:prstGeom>
        </p:spPr>
      </p:pic>
      <p:sp>
        <p:nvSpPr>
          <p:cNvPr id="3" name="文本框 2"/>
          <p:cNvSpPr txBox="1"/>
          <p:nvPr/>
        </p:nvSpPr>
        <p:spPr>
          <a:xfrm>
            <a:off x="5273169" y="555730"/>
            <a:ext cx="1645662" cy="52321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r>
              <a:rPr lang="zh-CN" altLang="en-US" sz="2800" dirty="0">
                <a:solidFill>
                  <a:srgbClr val="002060"/>
                </a:solidFill>
                <a:latin typeface="方正细圆简体" pitchFamily="65" charset="-122"/>
                <a:ea typeface="方正细圆简体" pitchFamily="65" charset="-122"/>
              </a:rPr>
              <a:t>研究背景</a:t>
            </a:r>
            <a:endParaRPr lang="zh-HK" altLang="en-US" sz="2800" dirty="0">
              <a:solidFill>
                <a:srgbClr val="002060"/>
              </a:solidFill>
              <a:latin typeface="方正细圆简体" pitchFamily="65" charset="-122"/>
              <a:ea typeface="方正细圆简体" pitchFamily="65" charset="-122"/>
            </a:endParaRPr>
          </a:p>
        </p:txBody>
      </p:sp>
      <p:grpSp>
        <p:nvGrpSpPr>
          <p:cNvPr id="5" name="组合 4"/>
          <p:cNvGrpSpPr/>
          <p:nvPr/>
        </p:nvGrpSpPr>
        <p:grpSpPr>
          <a:xfrm>
            <a:off x="5032772" y="1078948"/>
            <a:ext cx="2126456" cy="108000"/>
            <a:chOff x="5026819" y="2872117"/>
            <a:chExt cx="2126456" cy="108000"/>
          </a:xfrm>
        </p:grpSpPr>
        <p:sp>
          <p:nvSpPr>
            <p:cNvPr id="6" name="椭圆 5"/>
            <p:cNvSpPr/>
            <p:nvPr/>
          </p:nvSpPr>
          <p:spPr>
            <a:xfrm>
              <a:off x="6035687" y="2872117"/>
              <a:ext cx="108000" cy="108000"/>
            </a:xfrm>
            <a:prstGeom prst="ellipse">
              <a:avLst/>
            </a:prstGeom>
            <a:solidFill>
              <a:srgbClr val="FF7D45"/>
            </a:solidFill>
            <a:ln>
              <a:solidFill>
                <a:srgbClr val="FF7D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a:stCxn id="6" idx="6"/>
            </p:cNvCxnSpPr>
            <p:nvPr/>
          </p:nvCxnSpPr>
          <p:spPr>
            <a:xfrm>
              <a:off x="6143687" y="2926117"/>
              <a:ext cx="1009588" cy="0"/>
            </a:xfrm>
            <a:prstGeom prst="line">
              <a:avLst/>
            </a:prstGeom>
            <a:ln>
              <a:solidFill>
                <a:srgbClr val="FF7D45"/>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stCxn id="6" idx="2"/>
            </p:cNvCxnSpPr>
            <p:nvPr/>
          </p:nvCxnSpPr>
          <p:spPr>
            <a:xfrm flipH="1">
              <a:off x="5026819" y="2926117"/>
              <a:ext cx="1008868" cy="0"/>
            </a:xfrm>
            <a:prstGeom prst="line">
              <a:avLst/>
            </a:prstGeom>
            <a:ln>
              <a:solidFill>
                <a:srgbClr val="FF7D45"/>
              </a:solidFill>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3572613" y="1611793"/>
            <a:ext cx="1272208" cy="437322"/>
            <a:chOff x="2243764" y="1588908"/>
            <a:chExt cx="1272208" cy="437322"/>
          </a:xfrm>
        </p:grpSpPr>
        <p:sp>
          <p:nvSpPr>
            <p:cNvPr id="10" name="流程图: 终止 9"/>
            <p:cNvSpPr/>
            <p:nvPr/>
          </p:nvSpPr>
          <p:spPr>
            <a:xfrm>
              <a:off x="2243764" y="1588908"/>
              <a:ext cx="1272208" cy="437322"/>
            </a:xfrm>
            <a:prstGeom prst="flowChartTerminator">
              <a:avLst/>
            </a:prstGeom>
            <a:solidFill>
              <a:srgbClr val="FF7D45"/>
            </a:solidFill>
            <a:ln>
              <a:solidFill>
                <a:srgbClr val="FF7D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2318722" y="1622904"/>
              <a:ext cx="1122293" cy="36933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r>
                <a:rPr lang="zh-CN" altLang="en-US" sz="1800" dirty="0">
                  <a:solidFill>
                    <a:srgbClr val="002060"/>
                  </a:solidFill>
                  <a:latin typeface="方正细圆简体" pitchFamily="65" charset="-122"/>
                  <a:ea typeface="方正细圆简体" pitchFamily="65" charset="-122"/>
                </a:rPr>
                <a:t>相关背景</a:t>
              </a:r>
              <a:endParaRPr lang="zh-HK" altLang="en-US" sz="1800" dirty="0">
                <a:solidFill>
                  <a:srgbClr val="002060"/>
                </a:solidFill>
                <a:latin typeface="方正细圆简体" pitchFamily="65" charset="-122"/>
                <a:ea typeface="方正细圆简体" pitchFamily="65" charset="-122"/>
              </a:endParaRPr>
            </a:p>
          </p:txBody>
        </p:sp>
      </p:grpSp>
      <p:grpSp>
        <p:nvGrpSpPr>
          <p:cNvPr id="12" name="组合 11"/>
          <p:cNvGrpSpPr/>
          <p:nvPr/>
        </p:nvGrpSpPr>
        <p:grpSpPr>
          <a:xfrm>
            <a:off x="7347179" y="1611793"/>
            <a:ext cx="1272208" cy="437322"/>
            <a:chOff x="2243764" y="1588908"/>
            <a:chExt cx="1272208" cy="437322"/>
          </a:xfrm>
        </p:grpSpPr>
        <p:sp>
          <p:nvSpPr>
            <p:cNvPr id="13" name="流程图: 终止 12"/>
            <p:cNvSpPr/>
            <p:nvPr/>
          </p:nvSpPr>
          <p:spPr>
            <a:xfrm>
              <a:off x="2243764" y="1588908"/>
              <a:ext cx="1272208" cy="437322"/>
            </a:xfrm>
            <a:prstGeom prst="flowChartTerminator">
              <a:avLst/>
            </a:prstGeom>
            <a:noFill/>
            <a:ln>
              <a:solidFill>
                <a:srgbClr val="FF7D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2318722" y="1622904"/>
              <a:ext cx="1122293" cy="36933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r>
                <a:rPr lang="zh-CN" altLang="en-US" sz="1800" dirty="0">
                  <a:solidFill>
                    <a:srgbClr val="002060"/>
                  </a:solidFill>
                  <a:latin typeface="方正细圆简体" pitchFamily="65" charset="-122"/>
                  <a:ea typeface="方正细圆简体" pitchFamily="65" charset="-122"/>
                </a:rPr>
                <a:t>研究意义</a:t>
              </a:r>
              <a:endParaRPr lang="zh-HK" altLang="en-US" sz="1800" dirty="0">
                <a:solidFill>
                  <a:srgbClr val="002060"/>
                </a:solidFill>
                <a:latin typeface="方正细圆简体" pitchFamily="65" charset="-122"/>
                <a:ea typeface="方正细圆简体" pitchFamily="65" charset="-122"/>
              </a:endParaRPr>
            </a:p>
          </p:txBody>
        </p:sp>
      </p:grpSp>
      <p:pic>
        <p:nvPicPr>
          <p:cNvPr id="15" name="图片 14"/>
          <p:cNvPicPr>
            <a:picLocks noChangeAspect="1"/>
          </p:cNvPicPr>
          <p:nvPr/>
        </p:nvPicPr>
        <p:blipFill rotWithShape="1">
          <a:blip r:embed="rId3"/>
          <a:srcRect t="4953"/>
          <a:stretch>
            <a:fillRect/>
          </a:stretch>
        </p:blipFill>
        <p:spPr>
          <a:xfrm>
            <a:off x="6042301" y="2854056"/>
            <a:ext cx="5240017" cy="3199002"/>
          </a:xfrm>
          <a:prstGeom prst="rect">
            <a:avLst/>
          </a:prstGeom>
        </p:spPr>
      </p:pic>
      <p:sp>
        <p:nvSpPr>
          <p:cNvPr id="16" name="文本框 15"/>
          <p:cNvSpPr txBox="1"/>
          <p:nvPr/>
        </p:nvSpPr>
        <p:spPr>
          <a:xfrm>
            <a:off x="909682" y="2854056"/>
            <a:ext cx="4583622" cy="286232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pPr algn="just">
              <a:lnSpc>
                <a:spcPts val="2400"/>
              </a:lnSpc>
            </a:pPr>
            <a:r>
              <a:rPr lang="zh-CN" altLang="en-US" sz="1600" dirty="0">
                <a:solidFill>
                  <a:srgbClr val="002060"/>
                </a:solidFill>
                <a:latin typeface="方正细圆简体" pitchFamily="65" charset="-122"/>
                <a:ea typeface="方正细圆简体" pitchFamily="65" charset="-122"/>
              </a:rPr>
              <a:t>在此输入有关的内容在此输入有关的内容在此输入有关的内容在此输入有关的内容在此输入有关的内容在此输入有关的内容在此输入有关的内容在此输入有关的内容在此输入有关的内容在此输入有关的内容在此输入有关的内容在此输入有关的内容在此输入有关的内容在此输入有关的内容在此输入有关的内容在此输入有关的内容在此输入有关的内容在此输入有关的内容在此输入有关的内容在此输入有关的内容</a:t>
            </a:r>
            <a:endParaRPr lang="zh-HK" altLang="en-US" sz="1600" dirty="0">
              <a:solidFill>
                <a:srgbClr val="002060"/>
              </a:solidFill>
              <a:latin typeface="方正细圆简体" pitchFamily="65" charset="-122"/>
              <a:ea typeface="方正细圆简体" pitchFamily="65"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l="2229" t="1932" r="2229"/>
          <a:stretch>
            <a:fillRect/>
          </a:stretch>
        </p:blipFill>
        <p:spPr>
          <a:xfrm>
            <a:off x="0" y="0"/>
            <a:ext cx="12192000" cy="6858000"/>
          </a:xfrm>
          <a:prstGeom prst="rect">
            <a:avLst/>
          </a:prstGeom>
        </p:spPr>
      </p:pic>
      <p:sp>
        <p:nvSpPr>
          <p:cNvPr id="3" name="文本框 2"/>
          <p:cNvSpPr txBox="1"/>
          <p:nvPr/>
        </p:nvSpPr>
        <p:spPr>
          <a:xfrm>
            <a:off x="5273169" y="555730"/>
            <a:ext cx="1645662" cy="52321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r>
              <a:rPr lang="zh-CN" altLang="en-US" sz="2800" dirty="0">
                <a:solidFill>
                  <a:srgbClr val="002060"/>
                </a:solidFill>
                <a:latin typeface="方正细圆简体" pitchFamily="65" charset="-122"/>
                <a:ea typeface="方正细圆简体" pitchFamily="65" charset="-122"/>
              </a:rPr>
              <a:t>研究背景</a:t>
            </a:r>
            <a:endParaRPr lang="zh-HK" altLang="en-US" sz="2800" dirty="0">
              <a:solidFill>
                <a:srgbClr val="002060"/>
              </a:solidFill>
              <a:latin typeface="方正细圆简体" pitchFamily="65" charset="-122"/>
              <a:ea typeface="方正细圆简体" pitchFamily="65" charset="-122"/>
            </a:endParaRPr>
          </a:p>
        </p:txBody>
      </p:sp>
      <p:grpSp>
        <p:nvGrpSpPr>
          <p:cNvPr id="5" name="组合 4"/>
          <p:cNvGrpSpPr/>
          <p:nvPr/>
        </p:nvGrpSpPr>
        <p:grpSpPr>
          <a:xfrm>
            <a:off x="5032772" y="1078948"/>
            <a:ext cx="2126456" cy="108000"/>
            <a:chOff x="5026819" y="2872117"/>
            <a:chExt cx="2126456" cy="108000"/>
          </a:xfrm>
        </p:grpSpPr>
        <p:sp>
          <p:nvSpPr>
            <p:cNvPr id="6" name="椭圆 5"/>
            <p:cNvSpPr/>
            <p:nvPr/>
          </p:nvSpPr>
          <p:spPr>
            <a:xfrm>
              <a:off x="6035687" y="2872117"/>
              <a:ext cx="108000" cy="108000"/>
            </a:xfrm>
            <a:prstGeom prst="ellipse">
              <a:avLst/>
            </a:prstGeom>
            <a:solidFill>
              <a:srgbClr val="FF7D45"/>
            </a:solidFill>
            <a:ln>
              <a:solidFill>
                <a:srgbClr val="FF7D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a:stCxn id="6" idx="6"/>
            </p:cNvCxnSpPr>
            <p:nvPr/>
          </p:nvCxnSpPr>
          <p:spPr>
            <a:xfrm>
              <a:off x="6143687" y="2926117"/>
              <a:ext cx="1009588" cy="0"/>
            </a:xfrm>
            <a:prstGeom prst="line">
              <a:avLst/>
            </a:prstGeom>
            <a:ln>
              <a:solidFill>
                <a:srgbClr val="FF7D45"/>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stCxn id="6" idx="2"/>
            </p:cNvCxnSpPr>
            <p:nvPr/>
          </p:nvCxnSpPr>
          <p:spPr>
            <a:xfrm flipH="1">
              <a:off x="5026819" y="2926117"/>
              <a:ext cx="1008868" cy="0"/>
            </a:xfrm>
            <a:prstGeom prst="line">
              <a:avLst/>
            </a:prstGeom>
            <a:ln>
              <a:solidFill>
                <a:srgbClr val="FF7D45"/>
              </a:solidFill>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3572613" y="1611793"/>
            <a:ext cx="1272208" cy="437322"/>
            <a:chOff x="2243764" y="1588908"/>
            <a:chExt cx="1272208" cy="437322"/>
          </a:xfrm>
        </p:grpSpPr>
        <p:sp>
          <p:nvSpPr>
            <p:cNvPr id="10" name="流程图: 终止 9"/>
            <p:cNvSpPr/>
            <p:nvPr/>
          </p:nvSpPr>
          <p:spPr>
            <a:xfrm>
              <a:off x="2243764" y="1588908"/>
              <a:ext cx="1272208" cy="437322"/>
            </a:xfrm>
            <a:prstGeom prst="flowChartTerminator">
              <a:avLst/>
            </a:prstGeom>
            <a:noFill/>
            <a:ln>
              <a:solidFill>
                <a:srgbClr val="FF7D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2318722" y="1622904"/>
              <a:ext cx="1122293" cy="36933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r>
                <a:rPr lang="zh-CN" altLang="en-US" sz="1800" dirty="0">
                  <a:solidFill>
                    <a:srgbClr val="002060"/>
                  </a:solidFill>
                  <a:latin typeface="方正细圆简体" pitchFamily="65" charset="-122"/>
                  <a:ea typeface="方正细圆简体" pitchFamily="65" charset="-122"/>
                </a:rPr>
                <a:t>相关背景</a:t>
              </a:r>
              <a:endParaRPr lang="zh-HK" altLang="en-US" sz="1800" dirty="0">
                <a:solidFill>
                  <a:srgbClr val="002060"/>
                </a:solidFill>
                <a:latin typeface="方正细圆简体" pitchFamily="65" charset="-122"/>
                <a:ea typeface="方正细圆简体" pitchFamily="65" charset="-122"/>
              </a:endParaRPr>
            </a:p>
          </p:txBody>
        </p:sp>
      </p:grpSp>
      <p:grpSp>
        <p:nvGrpSpPr>
          <p:cNvPr id="12" name="组合 11"/>
          <p:cNvGrpSpPr/>
          <p:nvPr/>
        </p:nvGrpSpPr>
        <p:grpSpPr>
          <a:xfrm>
            <a:off x="7347179" y="1611793"/>
            <a:ext cx="1272208" cy="437322"/>
            <a:chOff x="2243764" y="1588908"/>
            <a:chExt cx="1272208" cy="437322"/>
          </a:xfrm>
        </p:grpSpPr>
        <p:sp>
          <p:nvSpPr>
            <p:cNvPr id="13" name="流程图: 终止 12"/>
            <p:cNvSpPr/>
            <p:nvPr/>
          </p:nvSpPr>
          <p:spPr>
            <a:xfrm>
              <a:off x="2243764" y="1588908"/>
              <a:ext cx="1272208" cy="437322"/>
            </a:xfrm>
            <a:prstGeom prst="flowChartTerminator">
              <a:avLst/>
            </a:prstGeom>
            <a:solidFill>
              <a:srgbClr val="FF7D45"/>
            </a:solidFill>
            <a:ln>
              <a:solidFill>
                <a:srgbClr val="FF7D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文本框 13"/>
            <p:cNvSpPr txBox="1"/>
            <p:nvPr/>
          </p:nvSpPr>
          <p:spPr>
            <a:xfrm>
              <a:off x="2318722" y="1622904"/>
              <a:ext cx="1122293" cy="36933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r>
                <a:rPr lang="zh-CN" altLang="en-US" sz="1800" dirty="0">
                  <a:solidFill>
                    <a:srgbClr val="002060"/>
                  </a:solidFill>
                  <a:latin typeface="方正细圆简体" pitchFamily="65" charset="-122"/>
                  <a:ea typeface="方正细圆简体" pitchFamily="65" charset="-122"/>
                </a:rPr>
                <a:t>研究意义</a:t>
              </a:r>
              <a:endParaRPr lang="zh-HK" altLang="en-US" sz="1800" dirty="0">
                <a:solidFill>
                  <a:srgbClr val="002060"/>
                </a:solidFill>
                <a:latin typeface="方正细圆简体" pitchFamily="65" charset="-122"/>
                <a:ea typeface="方正细圆简体" pitchFamily="65" charset="-122"/>
              </a:endParaRPr>
            </a:p>
          </p:txBody>
        </p:sp>
      </p:grpSp>
      <p:grpSp>
        <p:nvGrpSpPr>
          <p:cNvPr id="15" name="组合 14"/>
          <p:cNvGrpSpPr/>
          <p:nvPr/>
        </p:nvGrpSpPr>
        <p:grpSpPr>
          <a:xfrm>
            <a:off x="2313644" y="2622952"/>
            <a:ext cx="7564713" cy="923328"/>
            <a:chOff x="1550258" y="2637020"/>
            <a:chExt cx="7564713" cy="923328"/>
          </a:xfrm>
        </p:grpSpPr>
        <p:sp>
          <p:nvSpPr>
            <p:cNvPr id="16" name="文本框 15"/>
            <p:cNvSpPr txBox="1"/>
            <p:nvPr/>
          </p:nvSpPr>
          <p:spPr>
            <a:xfrm>
              <a:off x="2221479" y="2744742"/>
              <a:ext cx="6893492"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pPr algn="just">
                <a:lnSpc>
                  <a:spcPts val="2400"/>
                </a:lnSpc>
              </a:pPr>
              <a:r>
                <a:rPr lang="zh-CN" altLang="en-US" sz="1600" dirty="0">
                  <a:solidFill>
                    <a:srgbClr val="002060"/>
                  </a:solidFill>
                  <a:latin typeface="方正细圆简体" pitchFamily="65" charset="-122"/>
                  <a:ea typeface="方正细圆简体" pitchFamily="65" charset="-122"/>
                </a:rPr>
                <a:t>在此输入有关的内容在此输入有关的内容在此输入有关的内容在此输入有关的内容在此输入有关的内容在此输入有关的内容在此输入有关的内容</a:t>
              </a:r>
              <a:endParaRPr lang="zh-HK" altLang="en-US" sz="1600" dirty="0">
                <a:solidFill>
                  <a:srgbClr val="002060"/>
                </a:solidFill>
                <a:latin typeface="方正细圆简体" pitchFamily="65" charset="-122"/>
                <a:ea typeface="方正细圆简体" pitchFamily="65" charset="-122"/>
              </a:endParaRPr>
            </a:p>
          </p:txBody>
        </p:sp>
        <p:sp>
          <p:nvSpPr>
            <p:cNvPr id="17" name="文本框 16"/>
            <p:cNvSpPr txBox="1"/>
            <p:nvPr/>
          </p:nvSpPr>
          <p:spPr>
            <a:xfrm>
              <a:off x="1550258" y="2637020"/>
              <a:ext cx="671221" cy="92332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r>
                <a:rPr lang="en-US" altLang="zh-CN" sz="5400" dirty="0">
                  <a:solidFill>
                    <a:srgbClr val="002060"/>
                  </a:solidFill>
                  <a:latin typeface="方正细圆简体" pitchFamily="65" charset="-122"/>
                  <a:ea typeface="方正细圆简体" pitchFamily="65" charset="-122"/>
                </a:rPr>
                <a:t>1</a:t>
              </a:r>
              <a:endParaRPr lang="zh-HK" altLang="en-US" sz="5400" dirty="0">
                <a:solidFill>
                  <a:srgbClr val="002060"/>
                </a:solidFill>
                <a:latin typeface="方正细圆简体" pitchFamily="65" charset="-122"/>
                <a:ea typeface="方正细圆简体" pitchFamily="65" charset="-122"/>
              </a:endParaRPr>
            </a:p>
          </p:txBody>
        </p:sp>
      </p:grpSp>
      <p:grpSp>
        <p:nvGrpSpPr>
          <p:cNvPr id="18" name="组合 17"/>
          <p:cNvGrpSpPr/>
          <p:nvPr/>
        </p:nvGrpSpPr>
        <p:grpSpPr>
          <a:xfrm>
            <a:off x="2313644" y="3719806"/>
            <a:ext cx="7564713" cy="923328"/>
            <a:chOff x="1550258" y="2637020"/>
            <a:chExt cx="7564713" cy="923328"/>
          </a:xfrm>
        </p:grpSpPr>
        <p:sp>
          <p:nvSpPr>
            <p:cNvPr id="19" name="文本框 18"/>
            <p:cNvSpPr txBox="1"/>
            <p:nvPr/>
          </p:nvSpPr>
          <p:spPr>
            <a:xfrm>
              <a:off x="2221479" y="2744742"/>
              <a:ext cx="6893492"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pPr algn="just">
                <a:lnSpc>
                  <a:spcPts val="2400"/>
                </a:lnSpc>
              </a:pPr>
              <a:r>
                <a:rPr lang="zh-CN" altLang="en-US" sz="1600" dirty="0">
                  <a:solidFill>
                    <a:srgbClr val="002060"/>
                  </a:solidFill>
                  <a:latin typeface="方正细圆简体" pitchFamily="65" charset="-122"/>
                  <a:ea typeface="方正细圆简体" pitchFamily="65" charset="-122"/>
                </a:rPr>
                <a:t>在此输入有关的内容在此输入有关的内容在此输入有关的内容在此输入有关的内容在此输入有关的内容在此输入有关的内容在此输入有关的内容</a:t>
              </a:r>
              <a:endParaRPr lang="zh-HK" altLang="en-US" sz="1600" dirty="0">
                <a:solidFill>
                  <a:srgbClr val="002060"/>
                </a:solidFill>
                <a:latin typeface="方正细圆简体" pitchFamily="65" charset="-122"/>
                <a:ea typeface="方正细圆简体" pitchFamily="65" charset="-122"/>
              </a:endParaRPr>
            </a:p>
          </p:txBody>
        </p:sp>
        <p:sp>
          <p:nvSpPr>
            <p:cNvPr id="20" name="文本框 19"/>
            <p:cNvSpPr txBox="1"/>
            <p:nvPr/>
          </p:nvSpPr>
          <p:spPr>
            <a:xfrm>
              <a:off x="1550258" y="2637020"/>
              <a:ext cx="671221" cy="92332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r>
                <a:rPr lang="en-US" altLang="zh-CN" sz="5400" dirty="0">
                  <a:solidFill>
                    <a:srgbClr val="002060"/>
                  </a:solidFill>
                  <a:latin typeface="方正细圆简体" pitchFamily="65" charset="-122"/>
                  <a:ea typeface="方正细圆简体" pitchFamily="65" charset="-122"/>
                </a:rPr>
                <a:t>2</a:t>
              </a:r>
              <a:endParaRPr lang="zh-HK" altLang="en-US" sz="5400" dirty="0">
                <a:solidFill>
                  <a:srgbClr val="002060"/>
                </a:solidFill>
                <a:latin typeface="方正细圆简体" pitchFamily="65" charset="-122"/>
                <a:ea typeface="方正细圆简体" pitchFamily="65" charset="-122"/>
              </a:endParaRPr>
            </a:p>
          </p:txBody>
        </p:sp>
      </p:grpSp>
      <p:grpSp>
        <p:nvGrpSpPr>
          <p:cNvPr id="21" name="组合 20"/>
          <p:cNvGrpSpPr/>
          <p:nvPr/>
        </p:nvGrpSpPr>
        <p:grpSpPr>
          <a:xfrm>
            <a:off x="2313644" y="4816660"/>
            <a:ext cx="7564713" cy="923328"/>
            <a:chOff x="1550258" y="2637020"/>
            <a:chExt cx="7564713" cy="923328"/>
          </a:xfrm>
        </p:grpSpPr>
        <p:sp>
          <p:nvSpPr>
            <p:cNvPr id="22" name="文本框 21"/>
            <p:cNvSpPr txBox="1"/>
            <p:nvPr/>
          </p:nvSpPr>
          <p:spPr>
            <a:xfrm>
              <a:off x="2221479" y="2744742"/>
              <a:ext cx="6893492"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pPr algn="just">
                <a:lnSpc>
                  <a:spcPts val="2400"/>
                </a:lnSpc>
              </a:pPr>
              <a:r>
                <a:rPr lang="zh-CN" altLang="en-US" sz="1600" dirty="0">
                  <a:solidFill>
                    <a:srgbClr val="002060"/>
                  </a:solidFill>
                  <a:latin typeface="方正细圆简体" pitchFamily="65" charset="-122"/>
                  <a:ea typeface="方正细圆简体" pitchFamily="65" charset="-122"/>
                </a:rPr>
                <a:t>在此输入有关的内容在此输入有关的内容在此输入有关的内容在此输入有关的内容在此输入有关的内容在此输入有关的内容在此输入有关的内容</a:t>
              </a:r>
              <a:endParaRPr lang="zh-HK" altLang="en-US" sz="1600" dirty="0">
                <a:solidFill>
                  <a:srgbClr val="002060"/>
                </a:solidFill>
                <a:latin typeface="方正细圆简体" pitchFamily="65" charset="-122"/>
                <a:ea typeface="方正细圆简体" pitchFamily="65" charset="-122"/>
              </a:endParaRPr>
            </a:p>
          </p:txBody>
        </p:sp>
        <p:sp>
          <p:nvSpPr>
            <p:cNvPr id="23" name="文本框 22"/>
            <p:cNvSpPr txBox="1"/>
            <p:nvPr/>
          </p:nvSpPr>
          <p:spPr>
            <a:xfrm>
              <a:off x="1550258" y="2637020"/>
              <a:ext cx="671221" cy="92332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r>
                <a:rPr lang="en-US" altLang="zh-CN" sz="5400" dirty="0">
                  <a:solidFill>
                    <a:srgbClr val="002060"/>
                  </a:solidFill>
                  <a:latin typeface="方正细圆简体" pitchFamily="65" charset="-122"/>
                  <a:ea typeface="方正细圆简体" pitchFamily="65" charset="-122"/>
                </a:rPr>
                <a:t>3</a:t>
              </a:r>
              <a:endParaRPr lang="zh-HK" altLang="en-US" sz="5400" dirty="0">
                <a:solidFill>
                  <a:srgbClr val="002060"/>
                </a:solidFill>
                <a:latin typeface="方正细圆简体" pitchFamily="65" charset="-122"/>
                <a:ea typeface="方正细圆简体" pitchFamily="65" charset="-122"/>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l="2229" t="1932" r="2229"/>
          <a:stretch>
            <a:fillRect/>
          </a:stretch>
        </p:blipFill>
        <p:spPr>
          <a:xfrm>
            <a:off x="0" y="0"/>
            <a:ext cx="12192000" cy="6858000"/>
          </a:xfrm>
          <a:prstGeom prst="rect">
            <a:avLst/>
          </a:prstGeom>
        </p:spPr>
      </p:pic>
      <p:sp>
        <p:nvSpPr>
          <p:cNvPr id="3" name="文本框 2"/>
          <p:cNvSpPr txBox="1"/>
          <p:nvPr/>
        </p:nvSpPr>
        <p:spPr>
          <a:xfrm>
            <a:off x="5273169" y="555730"/>
            <a:ext cx="1645662" cy="52321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r>
              <a:rPr lang="zh-CN" altLang="en-US" sz="2800" dirty="0">
                <a:solidFill>
                  <a:srgbClr val="002060"/>
                </a:solidFill>
                <a:latin typeface="方正细圆简体" pitchFamily="65" charset="-122"/>
                <a:ea typeface="方正细圆简体" pitchFamily="65" charset="-122"/>
              </a:rPr>
              <a:t>研究方法</a:t>
            </a:r>
            <a:endParaRPr lang="zh-HK" altLang="en-US" sz="2800" dirty="0">
              <a:solidFill>
                <a:srgbClr val="002060"/>
              </a:solidFill>
              <a:latin typeface="方正细圆简体" pitchFamily="65" charset="-122"/>
              <a:ea typeface="方正细圆简体" pitchFamily="65" charset="-122"/>
            </a:endParaRPr>
          </a:p>
        </p:txBody>
      </p:sp>
      <p:grpSp>
        <p:nvGrpSpPr>
          <p:cNvPr id="5" name="组合 4"/>
          <p:cNvGrpSpPr/>
          <p:nvPr/>
        </p:nvGrpSpPr>
        <p:grpSpPr>
          <a:xfrm>
            <a:off x="5032772" y="1078948"/>
            <a:ext cx="2126456" cy="108000"/>
            <a:chOff x="5026819" y="2872117"/>
            <a:chExt cx="2126456" cy="108000"/>
          </a:xfrm>
        </p:grpSpPr>
        <p:sp>
          <p:nvSpPr>
            <p:cNvPr id="6" name="椭圆 5"/>
            <p:cNvSpPr/>
            <p:nvPr/>
          </p:nvSpPr>
          <p:spPr>
            <a:xfrm>
              <a:off x="6035687" y="2872117"/>
              <a:ext cx="108000" cy="108000"/>
            </a:xfrm>
            <a:prstGeom prst="ellipse">
              <a:avLst/>
            </a:prstGeom>
            <a:solidFill>
              <a:srgbClr val="FF7D45"/>
            </a:solidFill>
            <a:ln>
              <a:solidFill>
                <a:srgbClr val="FF7D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a:stCxn id="6" idx="6"/>
            </p:cNvCxnSpPr>
            <p:nvPr/>
          </p:nvCxnSpPr>
          <p:spPr>
            <a:xfrm>
              <a:off x="6143687" y="2926117"/>
              <a:ext cx="1009588" cy="0"/>
            </a:xfrm>
            <a:prstGeom prst="line">
              <a:avLst/>
            </a:prstGeom>
            <a:ln>
              <a:solidFill>
                <a:srgbClr val="FF7D45"/>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stCxn id="6" idx="2"/>
            </p:cNvCxnSpPr>
            <p:nvPr/>
          </p:nvCxnSpPr>
          <p:spPr>
            <a:xfrm flipH="1">
              <a:off x="5026819" y="2926117"/>
              <a:ext cx="1008868" cy="0"/>
            </a:xfrm>
            <a:prstGeom prst="line">
              <a:avLst/>
            </a:prstGeom>
            <a:ln>
              <a:solidFill>
                <a:srgbClr val="FF7D45"/>
              </a:solidFill>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1868776" y="2680270"/>
            <a:ext cx="1822183" cy="2954651"/>
            <a:chOff x="1773785" y="1751620"/>
            <a:chExt cx="1822183" cy="2954651"/>
          </a:xfrm>
        </p:grpSpPr>
        <p:sp>
          <p:nvSpPr>
            <p:cNvPr id="10" name="文本框 9"/>
            <p:cNvSpPr txBox="1"/>
            <p:nvPr/>
          </p:nvSpPr>
          <p:spPr>
            <a:xfrm>
              <a:off x="1773785" y="2151728"/>
              <a:ext cx="1822183" cy="2554543"/>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pPr algn="just">
                <a:lnSpc>
                  <a:spcPts val="2400"/>
                </a:lnSpc>
              </a:pPr>
              <a:r>
                <a:rPr lang="zh-CN" altLang="en-US" sz="1600" dirty="0">
                  <a:solidFill>
                    <a:srgbClr val="002060"/>
                  </a:solidFill>
                  <a:latin typeface="方正细圆简体" pitchFamily="65" charset="-122"/>
                  <a:ea typeface="方正细圆简体" pitchFamily="65" charset="-122"/>
                </a:rPr>
                <a:t>在此输入有关的内容在此输入有关的内容在此输入有关的内容在此输入有关的内容在此输入有关的内容在此输入有关的内容在此输入有关的内容</a:t>
              </a:r>
              <a:endParaRPr lang="zh-HK" altLang="en-US" sz="1600" dirty="0">
                <a:solidFill>
                  <a:srgbClr val="002060"/>
                </a:solidFill>
                <a:latin typeface="方正细圆简体" pitchFamily="65" charset="-122"/>
                <a:ea typeface="方正细圆简体" pitchFamily="65" charset="-122"/>
              </a:endParaRPr>
            </a:p>
          </p:txBody>
        </p:sp>
        <p:sp>
          <p:nvSpPr>
            <p:cNvPr id="11" name="文本框 10"/>
            <p:cNvSpPr txBox="1"/>
            <p:nvPr/>
          </p:nvSpPr>
          <p:spPr>
            <a:xfrm>
              <a:off x="2077233" y="1751620"/>
              <a:ext cx="1215286" cy="40010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r>
                <a:rPr lang="zh-CN" altLang="en-US" sz="2000" dirty="0">
                  <a:solidFill>
                    <a:srgbClr val="002060"/>
                  </a:solidFill>
                  <a:latin typeface="方正细圆简体" pitchFamily="65" charset="-122"/>
                  <a:ea typeface="方正细圆简体" pitchFamily="65" charset="-122"/>
                </a:rPr>
                <a:t>添加标题</a:t>
              </a:r>
              <a:endParaRPr lang="zh-HK" altLang="en-US" sz="2000" dirty="0">
                <a:solidFill>
                  <a:srgbClr val="002060"/>
                </a:solidFill>
                <a:latin typeface="方正细圆简体" pitchFamily="65" charset="-122"/>
                <a:ea typeface="方正细圆简体" pitchFamily="65" charset="-122"/>
              </a:endParaRPr>
            </a:p>
          </p:txBody>
        </p:sp>
      </p:grpSp>
      <p:grpSp>
        <p:nvGrpSpPr>
          <p:cNvPr id="12" name="组合 11"/>
          <p:cNvGrpSpPr/>
          <p:nvPr/>
        </p:nvGrpSpPr>
        <p:grpSpPr>
          <a:xfrm>
            <a:off x="5184908" y="2680270"/>
            <a:ext cx="1822183" cy="2954651"/>
            <a:chOff x="1773785" y="1751620"/>
            <a:chExt cx="1822183" cy="2954651"/>
          </a:xfrm>
        </p:grpSpPr>
        <p:sp>
          <p:nvSpPr>
            <p:cNvPr id="13" name="文本框 12"/>
            <p:cNvSpPr txBox="1"/>
            <p:nvPr/>
          </p:nvSpPr>
          <p:spPr>
            <a:xfrm>
              <a:off x="1773785" y="2151728"/>
              <a:ext cx="1822183" cy="2554543"/>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pPr algn="just">
                <a:lnSpc>
                  <a:spcPts val="2400"/>
                </a:lnSpc>
              </a:pPr>
              <a:r>
                <a:rPr lang="zh-CN" altLang="en-US" sz="1600" dirty="0">
                  <a:solidFill>
                    <a:srgbClr val="002060"/>
                  </a:solidFill>
                  <a:latin typeface="方正细圆简体" pitchFamily="65" charset="-122"/>
                  <a:ea typeface="方正细圆简体" pitchFamily="65" charset="-122"/>
                </a:rPr>
                <a:t>在此输入有关的内容在此输入有关的内容在此输入有关的内容在此输入有关的内容在此输入有关的内容在此输入有关的内容在此输入有关的内容</a:t>
              </a:r>
              <a:endParaRPr lang="zh-HK" altLang="en-US" sz="1600" dirty="0">
                <a:solidFill>
                  <a:srgbClr val="002060"/>
                </a:solidFill>
                <a:latin typeface="方正细圆简体" pitchFamily="65" charset="-122"/>
                <a:ea typeface="方正细圆简体" pitchFamily="65" charset="-122"/>
              </a:endParaRPr>
            </a:p>
          </p:txBody>
        </p:sp>
        <p:sp>
          <p:nvSpPr>
            <p:cNvPr id="14" name="文本框 13"/>
            <p:cNvSpPr txBox="1"/>
            <p:nvPr/>
          </p:nvSpPr>
          <p:spPr>
            <a:xfrm>
              <a:off x="2077233" y="1751620"/>
              <a:ext cx="1215286" cy="40010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r>
                <a:rPr lang="zh-CN" altLang="en-US" sz="2000" dirty="0">
                  <a:solidFill>
                    <a:srgbClr val="002060"/>
                  </a:solidFill>
                  <a:latin typeface="方正细圆简体" pitchFamily="65" charset="-122"/>
                  <a:ea typeface="方正细圆简体" pitchFamily="65" charset="-122"/>
                </a:rPr>
                <a:t>添加标题</a:t>
              </a:r>
              <a:endParaRPr lang="zh-HK" altLang="en-US" sz="2000" dirty="0">
                <a:solidFill>
                  <a:srgbClr val="002060"/>
                </a:solidFill>
                <a:latin typeface="方正细圆简体" pitchFamily="65" charset="-122"/>
                <a:ea typeface="方正细圆简体" pitchFamily="65" charset="-122"/>
              </a:endParaRPr>
            </a:p>
          </p:txBody>
        </p:sp>
      </p:grpSp>
      <p:grpSp>
        <p:nvGrpSpPr>
          <p:cNvPr id="15" name="组合 14"/>
          <p:cNvGrpSpPr/>
          <p:nvPr/>
        </p:nvGrpSpPr>
        <p:grpSpPr>
          <a:xfrm>
            <a:off x="8501041" y="2680270"/>
            <a:ext cx="1822183" cy="2954651"/>
            <a:chOff x="1773785" y="1751620"/>
            <a:chExt cx="1822183" cy="2954651"/>
          </a:xfrm>
        </p:grpSpPr>
        <p:sp>
          <p:nvSpPr>
            <p:cNvPr id="16" name="文本框 15"/>
            <p:cNvSpPr txBox="1"/>
            <p:nvPr/>
          </p:nvSpPr>
          <p:spPr>
            <a:xfrm>
              <a:off x="1773785" y="2151728"/>
              <a:ext cx="1822183" cy="2554543"/>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pPr algn="just">
                <a:lnSpc>
                  <a:spcPts val="2400"/>
                </a:lnSpc>
              </a:pPr>
              <a:r>
                <a:rPr lang="zh-CN" altLang="en-US" sz="1600" dirty="0">
                  <a:solidFill>
                    <a:srgbClr val="002060"/>
                  </a:solidFill>
                  <a:latin typeface="方正细圆简体" pitchFamily="65" charset="-122"/>
                  <a:ea typeface="方正细圆简体" pitchFamily="65" charset="-122"/>
                </a:rPr>
                <a:t>在此输入有关的内容在此输入有关的内容在此输入有关的内容在此输入有关的内容在此输入有关的内容在此输入有关的内容在此输入有关的内容</a:t>
              </a:r>
              <a:endParaRPr lang="zh-HK" altLang="en-US" sz="1600" dirty="0">
                <a:solidFill>
                  <a:srgbClr val="002060"/>
                </a:solidFill>
                <a:latin typeface="方正细圆简体" pitchFamily="65" charset="-122"/>
                <a:ea typeface="方正细圆简体" pitchFamily="65" charset="-122"/>
              </a:endParaRPr>
            </a:p>
          </p:txBody>
        </p:sp>
        <p:sp>
          <p:nvSpPr>
            <p:cNvPr id="17" name="文本框 16"/>
            <p:cNvSpPr txBox="1"/>
            <p:nvPr/>
          </p:nvSpPr>
          <p:spPr>
            <a:xfrm>
              <a:off x="2077233" y="1751620"/>
              <a:ext cx="1215286" cy="40010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r>
                <a:rPr lang="zh-CN" altLang="en-US" sz="2000" dirty="0">
                  <a:solidFill>
                    <a:srgbClr val="002060"/>
                  </a:solidFill>
                  <a:latin typeface="方正细圆简体" pitchFamily="65" charset="-122"/>
                  <a:ea typeface="方正细圆简体" pitchFamily="65" charset="-122"/>
                </a:rPr>
                <a:t>添加标题</a:t>
              </a:r>
              <a:endParaRPr lang="zh-HK" altLang="en-US" sz="2000" dirty="0">
                <a:solidFill>
                  <a:srgbClr val="002060"/>
                </a:solidFill>
                <a:latin typeface="方正细圆简体" pitchFamily="65" charset="-122"/>
                <a:ea typeface="方正细圆简体" pitchFamily="65" charset="-122"/>
              </a:endParaRPr>
            </a:p>
          </p:txBody>
        </p:sp>
      </p:grpSp>
      <p:grpSp>
        <p:nvGrpSpPr>
          <p:cNvPr id="18" name="组合 17"/>
          <p:cNvGrpSpPr/>
          <p:nvPr/>
        </p:nvGrpSpPr>
        <p:grpSpPr>
          <a:xfrm>
            <a:off x="1644804" y="1932927"/>
            <a:ext cx="2270125" cy="648000"/>
            <a:chOff x="1631950" y="2171016"/>
            <a:chExt cx="2270125" cy="648000"/>
          </a:xfrm>
        </p:grpSpPr>
        <p:sp>
          <p:nvSpPr>
            <p:cNvPr id="19" name="椭圆 18"/>
            <p:cNvSpPr/>
            <p:nvPr/>
          </p:nvSpPr>
          <p:spPr>
            <a:xfrm>
              <a:off x="2442593" y="2171016"/>
              <a:ext cx="648000" cy="648000"/>
            </a:xfrm>
            <a:prstGeom prst="ellipse">
              <a:avLst/>
            </a:prstGeom>
            <a:noFill/>
            <a:ln>
              <a:solidFill>
                <a:srgbClr val="FF7D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a:stCxn id="19" idx="6"/>
            </p:cNvCxnSpPr>
            <p:nvPr/>
          </p:nvCxnSpPr>
          <p:spPr>
            <a:xfrm>
              <a:off x="3090593" y="2495016"/>
              <a:ext cx="811482" cy="0"/>
            </a:xfrm>
            <a:prstGeom prst="line">
              <a:avLst/>
            </a:prstGeom>
            <a:ln>
              <a:solidFill>
                <a:srgbClr val="FF7D45"/>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19" idx="2"/>
            </p:cNvCxnSpPr>
            <p:nvPr/>
          </p:nvCxnSpPr>
          <p:spPr>
            <a:xfrm>
              <a:off x="2442593" y="2495016"/>
              <a:ext cx="0" cy="0"/>
            </a:xfrm>
            <a:prstGeom prst="line">
              <a:avLst/>
            </a:prstGeom>
            <a:ln>
              <a:solidFill>
                <a:srgbClr val="FF7D45"/>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endCxn id="19" idx="2"/>
            </p:cNvCxnSpPr>
            <p:nvPr/>
          </p:nvCxnSpPr>
          <p:spPr>
            <a:xfrm>
              <a:off x="1631950" y="2495016"/>
              <a:ext cx="810643" cy="0"/>
            </a:xfrm>
            <a:prstGeom prst="line">
              <a:avLst/>
            </a:prstGeom>
            <a:ln>
              <a:solidFill>
                <a:srgbClr val="FF7D45"/>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a:off x="4960577" y="1932927"/>
            <a:ext cx="2270125" cy="648000"/>
            <a:chOff x="1631950" y="2171016"/>
            <a:chExt cx="2270125" cy="648000"/>
          </a:xfrm>
        </p:grpSpPr>
        <p:sp>
          <p:nvSpPr>
            <p:cNvPr id="24" name="椭圆 23"/>
            <p:cNvSpPr/>
            <p:nvPr/>
          </p:nvSpPr>
          <p:spPr>
            <a:xfrm>
              <a:off x="2442593" y="2171016"/>
              <a:ext cx="648000" cy="648000"/>
            </a:xfrm>
            <a:prstGeom prst="ellipse">
              <a:avLst/>
            </a:prstGeom>
            <a:noFill/>
            <a:ln>
              <a:solidFill>
                <a:srgbClr val="FF7D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 name="直接连接符 24"/>
            <p:cNvCxnSpPr>
              <a:stCxn id="24" idx="6"/>
            </p:cNvCxnSpPr>
            <p:nvPr/>
          </p:nvCxnSpPr>
          <p:spPr>
            <a:xfrm>
              <a:off x="3090593" y="2495016"/>
              <a:ext cx="811482" cy="0"/>
            </a:xfrm>
            <a:prstGeom prst="line">
              <a:avLst/>
            </a:prstGeom>
            <a:ln>
              <a:solidFill>
                <a:srgbClr val="FF7D45"/>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24" idx="2"/>
            </p:cNvCxnSpPr>
            <p:nvPr/>
          </p:nvCxnSpPr>
          <p:spPr>
            <a:xfrm>
              <a:off x="2442593" y="2495016"/>
              <a:ext cx="0" cy="0"/>
            </a:xfrm>
            <a:prstGeom prst="line">
              <a:avLst/>
            </a:prstGeom>
            <a:ln>
              <a:solidFill>
                <a:srgbClr val="FF7D45"/>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endCxn id="24" idx="2"/>
            </p:cNvCxnSpPr>
            <p:nvPr/>
          </p:nvCxnSpPr>
          <p:spPr>
            <a:xfrm>
              <a:off x="1631950" y="2495016"/>
              <a:ext cx="810643" cy="0"/>
            </a:xfrm>
            <a:prstGeom prst="line">
              <a:avLst/>
            </a:prstGeom>
            <a:ln>
              <a:solidFill>
                <a:srgbClr val="FF7D45"/>
              </a:solidFill>
            </a:ln>
          </p:spPr>
          <p:style>
            <a:lnRef idx="1">
              <a:schemeClr val="accent1"/>
            </a:lnRef>
            <a:fillRef idx="0">
              <a:schemeClr val="accent1"/>
            </a:fillRef>
            <a:effectRef idx="0">
              <a:schemeClr val="accent1"/>
            </a:effectRef>
            <a:fontRef idx="minor">
              <a:schemeClr val="tx1"/>
            </a:fontRef>
          </p:style>
        </p:cxnSp>
      </p:grpSp>
      <p:grpSp>
        <p:nvGrpSpPr>
          <p:cNvPr id="28" name="组合 27"/>
          <p:cNvGrpSpPr/>
          <p:nvPr/>
        </p:nvGrpSpPr>
        <p:grpSpPr>
          <a:xfrm>
            <a:off x="8277069" y="1932927"/>
            <a:ext cx="2270125" cy="648000"/>
            <a:chOff x="1631950" y="2171016"/>
            <a:chExt cx="2270125" cy="648000"/>
          </a:xfrm>
        </p:grpSpPr>
        <p:sp>
          <p:nvSpPr>
            <p:cNvPr id="29" name="椭圆 28"/>
            <p:cNvSpPr/>
            <p:nvPr/>
          </p:nvSpPr>
          <p:spPr>
            <a:xfrm>
              <a:off x="2442593" y="2171016"/>
              <a:ext cx="648000" cy="648000"/>
            </a:xfrm>
            <a:prstGeom prst="ellipse">
              <a:avLst/>
            </a:prstGeom>
            <a:noFill/>
            <a:ln>
              <a:solidFill>
                <a:srgbClr val="FF7D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0" name="直接连接符 29"/>
            <p:cNvCxnSpPr>
              <a:stCxn id="29" idx="6"/>
            </p:cNvCxnSpPr>
            <p:nvPr/>
          </p:nvCxnSpPr>
          <p:spPr>
            <a:xfrm>
              <a:off x="3090593" y="2495016"/>
              <a:ext cx="811482" cy="0"/>
            </a:xfrm>
            <a:prstGeom prst="line">
              <a:avLst/>
            </a:prstGeom>
            <a:ln>
              <a:solidFill>
                <a:srgbClr val="FF7D45"/>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a:stCxn id="29" idx="2"/>
            </p:cNvCxnSpPr>
            <p:nvPr/>
          </p:nvCxnSpPr>
          <p:spPr>
            <a:xfrm>
              <a:off x="2442593" y="2495016"/>
              <a:ext cx="0" cy="0"/>
            </a:xfrm>
            <a:prstGeom prst="line">
              <a:avLst/>
            </a:prstGeom>
            <a:ln>
              <a:solidFill>
                <a:srgbClr val="FF7D45"/>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endCxn id="29" idx="2"/>
            </p:cNvCxnSpPr>
            <p:nvPr/>
          </p:nvCxnSpPr>
          <p:spPr>
            <a:xfrm>
              <a:off x="1631950" y="2495016"/>
              <a:ext cx="810643" cy="0"/>
            </a:xfrm>
            <a:prstGeom prst="line">
              <a:avLst/>
            </a:prstGeom>
            <a:ln>
              <a:solidFill>
                <a:srgbClr val="FF7D45"/>
              </a:solidFill>
            </a:ln>
          </p:spPr>
          <p:style>
            <a:lnRef idx="1">
              <a:schemeClr val="accent1"/>
            </a:lnRef>
            <a:fillRef idx="0">
              <a:schemeClr val="accent1"/>
            </a:fillRef>
            <a:effectRef idx="0">
              <a:schemeClr val="accent1"/>
            </a:effectRef>
            <a:fontRef idx="minor">
              <a:schemeClr val="tx1"/>
            </a:fontRef>
          </p:style>
        </p:cxnSp>
      </p:grpSp>
      <p:grpSp>
        <p:nvGrpSpPr>
          <p:cNvPr id="33" name="组合 75"/>
          <p:cNvGrpSpPr/>
          <p:nvPr/>
        </p:nvGrpSpPr>
        <p:grpSpPr>
          <a:xfrm>
            <a:off x="2597967" y="2075579"/>
            <a:ext cx="359546" cy="362695"/>
            <a:chOff x="882603" y="2302677"/>
            <a:chExt cx="1093895" cy="955612"/>
          </a:xfrm>
          <a:solidFill>
            <a:srgbClr val="FF7D45"/>
          </a:solidFill>
        </p:grpSpPr>
        <p:sp>
          <p:nvSpPr>
            <p:cNvPr id="34" name="Freeform 14"/>
            <p:cNvSpPr/>
            <p:nvPr/>
          </p:nvSpPr>
          <p:spPr bwMode="auto">
            <a:xfrm>
              <a:off x="882603" y="2302677"/>
              <a:ext cx="820672" cy="955612"/>
            </a:xfrm>
            <a:custGeom>
              <a:avLst/>
              <a:gdLst>
                <a:gd name="T0" fmla="*/ 908 w 1036"/>
                <a:gd name="T1" fmla="*/ 372 h 1206"/>
                <a:gd name="T2" fmla="*/ 908 w 1036"/>
                <a:gd name="T3" fmla="*/ 296 h 1206"/>
                <a:gd name="T4" fmla="*/ 908 w 1036"/>
                <a:gd name="T5" fmla="*/ 152 h 1206"/>
                <a:gd name="T6" fmla="*/ 883 w 1036"/>
                <a:gd name="T7" fmla="*/ 128 h 1206"/>
                <a:gd name="T8" fmla="*/ 405 w 1036"/>
                <a:gd name="T9" fmla="*/ 128 h 1206"/>
                <a:gd name="T10" fmla="*/ 387 w 1036"/>
                <a:gd name="T11" fmla="*/ 128 h 1206"/>
                <a:gd name="T12" fmla="*/ 387 w 1036"/>
                <a:gd name="T13" fmla="*/ 150 h 1206"/>
                <a:gd name="T14" fmla="*/ 387 w 1036"/>
                <a:gd name="T15" fmla="*/ 296 h 1206"/>
                <a:gd name="T16" fmla="*/ 295 w 1036"/>
                <a:gd name="T17" fmla="*/ 386 h 1206"/>
                <a:gd name="T18" fmla="*/ 145 w 1036"/>
                <a:gd name="T19" fmla="*/ 386 h 1206"/>
                <a:gd name="T20" fmla="*/ 128 w 1036"/>
                <a:gd name="T21" fmla="*/ 386 h 1206"/>
                <a:gd name="T22" fmla="*/ 128 w 1036"/>
                <a:gd name="T23" fmla="*/ 404 h 1206"/>
                <a:gd name="T24" fmla="*/ 128 w 1036"/>
                <a:gd name="T25" fmla="*/ 1052 h 1206"/>
                <a:gd name="T26" fmla="*/ 153 w 1036"/>
                <a:gd name="T27" fmla="*/ 1078 h 1206"/>
                <a:gd name="T28" fmla="*/ 882 w 1036"/>
                <a:gd name="T29" fmla="*/ 1078 h 1206"/>
                <a:gd name="T30" fmla="*/ 908 w 1036"/>
                <a:gd name="T31" fmla="*/ 1052 h 1206"/>
                <a:gd name="T32" fmla="*/ 908 w 1036"/>
                <a:gd name="T33" fmla="*/ 869 h 1206"/>
                <a:gd name="T34" fmla="*/ 914 w 1036"/>
                <a:gd name="T35" fmla="*/ 851 h 1206"/>
                <a:gd name="T36" fmla="*/ 1028 w 1036"/>
                <a:gd name="T37" fmla="*/ 729 h 1206"/>
                <a:gd name="T38" fmla="*/ 1035 w 1036"/>
                <a:gd name="T39" fmla="*/ 724 h 1206"/>
                <a:gd name="T40" fmla="*/ 1036 w 1036"/>
                <a:gd name="T41" fmla="*/ 738 h 1206"/>
                <a:gd name="T42" fmla="*/ 1036 w 1036"/>
                <a:gd name="T43" fmla="*/ 1069 h 1206"/>
                <a:gd name="T44" fmla="*/ 899 w 1036"/>
                <a:gd name="T45" fmla="*/ 1206 h 1206"/>
                <a:gd name="T46" fmla="*/ 133 w 1036"/>
                <a:gd name="T47" fmla="*/ 1206 h 1206"/>
                <a:gd name="T48" fmla="*/ 0 w 1036"/>
                <a:gd name="T49" fmla="*/ 1073 h 1206"/>
                <a:gd name="T50" fmla="*/ 0 w 1036"/>
                <a:gd name="T51" fmla="*/ 316 h 1206"/>
                <a:gd name="T52" fmla="*/ 19 w 1036"/>
                <a:gd name="T53" fmla="*/ 267 h 1206"/>
                <a:gd name="T54" fmla="*/ 265 w 1036"/>
                <a:gd name="T55" fmla="*/ 27 h 1206"/>
                <a:gd name="T56" fmla="*/ 331 w 1036"/>
                <a:gd name="T57" fmla="*/ 0 h 1206"/>
                <a:gd name="T58" fmla="*/ 902 w 1036"/>
                <a:gd name="T59" fmla="*/ 0 h 1206"/>
                <a:gd name="T60" fmla="*/ 1036 w 1036"/>
                <a:gd name="T61" fmla="*/ 129 h 1206"/>
                <a:gd name="T62" fmla="*/ 1035 w 1036"/>
                <a:gd name="T63" fmla="*/ 206 h 1206"/>
                <a:gd name="T64" fmla="*/ 1028 w 1036"/>
                <a:gd name="T65" fmla="*/ 224 h 1206"/>
                <a:gd name="T66" fmla="*/ 942 w 1036"/>
                <a:gd name="T67" fmla="*/ 328 h 1206"/>
                <a:gd name="T68" fmla="*/ 921 w 1036"/>
                <a:gd name="T69" fmla="*/ 358 h 1206"/>
                <a:gd name="T70" fmla="*/ 908 w 1036"/>
                <a:gd name="T71" fmla="*/ 372 h 1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36" h="1206">
                  <a:moveTo>
                    <a:pt x="908" y="372"/>
                  </a:moveTo>
                  <a:cubicBezTo>
                    <a:pt x="908" y="344"/>
                    <a:pt x="908" y="320"/>
                    <a:pt x="908" y="296"/>
                  </a:cubicBezTo>
                  <a:cubicBezTo>
                    <a:pt x="908" y="248"/>
                    <a:pt x="908" y="200"/>
                    <a:pt x="908" y="152"/>
                  </a:cubicBezTo>
                  <a:cubicBezTo>
                    <a:pt x="908" y="131"/>
                    <a:pt x="905" y="128"/>
                    <a:pt x="883" y="128"/>
                  </a:cubicBezTo>
                  <a:cubicBezTo>
                    <a:pt x="724" y="128"/>
                    <a:pt x="565" y="128"/>
                    <a:pt x="405" y="128"/>
                  </a:cubicBezTo>
                  <a:cubicBezTo>
                    <a:pt x="400" y="128"/>
                    <a:pt x="394" y="128"/>
                    <a:pt x="387" y="128"/>
                  </a:cubicBezTo>
                  <a:cubicBezTo>
                    <a:pt x="387" y="137"/>
                    <a:pt x="387" y="144"/>
                    <a:pt x="387" y="150"/>
                  </a:cubicBezTo>
                  <a:cubicBezTo>
                    <a:pt x="387" y="199"/>
                    <a:pt x="387" y="247"/>
                    <a:pt x="387" y="296"/>
                  </a:cubicBezTo>
                  <a:cubicBezTo>
                    <a:pt x="386" y="352"/>
                    <a:pt x="351" y="386"/>
                    <a:pt x="295" y="386"/>
                  </a:cubicBezTo>
                  <a:cubicBezTo>
                    <a:pt x="245" y="386"/>
                    <a:pt x="195" y="386"/>
                    <a:pt x="145" y="386"/>
                  </a:cubicBezTo>
                  <a:cubicBezTo>
                    <a:pt x="140" y="386"/>
                    <a:pt x="135" y="386"/>
                    <a:pt x="128" y="386"/>
                  </a:cubicBezTo>
                  <a:cubicBezTo>
                    <a:pt x="128" y="394"/>
                    <a:pt x="128" y="399"/>
                    <a:pt x="128" y="404"/>
                  </a:cubicBezTo>
                  <a:cubicBezTo>
                    <a:pt x="128" y="620"/>
                    <a:pt x="128" y="836"/>
                    <a:pt x="128" y="1052"/>
                  </a:cubicBezTo>
                  <a:cubicBezTo>
                    <a:pt x="128" y="1076"/>
                    <a:pt x="130" y="1078"/>
                    <a:pt x="153" y="1078"/>
                  </a:cubicBezTo>
                  <a:cubicBezTo>
                    <a:pt x="396" y="1078"/>
                    <a:pt x="639" y="1078"/>
                    <a:pt x="882" y="1078"/>
                  </a:cubicBezTo>
                  <a:cubicBezTo>
                    <a:pt x="906" y="1078"/>
                    <a:pt x="908" y="1076"/>
                    <a:pt x="908" y="1052"/>
                  </a:cubicBezTo>
                  <a:cubicBezTo>
                    <a:pt x="908" y="991"/>
                    <a:pt x="908" y="930"/>
                    <a:pt x="908" y="869"/>
                  </a:cubicBezTo>
                  <a:cubicBezTo>
                    <a:pt x="908" y="863"/>
                    <a:pt x="910" y="855"/>
                    <a:pt x="914" y="851"/>
                  </a:cubicBezTo>
                  <a:cubicBezTo>
                    <a:pt x="952" y="810"/>
                    <a:pt x="990" y="770"/>
                    <a:pt x="1028" y="729"/>
                  </a:cubicBezTo>
                  <a:cubicBezTo>
                    <a:pt x="1030" y="728"/>
                    <a:pt x="1031" y="727"/>
                    <a:pt x="1035" y="724"/>
                  </a:cubicBezTo>
                  <a:cubicBezTo>
                    <a:pt x="1035" y="730"/>
                    <a:pt x="1036" y="734"/>
                    <a:pt x="1036" y="738"/>
                  </a:cubicBezTo>
                  <a:cubicBezTo>
                    <a:pt x="1036" y="849"/>
                    <a:pt x="1036" y="959"/>
                    <a:pt x="1036" y="1069"/>
                  </a:cubicBezTo>
                  <a:cubicBezTo>
                    <a:pt x="1035" y="1151"/>
                    <a:pt x="981" y="1206"/>
                    <a:pt x="899" y="1206"/>
                  </a:cubicBezTo>
                  <a:cubicBezTo>
                    <a:pt x="643" y="1206"/>
                    <a:pt x="388" y="1206"/>
                    <a:pt x="133" y="1206"/>
                  </a:cubicBezTo>
                  <a:cubicBezTo>
                    <a:pt x="56" y="1206"/>
                    <a:pt x="0" y="1150"/>
                    <a:pt x="0" y="1073"/>
                  </a:cubicBezTo>
                  <a:cubicBezTo>
                    <a:pt x="0" y="821"/>
                    <a:pt x="0" y="568"/>
                    <a:pt x="0" y="316"/>
                  </a:cubicBezTo>
                  <a:cubicBezTo>
                    <a:pt x="0" y="297"/>
                    <a:pt x="6" y="281"/>
                    <a:pt x="19" y="267"/>
                  </a:cubicBezTo>
                  <a:cubicBezTo>
                    <a:pt x="101" y="187"/>
                    <a:pt x="183" y="107"/>
                    <a:pt x="265" y="27"/>
                  </a:cubicBezTo>
                  <a:cubicBezTo>
                    <a:pt x="283" y="9"/>
                    <a:pt x="305" y="0"/>
                    <a:pt x="331" y="0"/>
                  </a:cubicBezTo>
                  <a:cubicBezTo>
                    <a:pt x="521" y="0"/>
                    <a:pt x="712" y="0"/>
                    <a:pt x="902" y="0"/>
                  </a:cubicBezTo>
                  <a:cubicBezTo>
                    <a:pt x="978" y="1"/>
                    <a:pt x="1033" y="53"/>
                    <a:pt x="1036" y="129"/>
                  </a:cubicBezTo>
                  <a:cubicBezTo>
                    <a:pt x="1036" y="155"/>
                    <a:pt x="1036" y="180"/>
                    <a:pt x="1035" y="206"/>
                  </a:cubicBezTo>
                  <a:cubicBezTo>
                    <a:pt x="1035" y="212"/>
                    <a:pt x="1032" y="219"/>
                    <a:pt x="1028" y="224"/>
                  </a:cubicBezTo>
                  <a:cubicBezTo>
                    <a:pt x="999" y="259"/>
                    <a:pt x="970" y="293"/>
                    <a:pt x="942" y="328"/>
                  </a:cubicBezTo>
                  <a:cubicBezTo>
                    <a:pt x="934" y="337"/>
                    <a:pt x="928" y="348"/>
                    <a:pt x="921" y="358"/>
                  </a:cubicBezTo>
                  <a:cubicBezTo>
                    <a:pt x="918" y="362"/>
                    <a:pt x="914" y="365"/>
                    <a:pt x="908" y="372"/>
                  </a:cubicBezTo>
                  <a:close/>
                </a:path>
              </a:pathLst>
            </a:custGeom>
            <a:grpFill/>
            <a:ln>
              <a:noFill/>
            </a:ln>
          </p:spPr>
          <p:txBody>
            <a:bodyPr/>
            <a:lstStyle/>
            <a:p>
              <a:pPr defTabSz="608965" fontAlgn="auto">
                <a:spcBef>
                  <a:spcPts val="0"/>
                </a:spcBef>
                <a:spcAft>
                  <a:spcPts val="0"/>
                </a:spcAft>
                <a:defRPr/>
              </a:pPr>
              <a:endParaRPr lang="zh-HK" altLang="en-US">
                <a:latin typeface="+mn-lt"/>
                <a:ea typeface="微软雅黑" pitchFamily="34" charset="-122"/>
              </a:endParaRPr>
            </a:p>
          </p:txBody>
        </p:sp>
        <p:sp>
          <p:nvSpPr>
            <p:cNvPr id="35" name="Freeform 15"/>
            <p:cNvSpPr/>
            <p:nvPr/>
          </p:nvSpPr>
          <p:spPr bwMode="auto">
            <a:xfrm>
              <a:off x="1362082" y="2640858"/>
              <a:ext cx="386396" cy="443988"/>
            </a:xfrm>
            <a:custGeom>
              <a:avLst/>
              <a:gdLst>
                <a:gd name="T0" fmla="*/ 351 w 488"/>
                <a:gd name="T1" fmla="*/ 0 h 560"/>
                <a:gd name="T2" fmla="*/ 488 w 488"/>
                <a:gd name="T3" fmla="*/ 114 h 560"/>
                <a:gd name="T4" fmla="*/ 431 w 488"/>
                <a:gd name="T5" fmla="*/ 180 h 560"/>
                <a:gd name="T6" fmla="*/ 127 w 488"/>
                <a:gd name="T7" fmla="*/ 490 h 560"/>
                <a:gd name="T8" fmla="*/ 39 w 488"/>
                <a:gd name="T9" fmla="*/ 554 h 560"/>
                <a:gd name="T10" fmla="*/ 5 w 488"/>
                <a:gd name="T11" fmla="*/ 560 h 560"/>
                <a:gd name="T12" fmla="*/ 4 w 488"/>
                <a:gd name="T13" fmla="*/ 526 h 560"/>
                <a:gd name="T14" fmla="*/ 64 w 488"/>
                <a:gd name="T15" fmla="*/ 404 h 560"/>
                <a:gd name="T16" fmla="*/ 347 w 488"/>
                <a:gd name="T17" fmla="*/ 7 h 560"/>
                <a:gd name="T18" fmla="*/ 351 w 488"/>
                <a:gd name="T19" fmla="*/ 0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8" h="560">
                  <a:moveTo>
                    <a:pt x="351" y="0"/>
                  </a:moveTo>
                  <a:cubicBezTo>
                    <a:pt x="398" y="39"/>
                    <a:pt x="443" y="76"/>
                    <a:pt x="488" y="114"/>
                  </a:cubicBezTo>
                  <a:cubicBezTo>
                    <a:pt x="469" y="137"/>
                    <a:pt x="450" y="159"/>
                    <a:pt x="431" y="180"/>
                  </a:cubicBezTo>
                  <a:cubicBezTo>
                    <a:pt x="336" y="289"/>
                    <a:pt x="238" y="396"/>
                    <a:pt x="127" y="490"/>
                  </a:cubicBezTo>
                  <a:cubicBezTo>
                    <a:pt x="100" y="514"/>
                    <a:pt x="69" y="534"/>
                    <a:pt x="39" y="554"/>
                  </a:cubicBezTo>
                  <a:cubicBezTo>
                    <a:pt x="30" y="560"/>
                    <a:pt x="17" y="558"/>
                    <a:pt x="5" y="560"/>
                  </a:cubicBezTo>
                  <a:cubicBezTo>
                    <a:pt x="5" y="549"/>
                    <a:pt x="0" y="536"/>
                    <a:pt x="4" y="526"/>
                  </a:cubicBezTo>
                  <a:cubicBezTo>
                    <a:pt x="23" y="485"/>
                    <a:pt x="41" y="443"/>
                    <a:pt x="64" y="404"/>
                  </a:cubicBezTo>
                  <a:cubicBezTo>
                    <a:pt x="147" y="264"/>
                    <a:pt x="245" y="134"/>
                    <a:pt x="347" y="7"/>
                  </a:cubicBezTo>
                  <a:cubicBezTo>
                    <a:pt x="348" y="5"/>
                    <a:pt x="349" y="3"/>
                    <a:pt x="351" y="0"/>
                  </a:cubicBezTo>
                  <a:close/>
                </a:path>
              </a:pathLst>
            </a:custGeom>
            <a:grpFill/>
            <a:ln>
              <a:noFill/>
            </a:ln>
          </p:spPr>
          <p:txBody>
            <a:bodyPr/>
            <a:lstStyle/>
            <a:p>
              <a:pPr defTabSz="608965" fontAlgn="auto">
                <a:spcBef>
                  <a:spcPts val="0"/>
                </a:spcBef>
                <a:spcAft>
                  <a:spcPts val="0"/>
                </a:spcAft>
                <a:defRPr/>
              </a:pPr>
              <a:endParaRPr lang="zh-HK" altLang="en-US">
                <a:latin typeface="+mn-lt"/>
                <a:ea typeface="微软雅黑" pitchFamily="34" charset="-122"/>
              </a:endParaRPr>
            </a:p>
          </p:txBody>
        </p:sp>
        <p:sp>
          <p:nvSpPr>
            <p:cNvPr id="36" name="Freeform 16"/>
            <p:cNvSpPr/>
            <p:nvPr/>
          </p:nvSpPr>
          <p:spPr bwMode="auto">
            <a:xfrm>
              <a:off x="1667783" y="2400113"/>
              <a:ext cx="273223" cy="299340"/>
            </a:xfrm>
            <a:custGeom>
              <a:avLst/>
              <a:gdLst>
                <a:gd name="T0" fmla="*/ 139 w 345"/>
                <a:gd name="T1" fmla="*/ 378 h 378"/>
                <a:gd name="T2" fmla="*/ 0 w 345"/>
                <a:gd name="T3" fmla="*/ 264 h 378"/>
                <a:gd name="T4" fmla="*/ 19 w 345"/>
                <a:gd name="T5" fmla="*/ 240 h 378"/>
                <a:gd name="T6" fmla="*/ 183 w 345"/>
                <a:gd name="T7" fmla="*/ 54 h 378"/>
                <a:gd name="T8" fmla="*/ 231 w 345"/>
                <a:gd name="T9" fmla="*/ 17 h 378"/>
                <a:gd name="T10" fmla="*/ 308 w 345"/>
                <a:gd name="T11" fmla="*/ 26 h 378"/>
                <a:gd name="T12" fmla="*/ 334 w 345"/>
                <a:gd name="T13" fmla="*/ 103 h 378"/>
                <a:gd name="T14" fmla="*/ 312 w 345"/>
                <a:gd name="T15" fmla="*/ 150 h 378"/>
                <a:gd name="T16" fmla="*/ 139 w 345"/>
                <a:gd name="T17" fmla="*/ 378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5" h="378">
                  <a:moveTo>
                    <a:pt x="139" y="378"/>
                  </a:moveTo>
                  <a:cubicBezTo>
                    <a:pt x="90" y="338"/>
                    <a:pt x="46" y="301"/>
                    <a:pt x="0" y="264"/>
                  </a:cubicBezTo>
                  <a:cubicBezTo>
                    <a:pt x="7" y="255"/>
                    <a:pt x="13" y="247"/>
                    <a:pt x="19" y="240"/>
                  </a:cubicBezTo>
                  <a:cubicBezTo>
                    <a:pt x="74" y="178"/>
                    <a:pt x="128" y="115"/>
                    <a:pt x="183" y="54"/>
                  </a:cubicBezTo>
                  <a:cubicBezTo>
                    <a:pt x="196" y="39"/>
                    <a:pt x="214" y="27"/>
                    <a:pt x="231" y="17"/>
                  </a:cubicBezTo>
                  <a:cubicBezTo>
                    <a:pt x="259" y="0"/>
                    <a:pt x="280" y="4"/>
                    <a:pt x="308" y="26"/>
                  </a:cubicBezTo>
                  <a:cubicBezTo>
                    <a:pt x="336" y="50"/>
                    <a:pt x="345" y="73"/>
                    <a:pt x="334" y="103"/>
                  </a:cubicBezTo>
                  <a:cubicBezTo>
                    <a:pt x="328" y="119"/>
                    <a:pt x="322" y="136"/>
                    <a:pt x="312" y="150"/>
                  </a:cubicBezTo>
                  <a:cubicBezTo>
                    <a:pt x="255" y="226"/>
                    <a:pt x="197" y="301"/>
                    <a:pt x="139" y="378"/>
                  </a:cubicBezTo>
                  <a:close/>
                </a:path>
              </a:pathLst>
            </a:custGeom>
            <a:grpFill/>
            <a:ln>
              <a:noFill/>
            </a:ln>
          </p:spPr>
          <p:txBody>
            <a:bodyPr/>
            <a:lstStyle/>
            <a:p>
              <a:pPr defTabSz="608965" fontAlgn="auto">
                <a:spcBef>
                  <a:spcPts val="0"/>
                </a:spcBef>
                <a:spcAft>
                  <a:spcPts val="0"/>
                </a:spcAft>
                <a:defRPr/>
              </a:pPr>
              <a:endParaRPr lang="zh-HK" altLang="en-US">
                <a:latin typeface="+mn-lt"/>
                <a:ea typeface="微软雅黑" pitchFamily="34" charset="-122"/>
              </a:endParaRPr>
            </a:p>
          </p:txBody>
        </p:sp>
        <p:sp>
          <p:nvSpPr>
            <p:cNvPr id="37" name="Freeform 17"/>
            <p:cNvSpPr/>
            <p:nvPr/>
          </p:nvSpPr>
          <p:spPr bwMode="auto">
            <a:xfrm>
              <a:off x="1088524" y="2679029"/>
              <a:ext cx="408829" cy="66632"/>
            </a:xfrm>
            <a:custGeom>
              <a:avLst/>
              <a:gdLst>
                <a:gd name="T0" fmla="*/ 257 w 516"/>
                <a:gd name="T1" fmla="*/ 0 h 84"/>
                <a:gd name="T2" fmla="*/ 496 w 516"/>
                <a:gd name="T3" fmla="*/ 0 h 84"/>
                <a:gd name="T4" fmla="*/ 516 w 516"/>
                <a:gd name="T5" fmla="*/ 19 h 84"/>
                <a:gd name="T6" fmla="*/ 516 w 516"/>
                <a:gd name="T7" fmla="*/ 49 h 84"/>
                <a:gd name="T8" fmla="*/ 481 w 516"/>
                <a:gd name="T9" fmla="*/ 84 h 84"/>
                <a:gd name="T10" fmla="*/ 23 w 516"/>
                <a:gd name="T11" fmla="*/ 84 h 84"/>
                <a:gd name="T12" fmla="*/ 0 w 516"/>
                <a:gd name="T13" fmla="*/ 61 h 84"/>
                <a:gd name="T14" fmla="*/ 0 w 516"/>
                <a:gd name="T15" fmla="*/ 22 h 84"/>
                <a:gd name="T16" fmla="*/ 22 w 516"/>
                <a:gd name="T17" fmla="*/ 0 h 84"/>
                <a:gd name="T18" fmla="*/ 257 w 516"/>
                <a:gd name="T19"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6" h="84">
                  <a:moveTo>
                    <a:pt x="257" y="0"/>
                  </a:moveTo>
                  <a:cubicBezTo>
                    <a:pt x="337" y="0"/>
                    <a:pt x="416" y="0"/>
                    <a:pt x="496" y="0"/>
                  </a:cubicBezTo>
                  <a:cubicBezTo>
                    <a:pt x="515" y="0"/>
                    <a:pt x="516" y="1"/>
                    <a:pt x="516" y="19"/>
                  </a:cubicBezTo>
                  <a:cubicBezTo>
                    <a:pt x="516" y="29"/>
                    <a:pt x="516" y="39"/>
                    <a:pt x="516" y="49"/>
                  </a:cubicBezTo>
                  <a:cubicBezTo>
                    <a:pt x="516" y="71"/>
                    <a:pt x="503" y="84"/>
                    <a:pt x="481" y="84"/>
                  </a:cubicBezTo>
                  <a:cubicBezTo>
                    <a:pt x="329" y="84"/>
                    <a:pt x="176" y="84"/>
                    <a:pt x="23" y="84"/>
                  </a:cubicBezTo>
                  <a:cubicBezTo>
                    <a:pt x="0" y="84"/>
                    <a:pt x="0" y="83"/>
                    <a:pt x="0" y="61"/>
                  </a:cubicBezTo>
                  <a:cubicBezTo>
                    <a:pt x="0" y="48"/>
                    <a:pt x="0" y="35"/>
                    <a:pt x="0" y="22"/>
                  </a:cubicBezTo>
                  <a:cubicBezTo>
                    <a:pt x="0" y="0"/>
                    <a:pt x="0" y="0"/>
                    <a:pt x="22" y="0"/>
                  </a:cubicBezTo>
                  <a:cubicBezTo>
                    <a:pt x="100" y="0"/>
                    <a:pt x="179" y="0"/>
                    <a:pt x="257" y="0"/>
                  </a:cubicBezTo>
                  <a:close/>
                </a:path>
              </a:pathLst>
            </a:custGeom>
            <a:grpFill/>
            <a:ln>
              <a:noFill/>
            </a:ln>
          </p:spPr>
          <p:txBody>
            <a:bodyPr/>
            <a:lstStyle/>
            <a:p>
              <a:pPr defTabSz="608965" fontAlgn="auto">
                <a:spcBef>
                  <a:spcPts val="0"/>
                </a:spcBef>
                <a:spcAft>
                  <a:spcPts val="0"/>
                </a:spcAft>
                <a:defRPr/>
              </a:pPr>
              <a:endParaRPr lang="zh-HK" altLang="en-US">
                <a:latin typeface="+mn-lt"/>
                <a:ea typeface="微软雅黑" pitchFamily="34" charset="-122"/>
              </a:endParaRPr>
            </a:p>
          </p:txBody>
        </p:sp>
        <p:sp>
          <p:nvSpPr>
            <p:cNvPr id="38" name="Freeform 18"/>
            <p:cNvSpPr/>
            <p:nvPr/>
          </p:nvSpPr>
          <p:spPr bwMode="auto">
            <a:xfrm>
              <a:off x="1087855" y="2815306"/>
              <a:ext cx="344542" cy="67301"/>
            </a:xfrm>
            <a:custGeom>
              <a:avLst/>
              <a:gdLst>
                <a:gd name="T0" fmla="*/ 435 w 435"/>
                <a:gd name="T1" fmla="*/ 0 h 85"/>
                <a:gd name="T2" fmla="*/ 382 w 435"/>
                <a:gd name="T3" fmla="*/ 80 h 85"/>
                <a:gd name="T4" fmla="*/ 371 w 435"/>
                <a:gd name="T5" fmla="*/ 84 h 85"/>
                <a:gd name="T6" fmla="*/ 15 w 435"/>
                <a:gd name="T7" fmla="*/ 85 h 85"/>
                <a:gd name="T8" fmla="*/ 1 w 435"/>
                <a:gd name="T9" fmla="*/ 69 h 85"/>
                <a:gd name="T10" fmla="*/ 0 w 435"/>
                <a:gd name="T11" fmla="*/ 18 h 85"/>
                <a:gd name="T12" fmla="*/ 19 w 435"/>
                <a:gd name="T13" fmla="*/ 0 h 85"/>
                <a:gd name="T14" fmla="*/ 190 w 435"/>
                <a:gd name="T15" fmla="*/ 0 h 85"/>
                <a:gd name="T16" fmla="*/ 415 w 435"/>
                <a:gd name="T17" fmla="*/ 0 h 85"/>
                <a:gd name="T18" fmla="*/ 435 w 435"/>
                <a:gd name="T19"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5" h="85">
                  <a:moveTo>
                    <a:pt x="435" y="0"/>
                  </a:moveTo>
                  <a:cubicBezTo>
                    <a:pt x="417" y="29"/>
                    <a:pt x="400" y="55"/>
                    <a:pt x="382" y="80"/>
                  </a:cubicBezTo>
                  <a:cubicBezTo>
                    <a:pt x="380" y="83"/>
                    <a:pt x="375" y="84"/>
                    <a:pt x="371" y="84"/>
                  </a:cubicBezTo>
                  <a:cubicBezTo>
                    <a:pt x="252" y="85"/>
                    <a:pt x="134" y="84"/>
                    <a:pt x="15" y="85"/>
                  </a:cubicBezTo>
                  <a:cubicBezTo>
                    <a:pt x="4" y="85"/>
                    <a:pt x="0" y="80"/>
                    <a:pt x="1" y="69"/>
                  </a:cubicBezTo>
                  <a:cubicBezTo>
                    <a:pt x="1" y="52"/>
                    <a:pt x="1" y="35"/>
                    <a:pt x="0" y="18"/>
                  </a:cubicBezTo>
                  <a:cubicBezTo>
                    <a:pt x="0" y="4"/>
                    <a:pt x="6" y="0"/>
                    <a:pt x="19" y="0"/>
                  </a:cubicBezTo>
                  <a:cubicBezTo>
                    <a:pt x="76" y="0"/>
                    <a:pt x="133" y="0"/>
                    <a:pt x="190" y="0"/>
                  </a:cubicBezTo>
                  <a:cubicBezTo>
                    <a:pt x="265" y="0"/>
                    <a:pt x="340" y="0"/>
                    <a:pt x="415" y="0"/>
                  </a:cubicBezTo>
                  <a:cubicBezTo>
                    <a:pt x="421" y="0"/>
                    <a:pt x="426" y="0"/>
                    <a:pt x="435" y="0"/>
                  </a:cubicBezTo>
                  <a:close/>
                </a:path>
              </a:pathLst>
            </a:custGeom>
            <a:grpFill/>
            <a:ln>
              <a:noFill/>
            </a:ln>
          </p:spPr>
          <p:txBody>
            <a:bodyPr/>
            <a:lstStyle/>
            <a:p>
              <a:pPr defTabSz="608965" fontAlgn="auto">
                <a:spcBef>
                  <a:spcPts val="0"/>
                </a:spcBef>
                <a:spcAft>
                  <a:spcPts val="0"/>
                </a:spcAft>
                <a:defRPr/>
              </a:pPr>
              <a:endParaRPr lang="zh-HK" altLang="en-US">
                <a:latin typeface="+mn-lt"/>
                <a:ea typeface="微软雅黑" pitchFamily="34" charset="-122"/>
              </a:endParaRPr>
            </a:p>
          </p:txBody>
        </p:sp>
        <p:sp>
          <p:nvSpPr>
            <p:cNvPr id="39" name="Freeform 19"/>
            <p:cNvSpPr/>
            <p:nvPr/>
          </p:nvSpPr>
          <p:spPr bwMode="auto">
            <a:xfrm>
              <a:off x="1082497" y="2945221"/>
              <a:ext cx="244427" cy="146657"/>
            </a:xfrm>
            <a:custGeom>
              <a:avLst/>
              <a:gdLst>
                <a:gd name="T0" fmla="*/ 286 w 309"/>
                <a:gd name="T1" fmla="*/ 148 h 185"/>
                <a:gd name="T2" fmla="*/ 283 w 309"/>
                <a:gd name="T3" fmla="*/ 148 h 185"/>
                <a:gd name="T4" fmla="*/ 234 w 309"/>
                <a:gd name="T5" fmla="*/ 153 h 185"/>
                <a:gd name="T6" fmla="*/ 214 w 309"/>
                <a:gd name="T7" fmla="*/ 169 h 185"/>
                <a:gd name="T8" fmla="*/ 156 w 309"/>
                <a:gd name="T9" fmla="*/ 164 h 185"/>
                <a:gd name="T10" fmla="*/ 105 w 309"/>
                <a:gd name="T11" fmla="*/ 110 h 185"/>
                <a:gd name="T12" fmla="*/ 80 w 309"/>
                <a:gd name="T13" fmla="*/ 157 h 185"/>
                <a:gd name="T14" fmla="*/ 38 w 309"/>
                <a:gd name="T15" fmla="*/ 178 h 185"/>
                <a:gd name="T16" fmla="*/ 11 w 309"/>
                <a:gd name="T17" fmla="*/ 126 h 185"/>
                <a:gd name="T18" fmla="*/ 64 w 309"/>
                <a:gd name="T19" fmla="*/ 24 h 185"/>
                <a:gd name="T20" fmla="*/ 126 w 309"/>
                <a:gd name="T21" fmla="*/ 21 h 185"/>
                <a:gd name="T22" fmla="*/ 191 w 309"/>
                <a:gd name="T23" fmla="*/ 90 h 185"/>
                <a:gd name="T24" fmla="*/ 230 w 309"/>
                <a:gd name="T25" fmla="*/ 60 h 185"/>
                <a:gd name="T26" fmla="*/ 281 w 309"/>
                <a:gd name="T27" fmla="*/ 58 h 185"/>
                <a:gd name="T28" fmla="*/ 309 w 309"/>
                <a:gd name="T29" fmla="*/ 76 h 185"/>
                <a:gd name="T30" fmla="*/ 286 w 309"/>
                <a:gd name="T31" fmla="*/ 148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9" h="185">
                  <a:moveTo>
                    <a:pt x="286" y="148"/>
                  </a:moveTo>
                  <a:cubicBezTo>
                    <a:pt x="284" y="148"/>
                    <a:pt x="284" y="148"/>
                    <a:pt x="283" y="148"/>
                  </a:cubicBezTo>
                  <a:cubicBezTo>
                    <a:pt x="265" y="131"/>
                    <a:pt x="249" y="137"/>
                    <a:pt x="234" y="153"/>
                  </a:cubicBezTo>
                  <a:cubicBezTo>
                    <a:pt x="228" y="159"/>
                    <a:pt x="221" y="164"/>
                    <a:pt x="214" y="169"/>
                  </a:cubicBezTo>
                  <a:cubicBezTo>
                    <a:pt x="193" y="185"/>
                    <a:pt x="174" y="183"/>
                    <a:pt x="156" y="164"/>
                  </a:cubicBezTo>
                  <a:cubicBezTo>
                    <a:pt x="139" y="147"/>
                    <a:pt x="123" y="129"/>
                    <a:pt x="105" y="110"/>
                  </a:cubicBezTo>
                  <a:cubicBezTo>
                    <a:pt x="96" y="126"/>
                    <a:pt x="88" y="142"/>
                    <a:pt x="80" y="157"/>
                  </a:cubicBezTo>
                  <a:cubicBezTo>
                    <a:pt x="71" y="174"/>
                    <a:pt x="55" y="181"/>
                    <a:pt x="38" y="178"/>
                  </a:cubicBezTo>
                  <a:cubicBezTo>
                    <a:pt x="14" y="174"/>
                    <a:pt x="0" y="149"/>
                    <a:pt x="11" y="126"/>
                  </a:cubicBezTo>
                  <a:cubicBezTo>
                    <a:pt x="28" y="92"/>
                    <a:pt x="45" y="57"/>
                    <a:pt x="64" y="24"/>
                  </a:cubicBezTo>
                  <a:cubicBezTo>
                    <a:pt x="77" y="0"/>
                    <a:pt x="107" y="0"/>
                    <a:pt x="126" y="21"/>
                  </a:cubicBezTo>
                  <a:cubicBezTo>
                    <a:pt x="148" y="43"/>
                    <a:pt x="169" y="66"/>
                    <a:pt x="191" y="90"/>
                  </a:cubicBezTo>
                  <a:cubicBezTo>
                    <a:pt x="204" y="80"/>
                    <a:pt x="217" y="70"/>
                    <a:pt x="230" y="60"/>
                  </a:cubicBezTo>
                  <a:cubicBezTo>
                    <a:pt x="247" y="47"/>
                    <a:pt x="262" y="46"/>
                    <a:pt x="281" y="58"/>
                  </a:cubicBezTo>
                  <a:cubicBezTo>
                    <a:pt x="291" y="64"/>
                    <a:pt x="300" y="70"/>
                    <a:pt x="309" y="76"/>
                  </a:cubicBezTo>
                  <a:cubicBezTo>
                    <a:pt x="301" y="100"/>
                    <a:pt x="294" y="124"/>
                    <a:pt x="286" y="148"/>
                  </a:cubicBezTo>
                  <a:close/>
                </a:path>
              </a:pathLst>
            </a:custGeom>
            <a:grpFill/>
            <a:ln>
              <a:noFill/>
            </a:ln>
          </p:spPr>
          <p:txBody>
            <a:bodyPr/>
            <a:lstStyle/>
            <a:p>
              <a:pPr defTabSz="608965" fontAlgn="auto">
                <a:spcBef>
                  <a:spcPts val="0"/>
                </a:spcBef>
                <a:spcAft>
                  <a:spcPts val="0"/>
                </a:spcAft>
                <a:defRPr/>
              </a:pPr>
              <a:endParaRPr lang="zh-HK" altLang="en-US">
                <a:latin typeface="+mn-lt"/>
                <a:ea typeface="微软雅黑" pitchFamily="34" charset="-122"/>
              </a:endParaRPr>
            </a:p>
          </p:txBody>
        </p:sp>
        <p:sp>
          <p:nvSpPr>
            <p:cNvPr id="40" name="Freeform 20"/>
            <p:cNvSpPr/>
            <p:nvPr/>
          </p:nvSpPr>
          <p:spPr bwMode="auto">
            <a:xfrm>
              <a:off x="1748478" y="2540408"/>
              <a:ext cx="228020" cy="273223"/>
            </a:xfrm>
            <a:custGeom>
              <a:avLst/>
              <a:gdLst>
                <a:gd name="T0" fmla="*/ 288 w 288"/>
                <a:gd name="T1" fmla="*/ 37 h 345"/>
                <a:gd name="T2" fmla="*/ 280 w 288"/>
                <a:gd name="T3" fmla="*/ 52 h 345"/>
                <a:gd name="T4" fmla="*/ 118 w 288"/>
                <a:gd name="T5" fmla="*/ 260 h 345"/>
                <a:gd name="T6" fmla="*/ 57 w 288"/>
                <a:gd name="T7" fmla="*/ 326 h 345"/>
                <a:gd name="T8" fmla="*/ 24 w 288"/>
                <a:gd name="T9" fmla="*/ 343 h 345"/>
                <a:gd name="T10" fmla="*/ 3 w 288"/>
                <a:gd name="T11" fmla="*/ 338 h 345"/>
                <a:gd name="T12" fmla="*/ 3 w 288"/>
                <a:gd name="T13" fmla="*/ 314 h 345"/>
                <a:gd name="T14" fmla="*/ 44 w 288"/>
                <a:gd name="T15" fmla="*/ 262 h 345"/>
                <a:gd name="T16" fmla="*/ 210 w 288"/>
                <a:gd name="T17" fmla="*/ 53 h 345"/>
                <a:gd name="T18" fmla="*/ 236 w 288"/>
                <a:gd name="T19" fmla="*/ 15 h 345"/>
                <a:gd name="T20" fmla="*/ 263 w 288"/>
                <a:gd name="T21" fmla="*/ 4 h 345"/>
                <a:gd name="T22" fmla="*/ 288 w 288"/>
                <a:gd name="T23" fmla="*/ 37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8" h="345">
                  <a:moveTo>
                    <a:pt x="288" y="37"/>
                  </a:moveTo>
                  <a:cubicBezTo>
                    <a:pt x="286" y="40"/>
                    <a:pt x="284" y="46"/>
                    <a:pt x="280" y="52"/>
                  </a:cubicBezTo>
                  <a:cubicBezTo>
                    <a:pt x="226" y="121"/>
                    <a:pt x="172" y="191"/>
                    <a:pt x="118" y="260"/>
                  </a:cubicBezTo>
                  <a:cubicBezTo>
                    <a:pt x="99" y="283"/>
                    <a:pt x="78" y="305"/>
                    <a:pt x="57" y="326"/>
                  </a:cubicBezTo>
                  <a:cubicBezTo>
                    <a:pt x="48" y="334"/>
                    <a:pt x="36" y="339"/>
                    <a:pt x="24" y="343"/>
                  </a:cubicBezTo>
                  <a:cubicBezTo>
                    <a:pt x="18" y="345"/>
                    <a:pt x="6" y="343"/>
                    <a:pt x="3" y="338"/>
                  </a:cubicBezTo>
                  <a:cubicBezTo>
                    <a:pt x="0" y="332"/>
                    <a:pt x="0" y="320"/>
                    <a:pt x="3" y="314"/>
                  </a:cubicBezTo>
                  <a:cubicBezTo>
                    <a:pt x="15" y="296"/>
                    <a:pt x="30" y="279"/>
                    <a:pt x="44" y="262"/>
                  </a:cubicBezTo>
                  <a:cubicBezTo>
                    <a:pt x="99" y="192"/>
                    <a:pt x="154" y="123"/>
                    <a:pt x="210" y="53"/>
                  </a:cubicBezTo>
                  <a:cubicBezTo>
                    <a:pt x="219" y="41"/>
                    <a:pt x="228" y="28"/>
                    <a:pt x="236" y="15"/>
                  </a:cubicBezTo>
                  <a:cubicBezTo>
                    <a:pt x="243" y="5"/>
                    <a:pt x="251" y="0"/>
                    <a:pt x="263" y="4"/>
                  </a:cubicBezTo>
                  <a:cubicBezTo>
                    <a:pt x="275" y="7"/>
                    <a:pt x="288" y="23"/>
                    <a:pt x="288" y="37"/>
                  </a:cubicBezTo>
                  <a:close/>
                </a:path>
              </a:pathLst>
            </a:custGeom>
            <a:grpFill/>
            <a:ln>
              <a:noFill/>
            </a:ln>
          </p:spPr>
          <p:txBody>
            <a:bodyPr/>
            <a:lstStyle/>
            <a:p>
              <a:pPr defTabSz="608965" fontAlgn="auto">
                <a:spcBef>
                  <a:spcPts val="0"/>
                </a:spcBef>
                <a:spcAft>
                  <a:spcPts val="0"/>
                </a:spcAft>
                <a:defRPr/>
              </a:pPr>
              <a:endParaRPr lang="zh-HK" altLang="en-US">
                <a:latin typeface="+mn-lt"/>
                <a:ea typeface="微软雅黑" pitchFamily="34" charset="-122"/>
              </a:endParaRPr>
            </a:p>
          </p:txBody>
        </p:sp>
        <p:sp>
          <p:nvSpPr>
            <p:cNvPr id="41" name="Freeform 21"/>
            <p:cNvSpPr/>
            <p:nvPr/>
          </p:nvSpPr>
          <p:spPr bwMode="auto">
            <a:xfrm>
              <a:off x="1293107" y="2473776"/>
              <a:ext cx="204247" cy="66632"/>
            </a:xfrm>
            <a:custGeom>
              <a:avLst/>
              <a:gdLst>
                <a:gd name="T0" fmla="*/ 129 w 258"/>
                <a:gd name="T1" fmla="*/ 84 h 84"/>
                <a:gd name="T2" fmla="*/ 18 w 258"/>
                <a:gd name="T3" fmla="*/ 84 h 84"/>
                <a:gd name="T4" fmla="*/ 0 w 258"/>
                <a:gd name="T5" fmla="*/ 66 h 84"/>
                <a:gd name="T6" fmla="*/ 0 w 258"/>
                <a:gd name="T7" fmla="*/ 16 h 84"/>
                <a:gd name="T8" fmla="*/ 15 w 258"/>
                <a:gd name="T9" fmla="*/ 0 h 84"/>
                <a:gd name="T10" fmla="*/ 243 w 258"/>
                <a:gd name="T11" fmla="*/ 0 h 84"/>
                <a:gd name="T12" fmla="*/ 258 w 258"/>
                <a:gd name="T13" fmla="*/ 15 h 84"/>
                <a:gd name="T14" fmla="*/ 258 w 258"/>
                <a:gd name="T15" fmla="*/ 68 h 84"/>
                <a:gd name="T16" fmla="*/ 241 w 258"/>
                <a:gd name="T17" fmla="*/ 84 h 84"/>
                <a:gd name="T18" fmla="*/ 129 w 258"/>
                <a:gd name="T19"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8" h="84">
                  <a:moveTo>
                    <a:pt x="129" y="84"/>
                  </a:moveTo>
                  <a:cubicBezTo>
                    <a:pt x="92" y="84"/>
                    <a:pt x="55" y="83"/>
                    <a:pt x="18" y="84"/>
                  </a:cubicBezTo>
                  <a:cubicBezTo>
                    <a:pt x="5" y="84"/>
                    <a:pt x="0" y="79"/>
                    <a:pt x="0" y="66"/>
                  </a:cubicBezTo>
                  <a:cubicBezTo>
                    <a:pt x="1" y="50"/>
                    <a:pt x="1" y="33"/>
                    <a:pt x="0" y="16"/>
                  </a:cubicBezTo>
                  <a:cubicBezTo>
                    <a:pt x="0" y="5"/>
                    <a:pt x="4" y="0"/>
                    <a:pt x="15" y="0"/>
                  </a:cubicBezTo>
                  <a:cubicBezTo>
                    <a:pt x="91" y="0"/>
                    <a:pt x="167" y="0"/>
                    <a:pt x="243" y="0"/>
                  </a:cubicBezTo>
                  <a:cubicBezTo>
                    <a:pt x="254" y="0"/>
                    <a:pt x="258" y="4"/>
                    <a:pt x="258" y="15"/>
                  </a:cubicBezTo>
                  <a:cubicBezTo>
                    <a:pt x="257" y="33"/>
                    <a:pt x="257" y="50"/>
                    <a:pt x="258" y="68"/>
                  </a:cubicBezTo>
                  <a:cubicBezTo>
                    <a:pt x="258" y="80"/>
                    <a:pt x="253" y="84"/>
                    <a:pt x="241" y="84"/>
                  </a:cubicBezTo>
                  <a:cubicBezTo>
                    <a:pt x="203" y="84"/>
                    <a:pt x="166" y="84"/>
                    <a:pt x="129" y="84"/>
                  </a:cubicBezTo>
                  <a:close/>
                </a:path>
              </a:pathLst>
            </a:custGeom>
            <a:grpFill/>
            <a:ln>
              <a:noFill/>
            </a:ln>
          </p:spPr>
          <p:txBody>
            <a:bodyPr/>
            <a:lstStyle/>
            <a:p>
              <a:pPr defTabSz="608965" fontAlgn="auto">
                <a:spcBef>
                  <a:spcPts val="0"/>
                </a:spcBef>
                <a:spcAft>
                  <a:spcPts val="0"/>
                </a:spcAft>
                <a:defRPr/>
              </a:pPr>
              <a:endParaRPr lang="zh-HK" altLang="en-US">
                <a:latin typeface="+mn-lt"/>
                <a:ea typeface="微软雅黑" pitchFamily="34" charset="-122"/>
              </a:endParaRPr>
            </a:p>
          </p:txBody>
        </p:sp>
      </p:grpSp>
      <p:grpSp>
        <p:nvGrpSpPr>
          <p:cNvPr id="42" name="组合 41"/>
          <p:cNvGrpSpPr/>
          <p:nvPr/>
        </p:nvGrpSpPr>
        <p:grpSpPr>
          <a:xfrm>
            <a:off x="5896395" y="2131278"/>
            <a:ext cx="399209" cy="251295"/>
            <a:chOff x="5174606" y="2435101"/>
            <a:chExt cx="1000370" cy="690765"/>
          </a:xfrm>
          <a:solidFill>
            <a:srgbClr val="FF7D45"/>
          </a:solidFill>
        </p:grpSpPr>
        <p:sp>
          <p:nvSpPr>
            <p:cNvPr id="43" name="Freeform 6"/>
            <p:cNvSpPr/>
            <p:nvPr/>
          </p:nvSpPr>
          <p:spPr bwMode="auto">
            <a:xfrm>
              <a:off x="5221047" y="2435101"/>
              <a:ext cx="915744" cy="405584"/>
            </a:xfrm>
            <a:custGeom>
              <a:avLst/>
              <a:gdLst>
                <a:gd name="T0" fmla="*/ 1125 w 1125"/>
                <a:gd name="T1" fmla="*/ 2 h 498"/>
                <a:gd name="T2" fmla="*/ 1111 w 1125"/>
                <a:gd name="T3" fmla="*/ 19 h 498"/>
                <a:gd name="T4" fmla="*/ 588 w 1125"/>
                <a:gd name="T5" fmla="*/ 486 h 498"/>
                <a:gd name="T6" fmla="*/ 550 w 1125"/>
                <a:gd name="T7" fmla="*/ 484 h 498"/>
                <a:gd name="T8" fmla="*/ 82 w 1125"/>
                <a:gd name="T9" fmla="*/ 83 h 498"/>
                <a:gd name="T10" fmla="*/ 9 w 1125"/>
                <a:gd name="T11" fmla="*/ 20 h 498"/>
                <a:gd name="T12" fmla="*/ 0 w 1125"/>
                <a:gd name="T13" fmla="*/ 6 h 498"/>
                <a:gd name="T14" fmla="*/ 17 w 1125"/>
                <a:gd name="T15" fmla="*/ 0 h 498"/>
                <a:gd name="T16" fmla="*/ 572 w 1125"/>
                <a:gd name="T17" fmla="*/ 0 h 498"/>
                <a:gd name="T18" fmla="*/ 1081 w 1125"/>
                <a:gd name="T19" fmla="*/ 0 h 498"/>
                <a:gd name="T20" fmla="*/ 1125 w 1125"/>
                <a:gd name="T21" fmla="*/ 2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25" h="498">
                  <a:moveTo>
                    <a:pt x="1125" y="2"/>
                  </a:moveTo>
                  <a:cubicBezTo>
                    <a:pt x="1119" y="10"/>
                    <a:pt x="1116" y="15"/>
                    <a:pt x="1111" y="19"/>
                  </a:cubicBezTo>
                  <a:cubicBezTo>
                    <a:pt x="937" y="175"/>
                    <a:pt x="762" y="330"/>
                    <a:pt x="588" y="486"/>
                  </a:cubicBezTo>
                  <a:cubicBezTo>
                    <a:pt x="574" y="498"/>
                    <a:pt x="566" y="497"/>
                    <a:pt x="550" y="484"/>
                  </a:cubicBezTo>
                  <a:cubicBezTo>
                    <a:pt x="394" y="350"/>
                    <a:pt x="238" y="217"/>
                    <a:pt x="82" y="83"/>
                  </a:cubicBezTo>
                  <a:cubicBezTo>
                    <a:pt x="58" y="62"/>
                    <a:pt x="33" y="42"/>
                    <a:pt x="9" y="20"/>
                  </a:cubicBezTo>
                  <a:cubicBezTo>
                    <a:pt x="5" y="17"/>
                    <a:pt x="3" y="11"/>
                    <a:pt x="0" y="6"/>
                  </a:cubicBezTo>
                  <a:cubicBezTo>
                    <a:pt x="6" y="4"/>
                    <a:pt x="11" y="0"/>
                    <a:pt x="17" y="0"/>
                  </a:cubicBezTo>
                  <a:cubicBezTo>
                    <a:pt x="202" y="0"/>
                    <a:pt x="387" y="0"/>
                    <a:pt x="572" y="0"/>
                  </a:cubicBezTo>
                  <a:cubicBezTo>
                    <a:pt x="742" y="0"/>
                    <a:pt x="912" y="0"/>
                    <a:pt x="1081" y="0"/>
                  </a:cubicBezTo>
                  <a:cubicBezTo>
                    <a:pt x="1095" y="0"/>
                    <a:pt x="1108" y="1"/>
                    <a:pt x="1125" y="2"/>
                  </a:cubicBezTo>
                  <a:close/>
                </a:path>
              </a:pathLst>
            </a:custGeom>
            <a:grpFill/>
            <a:ln>
              <a:noFill/>
            </a:ln>
          </p:spPr>
          <p:txBody>
            <a:bodyPr/>
            <a:lstStyle/>
            <a:p>
              <a:pPr defTabSz="608965" fontAlgn="auto">
                <a:spcBef>
                  <a:spcPts val="0"/>
                </a:spcBef>
                <a:spcAft>
                  <a:spcPts val="0"/>
                </a:spcAft>
                <a:defRPr/>
              </a:pPr>
              <a:endParaRPr lang="zh-HK" altLang="en-US">
                <a:latin typeface="+mn-lt"/>
                <a:ea typeface="微软雅黑" pitchFamily="34" charset="-122"/>
              </a:endParaRPr>
            </a:p>
          </p:txBody>
        </p:sp>
        <p:sp>
          <p:nvSpPr>
            <p:cNvPr id="44" name="Freeform 7"/>
            <p:cNvSpPr/>
            <p:nvPr/>
          </p:nvSpPr>
          <p:spPr bwMode="auto">
            <a:xfrm>
              <a:off x="5216231" y="2790460"/>
              <a:ext cx="919873" cy="335406"/>
            </a:xfrm>
            <a:custGeom>
              <a:avLst/>
              <a:gdLst>
                <a:gd name="T0" fmla="*/ 730 w 1130"/>
                <a:gd name="T1" fmla="*/ 8 h 412"/>
                <a:gd name="T2" fmla="*/ 1130 w 1130"/>
                <a:gd name="T3" fmla="*/ 405 h 412"/>
                <a:gd name="T4" fmla="*/ 0 w 1130"/>
                <a:gd name="T5" fmla="*/ 406 h 412"/>
                <a:gd name="T6" fmla="*/ 409 w 1130"/>
                <a:gd name="T7" fmla="*/ 0 h 412"/>
                <a:gd name="T8" fmla="*/ 528 w 1130"/>
                <a:gd name="T9" fmla="*/ 102 h 412"/>
                <a:gd name="T10" fmla="*/ 558 w 1130"/>
                <a:gd name="T11" fmla="*/ 127 h 412"/>
                <a:gd name="T12" fmla="*/ 597 w 1130"/>
                <a:gd name="T13" fmla="*/ 127 h 412"/>
                <a:gd name="T14" fmla="*/ 730 w 1130"/>
                <a:gd name="T15" fmla="*/ 8 h 4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0" h="412">
                  <a:moveTo>
                    <a:pt x="730" y="8"/>
                  </a:moveTo>
                  <a:cubicBezTo>
                    <a:pt x="865" y="141"/>
                    <a:pt x="997" y="273"/>
                    <a:pt x="1130" y="405"/>
                  </a:cubicBezTo>
                  <a:cubicBezTo>
                    <a:pt x="1116" y="411"/>
                    <a:pt x="19" y="412"/>
                    <a:pt x="0" y="406"/>
                  </a:cubicBezTo>
                  <a:cubicBezTo>
                    <a:pt x="136" y="271"/>
                    <a:pt x="272" y="136"/>
                    <a:pt x="409" y="0"/>
                  </a:cubicBezTo>
                  <a:cubicBezTo>
                    <a:pt x="446" y="32"/>
                    <a:pt x="487" y="67"/>
                    <a:pt x="528" y="102"/>
                  </a:cubicBezTo>
                  <a:cubicBezTo>
                    <a:pt x="538" y="110"/>
                    <a:pt x="548" y="119"/>
                    <a:pt x="558" y="127"/>
                  </a:cubicBezTo>
                  <a:cubicBezTo>
                    <a:pt x="574" y="140"/>
                    <a:pt x="582" y="140"/>
                    <a:pt x="597" y="127"/>
                  </a:cubicBezTo>
                  <a:cubicBezTo>
                    <a:pt x="642" y="86"/>
                    <a:pt x="687" y="46"/>
                    <a:pt x="730" y="8"/>
                  </a:cubicBezTo>
                  <a:close/>
                </a:path>
              </a:pathLst>
            </a:custGeom>
            <a:grpFill/>
            <a:ln>
              <a:noFill/>
            </a:ln>
          </p:spPr>
          <p:txBody>
            <a:bodyPr/>
            <a:lstStyle/>
            <a:p>
              <a:pPr defTabSz="608965" fontAlgn="auto">
                <a:spcBef>
                  <a:spcPts val="0"/>
                </a:spcBef>
                <a:spcAft>
                  <a:spcPts val="0"/>
                </a:spcAft>
                <a:defRPr/>
              </a:pPr>
              <a:endParaRPr lang="zh-HK" altLang="en-US">
                <a:latin typeface="+mn-lt"/>
                <a:ea typeface="微软雅黑" pitchFamily="34" charset="-122"/>
              </a:endParaRPr>
            </a:p>
          </p:txBody>
        </p:sp>
        <p:sp>
          <p:nvSpPr>
            <p:cNvPr id="45" name="Freeform 8"/>
            <p:cNvSpPr/>
            <p:nvPr/>
          </p:nvSpPr>
          <p:spPr bwMode="auto">
            <a:xfrm>
              <a:off x="5174606" y="2473630"/>
              <a:ext cx="334718" cy="609923"/>
            </a:xfrm>
            <a:custGeom>
              <a:avLst/>
              <a:gdLst>
                <a:gd name="T0" fmla="*/ 6 w 411"/>
                <a:gd name="T1" fmla="*/ 749 h 749"/>
                <a:gd name="T2" fmla="*/ 7 w 411"/>
                <a:gd name="T3" fmla="*/ 0 h 749"/>
                <a:gd name="T4" fmla="*/ 411 w 411"/>
                <a:gd name="T5" fmla="*/ 347 h 749"/>
                <a:gd name="T6" fmla="*/ 6 w 411"/>
                <a:gd name="T7" fmla="*/ 749 h 749"/>
              </a:gdLst>
              <a:ahLst/>
              <a:cxnLst>
                <a:cxn ang="0">
                  <a:pos x="T0" y="T1"/>
                </a:cxn>
                <a:cxn ang="0">
                  <a:pos x="T2" y="T3"/>
                </a:cxn>
                <a:cxn ang="0">
                  <a:pos x="T4" y="T5"/>
                </a:cxn>
                <a:cxn ang="0">
                  <a:pos x="T6" y="T7"/>
                </a:cxn>
              </a:cxnLst>
              <a:rect l="0" t="0" r="r" b="b"/>
              <a:pathLst>
                <a:path w="411" h="749">
                  <a:moveTo>
                    <a:pt x="6" y="749"/>
                  </a:moveTo>
                  <a:cubicBezTo>
                    <a:pt x="0" y="736"/>
                    <a:pt x="0" y="20"/>
                    <a:pt x="7" y="0"/>
                  </a:cubicBezTo>
                  <a:cubicBezTo>
                    <a:pt x="142" y="116"/>
                    <a:pt x="276" y="231"/>
                    <a:pt x="411" y="347"/>
                  </a:cubicBezTo>
                  <a:cubicBezTo>
                    <a:pt x="275" y="481"/>
                    <a:pt x="140" y="615"/>
                    <a:pt x="6" y="749"/>
                  </a:cubicBezTo>
                  <a:close/>
                </a:path>
              </a:pathLst>
            </a:custGeom>
            <a:grpFill/>
            <a:ln>
              <a:noFill/>
            </a:ln>
          </p:spPr>
          <p:txBody>
            <a:bodyPr/>
            <a:lstStyle/>
            <a:p>
              <a:pPr defTabSz="608965" fontAlgn="auto">
                <a:spcBef>
                  <a:spcPts val="0"/>
                </a:spcBef>
                <a:spcAft>
                  <a:spcPts val="0"/>
                </a:spcAft>
                <a:defRPr/>
              </a:pPr>
              <a:endParaRPr lang="zh-HK" altLang="en-US">
                <a:latin typeface="+mn-lt"/>
                <a:ea typeface="微软雅黑" pitchFamily="34" charset="-122"/>
              </a:endParaRPr>
            </a:p>
          </p:txBody>
        </p:sp>
        <p:sp>
          <p:nvSpPr>
            <p:cNvPr id="46" name="Freeform 9"/>
            <p:cNvSpPr/>
            <p:nvPr/>
          </p:nvSpPr>
          <p:spPr bwMode="auto">
            <a:xfrm>
              <a:off x="5849546" y="2474318"/>
              <a:ext cx="325430" cy="609235"/>
            </a:xfrm>
            <a:custGeom>
              <a:avLst/>
              <a:gdLst>
                <a:gd name="T0" fmla="*/ 0 w 400"/>
                <a:gd name="T1" fmla="*/ 353 h 748"/>
                <a:gd name="T2" fmla="*/ 397 w 400"/>
                <a:gd name="T3" fmla="*/ 0 h 748"/>
                <a:gd name="T4" fmla="*/ 400 w 400"/>
                <a:gd name="T5" fmla="*/ 22 h 748"/>
                <a:gd name="T6" fmla="*/ 400 w 400"/>
                <a:gd name="T7" fmla="*/ 728 h 748"/>
                <a:gd name="T8" fmla="*/ 397 w 400"/>
                <a:gd name="T9" fmla="*/ 748 h 748"/>
                <a:gd name="T10" fmla="*/ 0 w 400"/>
                <a:gd name="T11" fmla="*/ 353 h 748"/>
              </a:gdLst>
              <a:ahLst/>
              <a:cxnLst>
                <a:cxn ang="0">
                  <a:pos x="T0" y="T1"/>
                </a:cxn>
                <a:cxn ang="0">
                  <a:pos x="T2" y="T3"/>
                </a:cxn>
                <a:cxn ang="0">
                  <a:pos x="T4" y="T5"/>
                </a:cxn>
                <a:cxn ang="0">
                  <a:pos x="T6" y="T7"/>
                </a:cxn>
                <a:cxn ang="0">
                  <a:pos x="T8" y="T9"/>
                </a:cxn>
                <a:cxn ang="0">
                  <a:pos x="T10" y="T11"/>
                </a:cxn>
              </a:cxnLst>
              <a:rect l="0" t="0" r="r" b="b"/>
              <a:pathLst>
                <a:path w="400" h="748">
                  <a:moveTo>
                    <a:pt x="0" y="353"/>
                  </a:moveTo>
                  <a:cubicBezTo>
                    <a:pt x="132" y="236"/>
                    <a:pt x="263" y="119"/>
                    <a:pt x="397" y="0"/>
                  </a:cubicBezTo>
                  <a:cubicBezTo>
                    <a:pt x="398" y="9"/>
                    <a:pt x="400" y="15"/>
                    <a:pt x="400" y="22"/>
                  </a:cubicBezTo>
                  <a:cubicBezTo>
                    <a:pt x="400" y="257"/>
                    <a:pt x="400" y="492"/>
                    <a:pt x="400" y="728"/>
                  </a:cubicBezTo>
                  <a:cubicBezTo>
                    <a:pt x="400" y="735"/>
                    <a:pt x="398" y="742"/>
                    <a:pt x="397" y="748"/>
                  </a:cubicBezTo>
                  <a:cubicBezTo>
                    <a:pt x="265" y="617"/>
                    <a:pt x="133" y="486"/>
                    <a:pt x="0" y="353"/>
                  </a:cubicBezTo>
                  <a:close/>
                </a:path>
              </a:pathLst>
            </a:custGeom>
            <a:grpFill/>
            <a:ln>
              <a:noFill/>
            </a:ln>
          </p:spPr>
          <p:txBody>
            <a:bodyPr/>
            <a:lstStyle/>
            <a:p>
              <a:pPr defTabSz="608965" fontAlgn="auto">
                <a:spcBef>
                  <a:spcPts val="0"/>
                </a:spcBef>
                <a:spcAft>
                  <a:spcPts val="0"/>
                </a:spcAft>
                <a:defRPr/>
              </a:pPr>
              <a:endParaRPr lang="zh-HK" altLang="en-US">
                <a:latin typeface="+mn-lt"/>
                <a:ea typeface="微软雅黑" pitchFamily="34" charset="-122"/>
              </a:endParaRPr>
            </a:p>
          </p:txBody>
        </p:sp>
      </p:grpSp>
      <p:grpSp>
        <p:nvGrpSpPr>
          <p:cNvPr id="47" name="组合 78"/>
          <p:cNvGrpSpPr/>
          <p:nvPr/>
        </p:nvGrpSpPr>
        <p:grpSpPr>
          <a:xfrm>
            <a:off x="9217445" y="2061837"/>
            <a:ext cx="388533" cy="388800"/>
            <a:chOff x="7367401" y="2282771"/>
            <a:chExt cx="1001878" cy="994714"/>
          </a:xfrm>
          <a:solidFill>
            <a:srgbClr val="FF7D45"/>
          </a:solidFill>
        </p:grpSpPr>
        <p:sp>
          <p:nvSpPr>
            <p:cNvPr id="48" name="Freeform 32"/>
            <p:cNvSpPr/>
            <p:nvPr/>
          </p:nvSpPr>
          <p:spPr bwMode="auto">
            <a:xfrm>
              <a:off x="7634210" y="2488996"/>
              <a:ext cx="473930" cy="596888"/>
            </a:xfrm>
            <a:custGeom>
              <a:avLst/>
              <a:gdLst>
                <a:gd name="T0" fmla="*/ 659 w 671"/>
                <a:gd name="T1" fmla="*/ 351 h 845"/>
                <a:gd name="T2" fmla="*/ 643 w 671"/>
                <a:gd name="T3" fmla="*/ 429 h 845"/>
                <a:gd name="T4" fmla="*/ 659 w 671"/>
                <a:gd name="T5" fmla="*/ 458 h 845"/>
                <a:gd name="T6" fmla="*/ 664 w 671"/>
                <a:gd name="T7" fmla="*/ 493 h 845"/>
                <a:gd name="T8" fmla="*/ 378 w 671"/>
                <a:gd name="T9" fmla="*/ 838 h 845"/>
                <a:gd name="T10" fmla="*/ 357 w 671"/>
                <a:gd name="T11" fmla="*/ 840 h 845"/>
                <a:gd name="T12" fmla="*/ 286 w 671"/>
                <a:gd name="T13" fmla="*/ 838 h 845"/>
                <a:gd name="T14" fmla="*/ 267 w 671"/>
                <a:gd name="T15" fmla="*/ 834 h 845"/>
                <a:gd name="T16" fmla="*/ 15 w 671"/>
                <a:gd name="T17" fmla="*/ 366 h 845"/>
                <a:gd name="T18" fmla="*/ 41 w 671"/>
                <a:gd name="T19" fmla="*/ 49 h 845"/>
                <a:gd name="T20" fmla="*/ 45 w 671"/>
                <a:gd name="T21" fmla="*/ 39 h 845"/>
                <a:gd name="T22" fmla="*/ 58 w 671"/>
                <a:gd name="T23" fmla="*/ 39 h 845"/>
                <a:gd name="T24" fmla="*/ 130 w 671"/>
                <a:gd name="T25" fmla="*/ 7 h 845"/>
                <a:gd name="T26" fmla="*/ 145 w 671"/>
                <a:gd name="T27" fmla="*/ 1 h 845"/>
                <a:gd name="T28" fmla="*/ 658 w 671"/>
                <a:gd name="T29" fmla="*/ 349 h 845"/>
                <a:gd name="T30" fmla="*/ 659 w 671"/>
                <a:gd name="T31" fmla="*/ 351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71" h="845">
                  <a:moveTo>
                    <a:pt x="659" y="351"/>
                  </a:moveTo>
                  <a:cubicBezTo>
                    <a:pt x="641" y="374"/>
                    <a:pt x="634" y="401"/>
                    <a:pt x="643" y="429"/>
                  </a:cubicBezTo>
                  <a:cubicBezTo>
                    <a:pt x="647" y="440"/>
                    <a:pt x="651" y="451"/>
                    <a:pt x="659" y="458"/>
                  </a:cubicBezTo>
                  <a:cubicBezTo>
                    <a:pt x="671" y="469"/>
                    <a:pt x="670" y="479"/>
                    <a:pt x="664" y="493"/>
                  </a:cubicBezTo>
                  <a:cubicBezTo>
                    <a:pt x="602" y="635"/>
                    <a:pt x="505" y="749"/>
                    <a:pt x="378" y="838"/>
                  </a:cubicBezTo>
                  <a:cubicBezTo>
                    <a:pt x="371" y="844"/>
                    <a:pt x="366" y="845"/>
                    <a:pt x="357" y="840"/>
                  </a:cubicBezTo>
                  <a:cubicBezTo>
                    <a:pt x="334" y="828"/>
                    <a:pt x="310" y="827"/>
                    <a:pt x="286" y="838"/>
                  </a:cubicBezTo>
                  <a:cubicBezTo>
                    <a:pt x="278" y="842"/>
                    <a:pt x="273" y="840"/>
                    <a:pt x="267" y="834"/>
                  </a:cubicBezTo>
                  <a:cubicBezTo>
                    <a:pt x="129" y="707"/>
                    <a:pt x="41" y="553"/>
                    <a:pt x="15" y="366"/>
                  </a:cubicBezTo>
                  <a:cubicBezTo>
                    <a:pt x="0" y="259"/>
                    <a:pt x="9" y="153"/>
                    <a:pt x="41" y="49"/>
                  </a:cubicBezTo>
                  <a:cubicBezTo>
                    <a:pt x="42" y="46"/>
                    <a:pt x="44" y="43"/>
                    <a:pt x="45" y="39"/>
                  </a:cubicBezTo>
                  <a:cubicBezTo>
                    <a:pt x="50" y="39"/>
                    <a:pt x="54" y="39"/>
                    <a:pt x="58" y="39"/>
                  </a:cubicBezTo>
                  <a:cubicBezTo>
                    <a:pt x="87" y="40"/>
                    <a:pt x="110" y="29"/>
                    <a:pt x="130" y="7"/>
                  </a:cubicBezTo>
                  <a:cubicBezTo>
                    <a:pt x="133" y="3"/>
                    <a:pt x="141" y="0"/>
                    <a:pt x="145" y="1"/>
                  </a:cubicBezTo>
                  <a:cubicBezTo>
                    <a:pt x="359" y="54"/>
                    <a:pt x="532" y="167"/>
                    <a:pt x="658" y="349"/>
                  </a:cubicBezTo>
                  <a:cubicBezTo>
                    <a:pt x="658" y="349"/>
                    <a:pt x="658" y="350"/>
                    <a:pt x="659" y="351"/>
                  </a:cubicBezTo>
                  <a:close/>
                </a:path>
              </a:pathLst>
            </a:custGeom>
            <a:grpFill/>
            <a:ln>
              <a:noFill/>
            </a:ln>
          </p:spPr>
          <p:txBody>
            <a:bodyPr/>
            <a:lstStyle/>
            <a:p>
              <a:pPr defTabSz="608965" fontAlgn="auto">
                <a:spcBef>
                  <a:spcPts val="0"/>
                </a:spcBef>
                <a:spcAft>
                  <a:spcPts val="0"/>
                </a:spcAft>
                <a:defRPr/>
              </a:pPr>
              <a:endParaRPr lang="zh-HK" altLang="en-US">
                <a:latin typeface="+mn-lt"/>
                <a:ea typeface="微软雅黑" pitchFamily="34" charset="-122"/>
              </a:endParaRPr>
            </a:p>
          </p:txBody>
        </p:sp>
        <p:sp>
          <p:nvSpPr>
            <p:cNvPr id="49" name="Freeform 33"/>
            <p:cNvSpPr/>
            <p:nvPr/>
          </p:nvSpPr>
          <p:spPr bwMode="auto">
            <a:xfrm>
              <a:off x="7367401" y="2493174"/>
              <a:ext cx="439907" cy="697464"/>
            </a:xfrm>
            <a:custGeom>
              <a:avLst/>
              <a:gdLst>
                <a:gd name="T0" fmla="*/ 338 w 623"/>
                <a:gd name="T1" fmla="*/ 987 h 987"/>
                <a:gd name="T2" fmla="*/ 328 w 623"/>
                <a:gd name="T3" fmla="*/ 982 h 987"/>
                <a:gd name="T4" fmla="*/ 13 w 623"/>
                <a:gd name="T5" fmla="*/ 504 h 987"/>
                <a:gd name="T6" fmla="*/ 20 w 623"/>
                <a:gd name="T7" fmla="*/ 260 h 987"/>
                <a:gd name="T8" fmla="*/ 38 w 623"/>
                <a:gd name="T9" fmla="*/ 223 h 987"/>
                <a:gd name="T10" fmla="*/ 362 w 623"/>
                <a:gd name="T11" fmla="*/ 1 h 987"/>
                <a:gd name="T12" fmla="*/ 375 w 623"/>
                <a:gd name="T13" fmla="*/ 3 h 987"/>
                <a:gd name="T14" fmla="*/ 380 w 623"/>
                <a:gd name="T15" fmla="*/ 21 h 987"/>
                <a:gd name="T16" fmla="*/ 344 w 623"/>
                <a:gd name="T17" fmla="*/ 309 h 987"/>
                <a:gd name="T18" fmla="*/ 567 w 623"/>
                <a:gd name="T19" fmla="*/ 812 h 987"/>
                <a:gd name="T20" fmla="*/ 615 w 623"/>
                <a:gd name="T21" fmla="*/ 859 h 987"/>
                <a:gd name="T22" fmla="*/ 618 w 623"/>
                <a:gd name="T23" fmla="*/ 875 h 987"/>
                <a:gd name="T24" fmla="*/ 612 w 623"/>
                <a:gd name="T25" fmla="*/ 895 h 987"/>
                <a:gd name="T26" fmla="*/ 588 w 623"/>
                <a:gd name="T27" fmla="*/ 924 h 987"/>
                <a:gd name="T28" fmla="*/ 345 w 623"/>
                <a:gd name="T29" fmla="*/ 986 h 987"/>
                <a:gd name="T30" fmla="*/ 338 w 623"/>
                <a:gd name="T31" fmla="*/ 987 h 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23" h="987">
                  <a:moveTo>
                    <a:pt x="338" y="987"/>
                  </a:moveTo>
                  <a:cubicBezTo>
                    <a:pt x="336" y="986"/>
                    <a:pt x="332" y="984"/>
                    <a:pt x="328" y="982"/>
                  </a:cubicBezTo>
                  <a:cubicBezTo>
                    <a:pt x="154" y="868"/>
                    <a:pt x="47" y="710"/>
                    <a:pt x="13" y="504"/>
                  </a:cubicBezTo>
                  <a:cubicBezTo>
                    <a:pt x="0" y="422"/>
                    <a:pt x="3" y="341"/>
                    <a:pt x="20" y="260"/>
                  </a:cubicBezTo>
                  <a:cubicBezTo>
                    <a:pt x="23" y="245"/>
                    <a:pt x="28" y="234"/>
                    <a:pt x="38" y="223"/>
                  </a:cubicBezTo>
                  <a:cubicBezTo>
                    <a:pt x="129" y="124"/>
                    <a:pt x="237" y="51"/>
                    <a:pt x="362" y="1"/>
                  </a:cubicBezTo>
                  <a:cubicBezTo>
                    <a:pt x="365" y="0"/>
                    <a:pt x="373" y="1"/>
                    <a:pt x="375" y="3"/>
                  </a:cubicBezTo>
                  <a:cubicBezTo>
                    <a:pt x="379" y="8"/>
                    <a:pt x="382" y="16"/>
                    <a:pt x="380" y="21"/>
                  </a:cubicBezTo>
                  <a:cubicBezTo>
                    <a:pt x="351" y="115"/>
                    <a:pt x="338" y="211"/>
                    <a:pt x="344" y="309"/>
                  </a:cubicBezTo>
                  <a:cubicBezTo>
                    <a:pt x="358" y="504"/>
                    <a:pt x="435" y="670"/>
                    <a:pt x="567" y="812"/>
                  </a:cubicBezTo>
                  <a:cubicBezTo>
                    <a:pt x="582" y="828"/>
                    <a:pt x="598" y="844"/>
                    <a:pt x="615" y="859"/>
                  </a:cubicBezTo>
                  <a:cubicBezTo>
                    <a:pt x="620" y="864"/>
                    <a:pt x="623" y="868"/>
                    <a:pt x="618" y="875"/>
                  </a:cubicBezTo>
                  <a:cubicBezTo>
                    <a:pt x="615" y="881"/>
                    <a:pt x="612" y="889"/>
                    <a:pt x="612" y="895"/>
                  </a:cubicBezTo>
                  <a:cubicBezTo>
                    <a:pt x="614" y="914"/>
                    <a:pt x="601" y="918"/>
                    <a:pt x="588" y="924"/>
                  </a:cubicBezTo>
                  <a:cubicBezTo>
                    <a:pt x="510" y="956"/>
                    <a:pt x="429" y="976"/>
                    <a:pt x="345" y="986"/>
                  </a:cubicBezTo>
                  <a:cubicBezTo>
                    <a:pt x="344" y="986"/>
                    <a:pt x="342" y="986"/>
                    <a:pt x="338" y="987"/>
                  </a:cubicBezTo>
                  <a:close/>
                </a:path>
              </a:pathLst>
            </a:custGeom>
            <a:grpFill/>
            <a:ln>
              <a:noFill/>
            </a:ln>
          </p:spPr>
          <p:txBody>
            <a:bodyPr/>
            <a:lstStyle/>
            <a:p>
              <a:pPr defTabSz="608965" fontAlgn="auto">
                <a:spcBef>
                  <a:spcPts val="0"/>
                </a:spcBef>
                <a:spcAft>
                  <a:spcPts val="0"/>
                </a:spcAft>
                <a:defRPr/>
              </a:pPr>
              <a:endParaRPr lang="zh-HK" altLang="en-US">
                <a:latin typeface="+mn-lt"/>
                <a:ea typeface="微软雅黑" pitchFamily="34" charset="-122"/>
              </a:endParaRPr>
            </a:p>
          </p:txBody>
        </p:sp>
        <p:sp>
          <p:nvSpPr>
            <p:cNvPr id="50" name="Freeform 34"/>
            <p:cNvSpPr/>
            <p:nvPr/>
          </p:nvSpPr>
          <p:spPr bwMode="auto">
            <a:xfrm>
              <a:off x="8168724" y="2543313"/>
              <a:ext cx="200555" cy="558090"/>
            </a:xfrm>
            <a:custGeom>
              <a:avLst/>
              <a:gdLst>
                <a:gd name="T0" fmla="*/ 39 w 284"/>
                <a:gd name="T1" fmla="*/ 0 h 790"/>
                <a:gd name="T2" fmla="*/ 229 w 284"/>
                <a:gd name="T3" fmla="*/ 159 h 790"/>
                <a:gd name="T4" fmla="*/ 235 w 284"/>
                <a:gd name="T5" fmla="*/ 173 h 790"/>
                <a:gd name="T6" fmla="*/ 78 w 284"/>
                <a:gd name="T7" fmla="*/ 785 h 790"/>
                <a:gd name="T8" fmla="*/ 74 w 284"/>
                <a:gd name="T9" fmla="*/ 790 h 790"/>
                <a:gd name="T10" fmla="*/ 71 w 284"/>
                <a:gd name="T11" fmla="*/ 790 h 790"/>
                <a:gd name="T12" fmla="*/ 73 w 284"/>
                <a:gd name="T13" fmla="*/ 770 h 790"/>
                <a:gd name="T14" fmla="*/ 23 w 284"/>
                <a:gd name="T15" fmla="*/ 412 h 790"/>
                <a:gd name="T16" fmla="*/ 28 w 284"/>
                <a:gd name="T17" fmla="*/ 390 h 790"/>
                <a:gd name="T18" fmla="*/ 12 w 284"/>
                <a:gd name="T19" fmla="*/ 254 h 790"/>
                <a:gd name="T20" fmla="*/ 2 w 284"/>
                <a:gd name="T21" fmla="*/ 231 h 790"/>
                <a:gd name="T22" fmla="*/ 5 w 284"/>
                <a:gd name="T23" fmla="*/ 37 h 790"/>
                <a:gd name="T24" fmla="*/ 13 w 284"/>
                <a:gd name="T25" fmla="*/ 20 h 790"/>
                <a:gd name="T26" fmla="*/ 39 w 284"/>
                <a:gd name="T27" fmla="*/ 0 h 7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790">
                  <a:moveTo>
                    <a:pt x="39" y="0"/>
                  </a:moveTo>
                  <a:cubicBezTo>
                    <a:pt x="110" y="44"/>
                    <a:pt x="173" y="97"/>
                    <a:pt x="229" y="159"/>
                  </a:cubicBezTo>
                  <a:cubicBezTo>
                    <a:pt x="232" y="163"/>
                    <a:pt x="234" y="168"/>
                    <a:pt x="235" y="173"/>
                  </a:cubicBezTo>
                  <a:cubicBezTo>
                    <a:pt x="284" y="403"/>
                    <a:pt x="231" y="607"/>
                    <a:pt x="78" y="785"/>
                  </a:cubicBezTo>
                  <a:cubicBezTo>
                    <a:pt x="77" y="787"/>
                    <a:pt x="75" y="788"/>
                    <a:pt x="74" y="790"/>
                  </a:cubicBezTo>
                  <a:cubicBezTo>
                    <a:pt x="73" y="790"/>
                    <a:pt x="73" y="790"/>
                    <a:pt x="71" y="790"/>
                  </a:cubicBezTo>
                  <a:cubicBezTo>
                    <a:pt x="71" y="784"/>
                    <a:pt x="72" y="777"/>
                    <a:pt x="73" y="770"/>
                  </a:cubicBezTo>
                  <a:cubicBezTo>
                    <a:pt x="86" y="647"/>
                    <a:pt x="68" y="527"/>
                    <a:pt x="23" y="412"/>
                  </a:cubicBezTo>
                  <a:cubicBezTo>
                    <a:pt x="20" y="403"/>
                    <a:pt x="20" y="398"/>
                    <a:pt x="28" y="390"/>
                  </a:cubicBezTo>
                  <a:cubicBezTo>
                    <a:pt x="70" y="351"/>
                    <a:pt x="63" y="283"/>
                    <a:pt x="12" y="254"/>
                  </a:cubicBezTo>
                  <a:cubicBezTo>
                    <a:pt x="1" y="248"/>
                    <a:pt x="0" y="242"/>
                    <a:pt x="2" y="231"/>
                  </a:cubicBezTo>
                  <a:cubicBezTo>
                    <a:pt x="12" y="167"/>
                    <a:pt x="13" y="102"/>
                    <a:pt x="5" y="37"/>
                  </a:cubicBezTo>
                  <a:cubicBezTo>
                    <a:pt x="4" y="30"/>
                    <a:pt x="5" y="25"/>
                    <a:pt x="13" y="20"/>
                  </a:cubicBezTo>
                  <a:cubicBezTo>
                    <a:pt x="21" y="15"/>
                    <a:pt x="29" y="8"/>
                    <a:pt x="39" y="0"/>
                  </a:cubicBezTo>
                  <a:close/>
                </a:path>
              </a:pathLst>
            </a:custGeom>
            <a:grpFill/>
            <a:ln>
              <a:noFill/>
            </a:ln>
          </p:spPr>
          <p:txBody>
            <a:bodyPr/>
            <a:lstStyle/>
            <a:p>
              <a:pPr defTabSz="608965" fontAlgn="auto">
                <a:spcBef>
                  <a:spcPts val="0"/>
                </a:spcBef>
                <a:spcAft>
                  <a:spcPts val="0"/>
                </a:spcAft>
                <a:defRPr/>
              </a:pPr>
              <a:endParaRPr lang="zh-HK" altLang="en-US">
                <a:latin typeface="+mn-lt"/>
                <a:ea typeface="微软雅黑" pitchFamily="34" charset="-122"/>
              </a:endParaRPr>
            </a:p>
          </p:txBody>
        </p:sp>
        <p:sp>
          <p:nvSpPr>
            <p:cNvPr id="51" name="Freeform 35"/>
            <p:cNvSpPr/>
            <p:nvPr/>
          </p:nvSpPr>
          <p:spPr bwMode="auto">
            <a:xfrm>
              <a:off x="7913256" y="2835191"/>
              <a:ext cx="280239" cy="378725"/>
            </a:xfrm>
            <a:custGeom>
              <a:avLst/>
              <a:gdLst>
                <a:gd name="T0" fmla="*/ 395 w 397"/>
                <a:gd name="T1" fmla="*/ 316 h 536"/>
                <a:gd name="T2" fmla="*/ 381 w 397"/>
                <a:gd name="T3" fmla="*/ 422 h 536"/>
                <a:gd name="T4" fmla="*/ 371 w 397"/>
                <a:gd name="T5" fmla="*/ 440 h 536"/>
                <a:gd name="T6" fmla="*/ 230 w 397"/>
                <a:gd name="T7" fmla="*/ 533 h 536"/>
                <a:gd name="T8" fmla="*/ 211 w 397"/>
                <a:gd name="T9" fmla="*/ 535 h 536"/>
                <a:gd name="T10" fmla="*/ 17 w 397"/>
                <a:gd name="T11" fmla="*/ 450 h 536"/>
                <a:gd name="T12" fmla="*/ 10 w 397"/>
                <a:gd name="T13" fmla="*/ 436 h 536"/>
                <a:gd name="T14" fmla="*/ 6 w 397"/>
                <a:gd name="T15" fmla="*/ 405 h 536"/>
                <a:gd name="T16" fmla="*/ 17 w 397"/>
                <a:gd name="T17" fmla="*/ 377 h 536"/>
                <a:gd name="T18" fmla="*/ 311 w 397"/>
                <a:gd name="T19" fmla="*/ 12 h 536"/>
                <a:gd name="T20" fmla="*/ 325 w 397"/>
                <a:gd name="T21" fmla="*/ 1 h 536"/>
                <a:gd name="T22" fmla="*/ 345 w 397"/>
                <a:gd name="T23" fmla="*/ 14 h 536"/>
                <a:gd name="T24" fmla="*/ 395 w 397"/>
                <a:gd name="T25" fmla="*/ 316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7" h="536">
                  <a:moveTo>
                    <a:pt x="395" y="316"/>
                  </a:moveTo>
                  <a:cubicBezTo>
                    <a:pt x="393" y="337"/>
                    <a:pt x="388" y="380"/>
                    <a:pt x="381" y="422"/>
                  </a:cubicBezTo>
                  <a:cubicBezTo>
                    <a:pt x="380" y="428"/>
                    <a:pt x="376" y="435"/>
                    <a:pt x="371" y="440"/>
                  </a:cubicBezTo>
                  <a:cubicBezTo>
                    <a:pt x="328" y="477"/>
                    <a:pt x="281" y="508"/>
                    <a:pt x="230" y="533"/>
                  </a:cubicBezTo>
                  <a:cubicBezTo>
                    <a:pt x="224" y="535"/>
                    <a:pt x="217" y="536"/>
                    <a:pt x="211" y="535"/>
                  </a:cubicBezTo>
                  <a:cubicBezTo>
                    <a:pt x="143" y="515"/>
                    <a:pt x="78" y="486"/>
                    <a:pt x="17" y="450"/>
                  </a:cubicBezTo>
                  <a:cubicBezTo>
                    <a:pt x="13" y="448"/>
                    <a:pt x="10" y="441"/>
                    <a:pt x="10" y="436"/>
                  </a:cubicBezTo>
                  <a:cubicBezTo>
                    <a:pt x="8" y="426"/>
                    <a:pt x="10" y="414"/>
                    <a:pt x="6" y="405"/>
                  </a:cubicBezTo>
                  <a:cubicBezTo>
                    <a:pt x="0" y="391"/>
                    <a:pt x="6" y="385"/>
                    <a:pt x="17" y="377"/>
                  </a:cubicBezTo>
                  <a:cubicBezTo>
                    <a:pt x="149" y="283"/>
                    <a:pt x="248" y="162"/>
                    <a:pt x="311" y="12"/>
                  </a:cubicBezTo>
                  <a:cubicBezTo>
                    <a:pt x="314" y="6"/>
                    <a:pt x="315" y="0"/>
                    <a:pt x="325" y="1"/>
                  </a:cubicBezTo>
                  <a:cubicBezTo>
                    <a:pt x="335" y="2"/>
                    <a:pt x="341" y="3"/>
                    <a:pt x="345" y="14"/>
                  </a:cubicBezTo>
                  <a:cubicBezTo>
                    <a:pt x="380" y="104"/>
                    <a:pt x="397" y="198"/>
                    <a:pt x="395" y="316"/>
                  </a:cubicBezTo>
                  <a:close/>
                </a:path>
              </a:pathLst>
            </a:custGeom>
            <a:grpFill/>
            <a:ln>
              <a:noFill/>
            </a:ln>
          </p:spPr>
          <p:txBody>
            <a:bodyPr/>
            <a:lstStyle/>
            <a:p>
              <a:pPr defTabSz="608965" fontAlgn="auto">
                <a:spcBef>
                  <a:spcPts val="0"/>
                </a:spcBef>
                <a:spcAft>
                  <a:spcPts val="0"/>
                </a:spcAft>
                <a:defRPr/>
              </a:pPr>
              <a:endParaRPr lang="zh-HK" altLang="en-US">
                <a:latin typeface="+mn-lt"/>
                <a:ea typeface="微软雅黑" pitchFamily="34" charset="-122"/>
              </a:endParaRPr>
            </a:p>
          </p:txBody>
        </p:sp>
        <p:sp>
          <p:nvSpPr>
            <p:cNvPr id="52" name="Freeform 36"/>
            <p:cNvSpPr/>
            <p:nvPr/>
          </p:nvSpPr>
          <p:spPr bwMode="auto">
            <a:xfrm>
              <a:off x="7715387" y="2282771"/>
              <a:ext cx="396036" cy="180857"/>
            </a:xfrm>
            <a:custGeom>
              <a:avLst/>
              <a:gdLst>
                <a:gd name="T0" fmla="*/ 0 w 561"/>
                <a:gd name="T1" fmla="*/ 175 h 256"/>
                <a:gd name="T2" fmla="*/ 127 w 561"/>
                <a:gd name="T3" fmla="*/ 15 h 256"/>
                <a:gd name="T4" fmla="*/ 140 w 561"/>
                <a:gd name="T5" fmla="*/ 10 h 256"/>
                <a:gd name="T6" fmla="*/ 455 w 561"/>
                <a:gd name="T7" fmla="*/ 54 h 256"/>
                <a:gd name="T8" fmla="*/ 477 w 561"/>
                <a:gd name="T9" fmla="*/ 72 h 256"/>
                <a:gd name="T10" fmla="*/ 560 w 561"/>
                <a:gd name="T11" fmla="*/ 230 h 256"/>
                <a:gd name="T12" fmla="*/ 559 w 561"/>
                <a:gd name="T13" fmla="*/ 246 h 256"/>
                <a:gd name="T14" fmla="*/ 538 w 561"/>
                <a:gd name="T15" fmla="*/ 253 h 256"/>
                <a:gd name="T16" fmla="*/ 184 w 561"/>
                <a:gd name="T17" fmla="*/ 193 h 256"/>
                <a:gd name="T18" fmla="*/ 43 w 561"/>
                <a:gd name="T19" fmla="*/ 206 h 256"/>
                <a:gd name="T20" fmla="*/ 19 w 561"/>
                <a:gd name="T21" fmla="*/ 197 h 256"/>
                <a:gd name="T22" fmla="*/ 0 w 561"/>
                <a:gd name="T23" fmla="*/ 175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256">
                  <a:moveTo>
                    <a:pt x="0" y="175"/>
                  </a:moveTo>
                  <a:cubicBezTo>
                    <a:pt x="36" y="116"/>
                    <a:pt x="78" y="63"/>
                    <a:pt x="127" y="15"/>
                  </a:cubicBezTo>
                  <a:cubicBezTo>
                    <a:pt x="130" y="12"/>
                    <a:pt x="136" y="11"/>
                    <a:pt x="140" y="10"/>
                  </a:cubicBezTo>
                  <a:cubicBezTo>
                    <a:pt x="249" y="0"/>
                    <a:pt x="354" y="15"/>
                    <a:pt x="455" y="54"/>
                  </a:cubicBezTo>
                  <a:cubicBezTo>
                    <a:pt x="463" y="58"/>
                    <a:pt x="472" y="65"/>
                    <a:pt x="477" y="72"/>
                  </a:cubicBezTo>
                  <a:cubicBezTo>
                    <a:pt x="511" y="121"/>
                    <a:pt x="539" y="174"/>
                    <a:pt x="560" y="230"/>
                  </a:cubicBezTo>
                  <a:cubicBezTo>
                    <a:pt x="561" y="235"/>
                    <a:pt x="561" y="242"/>
                    <a:pt x="559" y="246"/>
                  </a:cubicBezTo>
                  <a:cubicBezTo>
                    <a:pt x="554" y="253"/>
                    <a:pt x="548" y="256"/>
                    <a:pt x="538" y="253"/>
                  </a:cubicBezTo>
                  <a:cubicBezTo>
                    <a:pt x="424" y="210"/>
                    <a:pt x="306" y="189"/>
                    <a:pt x="184" y="193"/>
                  </a:cubicBezTo>
                  <a:cubicBezTo>
                    <a:pt x="137" y="195"/>
                    <a:pt x="90" y="201"/>
                    <a:pt x="43" y="206"/>
                  </a:cubicBezTo>
                  <a:cubicBezTo>
                    <a:pt x="32" y="208"/>
                    <a:pt x="24" y="208"/>
                    <a:pt x="19" y="197"/>
                  </a:cubicBezTo>
                  <a:cubicBezTo>
                    <a:pt x="15" y="189"/>
                    <a:pt x="7" y="183"/>
                    <a:pt x="0" y="175"/>
                  </a:cubicBezTo>
                  <a:close/>
                </a:path>
              </a:pathLst>
            </a:custGeom>
            <a:grpFill/>
            <a:ln>
              <a:noFill/>
            </a:ln>
          </p:spPr>
          <p:txBody>
            <a:bodyPr/>
            <a:lstStyle/>
            <a:p>
              <a:pPr defTabSz="608965" fontAlgn="auto">
                <a:spcBef>
                  <a:spcPts val="0"/>
                </a:spcBef>
                <a:spcAft>
                  <a:spcPts val="0"/>
                </a:spcAft>
                <a:defRPr/>
              </a:pPr>
              <a:endParaRPr lang="zh-HK" altLang="en-US">
                <a:latin typeface="+mn-lt"/>
                <a:ea typeface="微软雅黑" pitchFamily="34" charset="-122"/>
              </a:endParaRPr>
            </a:p>
          </p:txBody>
        </p:sp>
        <p:sp>
          <p:nvSpPr>
            <p:cNvPr id="53" name="Freeform 37"/>
            <p:cNvSpPr/>
            <p:nvPr/>
          </p:nvSpPr>
          <p:spPr bwMode="auto">
            <a:xfrm>
              <a:off x="7747321" y="2435276"/>
              <a:ext cx="400214" cy="282627"/>
            </a:xfrm>
            <a:custGeom>
              <a:avLst/>
              <a:gdLst>
                <a:gd name="T0" fmla="*/ 0 w 567"/>
                <a:gd name="T1" fmla="*/ 35 h 400"/>
                <a:gd name="T2" fmla="*/ 480 w 567"/>
                <a:gd name="T3" fmla="*/ 79 h 400"/>
                <a:gd name="T4" fmla="*/ 558 w 567"/>
                <a:gd name="T5" fmla="*/ 186 h 400"/>
                <a:gd name="T6" fmla="*/ 560 w 567"/>
                <a:gd name="T7" fmla="*/ 349 h 400"/>
                <a:gd name="T8" fmla="*/ 557 w 567"/>
                <a:gd name="T9" fmla="*/ 377 h 400"/>
                <a:gd name="T10" fmla="*/ 534 w 567"/>
                <a:gd name="T11" fmla="*/ 400 h 400"/>
                <a:gd name="T12" fmla="*/ 0 w 567"/>
                <a:gd name="T13" fmla="*/ 35 h 400"/>
              </a:gdLst>
              <a:ahLst/>
              <a:cxnLst>
                <a:cxn ang="0">
                  <a:pos x="T0" y="T1"/>
                </a:cxn>
                <a:cxn ang="0">
                  <a:pos x="T2" y="T3"/>
                </a:cxn>
                <a:cxn ang="0">
                  <a:pos x="T4" y="T5"/>
                </a:cxn>
                <a:cxn ang="0">
                  <a:pos x="T6" y="T7"/>
                </a:cxn>
                <a:cxn ang="0">
                  <a:pos x="T8" y="T9"/>
                </a:cxn>
                <a:cxn ang="0">
                  <a:pos x="T10" y="T11"/>
                </a:cxn>
                <a:cxn ang="0">
                  <a:pos x="T12" y="T13"/>
                </a:cxn>
              </a:cxnLst>
              <a:rect l="0" t="0" r="r" b="b"/>
              <a:pathLst>
                <a:path w="567" h="400">
                  <a:moveTo>
                    <a:pt x="0" y="35"/>
                  </a:moveTo>
                  <a:cubicBezTo>
                    <a:pt x="97" y="0"/>
                    <a:pt x="371" y="25"/>
                    <a:pt x="480" y="79"/>
                  </a:cubicBezTo>
                  <a:cubicBezTo>
                    <a:pt x="481" y="147"/>
                    <a:pt x="497" y="169"/>
                    <a:pt x="558" y="186"/>
                  </a:cubicBezTo>
                  <a:cubicBezTo>
                    <a:pt x="566" y="240"/>
                    <a:pt x="567" y="294"/>
                    <a:pt x="560" y="349"/>
                  </a:cubicBezTo>
                  <a:cubicBezTo>
                    <a:pt x="559" y="358"/>
                    <a:pt x="558" y="368"/>
                    <a:pt x="557" y="377"/>
                  </a:cubicBezTo>
                  <a:cubicBezTo>
                    <a:pt x="554" y="397"/>
                    <a:pt x="558" y="395"/>
                    <a:pt x="534" y="400"/>
                  </a:cubicBezTo>
                  <a:cubicBezTo>
                    <a:pt x="402" y="212"/>
                    <a:pt x="222" y="93"/>
                    <a:pt x="0" y="35"/>
                  </a:cubicBezTo>
                  <a:close/>
                </a:path>
              </a:pathLst>
            </a:custGeom>
            <a:grpFill/>
            <a:ln>
              <a:noFill/>
            </a:ln>
          </p:spPr>
          <p:txBody>
            <a:bodyPr/>
            <a:lstStyle/>
            <a:p>
              <a:pPr defTabSz="608965" fontAlgn="auto">
                <a:spcBef>
                  <a:spcPts val="0"/>
                </a:spcBef>
                <a:spcAft>
                  <a:spcPts val="0"/>
                </a:spcAft>
                <a:defRPr/>
              </a:pPr>
              <a:endParaRPr lang="zh-HK" altLang="en-US">
                <a:latin typeface="+mn-lt"/>
                <a:ea typeface="微软雅黑" pitchFamily="34" charset="-122"/>
              </a:endParaRPr>
            </a:p>
          </p:txBody>
        </p:sp>
        <p:sp>
          <p:nvSpPr>
            <p:cNvPr id="54" name="Freeform 38"/>
            <p:cNvSpPr/>
            <p:nvPr/>
          </p:nvSpPr>
          <p:spPr bwMode="auto">
            <a:xfrm>
              <a:off x="7655400" y="3171537"/>
              <a:ext cx="366490" cy="105948"/>
            </a:xfrm>
            <a:custGeom>
              <a:avLst/>
              <a:gdLst>
                <a:gd name="T0" fmla="*/ 519 w 519"/>
                <a:gd name="T1" fmla="*/ 88 h 150"/>
                <a:gd name="T2" fmla="*/ 0 w 519"/>
                <a:gd name="T3" fmla="*/ 64 h 150"/>
                <a:gd name="T4" fmla="*/ 216 w 519"/>
                <a:gd name="T5" fmla="*/ 0 h 150"/>
                <a:gd name="T6" fmla="*/ 352 w 519"/>
                <a:gd name="T7" fmla="*/ 10 h 150"/>
                <a:gd name="T8" fmla="*/ 519 w 519"/>
                <a:gd name="T9" fmla="*/ 88 h 150"/>
              </a:gdLst>
              <a:ahLst/>
              <a:cxnLst>
                <a:cxn ang="0">
                  <a:pos x="T0" y="T1"/>
                </a:cxn>
                <a:cxn ang="0">
                  <a:pos x="T2" y="T3"/>
                </a:cxn>
                <a:cxn ang="0">
                  <a:pos x="T4" y="T5"/>
                </a:cxn>
                <a:cxn ang="0">
                  <a:pos x="T6" y="T7"/>
                </a:cxn>
                <a:cxn ang="0">
                  <a:pos x="T8" y="T9"/>
                </a:cxn>
              </a:cxnLst>
              <a:rect l="0" t="0" r="r" b="b"/>
              <a:pathLst>
                <a:path w="519" h="150">
                  <a:moveTo>
                    <a:pt x="519" y="88"/>
                  </a:moveTo>
                  <a:cubicBezTo>
                    <a:pt x="376" y="150"/>
                    <a:pt x="104" y="137"/>
                    <a:pt x="0" y="64"/>
                  </a:cubicBezTo>
                  <a:cubicBezTo>
                    <a:pt x="70" y="43"/>
                    <a:pt x="143" y="22"/>
                    <a:pt x="216" y="0"/>
                  </a:cubicBezTo>
                  <a:cubicBezTo>
                    <a:pt x="256" y="51"/>
                    <a:pt x="316" y="46"/>
                    <a:pt x="352" y="10"/>
                  </a:cubicBezTo>
                  <a:cubicBezTo>
                    <a:pt x="408" y="36"/>
                    <a:pt x="463" y="62"/>
                    <a:pt x="519" y="88"/>
                  </a:cubicBezTo>
                  <a:close/>
                </a:path>
              </a:pathLst>
            </a:custGeom>
            <a:grpFill/>
            <a:ln>
              <a:noFill/>
            </a:ln>
          </p:spPr>
          <p:txBody>
            <a:bodyPr/>
            <a:lstStyle/>
            <a:p>
              <a:pPr defTabSz="608965" fontAlgn="auto">
                <a:spcBef>
                  <a:spcPts val="0"/>
                </a:spcBef>
                <a:spcAft>
                  <a:spcPts val="0"/>
                </a:spcAft>
                <a:defRPr/>
              </a:pPr>
              <a:endParaRPr lang="zh-HK" altLang="en-US">
                <a:latin typeface="+mn-lt"/>
                <a:ea typeface="微软雅黑" pitchFamily="34" charset="-122"/>
              </a:endParaRPr>
            </a:p>
          </p:txBody>
        </p:sp>
        <p:sp>
          <p:nvSpPr>
            <p:cNvPr id="55" name="Freeform 39"/>
            <p:cNvSpPr/>
            <p:nvPr/>
          </p:nvSpPr>
          <p:spPr bwMode="auto">
            <a:xfrm>
              <a:off x="7501701" y="2298887"/>
              <a:ext cx="251887" cy="145044"/>
            </a:xfrm>
            <a:custGeom>
              <a:avLst/>
              <a:gdLst>
                <a:gd name="T0" fmla="*/ 357 w 357"/>
                <a:gd name="T1" fmla="*/ 0 h 205"/>
                <a:gd name="T2" fmla="*/ 266 w 357"/>
                <a:gd name="T3" fmla="*/ 129 h 205"/>
                <a:gd name="T4" fmla="*/ 256 w 357"/>
                <a:gd name="T5" fmla="*/ 136 h 205"/>
                <a:gd name="T6" fmla="*/ 168 w 357"/>
                <a:gd name="T7" fmla="*/ 198 h 205"/>
                <a:gd name="T8" fmla="*/ 167 w 357"/>
                <a:gd name="T9" fmla="*/ 199 h 205"/>
                <a:gd name="T10" fmla="*/ 0 w 357"/>
                <a:gd name="T11" fmla="*/ 205 h 205"/>
                <a:gd name="T12" fmla="*/ 357 w 357"/>
                <a:gd name="T13" fmla="*/ 0 h 205"/>
              </a:gdLst>
              <a:ahLst/>
              <a:cxnLst>
                <a:cxn ang="0">
                  <a:pos x="T0" y="T1"/>
                </a:cxn>
                <a:cxn ang="0">
                  <a:pos x="T2" y="T3"/>
                </a:cxn>
                <a:cxn ang="0">
                  <a:pos x="T4" y="T5"/>
                </a:cxn>
                <a:cxn ang="0">
                  <a:pos x="T6" y="T7"/>
                </a:cxn>
                <a:cxn ang="0">
                  <a:pos x="T8" y="T9"/>
                </a:cxn>
                <a:cxn ang="0">
                  <a:pos x="T10" y="T11"/>
                </a:cxn>
                <a:cxn ang="0">
                  <a:pos x="T12" y="T13"/>
                </a:cxn>
              </a:cxnLst>
              <a:rect l="0" t="0" r="r" b="b"/>
              <a:pathLst>
                <a:path w="357" h="205">
                  <a:moveTo>
                    <a:pt x="357" y="0"/>
                  </a:moveTo>
                  <a:cubicBezTo>
                    <a:pt x="326" y="44"/>
                    <a:pt x="296" y="87"/>
                    <a:pt x="266" y="129"/>
                  </a:cubicBezTo>
                  <a:cubicBezTo>
                    <a:pt x="264" y="132"/>
                    <a:pt x="259" y="136"/>
                    <a:pt x="256" y="136"/>
                  </a:cubicBezTo>
                  <a:cubicBezTo>
                    <a:pt x="211" y="135"/>
                    <a:pt x="182" y="157"/>
                    <a:pt x="168" y="198"/>
                  </a:cubicBezTo>
                  <a:cubicBezTo>
                    <a:pt x="167" y="200"/>
                    <a:pt x="166" y="201"/>
                    <a:pt x="167" y="199"/>
                  </a:cubicBezTo>
                  <a:cubicBezTo>
                    <a:pt x="110" y="201"/>
                    <a:pt x="56" y="203"/>
                    <a:pt x="0" y="205"/>
                  </a:cubicBezTo>
                  <a:cubicBezTo>
                    <a:pt x="99" y="101"/>
                    <a:pt x="218" y="32"/>
                    <a:pt x="357" y="0"/>
                  </a:cubicBezTo>
                  <a:close/>
                </a:path>
              </a:pathLst>
            </a:custGeom>
            <a:grpFill/>
            <a:ln>
              <a:noFill/>
            </a:ln>
          </p:spPr>
          <p:txBody>
            <a:bodyPr/>
            <a:lstStyle/>
            <a:p>
              <a:pPr defTabSz="608965" fontAlgn="auto">
                <a:spcBef>
                  <a:spcPts val="0"/>
                </a:spcBef>
                <a:spcAft>
                  <a:spcPts val="0"/>
                </a:spcAft>
                <a:defRPr/>
              </a:pPr>
              <a:endParaRPr lang="zh-HK" altLang="en-US">
                <a:latin typeface="+mn-lt"/>
                <a:ea typeface="微软雅黑" pitchFamily="34" charset="-122"/>
              </a:endParaRPr>
            </a:p>
          </p:txBody>
        </p:sp>
        <p:sp>
          <p:nvSpPr>
            <p:cNvPr id="56" name="Freeform 40"/>
            <p:cNvSpPr/>
            <p:nvPr/>
          </p:nvSpPr>
          <p:spPr bwMode="auto">
            <a:xfrm>
              <a:off x="8104559" y="2355591"/>
              <a:ext cx="204733" cy="234577"/>
            </a:xfrm>
            <a:custGeom>
              <a:avLst/>
              <a:gdLst>
                <a:gd name="T0" fmla="*/ 290 w 290"/>
                <a:gd name="T1" fmla="*/ 332 h 332"/>
                <a:gd name="T2" fmla="*/ 281 w 290"/>
                <a:gd name="T3" fmla="*/ 325 h 332"/>
                <a:gd name="T4" fmla="*/ 155 w 290"/>
                <a:gd name="T5" fmla="*/ 231 h 332"/>
                <a:gd name="T6" fmla="*/ 147 w 290"/>
                <a:gd name="T7" fmla="*/ 215 h 332"/>
                <a:gd name="T8" fmla="*/ 66 w 290"/>
                <a:gd name="T9" fmla="*/ 126 h 332"/>
                <a:gd name="T10" fmla="*/ 53 w 290"/>
                <a:gd name="T11" fmla="*/ 119 h 332"/>
                <a:gd name="T12" fmla="*/ 0 w 290"/>
                <a:gd name="T13" fmla="*/ 0 h 332"/>
                <a:gd name="T14" fmla="*/ 290 w 290"/>
                <a:gd name="T15" fmla="*/ 332 h 3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332">
                  <a:moveTo>
                    <a:pt x="290" y="332"/>
                  </a:moveTo>
                  <a:cubicBezTo>
                    <a:pt x="286" y="329"/>
                    <a:pt x="284" y="327"/>
                    <a:pt x="281" y="325"/>
                  </a:cubicBezTo>
                  <a:cubicBezTo>
                    <a:pt x="239" y="294"/>
                    <a:pt x="197" y="263"/>
                    <a:pt x="155" y="231"/>
                  </a:cubicBezTo>
                  <a:cubicBezTo>
                    <a:pt x="151" y="228"/>
                    <a:pt x="147" y="221"/>
                    <a:pt x="147" y="215"/>
                  </a:cubicBezTo>
                  <a:cubicBezTo>
                    <a:pt x="146" y="168"/>
                    <a:pt x="114" y="132"/>
                    <a:pt x="66" y="126"/>
                  </a:cubicBezTo>
                  <a:cubicBezTo>
                    <a:pt x="61" y="126"/>
                    <a:pt x="54" y="123"/>
                    <a:pt x="53" y="119"/>
                  </a:cubicBezTo>
                  <a:cubicBezTo>
                    <a:pt x="34" y="79"/>
                    <a:pt x="17" y="39"/>
                    <a:pt x="0" y="0"/>
                  </a:cubicBezTo>
                  <a:cubicBezTo>
                    <a:pt x="84" y="22"/>
                    <a:pt x="264" y="226"/>
                    <a:pt x="290" y="332"/>
                  </a:cubicBezTo>
                  <a:close/>
                </a:path>
              </a:pathLst>
            </a:custGeom>
            <a:grpFill/>
            <a:ln>
              <a:noFill/>
            </a:ln>
          </p:spPr>
          <p:txBody>
            <a:bodyPr/>
            <a:lstStyle/>
            <a:p>
              <a:pPr defTabSz="608965" fontAlgn="auto">
                <a:spcBef>
                  <a:spcPts val="0"/>
                </a:spcBef>
                <a:spcAft>
                  <a:spcPts val="0"/>
                </a:spcAft>
                <a:defRPr/>
              </a:pPr>
              <a:endParaRPr lang="zh-HK" altLang="en-US">
                <a:latin typeface="+mn-lt"/>
                <a:ea typeface="微软雅黑" pitchFamily="34" charset="-122"/>
              </a:endParaRPr>
            </a:p>
          </p:txBody>
        </p:sp>
        <p:sp>
          <p:nvSpPr>
            <p:cNvPr id="57" name="Freeform 41"/>
            <p:cNvSpPr/>
            <p:nvPr/>
          </p:nvSpPr>
          <p:spPr bwMode="auto">
            <a:xfrm>
              <a:off x="7407094" y="2470791"/>
              <a:ext cx="185632" cy="123556"/>
            </a:xfrm>
            <a:custGeom>
              <a:avLst/>
              <a:gdLst>
                <a:gd name="T0" fmla="*/ 263 w 263"/>
                <a:gd name="T1" fmla="*/ 1 h 175"/>
                <a:gd name="T2" fmla="*/ 0 w 263"/>
                <a:gd name="T3" fmla="*/ 175 h 175"/>
                <a:gd name="T4" fmla="*/ 4 w 263"/>
                <a:gd name="T5" fmla="*/ 162 h 175"/>
                <a:gd name="T6" fmla="*/ 80 w 263"/>
                <a:gd name="T7" fmla="*/ 28 h 175"/>
                <a:gd name="T8" fmla="*/ 104 w 263"/>
                <a:gd name="T9" fmla="*/ 12 h 175"/>
                <a:gd name="T10" fmla="*/ 250 w 263"/>
                <a:gd name="T11" fmla="*/ 0 h 175"/>
                <a:gd name="T12" fmla="*/ 263 w 263"/>
                <a:gd name="T13" fmla="*/ 1 h 175"/>
              </a:gdLst>
              <a:ahLst/>
              <a:cxnLst>
                <a:cxn ang="0">
                  <a:pos x="T0" y="T1"/>
                </a:cxn>
                <a:cxn ang="0">
                  <a:pos x="T2" y="T3"/>
                </a:cxn>
                <a:cxn ang="0">
                  <a:pos x="T4" y="T5"/>
                </a:cxn>
                <a:cxn ang="0">
                  <a:pos x="T6" y="T7"/>
                </a:cxn>
                <a:cxn ang="0">
                  <a:pos x="T8" y="T9"/>
                </a:cxn>
                <a:cxn ang="0">
                  <a:pos x="T10" y="T11"/>
                </a:cxn>
                <a:cxn ang="0">
                  <a:pos x="T12" y="T13"/>
                </a:cxn>
              </a:cxnLst>
              <a:rect l="0" t="0" r="r" b="b"/>
              <a:pathLst>
                <a:path w="263" h="175">
                  <a:moveTo>
                    <a:pt x="263" y="1"/>
                  </a:moveTo>
                  <a:cubicBezTo>
                    <a:pt x="167" y="46"/>
                    <a:pt x="80" y="101"/>
                    <a:pt x="0" y="175"/>
                  </a:cubicBezTo>
                  <a:cubicBezTo>
                    <a:pt x="2" y="168"/>
                    <a:pt x="3" y="165"/>
                    <a:pt x="4" y="162"/>
                  </a:cubicBezTo>
                  <a:cubicBezTo>
                    <a:pt x="30" y="117"/>
                    <a:pt x="55" y="72"/>
                    <a:pt x="80" y="28"/>
                  </a:cubicBezTo>
                  <a:cubicBezTo>
                    <a:pt x="85" y="19"/>
                    <a:pt x="93" y="13"/>
                    <a:pt x="104" y="12"/>
                  </a:cubicBezTo>
                  <a:cubicBezTo>
                    <a:pt x="153" y="9"/>
                    <a:pt x="201" y="4"/>
                    <a:pt x="250" y="0"/>
                  </a:cubicBezTo>
                  <a:cubicBezTo>
                    <a:pt x="254" y="0"/>
                    <a:pt x="258" y="1"/>
                    <a:pt x="263" y="1"/>
                  </a:cubicBezTo>
                  <a:close/>
                </a:path>
              </a:pathLst>
            </a:custGeom>
            <a:grpFill/>
            <a:ln>
              <a:noFill/>
            </a:ln>
          </p:spPr>
          <p:txBody>
            <a:bodyPr/>
            <a:lstStyle/>
            <a:p>
              <a:pPr defTabSz="608965" fontAlgn="auto">
                <a:spcBef>
                  <a:spcPts val="0"/>
                </a:spcBef>
                <a:spcAft>
                  <a:spcPts val="0"/>
                </a:spcAft>
                <a:defRPr/>
              </a:pPr>
              <a:endParaRPr lang="zh-HK" altLang="en-US">
                <a:latin typeface="+mn-lt"/>
                <a:ea typeface="微软雅黑" pitchFamily="34" charset="-122"/>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l="2229" t="1932" r="2229"/>
          <a:stretch>
            <a:fillRect/>
          </a:stretch>
        </p:blipFill>
        <p:spPr>
          <a:xfrm>
            <a:off x="0" y="0"/>
            <a:ext cx="12192000" cy="6858000"/>
          </a:xfrm>
          <a:prstGeom prst="rect">
            <a:avLst/>
          </a:prstGeom>
        </p:spPr>
      </p:pic>
      <p:sp>
        <p:nvSpPr>
          <p:cNvPr id="3" name="文本框 2"/>
          <p:cNvSpPr txBox="1"/>
          <p:nvPr/>
        </p:nvSpPr>
        <p:spPr>
          <a:xfrm>
            <a:off x="5273169" y="555730"/>
            <a:ext cx="1645662" cy="52321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r>
              <a:rPr lang="zh-CN" altLang="en-US" sz="2800" dirty="0">
                <a:solidFill>
                  <a:srgbClr val="002060"/>
                </a:solidFill>
                <a:latin typeface="方正细圆简体" pitchFamily="65" charset="-122"/>
                <a:ea typeface="方正细圆简体" pitchFamily="65" charset="-122"/>
              </a:rPr>
              <a:t>研究方法</a:t>
            </a:r>
            <a:endParaRPr lang="zh-HK" altLang="en-US" sz="2800" dirty="0">
              <a:solidFill>
                <a:srgbClr val="002060"/>
              </a:solidFill>
              <a:latin typeface="方正细圆简体" pitchFamily="65" charset="-122"/>
              <a:ea typeface="方正细圆简体" pitchFamily="65" charset="-122"/>
            </a:endParaRPr>
          </a:p>
        </p:txBody>
      </p:sp>
      <p:grpSp>
        <p:nvGrpSpPr>
          <p:cNvPr id="5" name="组合 4"/>
          <p:cNvGrpSpPr/>
          <p:nvPr/>
        </p:nvGrpSpPr>
        <p:grpSpPr>
          <a:xfrm>
            <a:off x="5032772" y="1078948"/>
            <a:ext cx="2126456" cy="108000"/>
            <a:chOff x="5026819" y="2872117"/>
            <a:chExt cx="2126456" cy="108000"/>
          </a:xfrm>
        </p:grpSpPr>
        <p:sp>
          <p:nvSpPr>
            <p:cNvPr id="6" name="椭圆 5"/>
            <p:cNvSpPr/>
            <p:nvPr/>
          </p:nvSpPr>
          <p:spPr>
            <a:xfrm>
              <a:off x="6035687" y="2872117"/>
              <a:ext cx="108000" cy="108000"/>
            </a:xfrm>
            <a:prstGeom prst="ellipse">
              <a:avLst/>
            </a:prstGeom>
            <a:solidFill>
              <a:srgbClr val="FF7D45"/>
            </a:solidFill>
            <a:ln>
              <a:solidFill>
                <a:srgbClr val="FF7D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a:stCxn id="6" idx="6"/>
            </p:cNvCxnSpPr>
            <p:nvPr/>
          </p:nvCxnSpPr>
          <p:spPr>
            <a:xfrm>
              <a:off x="6143687" y="2926117"/>
              <a:ext cx="1009588" cy="0"/>
            </a:xfrm>
            <a:prstGeom prst="line">
              <a:avLst/>
            </a:prstGeom>
            <a:ln>
              <a:solidFill>
                <a:srgbClr val="FF7D45"/>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stCxn id="6" idx="2"/>
            </p:cNvCxnSpPr>
            <p:nvPr/>
          </p:nvCxnSpPr>
          <p:spPr>
            <a:xfrm flipH="1">
              <a:off x="5026819" y="2926117"/>
              <a:ext cx="1008868" cy="0"/>
            </a:xfrm>
            <a:prstGeom prst="line">
              <a:avLst/>
            </a:prstGeom>
            <a:ln>
              <a:solidFill>
                <a:srgbClr val="FF7D45"/>
              </a:solidFill>
            </a:ln>
          </p:spPr>
          <p:style>
            <a:lnRef idx="1">
              <a:schemeClr val="accent1"/>
            </a:lnRef>
            <a:fillRef idx="0">
              <a:schemeClr val="accent1"/>
            </a:fillRef>
            <a:effectRef idx="0">
              <a:schemeClr val="accent1"/>
            </a:effectRef>
            <a:fontRef idx="minor">
              <a:schemeClr val="tx1"/>
            </a:fontRef>
          </p:style>
        </p:cxnSp>
      </p:grpSp>
      <p:sp>
        <p:nvSpPr>
          <p:cNvPr id="9" name="文本框 8"/>
          <p:cNvSpPr txBox="1"/>
          <p:nvPr/>
        </p:nvSpPr>
        <p:spPr>
          <a:xfrm>
            <a:off x="2155094" y="4972992"/>
            <a:ext cx="7881812" cy="1323437"/>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pPr algn="just">
              <a:lnSpc>
                <a:spcPts val="2400"/>
              </a:lnSpc>
            </a:pPr>
            <a:r>
              <a:rPr lang="zh-CN" altLang="en-US" sz="1600" dirty="0">
                <a:solidFill>
                  <a:srgbClr val="002060"/>
                </a:solidFill>
                <a:latin typeface="方正细圆简体" pitchFamily="65" charset="-122"/>
                <a:ea typeface="方正细圆简体" pitchFamily="65" charset="-122"/>
              </a:rPr>
              <a:t>在此输入有关的内容在此输入有关的内容在此输入有关的内容在此输入有关的内容在此输入有关的内容在此输入有关的内容在此输入有关的内容在此输入有关的内容在此输入有关的内容在此输入有关的内容在此输入有关的内容在此输入有关的内容在此输入有关的内容</a:t>
            </a:r>
            <a:endParaRPr lang="zh-HK" altLang="en-US" sz="1600" dirty="0">
              <a:solidFill>
                <a:srgbClr val="002060"/>
              </a:solidFill>
              <a:latin typeface="方正细圆简体" pitchFamily="65" charset="-122"/>
              <a:ea typeface="方正细圆简体" pitchFamily="65" charset="-122"/>
            </a:endParaRPr>
          </a:p>
        </p:txBody>
      </p:sp>
      <p:grpSp>
        <p:nvGrpSpPr>
          <p:cNvPr id="10" name="组合 9"/>
          <p:cNvGrpSpPr/>
          <p:nvPr/>
        </p:nvGrpSpPr>
        <p:grpSpPr>
          <a:xfrm>
            <a:off x="2223566" y="1640751"/>
            <a:ext cx="7744868" cy="3083026"/>
            <a:chOff x="2226000" y="1893974"/>
            <a:chExt cx="7744868" cy="3083026"/>
          </a:xfrm>
        </p:grpSpPr>
        <p:sp>
          <p:nvSpPr>
            <p:cNvPr id="11" name="矩形 10"/>
            <p:cNvSpPr/>
            <p:nvPr/>
          </p:nvSpPr>
          <p:spPr>
            <a:xfrm>
              <a:off x="2226000" y="1893974"/>
              <a:ext cx="1548000" cy="1548000"/>
            </a:xfrm>
            <a:prstGeom prst="rect">
              <a:avLst/>
            </a:prstGeom>
            <a:blipFill>
              <a:blip r:embed="rId3"/>
              <a:stretch>
                <a:fillRect/>
              </a:stretch>
            </a:blipFill>
            <a:ln>
              <a:solidFill>
                <a:srgbClr val="FF7D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775217" y="3429000"/>
              <a:ext cx="1548000" cy="1548000"/>
            </a:xfrm>
            <a:prstGeom prst="rect">
              <a:avLst/>
            </a:prstGeom>
            <a:blipFill>
              <a:blip r:embed="rId4"/>
              <a:stretch>
                <a:fillRect/>
              </a:stretch>
            </a:blipFill>
            <a:ln>
              <a:solidFill>
                <a:srgbClr val="FF7D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324434" y="1893974"/>
              <a:ext cx="1548000" cy="1548000"/>
            </a:xfrm>
            <a:prstGeom prst="rect">
              <a:avLst/>
            </a:prstGeom>
            <a:blipFill>
              <a:blip r:embed="rId5"/>
              <a:stretch>
                <a:fillRect/>
              </a:stretch>
            </a:blipFill>
            <a:ln>
              <a:solidFill>
                <a:srgbClr val="FF7D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6873651" y="3429000"/>
              <a:ext cx="1548000" cy="1548000"/>
            </a:xfrm>
            <a:prstGeom prst="rect">
              <a:avLst/>
            </a:prstGeom>
            <a:blipFill>
              <a:blip r:embed="rId6"/>
              <a:stretch>
                <a:fillRect/>
              </a:stretch>
            </a:blipFill>
            <a:ln>
              <a:solidFill>
                <a:srgbClr val="FF7D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8422868" y="1893974"/>
              <a:ext cx="1548000" cy="1548000"/>
            </a:xfrm>
            <a:prstGeom prst="rect">
              <a:avLst/>
            </a:prstGeom>
            <a:blipFill>
              <a:blip r:embed="rId7"/>
              <a:stretch>
                <a:fillRect/>
              </a:stretch>
            </a:blipFill>
            <a:ln>
              <a:solidFill>
                <a:srgbClr val="FF7D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775217" y="1893974"/>
              <a:ext cx="1548000" cy="1548000"/>
            </a:xfrm>
            <a:prstGeom prst="rect">
              <a:avLst/>
            </a:prstGeom>
            <a:solidFill>
              <a:srgbClr val="FF7D45"/>
            </a:solidFill>
            <a:ln>
              <a:solidFill>
                <a:srgbClr val="FF7D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2226000" y="3429000"/>
              <a:ext cx="1548000" cy="1548000"/>
            </a:xfrm>
            <a:prstGeom prst="rect">
              <a:avLst/>
            </a:prstGeom>
            <a:solidFill>
              <a:srgbClr val="FF7D45"/>
            </a:solidFill>
            <a:ln>
              <a:solidFill>
                <a:srgbClr val="FF7D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5324434" y="3429000"/>
              <a:ext cx="1548000" cy="1548000"/>
            </a:xfrm>
            <a:prstGeom prst="rect">
              <a:avLst/>
            </a:prstGeom>
            <a:solidFill>
              <a:srgbClr val="FF7D45"/>
            </a:solidFill>
            <a:ln>
              <a:solidFill>
                <a:srgbClr val="FF7D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6873651" y="1893974"/>
              <a:ext cx="1548000" cy="1548000"/>
            </a:xfrm>
            <a:prstGeom prst="rect">
              <a:avLst/>
            </a:prstGeom>
            <a:solidFill>
              <a:srgbClr val="FF7D45"/>
            </a:solidFill>
            <a:ln>
              <a:solidFill>
                <a:srgbClr val="FF7D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8422868" y="3429000"/>
              <a:ext cx="1548000" cy="1548000"/>
            </a:xfrm>
            <a:prstGeom prst="rect">
              <a:avLst/>
            </a:prstGeom>
            <a:solidFill>
              <a:srgbClr val="FF7D45"/>
            </a:solidFill>
            <a:ln>
              <a:solidFill>
                <a:srgbClr val="FF7D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p:nvGrpSpPr>
        <p:grpSpPr>
          <a:xfrm>
            <a:off x="3830370" y="1718568"/>
            <a:ext cx="1430392" cy="1392365"/>
            <a:chOff x="3827550" y="1665260"/>
            <a:chExt cx="1430392" cy="1392365"/>
          </a:xfrm>
        </p:grpSpPr>
        <p:sp>
          <p:nvSpPr>
            <p:cNvPr id="22" name="文本框 21"/>
            <p:cNvSpPr txBox="1"/>
            <p:nvPr/>
          </p:nvSpPr>
          <p:spPr>
            <a:xfrm>
              <a:off x="3827550" y="2065368"/>
              <a:ext cx="1430392" cy="992257"/>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pPr algn="just">
                <a:lnSpc>
                  <a:spcPts val="2400"/>
                </a:lnSpc>
              </a:pPr>
              <a:r>
                <a:rPr lang="zh-CN" altLang="en-US" sz="1600" dirty="0">
                  <a:solidFill>
                    <a:srgbClr val="002060"/>
                  </a:solidFill>
                  <a:latin typeface="方正细圆简体" pitchFamily="65" charset="-122"/>
                  <a:ea typeface="方正细圆简体" pitchFamily="65" charset="-122"/>
                </a:rPr>
                <a:t>在此输入文字在此输入文字在此输入文字</a:t>
              </a:r>
              <a:endParaRPr lang="zh-HK" altLang="en-US" sz="1600" dirty="0">
                <a:solidFill>
                  <a:srgbClr val="002060"/>
                </a:solidFill>
                <a:latin typeface="方正细圆简体" pitchFamily="65" charset="-122"/>
                <a:ea typeface="方正细圆简体" pitchFamily="65" charset="-122"/>
              </a:endParaRPr>
            </a:p>
          </p:txBody>
        </p:sp>
        <p:sp>
          <p:nvSpPr>
            <p:cNvPr id="23" name="文本框 22"/>
            <p:cNvSpPr txBox="1"/>
            <p:nvPr/>
          </p:nvSpPr>
          <p:spPr>
            <a:xfrm>
              <a:off x="3986672" y="1665260"/>
              <a:ext cx="1215286" cy="40010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r>
                <a:rPr lang="zh-CN" altLang="en-US" sz="2000" dirty="0">
                  <a:solidFill>
                    <a:srgbClr val="002060"/>
                  </a:solidFill>
                  <a:latin typeface="方正细圆简体" pitchFamily="65" charset="-122"/>
                  <a:ea typeface="方正细圆简体" pitchFamily="65" charset="-122"/>
                </a:rPr>
                <a:t>添加标题</a:t>
              </a:r>
              <a:endParaRPr lang="zh-HK" altLang="en-US" sz="2000" dirty="0">
                <a:solidFill>
                  <a:srgbClr val="002060"/>
                </a:solidFill>
                <a:latin typeface="方正细圆简体" pitchFamily="65" charset="-122"/>
                <a:ea typeface="方正细圆简体" pitchFamily="65" charset="-122"/>
              </a:endParaRPr>
            </a:p>
          </p:txBody>
        </p:sp>
      </p:grpSp>
      <p:grpSp>
        <p:nvGrpSpPr>
          <p:cNvPr id="24" name="组合 23"/>
          <p:cNvGrpSpPr/>
          <p:nvPr/>
        </p:nvGrpSpPr>
        <p:grpSpPr>
          <a:xfrm>
            <a:off x="6930021" y="1718568"/>
            <a:ext cx="1430392" cy="1392365"/>
            <a:chOff x="3827550" y="1665260"/>
            <a:chExt cx="1430392" cy="1392365"/>
          </a:xfrm>
        </p:grpSpPr>
        <p:sp>
          <p:nvSpPr>
            <p:cNvPr id="25" name="文本框 24"/>
            <p:cNvSpPr txBox="1"/>
            <p:nvPr/>
          </p:nvSpPr>
          <p:spPr>
            <a:xfrm>
              <a:off x="3827550" y="2065368"/>
              <a:ext cx="1430392" cy="992257"/>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pPr algn="just">
                <a:lnSpc>
                  <a:spcPts val="2400"/>
                </a:lnSpc>
              </a:pPr>
              <a:r>
                <a:rPr lang="zh-CN" altLang="en-US" sz="1600" dirty="0">
                  <a:solidFill>
                    <a:srgbClr val="002060"/>
                  </a:solidFill>
                  <a:latin typeface="方正细圆简体" pitchFamily="65" charset="-122"/>
                  <a:ea typeface="方正细圆简体" pitchFamily="65" charset="-122"/>
                </a:rPr>
                <a:t>在此输入文字在此输入文字在此输入文字</a:t>
              </a:r>
              <a:endParaRPr lang="zh-HK" altLang="en-US" sz="1600" dirty="0">
                <a:solidFill>
                  <a:srgbClr val="002060"/>
                </a:solidFill>
                <a:latin typeface="方正细圆简体" pitchFamily="65" charset="-122"/>
                <a:ea typeface="方正细圆简体" pitchFamily="65" charset="-122"/>
              </a:endParaRPr>
            </a:p>
          </p:txBody>
        </p:sp>
        <p:sp>
          <p:nvSpPr>
            <p:cNvPr id="26" name="文本框 25"/>
            <p:cNvSpPr txBox="1"/>
            <p:nvPr/>
          </p:nvSpPr>
          <p:spPr>
            <a:xfrm>
              <a:off x="3986672" y="1665260"/>
              <a:ext cx="1215286" cy="40010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r>
                <a:rPr lang="zh-CN" altLang="en-US" sz="2000" dirty="0">
                  <a:solidFill>
                    <a:srgbClr val="002060"/>
                  </a:solidFill>
                  <a:latin typeface="方正细圆简体" pitchFamily="65" charset="-122"/>
                  <a:ea typeface="方正细圆简体" pitchFamily="65" charset="-122"/>
                </a:rPr>
                <a:t>添加标题</a:t>
              </a:r>
              <a:endParaRPr lang="zh-HK" altLang="en-US" sz="2000" dirty="0">
                <a:solidFill>
                  <a:srgbClr val="002060"/>
                </a:solidFill>
                <a:latin typeface="方正细圆简体" pitchFamily="65" charset="-122"/>
                <a:ea typeface="方正细圆简体" pitchFamily="65" charset="-122"/>
              </a:endParaRPr>
            </a:p>
          </p:txBody>
        </p:sp>
      </p:grpSp>
      <p:grpSp>
        <p:nvGrpSpPr>
          <p:cNvPr id="27" name="组合 26"/>
          <p:cNvGrpSpPr/>
          <p:nvPr/>
        </p:nvGrpSpPr>
        <p:grpSpPr>
          <a:xfrm>
            <a:off x="2282370" y="3253594"/>
            <a:ext cx="1430392" cy="1392365"/>
            <a:chOff x="3827550" y="1665260"/>
            <a:chExt cx="1430392" cy="1392365"/>
          </a:xfrm>
        </p:grpSpPr>
        <p:sp>
          <p:nvSpPr>
            <p:cNvPr id="28" name="文本框 27"/>
            <p:cNvSpPr txBox="1"/>
            <p:nvPr/>
          </p:nvSpPr>
          <p:spPr>
            <a:xfrm>
              <a:off x="3827550" y="2065368"/>
              <a:ext cx="1430392" cy="992257"/>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pPr algn="just">
                <a:lnSpc>
                  <a:spcPts val="2400"/>
                </a:lnSpc>
              </a:pPr>
              <a:r>
                <a:rPr lang="zh-CN" altLang="en-US" sz="1600" dirty="0">
                  <a:solidFill>
                    <a:srgbClr val="002060"/>
                  </a:solidFill>
                  <a:latin typeface="方正细圆简体" pitchFamily="65" charset="-122"/>
                  <a:ea typeface="方正细圆简体" pitchFamily="65" charset="-122"/>
                </a:rPr>
                <a:t>在此输入文字在此输入文字在此输入文字</a:t>
              </a:r>
              <a:endParaRPr lang="zh-HK" altLang="en-US" sz="1600" dirty="0">
                <a:solidFill>
                  <a:srgbClr val="002060"/>
                </a:solidFill>
                <a:latin typeface="方正细圆简体" pitchFamily="65" charset="-122"/>
                <a:ea typeface="方正细圆简体" pitchFamily="65" charset="-122"/>
              </a:endParaRPr>
            </a:p>
          </p:txBody>
        </p:sp>
        <p:sp>
          <p:nvSpPr>
            <p:cNvPr id="29" name="文本框 28"/>
            <p:cNvSpPr txBox="1"/>
            <p:nvPr/>
          </p:nvSpPr>
          <p:spPr>
            <a:xfrm>
              <a:off x="3986672" y="1665260"/>
              <a:ext cx="1215286" cy="40010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r>
                <a:rPr lang="zh-CN" altLang="en-US" sz="2000" dirty="0">
                  <a:solidFill>
                    <a:srgbClr val="002060"/>
                  </a:solidFill>
                  <a:latin typeface="方正细圆简体" pitchFamily="65" charset="-122"/>
                  <a:ea typeface="方正细圆简体" pitchFamily="65" charset="-122"/>
                </a:rPr>
                <a:t>添加标题</a:t>
              </a:r>
              <a:endParaRPr lang="zh-HK" altLang="en-US" sz="2000" dirty="0">
                <a:solidFill>
                  <a:srgbClr val="002060"/>
                </a:solidFill>
                <a:latin typeface="方正细圆简体" pitchFamily="65" charset="-122"/>
                <a:ea typeface="方正细圆简体" pitchFamily="65" charset="-122"/>
              </a:endParaRPr>
            </a:p>
          </p:txBody>
        </p:sp>
      </p:grpSp>
      <p:grpSp>
        <p:nvGrpSpPr>
          <p:cNvPr id="30" name="组合 29"/>
          <p:cNvGrpSpPr/>
          <p:nvPr/>
        </p:nvGrpSpPr>
        <p:grpSpPr>
          <a:xfrm>
            <a:off x="5380804" y="3253594"/>
            <a:ext cx="1430392" cy="1392365"/>
            <a:chOff x="3827550" y="1665260"/>
            <a:chExt cx="1430392" cy="1392365"/>
          </a:xfrm>
        </p:grpSpPr>
        <p:sp>
          <p:nvSpPr>
            <p:cNvPr id="31" name="文本框 30"/>
            <p:cNvSpPr txBox="1"/>
            <p:nvPr/>
          </p:nvSpPr>
          <p:spPr>
            <a:xfrm>
              <a:off x="3827550" y="2065368"/>
              <a:ext cx="1430392" cy="992257"/>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pPr algn="just">
                <a:lnSpc>
                  <a:spcPts val="2400"/>
                </a:lnSpc>
              </a:pPr>
              <a:r>
                <a:rPr lang="zh-CN" altLang="en-US" sz="1600" dirty="0">
                  <a:solidFill>
                    <a:srgbClr val="002060"/>
                  </a:solidFill>
                  <a:latin typeface="方正细圆简体" pitchFamily="65" charset="-122"/>
                  <a:ea typeface="方正细圆简体" pitchFamily="65" charset="-122"/>
                </a:rPr>
                <a:t>在此输入文字在此输入文字在此输入文字</a:t>
              </a:r>
              <a:endParaRPr lang="zh-HK" altLang="en-US" sz="1600" dirty="0">
                <a:solidFill>
                  <a:srgbClr val="002060"/>
                </a:solidFill>
                <a:latin typeface="方正细圆简体" pitchFamily="65" charset="-122"/>
                <a:ea typeface="方正细圆简体" pitchFamily="65" charset="-122"/>
              </a:endParaRPr>
            </a:p>
          </p:txBody>
        </p:sp>
        <p:sp>
          <p:nvSpPr>
            <p:cNvPr id="32" name="文本框 31"/>
            <p:cNvSpPr txBox="1"/>
            <p:nvPr/>
          </p:nvSpPr>
          <p:spPr>
            <a:xfrm>
              <a:off x="3986672" y="1665260"/>
              <a:ext cx="1215286" cy="40010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r>
                <a:rPr lang="zh-CN" altLang="en-US" sz="2000" dirty="0">
                  <a:solidFill>
                    <a:srgbClr val="002060"/>
                  </a:solidFill>
                  <a:latin typeface="方正细圆简体" pitchFamily="65" charset="-122"/>
                  <a:ea typeface="方正细圆简体" pitchFamily="65" charset="-122"/>
                </a:rPr>
                <a:t>添加标题</a:t>
              </a:r>
              <a:endParaRPr lang="zh-HK" altLang="en-US" sz="2000" dirty="0">
                <a:solidFill>
                  <a:srgbClr val="002060"/>
                </a:solidFill>
                <a:latin typeface="方正细圆简体" pitchFamily="65" charset="-122"/>
                <a:ea typeface="方正细圆简体" pitchFamily="65" charset="-122"/>
              </a:endParaRPr>
            </a:p>
          </p:txBody>
        </p:sp>
      </p:grpSp>
      <p:grpSp>
        <p:nvGrpSpPr>
          <p:cNvPr id="33" name="组合 32"/>
          <p:cNvGrpSpPr/>
          <p:nvPr/>
        </p:nvGrpSpPr>
        <p:grpSpPr>
          <a:xfrm>
            <a:off x="8479238" y="3253594"/>
            <a:ext cx="1430392" cy="1392365"/>
            <a:chOff x="3827550" y="1665260"/>
            <a:chExt cx="1430392" cy="1392365"/>
          </a:xfrm>
        </p:grpSpPr>
        <p:sp>
          <p:nvSpPr>
            <p:cNvPr id="34" name="文本框 33"/>
            <p:cNvSpPr txBox="1"/>
            <p:nvPr/>
          </p:nvSpPr>
          <p:spPr>
            <a:xfrm>
              <a:off x="3827550" y="2065368"/>
              <a:ext cx="1430392" cy="992257"/>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pPr algn="just">
                <a:lnSpc>
                  <a:spcPts val="2400"/>
                </a:lnSpc>
              </a:pPr>
              <a:r>
                <a:rPr lang="zh-CN" altLang="en-US" sz="1600" dirty="0">
                  <a:solidFill>
                    <a:srgbClr val="002060"/>
                  </a:solidFill>
                  <a:latin typeface="方正细圆简体" pitchFamily="65" charset="-122"/>
                  <a:ea typeface="方正细圆简体" pitchFamily="65" charset="-122"/>
                </a:rPr>
                <a:t>在此输入文字在此输入文字在此输入文字</a:t>
              </a:r>
              <a:endParaRPr lang="zh-HK" altLang="en-US" sz="1600" dirty="0">
                <a:solidFill>
                  <a:srgbClr val="002060"/>
                </a:solidFill>
                <a:latin typeface="方正细圆简体" pitchFamily="65" charset="-122"/>
                <a:ea typeface="方正细圆简体" pitchFamily="65" charset="-122"/>
              </a:endParaRPr>
            </a:p>
          </p:txBody>
        </p:sp>
        <p:sp>
          <p:nvSpPr>
            <p:cNvPr id="35" name="文本框 34"/>
            <p:cNvSpPr txBox="1"/>
            <p:nvPr/>
          </p:nvSpPr>
          <p:spPr>
            <a:xfrm>
              <a:off x="3986672" y="1665260"/>
              <a:ext cx="1215286" cy="40010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itchFamily="34" charset="-122"/>
                  <a:cs typeface="微软雅黑" pitchFamily="34" charset="-122"/>
                </a:defRPr>
              </a:lvl1pPr>
              <a:lvl2pPr marL="742950" indent="-285750">
                <a:defRPr sz="2400">
                  <a:solidFill>
                    <a:schemeClr val="tx1"/>
                  </a:solidFill>
                  <a:latin typeface="Century Gothic" panose="020B0502020202020204" pitchFamily="34" charset="0"/>
                  <a:ea typeface="微软雅黑" pitchFamily="34" charset="-122"/>
                  <a:cs typeface="微软雅黑" pitchFamily="34" charset="-122"/>
                </a:defRPr>
              </a:lvl2pPr>
              <a:lvl3pPr marL="1143000" indent="-228600">
                <a:defRPr sz="2400">
                  <a:solidFill>
                    <a:schemeClr val="tx1"/>
                  </a:solidFill>
                  <a:latin typeface="Century Gothic" panose="020B0502020202020204" pitchFamily="34" charset="0"/>
                  <a:ea typeface="微软雅黑" pitchFamily="34" charset="-122"/>
                  <a:cs typeface="微软雅黑" pitchFamily="34" charset="-122"/>
                </a:defRPr>
              </a:lvl3pPr>
              <a:lvl4pPr marL="1600200" indent="-228600">
                <a:defRPr sz="2400">
                  <a:solidFill>
                    <a:schemeClr val="tx1"/>
                  </a:solidFill>
                  <a:latin typeface="Century Gothic" panose="020B0502020202020204" pitchFamily="34" charset="0"/>
                  <a:ea typeface="微软雅黑" pitchFamily="34" charset="-122"/>
                  <a:cs typeface="微软雅黑" pitchFamily="34" charset="-122"/>
                </a:defRPr>
              </a:lvl4pPr>
              <a:lvl5pPr marL="2057400" indent="-228600">
                <a:defRPr sz="2400">
                  <a:solidFill>
                    <a:schemeClr val="tx1"/>
                  </a:solidFill>
                  <a:latin typeface="Century Gothic" panose="020B0502020202020204" pitchFamily="34" charset="0"/>
                  <a:ea typeface="微软雅黑" pitchFamily="34" charset="-122"/>
                  <a:cs typeface="微软雅黑"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itchFamily="34" charset="-122"/>
                  <a:cs typeface="微软雅黑" pitchFamily="34" charset="-122"/>
                </a:defRPr>
              </a:lvl9pPr>
            </a:lstStyle>
            <a:p>
              <a:r>
                <a:rPr lang="zh-CN" altLang="en-US" sz="2000" dirty="0">
                  <a:solidFill>
                    <a:srgbClr val="002060"/>
                  </a:solidFill>
                  <a:latin typeface="方正细圆简体" pitchFamily="65" charset="-122"/>
                  <a:ea typeface="方正细圆简体" pitchFamily="65" charset="-122"/>
                </a:rPr>
                <a:t>添加标题</a:t>
              </a:r>
              <a:endParaRPr lang="zh-HK" altLang="en-US" sz="2000" dirty="0">
                <a:solidFill>
                  <a:srgbClr val="002060"/>
                </a:solidFill>
                <a:latin typeface="方正细圆简体" pitchFamily="65" charset="-122"/>
                <a:ea typeface="方正细圆简体" pitchFamily="65" charset="-122"/>
              </a:endParaRPr>
            </a:p>
          </p:txBody>
        </p:sp>
      </p:gr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1788</Words>
  <Application>Microsoft Office PowerPoint</Application>
  <PresentationFormat>自定义</PresentationFormat>
  <Paragraphs>129</Paragraphs>
  <Slides>18</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18</vt:i4>
      </vt:variant>
    </vt:vector>
  </HeadingPairs>
  <TitlesOfParts>
    <vt:vector size="26" baseType="lpstr">
      <vt:lpstr>Arial</vt:lpstr>
      <vt:lpstr>宋体</vt:lpstr>
      <vt:lpstr>方正细圆简体</vt:lpstr>
      <vt:lpstr>微软雅黑</vt:lpstr>
      <vt:lpstr>等线</vt:lpstr>
      <vt:lpstr>等线 Light</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PPTS</dc:title>
  <dc:subject>PPTS</dc:subject>
  <dc:creator>PPTS</dc:creator>
  <cp:keywords>PPTS</cp:keywords>
  <dc:description>PPTS</dc:description>
  <cp:lastModifiedBy>admin</cp:lastModifiedBy>
  <cp:revision>6</cp:revision>
  <dcterms:created xsi:type="dcterms:W3CDTF">2016-05-10T14:03:00Z</dcterms:created>
  <dcterms:modified xsi:type="dcterms:W3CDTF">2016-10-04T03:43:28Z</dcterms:modified>
  <cp:category>PPTS</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2052-10.1.0.5603</vt:lpwstr>
  </property>
</Properties>
</file>