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charts/chart2.xml" ContentType="application/vnd.openxmlformats-officedocument.drawingml.chart+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4.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handoutMasterIdLst>
    <p:handoutMasterId r:id="rId42"/>
  </p:handoutMasterIdLst>
  <p:sldIdLst>
    <p:sldId id="312" r:id="rId2"/>
    <p:sldId id="313" r:id="rId3"/>
    <p:sldId id="274" r:id="rId4"/>
    <p:sldId id="314" r:id="rId5"/>
    <p:sldId id="275" r:id="rId6"/>
    <p:sldId id="276" r:id="rId7"/>
    <p:sldId id="277" r:id="rId8"/>
    <p:sldId id="303" r:id="rId9"/>
    <p:sldId id="284" r:id="rId10"/>
    <p:sldId id="304" r:id="rId11"/>
    <p:sldId id="321" r:id="rId12"/>
    <p:sldId id="278" r:id="rId13"/>
    <p:sldId id="279" r:id="rId14"/>
    <p:sldId id="280" r:id="rId15"/>
    <p:sldId id="287" r:id="rId16"/>
    <p:sldId id="317" r:id="rId17"/>
    <p:sldId id="282" r:id="rId18"/>
    <p:sldId id="281" r:id="rId19"/>
    <p:sldId id="331" r:id="rId20"/>
    <p:sldId id="283" r:id="rId21"/>
    <p:sldId id="323" r:id="rId22"/>
    <p:sldId id="295" r:id="rId23"/>
    <p:sldId id="318" r:id="rId24"/>
    <p:sldId id="288" r:id="rId25"/>
    <p:sldId id="285" r:id="rId26"/>
    <p:sldId id="286" r:id="rId27"/>
    <p:sldId id="291" r:id="rId28"/>
    <p:sldId id="328" r:id="rId29"/>
    <p:sldId id="330" r:id="rId30"/>
    <p:sldId id="290" r:id="rId31"/>
    <p:sldId id="320" r:id="rId32"/>
    <p:sldId id="289" r:id="rId33"/>
    <p:sldId id="292" r:id="rId34"/>
    <p:sldId id="293" r:id="rId35"/>
    <p:sldId id="294" r:id="rId36"/>
    <p:sldId id="324" r:id="rId37"/>
    <p:sldId id="326" r:id="rId38"/>
    <p:sldId id="325" r:id="rId39"/>
    <p:sldId id="315" r:id="rId40"/>
  </p:sldIdLst>
  <p:sldSz cx="12192000" cy="6858000"/>
  <p:notesSz cx="6858000" cy="9144000"/>
  <p:embeddedFontLst>
    <p:embeddedFont>
      <p:font typeface="Arial Rounded MT Bold" pitchFamily="34" charset="0"/>
      <p:regular r:id="rId43"/>
    </p:embeddedFont>
    <p:embeddedFont>
      <p:font typeface="微软雅黑" pitchFamily="34" charset="-122"/>
      <p:regular r:id="rId44"/>
      <p:bold r:id="rId45"/>
    </p:embeddedFont>
    <p:embeddedFont>
      <p:font typeface="段宁毛笔行书" charset="-122"/>
      <p:regular r:id="rId46"/>
    </p:embeddedFont>
    <p:embeddedFont>
      <p:font typeface="Gulim" pitchFamily="34" charset="-127"/>
      <p:regular r:id="rId47"/>
    </p:embeddedFont>
    <p:embeddedFont>
      <p:font typeface="Verdana" pitchFamily="34" charset="0"/>
      <p:regular r:id="rId48"/>
      <p:bold r:id="rId49"/>
      <p:italic r:id="rId50"/>
      <p:boldItalic r:id="rId51"/>
    </p:embeddedFont>
    <p:embeddedFont>
      <p:font typeface="Malgun Gothic Semilight" charset="-122"/>
      <p:regular r:id="rId52"/>
    </p:embeddedFont>
    <p:embeddedFont>
      <p:font typeface="李旭科书法" charset="-122"/>
      <p:regular r:id="rId53"/>
    </p:embeddedFont>
    <p:embeddedFont>
      <p:font typeface="幼圆" pitchFamily="49" charset="-122"/>
      <p:regular r:id="rId54"/>
    </p:embeddedFont>
    <p:embeddedFont>
      <p:font typeface="华文行楷" pitchFamily="2" charset="-122"/>
      <p:regular r:id="rId55"/>
    </p:embeddedFont>
    <p:embeddedFont>
      <p:font typeface="Calibri" pitchFamily="34" charset="0"/>
      <p:regular r:id="rId56"/>
      <p:bold r:id="rId57"/>
      <p:italic r:id="rId58"/>
      <p:boldItalic r:id="rId59"/>
    </p:embeddedFont>
    <p:embeddedFont>
      <p:font typeface="Ebrima" pitchFamily="2" charset="0"/>
      <p:regular r:id="rId60"/>
      <p:bold r:id="rId61"/>
    </p:embeddedFont>
    <p:embeddedFont>
      <p:font typeface="Calibri Light" pitchFamily="34" charset="0"/>
      <p:regular r:id="rId62"/>
      <p:italic r:id="rId6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478A"/>
    <a:srgbClr val="FB117F"/>
    <a:srgbClr val="4706FE"/>
    <a:srgbClr val="D3C3FF"/>
    <a:srgbClr val="F0122A"/>
    <a:srgbClr val="33622D"/>
    <a:srgbClr val="13CAE6"/>
    <a:srgbClr val="B809FB"/>
    <a:srgbClr val="7A9117"/>
    <a:srgbClr val="55A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6310" autoAdjust="0"/>
  </p:normalViewPr>
  <p:slideViewPr>
    <p:cSldViewPr snapToGrid="0" showGuides="1">
      <p:cViewPr varScale="1">
        <p:scale>
          <a:sx n="107" d="100"/>
          <a:sy n="107" d="100"/>
        </p:scale>
        <p:origin x="-102" y="-108"/>
      </p:cViewPr>
      <p:guideLst>
        <p:guide orient="horz" pos="2160"/>
        <p:guide pos="3863"/>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3" d="100"/>
          <a:sy n="83" d="100"/>
        </p:scale>
        <p:origin x="2826"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font" Target="fonts/font2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font" Target="fonts/font17.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2.fntdata"/><Relationship Id="rId62"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horzOverflow="overflow" vert="horz" wrap="square" anchor="ctr" anchorCtr="1"/>
        <a:lstStyle/>
        <a:p>
          <a:pPr>
            <a:defRPr sz="2130" b="1" i="0" u="none" strike="noStrike" kern="1200" baseline="0">
              <a:solidFill>
                <a:schemeClr val="tx1">
                  <a:lumMod val="65000"/>
                  <a:lumOff val="35000"/>
                </a:schemeClr>
              </a:solidFill>
              <a:latin typeface="+mn-lt"/>
              <a:ea typeface="+mn-ea"/>
              <a:cs typeface="+mn-cs"/>
            </a:defRPr>
          </a:pPr>
          <a:endParaRPr lang="zh-CN"/>
        </a:p>
      </c:txPr>
    </c:title>
    <c:autoTitleDeleted val="0"/>
    <c:plotArea>
      <c:layout/>
      <c:radarChart>
        <c:radarStyle val="filled"/>
        <c:varyColors val="0"/>
        <c:ser>
          <c:idx val="0"/>
          <c:order val="0"/>
          <c:tx>
            <c:strRef>
              <c:f>Sheet1!$B$1</c:f>
              <c:strCache>
                <c:ptCount val="1"/>
                <c:pt idx="0">
                  <c:v>系列 1</c:v>
                </c:pt>
              </c:strCache>
            </c:strRef>
          </c:tx>
          <c:spPr>
            <a:solidFill>
              <a:srgbClr val="FF0000"/>
            </a:solidFill>
            <a:ln>
              <a:noFill/>
            </a:ln>
            <a:effectLst>
              <a:outerShdw blurRad="57150" dist="19050" dir="5400000" algn="ctr" rotWithShape="0">
                <a:srgbClr val="000000">
                  <a:alpha val="63000"/>
                </a:srgbClr>
              </a:outerShdw>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rgbClr val="00B050"/>
            </a:solidFill>
            <a:ln>
              <a:noFill/>
            </a:ln>
            <a:effectLst>
              <a:outerShdw blurRad="57150" dist="19050" dir="5400000" algn="ctr" rotWithShape="0">
                <a:srgbClr val="000000">
                  <a:alpha val="63000"/>
                </a:srgbClr>
              </a:outerShdw>
            </a:effectLst>
          </c:spP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69020928"/>
        <c:axId val="92388096"/>
      </c:radarChart>
      <c:catAx>
        <c:axId val="169020928"/>
        <c:scaling>
          <c:orientation val="minMax"/>
        </c:scaling>
        <c:delete val="0"/>
        <c:axPos val="b"/>
        <c:majorGridlines>
          <c:spPr>
            <a:ln w="9525" cap="flat" cmpd="sng" algn="ctr">
              <a:solidFill>
                <a:schemeClr val="tx1">
                  <a:lumMod val="15000"/>
                  <a:lumOff val="85000"/>
                </a:schemeClr>
              </a:solidFill>
              <a:round/>
            </a:ln>
            <a:effectLst/>
          </c:spPr>
        </c:majorGridlines>
        <c:numFmt formatCode="yyyy/m/d"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92388096"/>
        <c:crosses val="autoZero"/>
        <c:auto val="1"/>
        <c:lblAlgn val="ctr"/>
        <c:lblOffset val="100"/>
        <c:tickMarkSkip val="1"/>
        <c:noMultiLvlLbl val="0"/>
      </c:catAx>
      <c:valAx>
        <c:axId val="92388096"/>
        <c:scaling>
          <c:orientation val="minMax"/>
        </c:scaling>
        <c:delete val="0"/>
        <c:axPos val="l"/>
        <c:majorGridlines>
          <c:spPr>
            <a:ln w="9525" cap="flat" cmpd="sng" algn="ctr">
              <a:solidFill>
                <a:srgbClr val="00B0F0"/>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169020928"/>
        <c:crosses val="autoZero"/>
        <c:crossBetween val="between"/>
      </c:valAx>
      <c:spPr>
        <a:noFill/>
        <a:ln>
          <a:noFill/>
        </a:ln>
        <a:effectLst/>
      </c:spPr>
    </c:plotArea>
    <c:legend>
      <c:legendPos val="t"/>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horzOverflow="overflow" vert="horz" wrap="square" anchor="ctr" anchorCtr="1"/>
        <a:lstStyle/>
        <a:p>
          <a:pPr>
            <a:defRPr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系列 1</c:v>
                </c:pt>
              </c:strCache>
            </c:strRef>
          </c:tx>
          <c:spPr>
            <a:solidFill>
              <a:srgbClr val="FF0000"/>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0B0F0"/>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B117F"/>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156976640"/>
        <c:axId val="43865728"/>
      </c:barChart>
      <c:catAx>
        <c:axId val="15697664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43865728"/>
        <c:crosses val="autoZero"/>
        <c:auto val="1"/>
        <c:lblAlgn val="ctr"/>
        <c:lblOffset val="100"/>
        <c:tickMarkSkip val="1"/>
        <c:noMultiLvlLbl val="0"/>
      </c:catAx>
      <c:valAx>
        <c:axId val="43865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156976640"/>
        <c:crosses val="autoZero"/>
        <c:crossBetween val="between"/>
      </c:valAx>
      <c:spPr>
        <a:noFill/>
        <a:ln>
          <a:noFill/>
        </a:ln>
        <a:effectLst/>
      </c:spPr>
    </c:plotArea>
    <c:legend>
      <c:legendPos val="b"/>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D23182-1B94-4BF3-8B37-9C54792B69C9}" type="datetimeFigureOut">
              <a:rPr lang="zh-CN" altLang="en-US" smtClean="0"/>
              <a:t>2016-10-04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C57FE6-492A-4C5A-B75C-187DB57F0098}" type="slidenum">
              <a:rPr lang="zh-CN" altLang="en-US" smtClean="0"/>
              <a:t>‹#›</a:t>
            </a:fld>
            <a:endParaRPr lang="zh-CN" altLang="en-US"/>
          </a:p>
        </p:txBody>
      </p:sp>
    </p:spTree>
    <p:extLst>
      <p:ext uri="{BB962C8B-B14F-4D97-AF65-F5344CB8AC3E}">
        <p14:creationId xmlns:p14="http://schemas.microsoft.com/office/powerpoint/2010/main" val="569937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2406B7-62F9-4355-A45F-64AE786C2088}" type="datetimeFigureOut">
              <a:rPr lang="zh-CN" altLang="en-US" smtClean="0"/>
              <a:t>2016-10-04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6EB21-6350-4FDE-9D89-87D297C6D793}" type="slidenum">
              <a:rPr lang="zh-CN" altLang="en-US" smtClean="0"/>
              <a:t>‹#›</a:t>
            </a:fld>
            <a:endParaRPr lang="zh-CN" altLang="en-US"/>
          </a:p>
        </p:txBody>
      </p:sp>
    </p:spTree>
    <p:extLst>
      <p:ext uri="{BB962C8B-B14F-4D97-AF65-F5344CB8AC3E}">
        <p14:creationId xmlns:p14="http://schemas.microsoft.com/office/powerpoint/2010/main" val="3793350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A784CB-A72F-49D7-9E74-653814712F41}" type="slidenum">
              <a:rPr lang="zh-CN" altLang="en-US" smtClean="0"/>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fld id="{3B746264-5200-40E2-B91F-407DDD89D1F9}" type="slidenum">
              <a:rPr lang="zh-CN" altLang="en-US" smtClean="0"/>
              <a:t>10</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5BD4F4A7-94EB-4925-965F-2DC6E94C25F0}" type="slidenum">
              <a:rPr lang="zh-CN" altLang="en-US" smtClean="0"/>
              <a:t>37</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520B5BE0-C739-4306-92B2-86AB3EB8670F}" type="slidenum">
              <a:rPr lang="zh-CN" altLang="en-US" smtClean="0">
                <a:latin typeface="Calibri" pitchFamily="34" charset="0"/>
                <a:ea typeface="宋体" pitchFamily="2" charset="-122"/>
              </a:rPr>
              <a:t>38</a:t>
            </a:fld>
            <a:endParaRPr lang="zh-CN" altLang="en-US" smtClean="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rot="15831222">
            <a:off x="8797332" y="3692986"/>
            <a:ext cx="3893549" cy="2443202"/>
          </a:xfrm>
          <a:prstGeom prst="rect">
            <a:avLst/>
          </a:prstGeom>
        </p:spPr>
      </p:pic>
      <p:pic>
        <p:nvPicPr>
          <p:cNvPr id="5" name="图片 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362856" y="0"/>
            <a:ext cx="1565395" cy="18245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306908" y="0"/>
            <a:ext cx="1549585" cy="1460500"/>
          </a:xfrm>
          <a:prstGeom prst="rect">
            <a:avLst/>
          </a:prstGeom>
        </p:spPr>
      </p:pic>
      <p:pic>
        <p:nvPicPr>
          <p:cNvPr id="3" name="图片 2"/>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513006"/>
            <a:ext cx="2399151" cy="2344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4A221-9664-4A77-AFD6-EB461C168B9F}" type="slidenum">
              <a:rPr lang="zh-CN" altLang="en-US" smtClean="0"/>
              <a:t>‹#›</a:t>
            </a:fld>
            <a:endParaRPr lang="zh-CN" altLang="en-US"/>
          </a:p>
        </p:txBody>
      </p:sp>
      <p:sp>
        <p:nvSpPr>
          <p:cNvPr id="7" name="矩形 6"/>
          <p:cNvSpPr/>
          <p:nvPr userDrawn="1">
            <p:custDataLst>
              <p:tags r:id="rId17"/>
            </p:custDataLst>
          </p:nvPr>
        </p:nvSpPr>
        <p:spPr>
          <a:xfrm>
            <a:off x="-25400000" y="-25400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8"/>
            </p:custDataLst>
          </p:nvPr>
        </p:nvSpPr>
        <p:spPr>
          <a:xfrm>
            <a:off x="37592000" y="32258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image" Target="../media/image31.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30.png"/><Relationship Id="rId5" Type="http://schemas.openxmlformats.org/officeDocument/2006/relationships/tags" Target="../tags/tag30.xml"/><Relationship Id="rId10" Type="http://schemas.openxmlformats.org/officeDocument/2006/relationships/notesSlide" Target="../notesSlides/notesSlide3.xml"/><Relationship Id="rId4" Type="http://schemas.openxmlformats.org/officeDocument/2006/relationships/tags" Target="../tags/tag29.xml"/><Relationship Id="rId9"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13.xml"/><Relationship Id="rId1" Type="http://schemas.openxmlformats.org/officeDocument/2006/relationships/tags" Target="../tags/tag3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13" Type="http://schemas.openxmlformats.org/officeDocument/2006/relationships/tags" Target="../tags/tag47.xml"/><Relationship Id="rId18" Type="http://schemas.openxmlformats.org/officeDocument/2006/relationships/tags" Target="../tags/tag52.xml"/><Relationship Id="rId26" Type="http://schemas.openxmlformats.org/officeDocument/2006/relationships/tags" Target="../tags/tag60.xml"/><Relationship Id="rId3" Type="http://schemas.openxmlformats.org/officeDocument/2006/relationships/tags" Target="../tags/tag37.xml"/><Relationship Id="rId21" Type="http://schemas.openxmlformats.org/officeDocument/2006/relationships/tags" Target="../tags/tag55.xml"/><Relationship Id="rId34" Type="http://schemas.openxmlformats.org/officeDocument/2006/relationships/image" Target="../media/image41.png"/><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5" Type="http://schemas.openxmlformats.org/officeDocument/2006/relationships/tags" Target="../tags/tag59.xml"/><Relationship Id="rId33" Type="http://schemas.openxmlformats.org/officeDocument/2006/relationships/image" Target="../media/image40.png"/><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tags" Target="../tags/tag54.xml"/><Relationship Id="rId29" Type="http://schemas.openxmlformats.org/officeDocument/2006/relationships/tags" Target="../tags/tag63.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tags" Target="../tags/tag58.xml"/><Relationship Id="rId32" Type="http://schemas.openxmlformats.org/officeDocument/2006/relationships/image" Target="../media/image39.png"/><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tags" Target="../tags/tag57.xml"/><Relationship Id="rId28" Type="http://schemas.openxmlformats.org/officeDocument/2006/relationships/tags" Target="../tags/tag62.xml"/><Relationship Id="rId10" Type="http://schemas.openxmlformats.org/officeDocument/2006/relationships/tags" Target="../tags/tag44.xml"/><Relationship Id="rId19" Type="http://schemas.openxmlformats.org/officeDocument/2006/relationships/tags" Target="../tags/tag53.xml"/><Relationship Id="rId31" Type="http://schemas.openxmlformats.org/officeDocument/2006/relationships/slideLayout" Target="../slideLayouts/slideLayout1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tags" Target="../tags/tag56.xml"/><Relationship Id="rId27" Type="http://schemas.openxmlformats.org/officeDocument/2006/relationships/tags" Target="../tags/tag61.xml"/><Relationship Id="rId30" Type="http://schemas.openxmlformats.org/officeDocument/2006/relationships/tags" Target="../tags/tag64.xml"/><Relationship Id="rId8" Type="http://schemas.openxmlformats.org/officeDocument/2006/relationships/tags" Target="../tags/tag4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tags" Target="../tags/tag77.xml"/><Relationship Id="rId18" Type="http://schemas.openxmlformats.org/officeDocument/2006/relationships/tags" Target="../tags/tag82.xml"/><Relationship Id="rId26" Type="http://schemas.openxmlformats.org/officeDocument/2006/relationships/tags" Target="../tags/tag90.xml"/><Relationship Id="rId39" Type="http://schemas.openxmlformats.org/officeDocument/2006/relationships/tags" Target="../tags/tag103.xml"/><Relationship Id="rId21" Type="http://schemas.openxmlformats.org/officeDocument/2006/relationships/tags" Target="../tags/tag85.xml"/><Relationship Id="rId34" Type="http://schemas.openxmlformats.org/officeDocument/2006/relationships/tags" Target="../tags/tag98.xml"/><Relationship Id="rId42" Type="http://schemas.openxmlformats.org/officeDocument/2006/relationships/tags" Target="../tags/tag106.xml"/><Relationship Id="rId47" Type="http://schemas.openxmlformats.org/officeDocument/2006/relationships/tags" Target="../tags/tag111.xml"/><Relationship Id="rId50" Type="http://schemas.openxmlformats.org/officeDocument/2006/relationships/tags" Target="../tags/tag114.xml"/><Relationship Id="rId7" Type="http://schemas.openxmlformats.org/officeDocument/2006/relationships/tags" Target="../tags/tag71.xml"/><Relationship Id="rId2" Type="http://schemas.openxmlformats.org/officeDocument/2006/relationships/tags" Target="../tags/tag66.xml"/><Relationship Id="rId16" Type="http://schemas.openxmlformats.org/officeDocument/2006/relationships/tags" Target="../tags/tag80.xml"/><Relationship Id="rId29" Type="http://schemas.openxmlformats.org/officeDocument/2006/relationships/tags" Target="../tags/tag93.xml"/><Relationship Id="rId11" Type="http://schemas.openxmlformats.org/officeDocument/2006/relationships/tags" Target="../tags/tag75.xml"/><Relationship Id="rId24" Type="http://schemas.openxmlformats.org/officeDocument/2006/relationships/tags" Target="../tags/tag88.xml"/><Relationship Id="rId32" Type="http://schemas.openxmlformats.org/officeDocument/2006/relationships/tags" Target="../tags/tag96.xml"/><Relationship Id="rId37" Type="http://schemas.openxmlformats.org/officeDocument/2006/relationships/tags" Target="../tags/tag101.xml"/><Relationship Id="rId40" Type="http://schemas.openxmlformats.org/officeDocument/2006/relationships/tags" Target="../tags/tag104.xml"/><Relationship Id="rId45" Type="http://schemas.openxmlformats.org/officeDocument/2006/relationships/tags" Target="../tags/tag109.xml"/><Relationship Id="rId53" Type="http://schemas.openxmlformats.org/officeDocument/2006/relationships/image" Target="../media/image46.png"/><Relationship Id="rId5" Type="http://schemas.openxmlformats.org/officeDocument/2006/relationships/tags" Target="../tags/tag69.xml"/><Relationship Id="rId10" Type="http://schemas.openxmlformats.org/officeDocument/2006/relationships/tags" Target="../tags/tag74.xml"/><Relationship Id="rId19" Type="http://schemas.openxmlformats.org/officeDocument/2006/relationships/tags" Target="../tags/tag83.xml"/><Relationship Id="rId31" Type="http://schemas.openxmlformats.org/officeDocument/2006/relationships/tags" Target="../tags/tag95.xml"/><Relationship Id="rId44" Type="http://schemas.openxmlformats.org/officeDocument/2006/relationships/tags" Target="../tags/tag108.xml"/><Relationship Id="rId52" Type="http://schemas.openxmlformats.org/officeDocument/2006/relationships/image" Target="../media/image45.png"/><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 Id="rId22" Type="http://schemas.openxmlformats.org/officeDocument/2006/relationships/tags" Target="../tags/tag86.xml"/><Relationship Id="rId27" Type="http://schemas.openxmlformats.org/officeDocument/2006/relationships/tags" Target="../tags/tag91.xml"/><Relationship Id="rId30" Type="http://schemas.openxmlformats.org/officeDocument/2006/relationships/tags" Target="../tags/tag94.xml"/><Relationship Id="rId35" Type="http://schemas.openxmlformats.org/officeDocument/2006/relationships/tags" Target="../tags/tag99.xml"/><Relationship Id="rId43" Type="http://schemas.openxmlformats.org/officeDocument/2006/relationships/tags" Target="../tags/tag107.xml"/><Relationship Id="rId48" Type="http://schemas.openxmlformats.org/officeDocument/2006/relationships/tags" Target="../tags/tag112.xml"/><Relationship Id="rId8" Type="http://schemas.openxmlformats.org/officeDocument/2006/relationships/tags" Target="../tags/tag72.xml"/><Relationship Id="rId51" Type="http://schemas.openxmlformats.org/officeDocument/2006/relationships/slideLayout" Target="../slideLayouts/slideLayout2.xml"/><Relationship Id="rId3" Type="http://schemas.openxmlformats.org/officeDocument/2006/relationships/tags" Target="../tags/tag67.xml"/><Relationship Id="rId12" Type="http://schemas.openxmlformats.org/officeDocument/2006/relationships/tags" Target="../tags/tag76.xml"/><Relationship Id="rId17" Type="http://schemas.openxmlformats.org/officeDocument/2006/relationships/tags" Target="../tags/tag81.xml"/><Relationship Id="rId25" Type="http://schemas.openxmlformats.org/officeDocument/2006/relationships/tags" Target="../tags/tag89.xml"/><Relationship Id="rId33" Type="http://schemas.openxmlformats.org/officeDocument/2006/relationships/tags" Target="../tags/tag97.xml"/><Relationship Id="rId38" Type="http://schemas.openxmlformats.org/officeDocument/2006/relationships/tags" Target="../tags/tag102.xml"/><Relationship Id="rId46" Type="http://schemas.openxmlformats.org/officeDocument/2006/relationships/tags" Target="../tags/tag110.xml"/><Relationship Id="rId20" Type="http://schemas.openxmlformats.org/officeDocument/2006/relationships/tags" Target="../tags/tag84.xml"/><Relationship Id="rId41" Type="http://schemas.openxmlformats.org/officeDocument/2006/relationships/tags" Target="../tags/tag105.xml"/><Relationship Id="rId54" Type="http://schemas.openxmlformats.org/officeDocument/2006/relationships/image" Target="../media/image47.png"/><Relationship Id="rId1" Type="http://schemas.openxmlformats.org/officeDocument/2006/relationships/tags" Target="../tags/tag65.xml"/><Relationship Id="rId6" Type="http://schemas.openxmlformats.org/officeDocument/2006/relationships/tags" Target="../tags/tag70.xml"/><Relationship Id="rId15" Type="http://schemas.openxmlformats.org/officeDocument/2006/relationships/tags" Target="../tags/tag79.xml"/><Relationship Id="rId23" Type="http://schemas.openxmlformats.org/officeDocument/2006/relationships/tags" Target="../tags/tag87.xml"/><Relationship Id="rId28" Type="http://schemas.openxmlformats.org/officeDocument/2006/relationships/tags" Target="../tags/tag92.xml"/><Relationship Id="rId36" Type="http://schemas.openxmlformats.org/officeDocument/2006/relationships/tags" Target="../tags/tag100.xml"/><Relationship Id="rId49" Type="http://schemas.openxmlformats.org/officeDocument/2006/relationships/tags" Target="../tags/tag113.xml"/></Relationships>
</file>

<file path=ppt/slides/_rels/slide1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image" Target="../media/image48.png"/><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slideLayout" Target="../slideLayouts/slideLayout6.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5.xml"/><Relationship Id="rId7" Type="http://schemas.openxmlformats.org/officeDocument/2006/relationships/image" Target="../media/image9.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tags" Target="../tags/tag6.xml"/><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18" Type="http://schemas.openxmlformats.org/officeDocument/2006/relationships/image" Target="../media/image51.png"/><Relationship Id="rId3" Type="http://schemas.openxmlformats.org/officeDocument/2006/relationships/tags" Target="../tags/tag141.xml"/><Relationship Id="rId21" Type="http://schemas.openxmlformats.org/officeDocument/2006/relationships/image" Target="../media/image54.png"/><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slideLayout" Target="../slideLayouts/slideLayout6.xml"/><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image" Target="../media/image53.png"/><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5" Type="http://schemas.openxmlformats.org/officeDocument/2006/relationships/tags" Target="../tags/tag153.xml"/><Relationship Id="rId10" Type="http://schemas.openxmlformats.org/officeDocument/2006/relationships/tags" Target="../tags/tag148.xml"/><Relationship Id="rId19" Type="http://schemas.openxmlformats.org/officeDocument/2006/relationships/image" Target="../media/image52.png"/><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s>
</file>

<file path=ppt/slides/_rels/slide2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13" Type="http://schemas.openxmlformats.org/officeDocument/2006/relationships/tags" Target="../tags/tag167.xml"/><Relationship Id="rId18" Type="http://schemas.openxmlformats.org/officeDocument/2006/relationships/tags" Target="../tags/tag172.xml"/><Relationship Id="rId26" Type="http://schemas.openxmlformats.org/officeDocument/2006/relationships/tags" Target="../tags/tag180.xml"/><Relationship Id="rId3" Type="http://schemas.openxmlformats.org/officeDocument/2006/relationships/tags" Target="../tags/tag157.xml"/><Relationship Id="rId21" Type="http://schemas.openxmlformats.org/officeDocument/2006/relationships/tags" Target="../tags/tag175.xml"/><Relationship Id="rId34" Type="http://schemas.openxmlformats.org/officeDocument/2006/relationships/image" Target="../media/image56.png"/><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tags" Target="../tags/tag171.xml"/><Relationship Id="rId25" Type="http://schemas.openxmlformats.org/officeDocument/2006/relationships/tags" Target="../tags/tag179.xml"/><Relationship Id="rId33" Type="http://schemas.openxmlformats.org/officeDocument/2006/relationships/slideLayout" Target="../slideLayouts/slideLayout2.xml"/><Relationship Id="rId2" Type="http://schemas.openxmlformats.org/officeDocument/2006/relationships/tags" Target="../tags/tag156.xml"/><Relationship Id="rId16" Type="http://schemas.openxmlformats.org/officeDocument/2006/relationships/tags" Target="../tags/tag170.xml"/><Relationship Id="rId20" Type="http://schemas.openxmlformats.org/officeDocument/2006/relationships/tags" Target="../tags/tag174.xml"/><Relationship Id="rId29" Type="http://schemas.openxmlformats.org/officeDocument/2006/relationships/tags" Target="../tags/tag183.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24" Type="http://schemas.openxmlformats.org/officeDocument/2006/relationships/tags" Target="../tags/tag178.xml"/><Relationship Id="rId32" Type="http://schemas.openxmlformats.org/officeDocument/2006/relationships/tags" Target="../tags/tag186.xml"/><Relationship Id="rId5" Type="http://schemas.openxmlformats.org/officeDocument/2006/relationships/tags" Target="../tags/tag159.xml"/><Relationship Id="rId15" Type="http://schemas.openxmlformats.org/officeDocument/2006/relationships/tags" Target="../tags/tag169.xml"/><Relationship Id="rId23" Type="http://schemas.openxmlformats.org/officeDocument/2006/relationships/tags" Target="../tags/tag177.xml"/><Relationship Id="rId28" Type="http://schemas.openxmlformats.org/officeDocument/2006/relationships/tags" Target="../tags/tag182.xml"/><Relationship Id="rId10" Type="http://schemas.openxmlformats.org/officeDocument/2006/relationships/tags" Target="../tags/tag164.xml"/><Relationship Id="rId19" Type="http://schemas.openxmlformats.org/officeDocument/2006/relationships/tags" Target="../tags/tag173.xml"/><Relationship Id="rId31" Type="http://schemas.openxmlformats.org/officeDocument/2006/relationships/tags" Target="../tags/tag185.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 Id="rId22" Type="http://schemas.openxmlformats.org/officeDocument/2006/relationships/tags" Target="../tags/tag176.xml"/><Relationship Id="rId27" Type="http://schemas.openxmlformats.org/officeDocument/2006/relationships/tags" Target="../tags/tag181.xml"/><Relationship Id="rId30" Type="http://schemas.openxmlformats.org/officeDocument/2006/relationships/tags" Target="../tags/tag184.xml"/><Relationship Id="rId35" Type="http://schemas.openxmlformats.org/officeDocument/2006/relationships/image" Target="../media/image57.png"/><Relationship Id="rId8" Type="http://schemas.openxmlformats.org/officeDocument/2006/relationships/tags" Target="../tags/tag162.xml"/></Relationships>
</file>

<file path=ppt/slides/_rels/slide2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tags" Target="../tags/tag204.xml"/><Relationship Id="rId3" Type="http://schemas.openxmlformats.org/officeDocument/2006/relationships/tags" Target="../tags/tag189.xml"/><Relationship Id="rId21" Type="http://schemas.openxmlformats.org/officeDocument/2006/relationships/slideLayout" Target="../slideLayouts/slideLayout2.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tags" Target="../tags/tag203.xml"/><Relationship Id="rId2" Type="http://schemas.openxmlformats.org/officeDocument/2006/relationships/tags" Target="../tags/tag188.xml"/><Relationship Id="rId16" Type="http://schemas.openxmlformats.org/officeDocument/2006/relationships/tags" Target="../tags/tag202.xml"/><Relationship Id="rId20" Type="http://schemas.openxmlformats.org/officeDocument/2006/relationships/tags" Target="../tags/tag206.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23" Type="http://schemas.openxmlformats.org/officeDocument/2006/relationships/image" Target="../media/image62.png"/><Relationship Id="rId10" Type="http://schemas.openxmlformats.org/officeDocument/2006/relationships/tags" Target="../tags/tag196.xml"/><Relationship Id="rId19" Type="http://schemas.openxmlformats.org/officeDocument/2006/relationships/tags" Target="../tags/tag205.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 Id="rId22" Type="http://schemas.openxmlformats.org/officeDocument/2006/relationships/image" Target="../media/image61.png"/></Relationships>
</file>

<file path=ppt/slides/_rels/slide2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tags" Target="../tags/tag209.xml"/><Relationship Id="rId7" Type="http://schemas.openxmlformats.org/officeDocument/2006/relationships/slideLayout" Target="../slideLayouts/slideLayout7.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9" Type="http://schemas.openxmlformats.org/officeDocument/2006/relationships/image" Target="../media/image64.png"/></Relationships>
</file>

<file path=ppt/slides/_rels/slide29.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18" Type="http://schemas.openxmlformats.org/officeDocument/2006/relationships/tags" Target="../tags/tag230.xml"/><Relationship Id="rId3" Type="http://schemas.openxmlformats.org/officeDocument/2006/relationships/tags" Target="../tags/tag215.xml"/><Relationship Id="rId21" Type="http://schemas.openxmlformats.org/officeDocument/2006/relationships/tags" Target="../tags/tag233.xml"/><Relationship Id="rId7" Type="http://schemas.openxmlformats.org/officeDocument/2006/relationships/tags" Target="../tags/tag219.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image" Target="../media/image66.png"/><Relationship Id="rId2" Type="http://schemas.openxmlformats.org/officeDocument/2006/relationships/tags" Target="../tags/tag214.xml"/><Relationship Id="rId16" Type="http://schemas.openxmlformats.org/officeDocument/2006/relationships/tags" Target="../tags/tag228.xml"/><Relationship Id="rId20" Type="http://schemas.openxmlformats.org/officeDocument/2006/relationships/tags" Target="../tags/tag232.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24" Type="http://schemas.openxmlformats.org/officeDocument/2006/relationships/image" Target="../media/image65.png"/><Relationship Id="rId5" Type="http://schemas.openxmlformats.org/officeDocument/2006/relationships/tags" Target="../tags/tag217.xml"/><Relationship Id="rId15" Type="http://schemas.openxmlformats.org/officeDocument/2006/relationships/tags" Target="../tags/tag227.xml"/><Relationship Id="rId23" Type="http://schemas.openxmlformats.org/officeDocument/2006/relationships/slideLayout" Target="../slideLayouts/slideLayout6.xml"/><Relationship Id="rId10" Type="http://schemas.openxmlformats.org/officeDocument/2006/relationships/tags" Target="../tags/tag222.xml"/><Relationship Id="rId19" Type="http://schemas.openxmlformats.org/officeDocument/2006/relationships/tags" Target="../tags/tag231.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 Id="rId22" Type="http://schemas.openxmlformats.org/officeDocument/2006/relationships/tags" Target="../tags/tag23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jpeg"/></Relationships>
</file>

<file path=ppt/slides/_rels/slide3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tags" Target="../tags/tag237.xml"/><Relationship Id="rId7" Type="http://schemas.openxmlformats.org/officeDocument/2006/relationships/image" Target="../media/image74.jpe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image" Target="../media/image73.png"/><Relationship Id="rId5" Type="http://schemas.openxmlformats.org/officeDocument/2006/relationships/slideLayout" Target="../slideLayouts/slideLayout2.xml"/><Relationship Id="rId4" Type="http://schemas.openxmlformats.org/officeDocument/2006/relationships/tags" Target="../tags/tag238.xml"/><Relationship Id="rId9" Type="http://schemas.openxmlformats.org/officeDocument/2006/relationships/image" Target="../media/image76.jpeg"/></Relationships>
</file>

<file path=ppt/slides/_rels/slide3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tags" Target="../tags/tag246.xml"/><Relationship Id="rId13" Type="http://schemas.openxmlformats.org/officeDocument/2006/relationships/tags" Target="../tags/tag251.xml"/><Relationship Id="rId18" Type="http://schemas.openxmlformats.org/officeDocument/2006/relationships/slideLayout" Target="../slideLayouts/slideLayout6.xml"/><Relationship Id="rId3" Type="http://schemas.openxmlformats.org/officeDocument/2006/relationships/tags" Target="../tags/tag241.xml"/><Relationship Id="rId7" Type="http://schemas.openxmlformats.org/officeDocument/2006/relationships/tags" Target="../tags/tag245.xml"/><Relationship Id="rId12" Type="http://schemas.openxmlformats.org/officeDocument/2006/relationships/tags" Target="../tags/tag250.xml"/><Relationship Id="rId17" Type="http://schemas.openxmlformats.org/officeDocument/2006/relationships/tags" Target="../tags/tag255.xml"/><Relationship Id="rId2" Type="http://schemas.openxmlformats.org/officeDocument/2006/relationships/tags" Target="../tags/tag240.xml"/><Relationship Id="rId16" Type="http://schemas.openxmlformats.org/officeDocument/2006/relationships/tags" Target="../tags/tag254.xml"/><Relationship Id="rId20" Type="http://schemas.openxmlformats.org/officeDocument/2006/relationships/image" Target="../media/image79.png"/><Relationship Id="rId1" Type="http://schemas.openxmlformats.org/officeDocument/2006/relationships/tags" Target="../tags/tag239.xml"/><Relationship Id="rId6" Type="http://schemas.openxmlformats.org/officeDocument/2006/relationships/tags" Target="../tags/tag244.xml"/><Relationship Id="rId11" Type="http://schemas.openxmlformats.org/officeDocument/2006/relationships/tags" Target="../tags/tag249.xml"/><Relationship Id="rId5" Type="http://schemas.openxmlformats.org/officeDocument/2006/relationships/tags" Target="../tags/tag243.xml"/><Relationship Id="rId15" Type="http://schemas.openxmlformats.org/officeDocument/2006/relationships/tags" Target="../tags/tag253.xml"/><Relationship Id="rId10" Type="http://schemas.openxmlformats.org/officeDocument/2006/relationships/tags" Target="../tags/tag248.xml"/><Relationship Id="rId19" Type="http://schemas.openxmlformats.org/officeDocument/2006/relationships/image" Target="../media/image78.png"/><Relationship Id="rId4" Type="http://schemas.openxmlformats.org/officeDocument/2006/relationships/tags" Target="../tags/tag242.xml"/><Relationship Id="rId9" Type="http://schemas.openxmlformats.org/officeDocument/2006/relationships/tags" Target="../tags/tag247.xml"/><Relationship Id="rId14" Type="http://schemas.openxmlformats.org/officeDocument/2006/relationships/tags" Target="../tags/tag252.xml"/></Relationships>
</file>

<file path=ppt/slides/_rels/slide37.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tags" Target="../tags/tag268.xml"/><Relationship Id="rId18" Type="http://schemas.openxmlformats.org/officeDocument/2006/relationships/tags" Target="../tags/tag273.xml"/><Relationship Id="rId26" Type="http://schemas.openxmlformats.org/officeDocument/2006/relationships/tags" Target="../tags/tag281.xml"/><Relationship Id="rId3" Type="http://schemas.openxmlformats.org/officeDocument/2006/relationships/tags" Target="../tags/tag258.xml"/><Relationship Id="rId21" Type="http://schemas.openxmlformats.org/officeDocument/2006/relationships/tags" Target="../tags/tag276.xml"/><Relationship Id="rId7" Type="http://schemas.openxmlformats.org/officeDocument/2006/relationships/tags" Target="../tags/tag262.xml"/><Relationship Id="rId12" Type="http://schemas.openxmlformats.org/officeDocument/2006/relationships/tags" Target="../tags/tag267.xml"/><Relationship Id="rId17" Type="http://schemas.openxmlformats.org/officeDocument/2006/relationships/tags" Target="../tags/tag272.xml"/><Relationship Id="rId25" Type="http://schemas.openxmlformats.org/officeDocument/2006/relationships/tags" Target="../tags/tag280.xml"/><Relationship Id="rId2" Type="http://schemas.openxmlformats.org/officeDocument/2006/relationships/tags" Target="../tags/tag257.xml"/><Relationship Id="rId16" Type="http://schemas.openxmlformats.org/officeDocument/2006/relationships/tags" Target="../tags/tag271.xml"/><Relationship Id="rId20" Type="http://schemas.openxmlformats.org/officeDocument/2006/relationships/tags" Target="../tags/tag275.xml"/><Relationship Id="rId29" Type="http://schemas.openxmlformats.org/officeDocument/2006/relationships/notesSlide" Target="../notesSlides/notesSlide4.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24" Type="http://schemas.openxmlformats.org/officeDocument/2006/relationships/tags" Target="../tags/tag279.xml"/><Relationship Id="rId5" Type="http://schemas.openxmlformats.org/officeDocument/2006/relationships/tags" Target="../tags/tag260.xml"/><Relationship Id="rId15" Type="http://schemas.openxmlformats.org/officeDocument/2006/relationships/tags" Target="../tags/tag270.xml"/><Relationship Id="rId23" Type="http://schemas.openxmlformats.org/officeDocument/2006/relationships/tags" Target="../tags/tag278.xml"/><Relationship Id="rId28" Type="http://schemas.openxmlformats.org/officeDocument/2006/relationships/slideLayout" Target="../slideLayouts/slideLayout6.xml"/><Relationship Id="rId10" Type="http://schemas.openxmlformats.org/officeDocument/2006/relationships/tags" Target="../tags/tag265.xml"/><Relationship Id="rId19" Type="http://schemas.openxmlformats.org/officeDocument/2006/relationships/tags" Target="../tags/tag274.xml"/><Relationship Id="rId31" Type="http://schemas.openxmlformats.org/officeDocument/2006/relationships/image" Target="../media/image81.png"/><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tags" Target="../tags/tag269.xml"/><Relationship Id="rId22" Type="http://schemas.openxmlformats.org/officeDocument/2006/relationships/tags" Target="../tags/tag277.xml"/><Relationship Id="rId27" Type="http://schemas.openxmlformats.org/officeDocument/2006/relationships/tags" Target="../tags/tag282.xml"/><Relationship Id="rId30" Type="http://schemas.openxmlformats.org/officeDocument/2006/relationships/image" Target="../media/image80.pn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image" Target="../media/image83.png"/><Relationship Id="rId5" Type="http://schemas.openxmlformats.org/officeDocument/2006/relationships/tags" Target="../tags/tag287.xml"/><Relationship Id="rId10" Type="http://schemas.openxmlformats.org/officeDocument/2006/relationships/image" Target="../media/image82.png"/><Relationship Id="rId4" Type="http://schemas.openxmlformats.org/officeDocument/2006/relationships/tags" Target="../tags/tag286.xml"/><Relationship Id="rId9" Type="http://schemas.openxmlformats.org/officeDocument/2006/relationships/notesSlide" Target="../notesSlides/notesSlide5.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24.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2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2.xml"/><Relationship Id="rId5" Type="http://schemas.openxmlformats.org/officeDocument/2006/relationships/tags" Target="../tags/tag14.xml"/><Relationship Id="rId10" Type="http://schemas.openxmlformats.org/officeDocument/2006/relationships/slideLayout" Target="../slideLayouts/slideLayout6.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image" Target="../media/image29.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28.png"/><Relationship Id="rId5" Type="http://schemas.openxmlformats.org/officeDocument/2006/relationships/tags" Target="../tags/tag23.xml"/><Relationship Id="rId10" Type="http://schemas.openxmlformats.org/officeDocument/2006/relationships/image" Target="../media/image27.jpeg"/><Relationship Id="rId4" Type="http://schemas.openxmlformats.org/officeDocument/2006/relationships/tags" Target="../tags/tag22.xml"/><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flipV="1">
            <a:off x="7014715" y="-1353178"/>
            <a:ext cx="5572827" cy="6127600"/>
          </a:xfrm>
          <a:prstGeom prst="rect">
            <a:avLst/>
          </a:prstGeom>
        </p:spPr>
      </p:pic>
      <p:grpSp>
        <p:nvGrpSpPr>
          <p:cNvPr id="2" name="组合 1"/>
          <p:cNvGrpSpPr/>
          <p:nvPr/>
        </p:nvGrpSpPr>
        <p:grpSpPr>
          <a:xfrm>
            <a:off x="-640961" y="-64278"/>
            <a:ext cx="5041513" cy="6604778"/>
            <a:chOff x="-640961" y="-64278"/>
            <a:chExt cx="5041513" cy="6604778"/>
          </a:xfrm>
        </p:grpSpPr>
        <p:pic>
          <p:nvPicPr>
            <p:cNvPr id="17" name="图片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16200000" flipV="1">
              <a:off x="-385812" y="1754135"/>
              <a:ext cx="4531216" cy="5041513"/>
            </a:xfrm>
            <a:prstGeom prst="rect">
              <a:avLst/>
            </a:prstGeom>
          </p:spPr>
        </p:pic>
        <p:pic>
          <p:nvPicPr>
            <p:cNvPr id="20" name="图片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4817" y="-64278"/>
              <a:ext cx="3511742" cy="4775200"/>
            </a:xfrm>
            <a:prstGeom prst="rect">
              <a:avLst/>
            </a:prstGeom>
          </p:spPr>
        </p:pic>
      </p:grpSp>
      <p:sp>
        <p:nvSpPr>
          <p:cNvPr id="21" name="矩形 20"/>
          <p:cNvSpPr/>
          <p:nvPr/>
        </p:nvSpPr>
        <p:spPr>
          <a:xfrm>
            <a:off x="4160379" y="3389313"/>
            <a:ext cx="7879080" cy="1015663"/>
          </a:xfrm>
          <a:prstGeom prst="rect">
            <a:avLst/>
          </a:prstGeom>
          <a:noFill/>
        </p:spPr>
        <p:txBody>
          <a:bodyPr wrap="none" lIns="91440" tIns="45720" rIns="91440" bIns="45720">
            <a:spAutoFit/>
          </a:bodyPr>
          <a:lstStyle/>
          <a:p>
            <a:pPr algn="ctr"/>
            <a:r>
              <a:rPr lang="zh-CN" altLang="en-US" sz="6000" dirty="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rPr>
              <a:t>彩色</a:t>
            </a:r>
            <a:r>
              <a:rPr lang="zh-CN" altLang="en-US" sz="6000" dirty="0" smtClean="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rPr>
              <a:t>墨迹毕业设计模板</a:t>
            </a:r>
            <a:endParaRPr lang="zh-CN" altLang="en-US" sz="6000" b="0" cap="none" spc="0" dirty="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endParaRPr>
          </a:p>
        </p:txBody>
      </p:sp>
      <p:sp>
        <p:nvSpPr>
          <p:cNvPr id="24" name="矩形 23"/>
          <p:cNvSpPr/>
          <p:nvPr/>
        </p:nvSpPr>
        <p:spPr>
          <a:xfrm>
            <a:off x="9250182" y="4306457"/>
            <a:ext cx="2581910" cy="593725"/>
          </a:xfrm>
          <a:prstGeom prst="rect">
            <a:avLst/>
          </a:prstGeom>
          <a:noFill/>
        </p:spPr>
        <p:txBody>
          <a:bodyPr wrap="none" lIns="91440" tIns="45720" rIns="91440" bIns="45720">
            <a:spAutoFit/>
          </a:bodyPr>
          <a:lstStyle/>
          <a:p>
            <a:pPr algn="ctr"/>
            <a:r>
              <a:rPr lang="zh-CN" altLang="en-US" sz="3200" dirty="0" smtClean="0">
                <a:ln w="0"/>
                <a:solidFill>
                  <a:schemeClr val="tx1">
                    <a:lumMod val="95000"/>
                    <a:lumOff val="5000"/>
                  </a:schemeClr>
                </a:solidFill>
                <a:effectLst>
                  <a:outerShdw blurRad="50800" dist="38100" dir="16200000" rotWithShape="0">
                    <a:prstClr val="black">
                      <a:alpha val="40000"/>
                    </a:prstClr>
                  </a:outerShdw>
                </a:effectLst>
                <a:latin typeface="李旭科书法" pitchFamily="2" charset="-122"/>
                <a:ea typeface="李旭科书法" pitchFamily="2" charset="-122"/>
              </a:rPr>
              <a:t>报告人：</a:t>
            </a:r>
            <a:r>
              <a:rPr lang="en-US" altLang="zh-CN" sz="3200" dirty="0" smtClean="0">
                <a:ln w="0"/>
                <a:solidFill>
                  <a:schemeClr val="tx1">
                    <a:lumMod val="95000"/>
                    <a:lumOff val="5000"/>
                  </a:schemeClr>
                </a:solidFill>
                <a:effectLst>
                  <a:outerShdw blurRad="50800" dist="38100" dir="16200000" rotWithShape="0">
                    <a:prstClr val="black">
                      <a:alpha val="40000"/>
                    </a:prstClr>
                  </a:outerShdw>
                </a:effectLst>
                <a:latin typeface="李旭科书法" pitchFamily="2" charset="-122"/>
                <a:ea typeface="李旭科书法" pitchFamily="2" charset="-122"/>
              </a:rPr>
              <a:t>xxxxxx</a:t>
            </a:r>
            <a:endParaRPr lang="en-US" altLang="zh-CN" sz="3200" b="0" cap="none" spc="0" dirty="0" smtClean="0">
              <a:ln w="0"/>
              <a:solidFill>
                <a:schemeClr val="tx1">
                  <a:lumMod val="95000"/>
                  <a:lumOff val="5000"/>
                </a:schemeClr>
              </a:solidFill>
              <a:effectLst>
                <a:outerShdw blurRad="50800" dist="38100" dir="16200000" rotWithShape="0">
                  <a:prstClr val="black">
                    <a:alpha val="40000"/>
                  </a:prstClr>
                </a:outerShdw>
              </a:effectLst>
              <a:latin typeface="李旭科书法" pitchFamily="2" charset="-122"/>
              <a:ea typeface="李旭科书法" pitchFamily="2" charset="-122"/>
            </a:endParaRPr>
          </a:p>
        </p:txBody>
      </p:sp>
      <p:pic>
        <p:nvPicPr>
          <p:cNvPr id="25" name="图片 2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184778" y="4876151"/>
            <a:ext cx="2423021" cy="51711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Scale>
                                      <p:cBhvr>
                                        <p:cTn id="1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1"/>
                                        </p:tgtEl>
                                        <p:attrNameLst>
                                          <p:attrName>ppt_x</p:attrName>
                                          <p:attrName>ppt_y</p:attrName>
                                        </p:attrNameLst>
                                      </p:cBhvr>
                                    </p:animMotion>
                                    <p:animEffect transition="in" filter="fade">
                                      <p:cBhvr>
                                        <p:cTn id="13" dur="1000"/>
                                        <p:tgtEl>
                                          <p:spTgt spid="11"/>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Title_1"/>
          <p:cNvSpPr/>
          <p:nvPr>
            <p:custDataLst>
              <p:tags r:id="rId2"/>
            </p:custDataLst>
          </p:nvPr>
        </p:nvSpPr>
        <p:spPr>
          <a:xfrm>
            <a:off x="2062039" y="1845513"/>
            <a:ext cx="3240000" cy="3240000"/>
          </a:xfrm>
          <a:prstGeom prst="ellipse">
            <a:avLst/>
          </a:prstGeom>
          <a:solidFill>
            <a:srgbClr val="853B03"/>
          </a:solidFill>
          <a:ln w="190500" cap="flat" cmpd="sng" algn="ctr">
            <a:solidFill>
              <a:srgbClr val="0EFC8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b="1" kern="0" dirty="0" smtClean="0">
                <a:solidFill>
                  <a:srgbClr val="FFFFFF"/>
                </a:solidFill>
              </a:rPr>
              <a:t>标题</a:t>
            </a:r>
            <a:r>
              <a:rPr lang="en-US" altLang="zh-CN" sz="2800" b="1" kern="0" dirty="0" smtClean="0">
                <a:solidFill>
                  <a:srgbClr val="FFFFFF"/>
                </a:solidFill>
              </a:rPr>
              <a:t>Title</a:t>
            </a:r>
            <a:endParaRPr lang="en-US" sz="2800" b="1" kern="0" dirty="0">
              <a:solidFill>
                <a:srgbClr val="FFFFFF"/>
              </a:solidFill>
            </a:endParaRPr>
          </a:p>
        </p:txBody>
      </p:sp>
      <p:sp>
        <p:nvSpPr>
          <p:cNvPr id="33" name="MH_SubTitle_4"/>
          <p:cNvSpPr/>
          <p:nvPr>
            <p:custDataLst>
              <p:tags r:id="rId3"/>
            </p:custDataLst>
          </p:nvPr>
        </p:nvSpPr>
        <p:spPr>
          <a:xfrm>
            <a:off x="1118468" y="3663086"/>
            <a:ext cx="2041200" cy="2041200"/>
          </a:xfrm>
          <a:prstGeom prst="ellipse">
            <a:avLst/>
          </a:prstGeom>
          <a:solidFill>
            <a:srgbClr val="F7E135"/>
          </a:solidFill>
          <a:ln w="165100" cap="flat" cmpd="sng" algn="ctr">
            <a:solidFill>
              <a:srgbClr val="60655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accent1">
                    <a:lumMod val="50000"/>
                  </a:schemeClr>
                </a:solidFill>
                <a:ea typeface="幼圆" pitchFamily="49" charset="-122"/>
              </a:rPr>
              <a:t>标题</a:t>
            </a:r>
            <a:endParaRPr lang="zh-CN" altLang="en-US" sz="2800" kern="0" dirty="0">
              <a:solidFill>
                <a:schemeClr val="accent1">
                  <a:lumMod val="50000"/>
                </a:schemeClr>
              </a:solidFill>
              <a:ea typeface="幼圆" pitchFamily="49" charset="-122"/>
            </a:endParaRPr>
          </a:p>
        </p:txBody>
      </p:sp>
      <p:sp>
        <p:nvSpPr>
          <p:cNvPr id="34" name="MH_SubTitle_2"/>
          <p:cNvSpPr/>
          <p:nvPr>
            <p:custDataLst>
              <p:tags r:id="rId4"/>
            </p:custDataLst>
          </p:nvPr>
        </p:nvSpPr>
        <p:spPr>
          <a:xfrm>
            <a:off x="4179045" y="1450977"/>
            <a:ext cx="1702800" cy="1702800"/>
          </a:xfrm>
          <a:prstGeom prst="ellipse">
            <a:avLst/>
          </a:prstGeom>
          <a:solidFill>
            <a:srgbClr val="EB246C"/>
          </a:solidFill>
          <a:ln w="127000" cap="flat" cmpd="sng" algn="ctr">
            <a:solidFill>
              <a:srgbClr val="E1ACAE"/>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itchFamily="49" charset="-122"/>
              </a:rPr>
              <a:t>标题</a:t>
            </a:r>
            <a:endParaRPr lang="zh-CN" altLang="en-US" sz="2400" kern="0" dirty="0">
              <a:solidFill>
                <a:schemeClr val="bg1"/>
              </a:solidFill>
              <a:ea typeface="幼圆" pitchFamily="49" charset="-122"/>
            </a:endParaRPr>
          </a:p>
        </p:txBody>
      </p:sp>
      <p:sp>
        <p:nvSpPr>
          <p:cNvPr id="35" name="MH_SubTitle_3"/>
          <p:cNvSpPr/>
          <p:nvPr>
            <p:custDataLst>
              <p:tags r:id="rId5"/>
            </p:custDataLst>
          </p:nvPr>
        </p:nvSpPr>
        <p:spPr>
          <a:xfrm>
            <a:off x="4348102" y="4009139"/>
            <a:ext cx="1386000" cy="1386000"/>
          </a:xfrm>
          <a:prstGeom prst="ellipse">
            <a:avLst/>
          </a:prstGeom>
          <a:solidFill>
            <a:srgbClr val="564E8F"/>
          </a:solidFill>
          <a:ln w="101600" cap="flat" cmpd="sng" algn="ctr">
            <a:solidFill>
              <a:srgbClr val="DCB82D"/>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itchFamily="49" charset="-122"/>
              </a:rPr>
              <a:t>标题</a:t>
            </a:r>
            <a:endParaRPr lang="zh-CN" altLang="en-US" sz="2400" kern="0" dirty="0">
              <a:solidFill>
                <a:schemeClr val="bg1"/>
              </a:solidFill>
              <a:ea typeface="幼圆" pitchFamily="49" charset="-122"/>
            </a:endParaRPr>
          </a:p>
        </p:txBody>
      </p:sp>
      <p:sp>
        <p:nvSpPr>
          <p:cNvPr id="36" name="MH_SubTitle_1"/>
          <p:cNvSpPr/>
          <p:nvPr>
            <p:custDataLst>
              <p:tags r:id="rId6"/>
            </p:custDataLst>
          </p:nvPr>
        </p:nvSpPr>
        <p:spPr>
          <a:xfrm>
            <a:off x="1438501" y="1712428"/>
            <a:ext cx="1620000" cy="1620000"/>
          </a:xfrm>
          <a:prstGeom prst="ellipse">
            <a:avLst/>
          </a:prstGeom>
          <a:solidFill>
            <a:srgbClr val="44D166"/>
          </a:solidFill>
          <a:ln w="127000" cap="flat" cmpd="sng" algn="ctr">
            <a:solidFill>
              <a:srgbClr val="F70E74"/>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bg1"/>
                </a:solidFill>
                <a:ea typeface="幼圆" pitchFamily="49" charset="-122"/>
              </a:rPr>
              <a:t>标题</a:t>
            </a:r>
            <a:endParaRPr lang="en-US" sz="2000" kern="0" dirty="0">
              <a:solidFill>
                <a:schemeClr val="bg1"/>
              </a:solidFill>
              <a:ea typeface="幼圆" pitchFamily="49" charset="-122"/>
            </a:endParaRPr>
          </a:p>
        </p:txBody>
      </p:sp>
      <p:sp>
        <p:nvSpPr>
          <p:cNvPr id="37" name="MH_Desc_1"/>
          <p:cNvSpPr txBox="1"/>
          <p:nvPr>
            <p:custDataLst>
              <p:tags r:id="rId7"/>
            </p:custDataLst>
          </p:nvPr>
        </p:nvSpPr>
        <p:spPr>
          <a:xfrm>
            <a:off x="7618678" y="2181826"/>
            <a:ext cx="3009348" cy="3213313"/>
          </a:xfrm>
          <a:prstGeom prst="rect">
            <a:avLst/>
          </a:prstGeom>
          <a:noFill/>
        </p:spPr>
        <p:txBody>
          <a:bodyPr lIns="0" tIns="0" rIns="0" bIns="0">
            <a:noAutofit/>
          </a:bodyPr>
          <a:lstStyle/>
          <a:p>
            <a:pPr>
              <a:lnSpc>
                <a:spcPct val="130000"/>
              </a:lnSpc>
              <a:spcBef>
                <a:spcPts val="600"/>
              </a:spcBef>
              <a:spcAft>
                <a:spcPts val="600"/>
              </a:spcAft>
              <a:defRPr/>
            </a:pPr>
            <a:r>
              <a:rPr lang="zh-CN" altLang="en-US" sz="1600" dirty="0" smtClean="0">
                <a:solidFill>
                  <a:schemeClr val="tx1">
                    <a:lumMod val="65000"/>
                    <a:lumOff val="35000"/>
                  </a:schemeClr>
                </a:solidFill>
                <a:latin typeface="幼圆" pitchFamily="49" charset="-122"/>
                <a:ea typeface="幼圆" pitchFamily="49" charset="-122"/>
              </a:rPr>
              <a:t>     请在此输入替换你</a:t>
            </a:r>
            <a:r>
              <a:rPr lang="en-US" altLang="zh-CN" sz="1600" dirty="0">
                <a:solidFill>
                  <a:schemeClr val="tx1">
                    <a:lumMod val="65000"/>
                    <a:lumOff val="35000"/>
                  </a:schemeClr>
                </a:solidFill>
                <a:latin typeface="幼圆" pitchFamily="49" charset="-122"/>
                <a:ea typeface="幼圆" pitchFamily="49" charset="-122"/>
              </a:rPr>
              <a:t> </a:t>
            </a:r>
            <a:r>
              <a:rPr lang="en-US" altLang="zh-CN" sz="1600" dirty="0" smtClean="0">
                <a:solidFill>
                  <a:schemeClr val="tx1">
                    <a:lumMod val="65000"/>
                    <a:lumOff val="35000"/>
                  </a:schemeClr>
                </a:solidFill>
                <a:latin typeface="幼圆" pitchFamily="49" charset="-122"/>
                <a:ea typeface="幼圆" pitchFamily="49" charset="-122"/>
              </a:rPr>
              <a:t>      </a:t>
            </a:r>
            <a:r>
              <a:rPr lang="zh-CN" altLang="en-US" sz="1600" dirty="0" smtClean="0">
                <a:solidFill>
                  <a:schemeClr val="tx1">
                    <a:lumMod val="65000"/>
                    <a:lumOff val="35000"/>
                  </a:schemeClr>
                </a:solidFill>
                <a:latin typeface="幼圆" pitchFamily="49" charset="-122"/>
                <a:ea typeface="幼圆" pitchFamily="49" charset="-122"/>
              </a:rPr>
              <a:t>的文本内容</a:t>
            </a:r>
            <a:r>
              <a:rPr lang="zh-CN" altLang="en-US" sz="1600" dirty="0">
                <a:solidFill>
                  <a:schemeClr val="tx1">
                    <a:lumMod val="65000"/>
                    <a:lumOff val="35000"/>
                  </a:schemeClr>
                </a:solidFill>
                <a:latin typeface="幼圆" pitchFamily="49" charset="-122"/>
                <a:ea typeface="幼圆" pitchFamily="49" charset="-122"/>
              </a:rPr>
              <a:t>请在此输入替换你的文本</a:t>
            </a:r>
            <a:r>
              <a:rPr lang="zh-CN" altLang="en-US" sz="1600" dirty="0" smtClean="0">
                <a:solidFill>
                  <a:schemeClr val="tx1">
                    <a:lumMod val="65000"/>
                    <a:lumOff val="35000"/>
                  </a:schemeClr>
                </a:solidFill>
                <a:latin typeface="幼圆" pitchFamily="49" charset="-122"/>
                <a:ea typeface="幼圆" pitchFamily="49" charset="-122"/>
              </a:rPr>
              <a:t>内容请</a:t>
            </a:r>
            <a:r>
              <a:rPr lang="zh-CN" altLang="en-US" sz="1600" dirty="0">
                <a:solidFill>
                  <a:schemeClr val="tx1">
                    <a:lumMod val="65000"/>
                    <a:lumOff val="35000"/>
                  </a:schemeClr>
                </a:solidFill>
                <a:latin typeface="幼圆" pitchFamily="49" charset="-122"/>
                <a:ea typeface="幼圆" pitchFamily="49" charset="-122"/>
              </a:rPr>
              <a:t>在此输入替换你的文本</a:t>
            </a:r>
            <a:r>
              <a:rPr lang="zh-CN" altLang="en-US" sz="1600" dirty="0" smtClean="0">
                <a:solidFill>
                  <a:schemeClr val="tx1">
                    <a:lumMod val="65000"/>
                    <a:lumOff val="35000"/>
                  </a:schemeClr>
                </a:solidFill>
                <a:latin typeface="幼圆" pitchFamily="49" charset="-122"/>
                <a:ea typeface="幼圆" pitchFamily="49" charset="-122"/>
              </a:rPr>
              <a:t>内容请</a:t>
            </a:r>
            <a:r>
              <a:rPr lang="zh-CN" altLang="en-US" sz="1600" dirty="0">
                <a:solidFill>
                  <a:schemeClr val="tx1">
                    <a:lumMod val="65000"/>
                    <a:lumOff val="35000"/>
                  </a:schemeClr>
                </a:solidFill>
                <a:latin typeface="幼圆" pitchFamily="49" charset="-122"/>
                <a:ea typeface="幼圆" pitchFamily="49" charset="-122"/>
              </a:rPr>
              <a:t>在此输入替换你的文本</a:t>
            </a:r>
            <a:r>
              <a:rPr lang="zh-CN" altLang="en-US" sz="1600" dirty="0" smtClean="0">
                <a:solidFill>
                  <a:schemeClr val="tx1">
                    <a:lumMod val="65000"/>
                    <a:lumOff val="35000"/>
                  </a:schemeClr>
                </a:solidFill>
                <a:latin typeface="幼圆" pitchFamily="49" charset="-122"/>
                <a:ea typeface="幼圆" pitchFamily="49" charset="-122"/>
              </a:rPr>
              <a:t>内容</a:t>
            </a:r>
            <a:endParaRPr lang="en-US" altLang="zh-CN" sz="1600" dirty="0" smtClean="0">
              <a:solidFill>
                <a:schemeClr val="tx1">
                  <a:lumMod val="65000"/>
                  <a:lumOff val="35000"/>
                </a:schemeClr>
              </a:solidFill>
              <a:latin typeface="幼圆" pitchFamily="49" charset="-122"/>
              <a:ea typeface="幼圆" pitchFamily="49" charset="-122"/>
            </a:endParaRPr>
          </a:p>
          <a:p>
            <a:pPr algn="just">
              <a:lnSpc>
                <a:spcPct val="130000"/>
              </a:lnSpc>
              <a:spcBef>
                <a:spcPts val="600"/>
              </a:spcBef>
              <a:spcAft>
                <a:spcPts val="600"/>
              </a:spcAft>
              <a:defRPr/>
            </a:pPr>
            <a:r>
              <a:rPr lang="en-US" altLang="zh-CN" sz="1600" dirty="0">
                <a:solidFill>
                  <a:schemeClr val="tx1">
                    <a:lumMod val="65000"/>
                    <a:lumOff val="35000"/>
                  </a:schemeClr>
                </a:solidFill>
                <a:latin typeface="幼圆" pitchFamily="49" charset="-122"/>
                <a:ea typeface="幼圆" pitchFamily="49" charset="-122"/>
              </a:rPr>
              <a:t> </a:t>
            </a:r>
            <a:r>
              <a:rPr lang="en-US" altLang="zh-CN" sz="1600" dirty="0" smtClean="0">
                <a:solidFill>
                  <a:schemeClr val="tx1">
                    <a:lumMod val="65000"/>
                    <a:lumOff val="35000"/>
                  </a:schemeClr>
                </a:solidFill>
                <a:latin typeface="幼圆" pitchFamily="49" charset="-122"/>
                <a:ea typeface="幼圆" pitchFamily="49" charset="-122"/>
              </a:rPr>
              <a:t>   </a:t>
            </a:r>
            <a:r>
              <a:rPr lang="zh-CN" altLang="en-US" sz="1600" dirty="0" smtClean="0">
                <a:solidFill>
                  <a:schemeClr val="tx1">
                    <a:lumMod val="65000"/>
                    <a:lumOff val="35000"/>
                  </a:schemeClr>
                </a:solidFill>
                <a:latin typeface="幼圆" pitchFamily="49" charset="-122"/>
                <a:ea typeface="幼圆" pitchFamily="49" charset="-122"/>
              </a:rPr>
              <a:t>请</a:t>
            </a:r>
            <a:r>
              <a:rPr lang="zh-CN" altLang="en-US" sz="1600" dirty="0">
                <a:solidFill>
                  <a:schemeClr val="tx1">
                    <a:lumMod val="65000"/>
                    <a:lumOff val="35000"/>
                  </a:schemeClr>
                </a:solidFill>
                <a:latin typeface="幼圆" pitchFamily="49" charset="-122"/>
                <a:ea typeface="幼圆" pitchFamily="49" charset="-122"/>
              </a:rPr>
              <a:t>在此输入替换你的文本</a:t>
            </a:r>
            <a:r>
              <a:rPr lang="zh-CN" altLang="en-US" sz="1600" dirty="0" smtClean="0">
                <a:solidFill>
                  <a:schemeClr val="tx1">
                    <a:lumMod val="65000"/>
                    <a:lumOff val="35000"/>
                  </a:schemeClr>
                </a:solidFill>
                <a:latin typeface="幼圆" pitchFamily="49" charset="-122"/>
                <a:ea typeface="幼圆" pitchFamily="49" charset="-122"/>
              </a:rPr>
              <a:t>内容请</a:t>
            </a:r>
            <a:r>
              <a:rPr lang="zh-CN" altLang="en-US" sz="1600" dirty="0">
                <a:solidFill>
                  <a:schemeClr val="tx1">
                    <a:lumMod val="65000"/>
                    <a:lumOff val="35000"/>
                  </a:schemeClr>
                </a:solidFill>
                <a:latin typeface="幼圆" pitchFamily="49" charset="-122"/>
                <a:ea typeface="幼圆" pitchFamily="49" charset="-122"/>
              </a:rPr>
              <a:t>在此输入替换你的文本</a:t>
            </a:r>
            <a:r>
              <a:rPr lang="zh-CN" altLang="en-US" sz="1600" dirty="0" smtClean="0">
                <a:solidFill>
                  <a:schemeClr val="tx1">
                    <a:lumMod val="65000"/>
                    <a:lumOff val="35000"/>
                  </a:schemeClr>
                </a:solidFill>
                <a:latin typeface="幼圆" pitchFamily="49" charset="-122"/>
                <a:ea typeface="幼圆" pitchFamily="49" charset="-122"/>
              </a:rPr>
              <a:t>内容请</a:t>
            </a:r>
            <a:r>
              <a:rPr lang="zh-CN" altLang="en-US" sz="1600" dirty="0">
                <a:solidFill>
                  <a:schemeClr val="tx1">
                    <a:lumMod val="65000"/>
                    <a:lumOff val="35000"/>
                  </a:schemeClr>
                </a:solidFill>
                <a:latin typeface="幼圆" pitchFamily="49" charset="-122"/>
                <a:ea typeface="幼圆" pitchFamily="49" charset="-122"/>
              </a:rPr>
              <a:t>在此输入替换你的文本</a:t>
            </a:r>
            <a:r>
              <a:rPr lang="zh-CN" altLang="en-US" sz="1600" dirty="0" smtClean="0">
                <a:solidFill>
                  <a:schemeClr val="tx1">
                    <a:lumMod val="65000"/>
                    <a:lumOff val="35000"/>
                  </a:schemeClr>
                </a:solidFill>
                <a:latin typeface="幼圆" pitchFamily="49" charset="-122"/>
                <a:ea typeface="幼圆" pitchFamily="49" charset="-122"/>
              </a:rPr>
              <a:t>内容</a:t>
            </a:r>
            <a:endParaRPr lang="en-US" altLang="zh-CN" sz="1600" dirty="0" smtClean="0">
              <a:solidFill>
                <a:schemeClr val="tx1">
                  <a:lumMod val="65000"/>
                  <a:lumOff val="35000"/>
                </a:schemeClr>
              </a:solidFill>
              <a:latin typeface="幼圆" pitchFamily="49" charset="-122"/>
              <a:ea typeface="幼圆" pitchFamily="49" charset="-122"/>
            </a:endParaRPr>
          </a:p>
          <a:p>
            <a:pPr algn="just">
              <a:lnSpc>
                <a:spcPct val="130000"/>
              </a:lnSpc>
              <a:spcBef>
                <a:spcPts val="600"/>
              </a:spcBef>
              <a:spcAft>
                <a:spcPts val="600"/>
              </a:spcAft>
              <a:defRPr/>
            </a:pPr>
            <a:r>
              <a:rPr lang="en-US" altLang="zh-CN" sz="1600" dirty="0" smtClean="0">
                <a:solidFill>
                  <a:schemeClr val="tx1">
                    <a:lumMod val="65000"/>
                    <a:lumOff val="35000"/>
                  </a:schemeClr>
                </a:solidFill>
                <a:latin typeface="幼圆" pitchFamily="49" charset="-122"/>
                <a:ea typeface="幼圆" pitchFamily="49" charset="-122"/>
              </a:rPr>
              <a:t> </a:t>
            </a:r>
            <a:endParaRPr lang="en-US" altLang="zh-CN" sz="1600" dirty="0">
              <a:solidFill>
                <a:schemeClr val="tx1">
                  <a:lumMod val="65000"/>
                  <a:lumOff val="35000"/>
                </a:schemeClr>
              </a:solidFill>
              <a:latin typeface="幼圆" pitchFamily="49" charset="-122"/>
              <a:ea typeface="幼圆" pitchFamily="49" charset="-122"/>
            </a:endParaRPr>
          </a:p>
        </p:txBody>
      </p:sp>
      <p:sp>
        <p:nvSpPr>
          <p:cNvPr id="5147" name="MH_Other_4"/>
          <p:cNvSpPr>
            <a:spLocks noChangeArrowheads="1"/>
          </p:cNvSpPr>
          <p:nvPr>
            <p:custDataLst>
              <p:tags r:id="rId8"/>
            </p:custDataLst>
          </p:nvPr>
        </p:nvSpPr>
        <p:spPr bwMode="auto">
          <a:xfrm>
            <a:off x="7479500" y="1625288"/>
            <a:ext cx="609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en-US" altLang="zh-CN" sz="6600" dirty="0">
                <a:solidFill>
                  <a:schemeClr val="accent1">
                    <a:lumMod val="75000"/>
                  </a:schemeClr>
                </a:solidFill>
                <a:latin typeface="+mn-lt"/>
                <a:ea typeface="幼圆" pitchFamily="49" charset="-122"/>
              </a:rPr>
              <a:t>L</a:t>
            </a:r>
            <a:endParaRPr lang="zh-CN" altLang="en-US" sz="6600" dirty="0">
              <a:solidFill>
                <a:schemeClr val="accent1">
                  <a:lumMod val="75000"/>
                </a:schemeClr>
              </a:solidFill>
              <a:latin typeface="+mn-lt"/>
              <a:ea typeface="幼圆" pitchFamily="49" charset="-122"/>
            </a:endParaRPr>
          </a:p>
        </p:txBody>
      </p:sp>
      <p:sp>
        <p:nvSpPr>
          <p:cNvPr id="16" name="矩形 15"/>
          <p:cNvSpPr/>
          <p:nvPr/>
        </p:nvSpPr>
        <p:spPr>
          <a:xfrm>
            <a:off x="5448853" y="335287"/>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11" name="图片 1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6583440" y="5395139"/>
            <a:ext cx="4709579" cy="1393074"/>
          </a:xfrm>
          <a:prstGeom prst="rect">
            <a:avLst/>
          </a:prstGeom>
        </p:spPr>
      </p:pic>
      <p:pic>
        <p:nvPicPr>
          <p:cNvPr id="14" name="图片 13"/>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9521133" y="0"/>
            <a:ext cx="2722253" cy="2903639"/>
          </a:xfrm>
          <a:prstGeom prst="rect">
            <a:avLst/>
          </a:prstGeom>
        </p:spPr>
      </p:pic>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circle(out)">
                                      <p:cBhvr>
                                        <p:cTn id="19" dur="2000"/>
                                        <p:tgtEl>
                                          <p:spTgt spid="31"/>
                                        </p:tgtEl>
                                      </p:cBhvr>
                                    </p:animEffect>
                                  </p:childTnLst>
                                </p:cTn>
                              </p:par>
                            </p:childTnLst>
                          </p:cTn>
                        </p:par>
                        <p:par>
                          <p:cTn id="20" fill="hold">
                            <p:stCondLst>
                              <p:cond delay="4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by="(-#ppt_w*2)" calcmode="lin" valueType="num">
                                      <p:cBhvr rctx="PPT">
                                        <p:cTn id="23" dur="500" autoRev="1" fill="hold">
                                          <p:stCondLst>
                                            <p:cond delay="0"/>
                                          </p:stCondLst>
                                        </p:cTn>
                                        <p:tgtEl>
                                          <p:spTgt spid="36"/>
                                        </p:tgtEl>
                                        <p:attrNameLst>
                                          <p:attrName>ppt_w</p:attrName>
                                        </p:attrNameLst>
                                      </p:cBhvr>
                                    </p:anim>
                                    <p:anim by="(#ppt_w*0.50)" calcmode="lin" valueType="num">
                                      <p:cBhvr>
                                        <p:cTn id="24" dur="500" decel="50000" autoRev="1" fill="hold">
                                          <p:stCondLst>
                                            <p:cond delay="0"/>
                                          </p:stCondLst>
                                        </p:cTn>
                                        <p:tgtEl>
                                          <p:spTgt spid="36"/>
                                        </p:tgtEl>
                                        <p:attrNameLst>
                                          <p:attrName>ppt_x</p:attrName>
                                        </p:attrNameLst>
                                      </p:cBhvr>
                                    </p:anim>
                                    <p:anim from="(-#ppt_h/2)" to="(#ppt_y)" calcmode="lin" valueType="num">
                                      <p:cBhvr>
                                        <p:cTn id="25" dur="1000" fill="hold">
                                          <p:stCondLst>
                                            <p:cond delay="0"/>
                                          </p:stCondLst>
                                        </p:cTn>
                                        <p:tgtEl>
                                          <p:spTgt spid="36"/>
                                        </p:tgtEl>
                                        <p:attrNameLst>
                                          <p:attrName>ppt_y</p:attrName>
                                        </p:attrNameLst>
                                      </p:cBhvr>
                                    </p:anim>
                                    <p:animRot by="21600000">
                                      <p:cBhvr>
                                        <p:cTn id="26" dur="1000" fill="hold">
                                          <p:stCondLst>
                                            <p:cond delay="0"/>
                                          </p:stCondLst>
                                        </p:cTn>
                                        <p:tgtEl>
                                          <p:spTgt spid="36"/>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34"/>
                                        </p:tgtEl>
                                        <p:attrNameLst>
                                          <p:attrName>style.visibility</p:attrName>
                                        </p:attrNameLst>
                                      </p:cBhvr>
                                      <p:to>
                                        <p:strVal val="visible"/>
                                      </p:to>
                                    </p:set>
                                    <p:anim by="(-#ppt_w*2)" calcmode="lin" valueType="num">
                                      <p:cBhvr rctx="PPT">
                                        <p:cTn id="29" dur="500" autoRev="1" fill="hold">
                                          <p:stCondLst>
                                            <p:cond delay="0"/>
                                          </p:stCondLst>
                                        </p:cTn>
                                        <p:tgtEl>
                                          <p:spTgt spid="34"/>
                                        </p:tgtEl>
                                        <p:attrNameLst>
                                          <p:attrName>ppt_w</p:attrName>
                                        </p:attrNameLst>
                                      </p:cBhvr>
                                    </p:anim>
                                    <p:anim by="(#ppt_w*0.50)" calcmode="lin" valueType="num">
                                      <p:cBhvr>
                                        <p:cTn id="30" dur="500" decel="50000" autoRev="1" fill="hold">
                                          <p:stCondLst>
                                            <p:cond delay="0"/>
                                          </p:stCondLst>
                                        </p:cTn>
                                        <p:tgtEl>
                                          <p:spTgt spid="34"/>
                                        </p:tgtEl>
                                        <p:attrNameLst>
                                          <p:attrName>ppt_x</p:attrName>
                                        </p:attrNameLst>
                                      </p:cBhvr>
                                    </p:anim>
                                    <p:anim from="(-#ppt_h/2)" to="(#ppt_y)" calcmode="lin" valueType="num">
                                      <p:cBhvr>
                                        <p:cTn id="31" dur="1000" fill="hold">
                                          <p:stCondLst>
                                            <p:cond delay="0"/>
                                          </p:stCondLst>
                                        </p:cTn>
                                        <p:tgtEl>
                                          <p:spTgt spid="34"/>
                                        </p:tgtEl>
                                        <p:attrNameLst>
                                          <p:attrName>ppt_y</p:attrName>
                                        </p:attrNameLst>
                                      </p:cBhvr>
                                    </p:anim>
                                    <p:animRot by="21600000">
                                      <p:cBhvr>
                                        <p:cTn id="32" dur="1000" fill="hold">
                                          <p:stCondLst>
                                            <p:cond delay="0"/>
                                          </p:stCondLst>
                                        </p:cTn>
                                        <p:tgtEl>
                                          <p:spTgt spid="34"/>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33"/>
                                        </p:tgtEl>
                                        <p:attrNameLst>
                                          <p:attrName>style.visibility</p:attrName>
                                        </p:attrNameLst>
                                      </p:cBhvr>
                                      <p:to>
                                        <p:strVal val="visible"/>
                                      </p:to>
                                    </p:set>
                                    <p:anim by="(-#ppt_w*2)" calcmode="lin" valueType="num">
                                      <p:cBhvr rctx="PPT">
                                        <p:cTn id="35" dur="500" autoRev="1" fill="hold">
                                          <p:stCondLst>
                                            <p:cond delay="0"/>
                                          </p:stCondLst>
                                        </p:cTn>
                                        <p:tgtEl>
                                          <p:spTgt spid="33"/>
                                        </p:tgtEl>
                                        <p:attrNameLst>
                                          <p:attrName>ppt_w</p:attrName>
                                        </p:attrNameLst>
                                      </p:cBhvr>
                                    </p:anim>
                                    <p:anim by="(#ppt_w*0.50)" calcmode="lin" valueType="num">
                                      <p:cBhvr>
                                        <p:cTn id="36" dur="500" decel="50000" autoRev="1" fill="hold">
                                          <p:stCondLst>
                                            <p:cond delay="0"/>
                                          </p:stCondLst>
                                        </p:cTn>
                                        <p:tgtEl>
                                          <p:spTgt spid="33"/>
                                        </p:tgtEl>
                                        <p:attrNameLst>
                                          <p:attrName>ppt_x</p:attrName>
                                        </p:attrNameLst>
                                      </p:cBhvr>
                                    </p:anim>
                                    <p:anim from="(-#ppt_h/2)" to="(#ppt_y)" calcmode="lin" valueType="num">
                                      <p:cBhvr>
                                        <p:cTn id="37" dur="1000" fill="hold">
                                          <p:stCondLst>
                                            <p:cond delay="0"/>
                                          </p:stCondLst>
                                        </p:cTn>
                                        <p:tgtEl>
                                          <p:spTgt spid="33"/>
                                        </p:tgtEl>
                                        <p:attrNameLst>
                                          <p:attrName>ppt_y</p:attrName>
                                        </p:attrNameLst>
                                      </p:cBhvr>
                                    </p:anim>
                                    <p:animRot by="21600000">
                                      <p:cBhvr>
                                        <p:cTn id="38" dur="1000" fill="hold">
                                          <p:stCondLst>
                                            <p:cond delay="0"/>
                                          </p:stCondLst>
                                        </p:cTn>
                                        <p:tgtEl>
                                          <p:spTgt spid="33"/>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35"/>
                                        </p:tgtEl>
                                        <p:attrNameLst>
                                          <p:attrName>style.visibility</p:attrName>
                                        </p:attrNameLst>
                                      </p:cBhvr>
                                      <p:to>
                                        <p:strVal val="visible"/>
                                      </p:to>
                                    </p:set>
                                    <p:anim by="(-#ppt_w*2)" calcmode="lin" valueType="num">
                                      <p:cBhvr rctx="PPT">
                                        <p:cTn id="41" dur="500" autoRev="1" fill="hold">
                                          <p:stCondLst>
                                            <p:cond delay="0"/>
                                          </p:stCondLst>
                                        </p:cTn>
                                        <p:tgtEl>
                                          <p:spTgt spid="35"/>
                                        </p:tgtEl>
                                        <p:attrNameLst>
                                          <p:attrName>ppt_w</p:attrName>
                                        </p:attrNameLst>
                                      </p:cBhvr>
                                    </p:anim>
                                    <p:anim by="(#ppt_w*0.50)" calcmode="lin" valueType="num">
                                      <p:cBhvr>
                                        <p:cTn id="42" dur="500" decel="50000" autoRev="1" fill="hold">
                                          <p:stCondLst>
                                            <p:cond delay="0"/>
                                          </p:stCondLst>
                                        </p:cTn>
                                        <p:tgtEl>
                                          <p:spTgt spid="35"/>
                                        </p:tgtEl>
                                        <p:attrNameLst>
                                          <p:attrName>ppt_x</p:attrName>
                                        </p:attrNameLst>
                                      </p:cBhvr>
                                    </p:anim>
                                    <p:anim from="(-#ppt_h/2)" to="(#ppt_y)" calcmode="lin" valueType="num">
                                      <p:cBhvr>
                                        <p:cTn id="43" dur="1000" fill="hold">
                                          <p:stCondLst>
                                            <p:cond delay="0"/>
                                          </p:stCondLst>
                                        </p:cTn>
                                        <p:tgtEl>
                                          <p:spTgt spid="35"/>
                                        </p:tgtEl>
                                        <p:attrNameLst>
                                          <p:attrName>ppt_y</p:attrName>
                                        </p:attrNameLst>
                                      </p:cBhvr>
                                    </p:anim>
                                    <p:animRot by="21600000">
                                      <p:cBhvr>
                                        <p:cTn id="44" dur="1000" fill="hold">
                                          <p:stCondLst>
                                            <p:cond delay="0"/>
                                          </p:stCondLst>
                                        </p:cTn>
                                        <p:tgtEl>
                                          <p:spTgt spid="35"/>
                                        </p:tgtEl>
                                        <p:attrNameLst>
                                          <p:attrName>r</p:attrName>
                                        </p:attrNameLst>
                                      </p:cBhvr>
                                    </p:animRot>
                                  </p:childTnLst>
                                </p:cTn>
                              </p:par>
                            </p:childTnLst>
                          </p:cTn>
                        </p:par>
                        <p:par>
                          <p:cTn id="45" fill="hold">
                            <p:stCondLst>
                              <p:cond delay="5099"/>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5147"/>
                                        </p:tgtEl>
                                        <p:attrNameLst>
                                          <p:attrName>style.visibility</p:attrName>
                                        </p:attrNameLst>
                                      </p:cBhvr>
                                      <p:to>
                                        <p:strVal val="visible"/>
                                      </p:to>
                                    </p:set>
                                    <p:anim by="(-#ppt_w*2)" calcmode="lin" valueType="num">
                                      <p:cBhvr rctx="PPT">
                                        <p:cTn id="48" dur="500" autoRev="1" fill="hold">
                                          <p:stCondLst>
                                            <p:cond delay="0"/>
                                          </p:stCondLst>
                                        </p:cTn>
                                        <p:tgtEl>
                                          <p:spTgt spid="5147"/>
                                        </p:tgtEl>
                                        <p:attrNameLst>
                                          <p:attrName>ppt_w</p:attrName>
                                        </p:attrNameLst>
                                      </p:cBhvr>
                                    </p:anim>
                                    <p:anim by="(#ppt_w*0.50)" calcmode="lin" valueType="num">
                                      <p:cBhvr>
                                        <p:cTn id="49" dur="500" decel="50000" autoRev="1" fill="hold">
                                          <p:stCondLst>
                                            <p:cond delay="0"/>
                                          </p:stCondLst>
                                        </p:cTn>
                                        <p:tgtEl>
                                          <p:spTgt spid="5147"/>
                                        </p:tgtEl>
                                        <p:attrNameLst>
                                          <p:attrName>ppt_x</p:attrName>
                                        </p:attrNameLst>
                                      </p:cBhvr>
                                    </p:anim>
                                    <p:anim from="(-#ppt_h/2)" to="(#ppt_y)" calcmode="lin" valueType="num">
                                      <p:cBhvr>
                                        <p:cTn id="50" dur="1000" fill="hold">
                                          <p:stCondLst>
                                            <p:cond delay="0"/>
                                          </p:stCondLst>
                                        </p:cTn>
                                        <p:tgtEl>
                                          <p:spTgt spid="5147"/>
                                        </p:tgtEl>
                                        <p:attrNameLst>
                                          <p:attrName>ppt_y</p:attrName>
                                        </p:attrNameLst>
                                      </p:cBhvr>
                                    </p:anim>
                                    <p:animRot by="21600000">
                                      <p:cBhvr>
                                        <p:cTn id="51" dur="1000" fill="hold">
                                          <p:stCondLst>
                                            <p:cond delay="0"/>
                                          </p:stCondLst>
                                        </p:cTn>
                                        <p:tgtEl>
                                          <p:spTgt spid="5147"/>
                                        </p:tgtEl>
                                        <p:attrNameLst>
                                          <p:attrName>r</p:attrName>
                                        </p:attrNameLst>
                                      </p:cBhvr>
                                    </p:animRot>
                                  </p:childTnLst>
                                </p:cTn>
                              </p:par>
                            </p:childTnLst>
                          </p:cTn>
                        </p:par>
                        <p:par>
                          <p:cTn id="52" fill="hold">
                            <p:stCondLst>
                              <p:cond delay="6099"/>
                            </p:stCondLst>
                            <p:childTnLst>
                              <p:par>
                                <p:cTn id="53" presetID="42"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par>
                          <p:cTn id="58" fill="hold">
                            <p:stCondLst>
                              <p:cond delay="7099"/>
                            </p:stCondLst>
                            <p:childTnLst>
                              <p:par>
                                <p:cTn id="59" presetID="42" presetClass="entr" presetSubtype="0"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5" grpId="0" animBg="1"/>
      <p:bldP spid="36" grpId="0" animBg="1"/>
      <p:bldP spid="37" grpId="0"/>
      <p:bldP spid="5147"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51200" y="1707762"/>
            <a:ext cx="2844800"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zh-CN" altLang="en-US"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２</a:t>
            </a:r>
            <a:endParaRPr lang="zh-CN" altLang="en-US" sz="6600" b="0" cap="none" spc="0" dirty="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endParaRPr>
          </a:p>
        </p:txBody>
      </p:sp>
      <p:sp>
        <p:nvSpPr>
          <p:cNvPr id="14" name="矩形 13"/>
          <p:cNvSpPr/>
          <p:nvPr/>
        </p:nvSpPr>
        <p:spPr>
          <a:xfrm>
            <a:off x="3338722" y="3003848"/>
            <a:ext cx="3521940"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itchFamily="2" charset="-122"/>
                <a:ea typeface="李旭科书法" pitchFamily="2" charset="-122"/>
              </a:rPr>
              <a:t>理论综述</a:t>
            </a:r>
            <a:endParaRPr lang="zh-CN" altLang="en-US" sz="5400" b="0" cap="none" spc="0" dirty="0">
              <a:ln w="0"/>
              <a:effectLst>
                <a:outerShdw blurRad="38100" dist="19050" dir="2700000" algn="tl" rotWithShape="0">
                  <a:schemeClr val="dk1">
                    <a:alpha val="40000"/>
                  </a:schemeClr>
                </a:outerShdw>
              </a:effectLst>
              <a:latin typeface="李旭科书法" pitchFamily="2" charset="-122"/>
              <a:ea typeface="李旭科书法"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5945184">
            <a:off x="2541423" y="-3092708"/>
            <a:ext cx="2025405" cy="7147719"/>
          </a:xfrm>
          <a:prstGeom prst="rect">
            <a:avLst/>
          </a:prstGeom>
        </p:spPr>
      </p:pic>
      <p:graphicFrame>
        <p:nvGraphicFramePr>
          <p:cNvPr id="7" name="图表 6"/>
          <p:cNvGraphicFramePr/>
          <p:nvPr/>
        </p:nvGraphicFramePr>
        <p:xfrm>
          <a:off x="-134817" y="1620533"/>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p:cNvSpPr/>
          <p:nvPr/>
        </p:nvSpPr>
        <p:spPr>
          <a:xfrm>
            <a:off x="1384300" y="180568"/>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9" name="图片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199310" y="515033"/>
            <a:ext cx="10612272" cy="6524167"/>
          </a:xfrm>
          <a:prstGeom prst="rect">
            <a:avLst/>
          </a:prstGeom>
        </p:spPr>
      </p:pic>
      <p:pic>
        <p:nvPicPr>
          <p:cNvPr id="3" name="图片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12941929" flipV="1">
            <a:off x="-73025" y="740914"/>
            <a:ext cx="2914650" cy="1419435"/>
          </a:xfrm>
          <a:prstGeom prst="rect">
            <a:avLst/>
          </a:prstGeom>
        </p:spPr>
      </p:pic>
      <p:sp>
        <p:nvSpPr>
          <p:cNvPr id="4" name="矩形 3"/>
          <p:cNvSpPr/>
          <p:nvPr/>
        </p:nvSpPr>
        <p:spPr>
          <a:xfrm rot="18688389">
            <a:off x="7747238" y="2246011"/>
            <a:ext cx="1005403" cy="584775"/>
          </a:xfrm>
          <a:prstGeom prst="rect">
            <a:avLst/>
          </a:prstGeom>
          <a:noFill/>
        </p:spPr>
        <p:txBody>
          <a:bodyPr wrap="none" lIns="91440" tIns="45720" rIns="91440" bIns="45720">
            <a:spAutoFit/>
          </a:bodyPr>
          <a:lstStyle/>
          <a:p>
            <a:pPr algn="ctr"/>
            <a:r>
              <a:rPr lang="zh-CN" altLang="en-US" sz="3200" b="0" cap="none" spc="0" dirty="0" smtClean="0">
                <a:ln w="0"/>
                <a:solidFill>
                  <a:srgbClr val="FF0000"/>
                </a:solidFill>
                <a:effectLst>
                  <a:outerShdw blurRad="38100" dist="19050" dir="2700000" algn="tl" rotWithShape="0">
                    <a:schemeClr val="dk1">
                      <a:alpha val="40000"/>
                    </a:schemeClr>
                  </a:outerShdw>
                </a:effectLst>
              </a:rPr>
              <a:t>标题</a:t>
            </a:r>
            <a:endParaRPr lang="zh-CN" altLang="en-US" sz="3200" b="0" cap="none" spc="0" dirty="0">
              <a:ln w="0"/>
              <a:solidFill>
                <a:srgbClr val="FF0000"/>
              </a:solidFill>
              <a:effectLst>
                <a:outerShdw blurRad="38100" dist="19050" dir="2700000" algn="tl" rotWithShape="0">
                  <a:schemeClr val="dk1">
                    <a:alpha val="40000"/>
                  </a:schemeClr>
                </a:outerShdw>
              </a:effectLst>
            </a:endParaRPr>
          </a:p>
        </p:txBody>
      </p:sp>
      <p:sp>
        <p:nvSpPr>
          <p:cNvPr id="10" name="矩形 9"/>
          <p:cNvSpPr/>
          <p:nvPr/>
        </p:nvSpPr>
        <p:spPr>
          <a:xfrm>
            <a:off x="8331468" y="3337534"/>
            <a:ext cx="1005403" cy="584775"/>
          </a:xfrm>
          <a:prstGeom prst="rect">
            <a:avLst/>
          </a:prstGeom>
          <a:noFill/>
        </p:spPr>
        <p:txBody>
          <a:bodyPr wrap="none" lIns="91440" tIns="45720" rIns="91440" bIns="45720">
            <a:spAutoFit/>
          </a:bodyPr>
          <a:lstStyle/>
          <a:p>
            <a:pPr algn="ctr"/>
            <a:r>
              <a:rPr lang="zh-CN" altLang="en-US" sz="3200" b="0" cap="none" spc="0" dirty="0" smtClean="0">
                <a:ln w="0"/>
                <a:solidFill>
                  <a:srgbClr val="FB478A"/>
                </a:solidFill>
                <a:effectLst>
                  <a:outerShdw blurRad="38100" dist="19050" dir="2700000" algn="tl" rotWithShape="0">
                    <a:schemeClr val="dk1">
                      <a:alpha val="40000"/>
                    </a:schemeClr>
                  </a:outerShdw>
                </a:effectLst>
              </a:rPr>
              <a:t>标题</a:t>
            </a:r>
            <a:endParaRPr lang="zh-CN" altLang="en-US" sz="3200" b="0" cap="none" spc="0" dirty="0">
              <a:ln w="0"/>
              <a:solidFill>
                <a:srgbClr val="FB478A"/>
              </a:solidFill>
              <a:effectLst>
                <a:outerShdw blurRad="38100" dist="19050" dir="2700000" algn="tl" rotWithShape="0">
                  <a:schemeClr val="dk1">
                    <a:alpha val="40000"/>
                  </a:schemeClr>
                </a:outerShdw>
              </a:effectLst>
            </a:endParaRPr>
          </a:p>
        </p:txBody>
      </p:sp>
      <p:sp>
        <p:nvSpPr>
          <p:cNvPr id="11" name="矩形 10"/>
          <p:cNvSpPr/>
          <p:nvPr/>
        </p:nvSpPr>
        <p:spPr>
          <a:xfrm>
            <a:off x="9894278" y="2045543"/>
            <a:ext cx="1005403" cy="584775"/>
          </a:xfrm>
          <a:prstGeom prst="rect">
            <a:avLst/>
          </a:prstGeom>
          <a:noFill/>
        </p:spPr>
        <p:txBody>
          <a:bodyPr wrap="none" lIns="91440" tIns="45720" rIns="91440" bIns="45720">
            <a:spAutoFit/>
          </a:bodyPr>
          <a:lstStyle/>
          <a:p>
            <a:pPr algn="ctr"/>
            <a:r>
              <a:rPr lang="zh-CN" altLang="en-US" sz="3200" b="0" cap="none" spc="0" dirty="0" smtClean="0">
                <a:ln w="0"/>
                <a:solidFill>
                  <a:srgbClr val="FFC000"/>
                </a:solidFill>
                <a:effectLst>
                  <a:outerShdw blurRad="38100" dist="19050" dir="2700000" algn="tl" rotWithShape="0">
                    <a:schemeClr val="dk1">
                      <a:alpha val="40000"/>
                    </a:schemeClr>
                  </a:outerShdw>
                </a:effectLst>
              </a:rPr>
              <a:t>标题</a:t>
            </a:r>
            <a:endParaRPr lang="zh-CN" altLang="en-US" sz="3200" b="0" cap="none" spc="0" dirty="0">
              <a:ln w="0"/>
              <a:solidFill>
                <a:srgbClr val="FFC000"/>
              </a:solidFill>
              <a:effectLst>
                <a:outerShdw blurRad="38100" dist="19050" dir="2700000" algn="tl" rotWithShape="0">
                  <a:schemeClr val="dk1">
                    <a:alpha val="40000"/>
                  </a:schemeClr>
                </a:outerShdw>
              </a:effectLst>
            </a:endParaRPr>
          </a:p>
        </p:txBody>
      </p:sp>
      <p:sp>
        <p:nvSpPr>
          <p:cNvPr id="13" name="矩形 12"/>
          <p:cNvSpPr/>
          <p:nvPr/>
        </p:nvSpPr>
        <p:spPr>
          <a:xfrm rot="20664378">
            <a:off x="10232011" y="2877374"/>
            <a:ext cx="1328316" cy="584775"/>
          </a:xfrm>
          <a:prstGeom prst="rect">
            <a:avLst/>
          </a:prstGeom>
          <a:noFill/>
        </p:spPr>
        <p:txBody>
          <a:bodyPr wrap="square" lIns="91440" tIns="45720" rIns="91440" bIns="45720">
            <a:spAutoFit/>
          </a:bodyPr>
          <a:lstStyle/>
          <a:p>
            <a:pPr algn="ctr"/>
            <a:r>
              <a:rPr lang="zh-CN" altLang="en-US" sz="3200" b="0" cap="none" spc="0" dirty="0" smtClean="0">
                <a:ln w="0"/>
                <a:solidFill>
                  <a:schemeClr val="tx2">
                    <a:lumMod val="60000"/>
                    <a:lumOff val="40000"/>
                  </a:schemeClr>
                </a:solidFill>
                <a:effectLst>
                  <a:outerShdw blurRad="38100" dist="19050" dir="2700000" algn="tl" rotWithShape="0">
                    <a:schemeClr val="dk1">
                      <a:alpha val="40000"/>
                    </a:schemeClr>
                  </a:outerShdw>
                </a:effectLst>
              </a:rPr>
              <a:t>标题</a:t>
            </a:r>
            <a:endParaRPr lang="zh-CN" altLang="en-US" sz="3200" b="0" cap="none" spc="0" dirty="0">
              <a:ln w="0"/>
              <a:solidFill>
                <a:schemeClr val="tx2">
                  <a:lumMod val="60000"/>
                  <a:lumOff val="40000"/>
                </a:schemeClr>
              </a:solidFill>
              <a:effectLst>
                <a:outerShdw blurRad="38100" dist="19050" dir="2700000" algn="tl" rotWithShape="0">
                  <a:schemeClr val="dk1">
                    <a:alpha val="40000"/>
                  </a:schemeClr>
                </a:outerShdw>
              </a:effectLst>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42" presetClass="entr" presetSubtype="0" fill="hold" grpId="0"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4" grpId="0"/>
      <p:bldP spid="10" grpId="0"/>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921332">
            <a:off x="5435623" y="1127766"/>
            <a:ext cx="4833528" cy="3785652"/>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itchFamily="49" charset="-122"/>
                <a:ea typeface="幼圆" pitchFamily="49" charset="-122"/>
              </a:rPr>
              <a:t>请输入你的内容描述请输入你的内容描述请输入你的内容描述请输入你的内容描述请输入你的内容</a:t>
            </a:r>
            <a:r>
              <a:rPr lang="zh-CN" altLang="en-US" sz="1600" dirty="0" smtClean="0">
                <a:solidFill>
                  <a:schemeClr val="bg1">
                    <a:lumMod val="50000"/>
                  </a:schemeClr>
                </a:solidFill>
                <a:latin typeface="幼圆" pitchFamily="49" charset="-122"/>
                <a:ea typeface="幼圆" pitchFamily="49" charset="-122"/>
              </a:rPr>
              <a:t>描述</a:t>
            </a:r>
            <a:endParaRPr lang="en-US" altLang="zh-CN" sz="1600" dirty="0" smtClean="0">
              <a:solidFill>
                <a:schemeClr val="bg1">
                  <a:lumMod val="50000"/>
                </a:schemeClr>
              </a:solidFill>
              <a:latin typeface="幼圆" pitchFamily="49" charset="-122"/>
              <a:ea typeface="幼圆" pitchFamily="49" charset="-122"/>
            </a:endParaRPr>
          </a:p>
          <a:p>
            <a:pPr lvl="1">
              <a:lnSpc>
                <a:spcPct val="150000"/>
              </a:lnSpc>
              <a:defRPr/>
            </a:pPr>
            <a:r>
              <a:rPr lang="zh-CN" altLang="en-US" sz="1600" dirty="0">
                <a:solidFill>
                  <a:schemeClr val="bg1">
                    <a:lumMod val="50000"/>
                  </a:schemeClr>
                </a:solidFill>
                <a:latin typeface="幼圆" pitchFamily="49" charset="-122"/>
                <a:ea typeface="幼圆"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itchFamily="49" charset="-122"/>
              <a:ea typeface="幼圆" pitchFamily="49" charset="-122"/>
            </a:endParaRPr>
          </a:p>
          <a:p>
            <a:pPr lvl="1">
              <a:lnSpc>
                <a:spcPct val="150000"/>
              </a:lnSpc>
              <a:defRPr/>
            </a:pPr>
            <a:r>
              <a:rPr lang="zh-CN" altLang="en-US" sz="1600" dirty="0">
                <a:solidFill>
                  <a:schemeClr val="bg1">
                    <a:lumMod val="50000"/>
                  </a:schemeClr>
                </a:solidFill>
                <a:latin typeface="幼圆" pitchFamily="49" charset="-122"/>
                <a:ea typeface="幼圆"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itchFamily="49" charset="-122"/>
              <a:ea typeface="幼圆" pitchFamily="49" charset="-122"/>
            </a:endParaRPr>
          </a:p>
          <a:p>
            <a:pPr lvl="1">
              <a:lnSpc>
                <a:spcPct val="150000"/>
              </a:lnSpc>
              <a:defRPr/>
            </a:pPr>
            <a:endParaRPr lang="en-US" altLang="zh-CN" sz="1600" dirty="0">
              <a:solidFill>
                <a:schemeClr val="bg1">
                  <a:lumMod val="50000"/>
                </a:schemeClr>
              </a:solidFill>
              <a:latin typeface="幼圆" pitchFamily="49" charset="-122"/>
              <a:ea typeface="幼圆" pitchFamily="49" charset="-122"/>
            </a:endParaRPr>
          </a:p>
        </p:txBody>
      </p:sp>
      <p:sp>
        <p:nvSpPr>
          <p:cNvPr id="9" name="矩形 8"/>
          <p:cNvSpPr/>
          <p:nvPr/>
        </p:nvSpPr>
        <p:spPr>
          <a:xfrm rot="860554">
            <a:off x="7140772" y="665942"/>
            <a:ext cx="341632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请输入你的标题</a:t>
            </a:r>
          </a:p>
        </p:txBody>
      </p:sp>
      <p:pic>
        <p:nvPicPr>
          <p:cNvPr id="7" name="图片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935249">
            <a:off x="-287201" y="3345054"/>
            <a:ext cx="4002770" cy="3347004"/>
          </a:xfrm>
          <a:prstGeom prst="rect">
            <a:avLst/>
          </a:prstGeom>
          <a:ln>
            <a:no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957587">
            <a:off x="3875834" y="4272272"/>
            <a:ext cx="2321516" cy="3020994"/>
          </a:xfrm>
          <a:prstGeom prst="rect">
            <a:avLst/>
          </a:prstGeom>
          <a:ln>
            <a:noFill/>
          </a:ln>
          <a:effectLst>
            <a:outerShdw blurRad="292100" dist="139700" dir="2700000" algn="tl" rotWithShape="0">
              <a:srgbClr val="333333">
                <a:alpha val="65000"/>
              </a:srgbClr>
            </a:outerShdw>
          </a:effectLst>
        </p:spPr>
      </p:pic>
      <p:pic>
        <p:nvPicPr>
          <p:cNvPr id="20" name="图片 1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981618">
            <a:off x="6461946" y="5164965"/>
            <a:ext cx="3766522" cy="2117635"/>
          </a:xfrm>
          <a:prstGeom prst="rect">
            <a:avLst/>
          </a:prstGeom>
          <a:ln>
            <a:noFill/>
          </a:ln>
          <a:effectLst>
            <a:outerShdw blurRad="292100" dist="139700" dir="2700000" algn="tl" rotWithShape="0">
              <a:srgbClr val="333333">
                <a:alpha val="65000"/>
              </a:srgbClr>
            </a:outerShdw>
          </a:effectLst>
        </p:spPr>
      </p:pic>
      <p:pic>
        <p:nvPicPr>
          <p:cNvPr id="21" name="图片 2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812076">
            <a:off x="200510" y="20905"/>
            <a:ext cx="4513682" cy="2966572"/>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1" presetClass="entr" presetSubtype="0" fill="hold" nodeType="afterEffect">
                                  <p:stCondLst>
                                    <p:cond delay="975"/>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770" decel="100000"/>
                                        <p:tgtEl>
                                          <p:spTgt spid="21"/>
                                        </p:tgtEl>
                                      </p:cBhvr>
                                    </p:animEffect>
                                    <p:animScale>
                                      <p:cBhvr>
                                        <p:cTn id="20" dur="770" decel="100000"/>
                                        <p:tgtEl>
                                          <p:spTgt spid="21"/>
                                        </p:tgtEl>
                                      </p:cBhvr>
                                      <p:from x="10000" y="10000"/>
                                      <p:to x="200000" y="450000"/>
                                    </p:animScale>
                                    <p:animScale>
                                      <p:cBhvr>
                                        <p:cTn id="21" dur="1230" accel="100000" fill="hold">
                                          <p:stCondLst>
                                            <p:cond delay="770"/>
                                          </p:stCondLst>
                                        </p:cTn>
                                        <p:tgtEl>
                                          <p:spTgt spid="21"/>
                                        </p:tgtEl>
                                      </p:cBhvr>
                                      <p:from x="200000" y="450000"/>
                                      <p:to x="100000" y="100000"/>
                                    </p:animScale>
                                    <p:set>
                                      <p:cBhvr>
                                        <p:cTn id="22" dur="770" fill="hold"/>
                                        <p:tgtEl>
                                          <p:spTgt spid="21"/>
                                        </p:tgtEl>
                                        <p:attrNameLst>
                                          <p:attrName>ppt_x</p:attrName>
                                        </p:attrNameLst>
                                      </p:cBhvr>
                                      <p:to>
                                        <p:strVal val="(0.5)"/>
                                      </p:to>
                                    </p:set>
                                    <p:anim from="(0.5)" to="(#ppt_x)" calcmode="lin" valueType="num">
                                      <p:cBhvr>
                                        <p:cTn id="23" dur="1230" accel="100000" fill="hold">
                                          <p:stCondLst>
                                            <p:cond delay="770"/>
                                          </p:stCondLst>
                                        </p:cTn>
                                        <p:tgtEl>
                                          <p:spTgt spid="21"/>
                                        </p:tgtEl>
                                        <p:attrNameLst>
                                          <p:attrName>ppt_x</p:attrName>
                                        </p:attrNameLst>
                                      </p:cBhvr>
                                    </p:anim>
                                    <p:set>
                                      <p:cBhvr>
                                        <p:cTn id="24" dur="770" fill="hold"/>
                                        <p:tgtEl>
                                          <p:spTgt spid="21"/>
                                        </p:tgtEl>
                                        <p:attrNameLst>
                                          <p:attrName>ppt_y</p:attrName>
                                        </p:attrNameLst>
                                      </p:cBhvr>
                                      <p:to>
                                        <p:strVal val="(#ppt_y+0.4)"/>
                                      </p:to>
                                    </p:set>
                                    <p:anim from="(#ppt_y+0.4)" to="(#ppt_y)" calcmode="lin" valueType="num">
                                      <p:cBhvr>
                                        <p:cTn id="25" dur="1230" accel="100000" fill="hold">
                                          <p:stCondLst>
                                            <p:cond delay="770"/>
                                          </p:stCondLst>
                                        </p:cTn>
                                        <p:tgtEl>
                                          <p:spTgt spid="21"/>
                                        </p:tgtEl>
                                        <p:attrNameLst>
                                          <p:attrName>ppt_y</p:attrName>
                                        </p:attrNameLst>
                                      </p:cBhvr>
                                    </p:anim>
                                  </p:childTnLst>
                                </p:cTn>
                              </p:par>
                              <p:par>
                                <p:cTn id="26" presetID="51" presetClass="entr" presetSubtype="0" fill="hold" nodeType="withEffect">
                                  <p:stCondLst>
                                    <p:cond delay="648"/>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70" decel="100000"/>
                                        <p:tgtEl>
                                          <p:spTgt spid="7"/>
                                        </p:tgtEl>
                                      </p:cBhvr>
                                    </p:animEffect>
                                    <p:animScale>
                                      <p:cBhvr>
                                        <p:cTn id="29" dur="770" decel="100000"/>
                                        <p:tgtEl>
                                          <p:spTgt spid="7"/>
                                        </p:tgtEl>
                                      </p:cBhvr>
                                      <p:from x="10000" y="10000"/>
                                      <p:to x="200000" y="450000"/>
                                    </p:animScale>
                                    <p:animScale>
                                      <p:cBhvr>
                                        <p:cTn id="30" dur="1230" accel="100000" fill="hold">
                                          <p:stCondLst>
                                            <p:cond delay="770"/>
                                          </p:stCondLst>
                                        </p:cTn>
                                        <p:tgtEl>
                                          <p:spTgt spid="7"/>
                                        </p:tgtEl>
                                      </p:cBhvr>
                                      <p:from x="200000" y="450000"/>
                                      <p:to x="100000" y="100000"/>
                                    </p:animScale>
                                    <p:set>
                                      <p:cBhvr>
                                        <p:cTn id="31" dur="770" fill="hold"/>
                                        <p:tgtEl>
                                          <p:spTgt spid="7"/>
                                        </p:tgtEl>
                                        <p:attrNameLst>
                                          <p:attrName>ppt_x</p:attrName>
                                        </p:attrNameLst>
                                      </p:cBhvr>
                                      <p:to>
                                        <p:strVal val="(0.5)"/>
                                      </p:to>
                                    </p:set>
                                    <p:anim from="(0.5)" to="(#ppt_x)" calcmode="lin" valueType="num">
                                      <p:cBhvr>
                                        <p:cTn id="32" dur="1230" accel="100000" fill="hold">
                                          <p:stCondLst>
                                            <p:cond delay="770"/>
                                          </p:stCondLst>
                                        </p:cTn>
                                        <p:tgtEl>
                                          <p:spTgt spid="7"/>
                                        </p:tgtEl>
                                        <p:attrNameLst>
                                          <p:attrName>ppt_x</p:attrName>
                                        </p:attrNameLst>
                                      </p:cBhvr>
                                    </p:anim>
                                    <p:set>
                                      <p:cBhvr>
                                        <p:cTn id="33" dur="770" fill="hold"/>
                                        <p:tgtEl>
                                          <p:spTgt spid="7"/>
                                        </p:tgtEl>
                                        <p:attrNameLst>
                                          <p:attrName>ppt_y</p:attrName>
                                        </p:attrNameLst>
                                      </p:cBhvr>
                                      <p:to>
                                        <p:strVal val="(#ppt_y+0.4)"/>
                                      </p:to>
                                    </p:set>
                                    <p:anim from="(#ppt_y+0.4)" to="(#ppt_y)" calcmode="lin" valueType="num">
                                      <p:cBhvr>
                                        <p:cTn id="34" dur="1230" accel="100000" fill="hold">
                                          <p:stCondLst>
                                            <p:cond delay="770"/>
                                          </p:stCondLst>
                                        </p:cTn>
                                        <p:tgtEl>
                                          <p:spTgt spid="7"/>
                                        </p:tgtEl>
                                        <p:attrNameLst>
                                          <p:attrName>ppt_y</p:attrName>
                                        </p:attrNameLst>
                                      </p:cBhvr>
                                    </p:anim>
                                  </p:childTnLst>
                                </p:cTn>
                              </p:par>
                              <p:par>
                                <p:cTn id="35" presetID="51" presetClass="entr" presetSubtype="0" fill="hold" nodeType="withEffect">
                                  <p:stCondLst>
                                    <p:cond delay="857"/>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70" decel="100000"/>
                                        <p:tgtEl>
                                          <p:spTgt spid="19"/>
                                        </p:tgtEl>
                                      </p:cBhvr>
                                    </p:animEffect>
                                    <p:animScale>
                                      <p:cBhvr>
                                        <p:cTn id="38" dur="770" decel="100000"/>
                                        <p:tgtEl>
                                          <p:spTgt spid="19"/>
                                        </p:tgtEl>
                                      </p:cBhvr>
                                      <p:from x="10000" y="10000"/>
                                      <p:to x="200000" y="450000"/>
                                    </p:animScale>
                                    <p:animScale>
                                      <p:cBhvr>
                                        <p:cTn id="39" dur="1230" accel="100000" fill="hold">
                                          <p:stCondLst>
                                            <p:cond delay="770"/>
                                          </p:stCondLst>
                                        </p:cTn>
                                        <p:tgtEl>
                                          <p:spTgt spid="19"/>
                                        </p:tgtEl>
                                      </p:cBhvr>
                                      <p:from x="200000" y="450000"/>
                                      <p:to x="100000" y="100000"/>
                                    </p:animScale>
                                    <p:set>
                                      <p:cBhvr>
                                        <p:cTn id="40" dur="770" fill="hold"/>
                                        <p:tgtEl>
                                          <p:spTgt spid="19"/>
                                        </p:tgtEl>
                                        <p:attrNameLst>
                                          <p:attrName>ppt_x</p:attrName>
                                        </p:attrNameLst>
                                      </p:cBhvr>
                                      <p:to>
                                        <p:strVal val="(0.5)"/>
                                      </p:to>
                                    </p:set>
                                    <p:anim from="(0.5)" to="(#ppt_x)" calcmode="lin" valueType="num">
                                      <p:cBhvr>
                                        <p:cTn id="41" dur="1230" accel="100000" fill="hold">
                                          <p:stCondLst>
                                            <p:cond delay="770"/>
                                          </p:stCondLst>
                                        </p:cTn>
                                        <p:tgtEl>
                                          <p:spTgt spid="19"/>
                                        </p:tgtEl>
                                        <p:attrNameLst>
                                          <p:attrName>ppt_x</p:attrName>
                                        </p:attrNameLst>
                                      </p:cBhvr>
                                    </p:anim>
                                    <p:set>
                                      <p:cBhvr>
                                        <p:cTn id="42" dur="770" fill="hold"/>
                                        <p:tgtEl>
                                          <p:spTgt spid="19"/>
                                        </p:tgtEl>
                                        <p:attrNameLst>
                                          <p:attrName>ppt_y</p:attrName>
                                        </p:attrNameLst>
                                      </p:cBhvr>
                                      <p:to>
                                        <p:strVal val="(#ppt_y+0.4)"/>
                                      </p:to>
                                    </p:set>
                                    <p:anim from="(#ppt_y+0.4)" to="(#ppt_y)" calcmode="lin" valueType="num">
                                      <p:cBhvr>
                                        <p:cTn id="43" dur="1230" accel="100000" fill="hold">
                                          <p:stCondLst>
                                            <p:cond delay="770"/>
                                          </p:stCondLst>
                                        </p:cTn>
                                        <p:tgtEl>
                                          <p:spTgt spid="19"/>
                                        </p:tgtEl>
                                        <p:attrNameLst>
                                          <p:attrName>ppt_y</p:attrName>
                                        </p:attrNameLst>
                                      </p:cBhvr>
                                    </p:anim>
                                  </p:childTnLst>
                                </p:cTn>
                              </p:par>
                              <p:par>
                                <p:cTn id="44" presetID="51" presetClass="entr" presetSubtype="0" fill="hold" nodeType="withEffect">
                                  <p:stCondLst>
                                    <p:cond delay="787"/>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70" decel="100000"/>
                                        <p:tgtEl>
                                          <p:spTgt spid="20"/>
                                        </p:tgtEl>
                                      </p:cBhvr>
                                    </p:animEffect>
                                    <p:animScale>
                                      <p:cBhvr>
                                        <p:cTn id="47" dur="770" decel="100000"/>
                                        <p:tgtEl>
                                          <p:spTgt spid="20"/>
                                        </p:tgtEl>
                                      </p:cBhvr>
                                      <p:from x="10000" y="10000"/>
                                      <p:to x="200000" y="450000"/>
                                    </p:animScale>
                                    <p:animScale>
                                      <p:cBhvr>
                                        <p:cTn id="48" dur="1230" accel="100000" fill="hold">
                                          <p:stCondLst>
                                            <p:cond delay="770"/>
                                          </p:stCondLst>
                                        </p:cTn>
                                        <p:tgtEl>
                                          <p:spTgt spid="20"/>
                                        </p:tgtEl>
                                      </p:cBhvr>
                                      <p:from x="200000" y="450000"/>
                                      <p:to x="100000" y="100000"/>
                                    </p:animScale>
                                    <p:set>
                                      <p:cBhvr>
                                        <p:cTn id="49" dur="770" fill="hold"/>
                                        <p:tgtEl>
                                          <p:spTgt spid="20"/>
                                        </p:tgtEl>
                                        <p:attrNameLst>
                                          <p:attrName>ppt_x</p:attrName>
                                        </p:attrNameLst>
                                      </p:cBhvr>
                                      <p:to>
                                        <p:strVal val="(0.5)"/>
                                      </p:to>
                                    </p:set>
                                    <p:anim from="(0.5)" to="(#ppt_x)" calcmode="lin" valueType="num">
                                      <p:cBhvr>
                                        <p:cTn id="50" dur="1230" accel="100000" fill="hold">
                                          <p:stCondLst>
                                            <p:cond delay="770"/>
                                          </p:stCondLst>
                                        </p:cTn>
                                        <p:tgtEl>
                                          <p:spTgt spid="20"/>
                                        </p:tgtEl>
                                        <p:attrNameLst>
                                          <p:attrName>ppt_x</p:attrName>
                                        </p:attrNameLst>
                                      </p:cBhvr>
                                    </p:anim>
                                    <p:set>
                                      <p:cBhvr>
                                        <p:cTn id="51" dur="770" fill="hold"/>
                                        <p:tgtEl>
                                          <p:spTgt spid="20"/>
                                        </p:tgtEl>
                                        <p:attrNameLst>
                                          <p:attrName>ppt_y</p:attrName>
                                        </p:attrNameLst>
                                      </p:cBhvr>
                                      <p:to>
                                        <p:strVal val="(#ppt_y+0.4)"/>
                                      </p:to>
                                    </p:set>
                                    <p:anim from="(#ppt_y+0.4)" to="(#ppt_y)" calcmode="lin" valueType="num">
                                      <p:cBhvr>
                                        <p:cTn id="52" dur="1230" accel="100000" fill="hold">
                                          <p:stCondLst>
                                            <p:cond delay="770"/>
                                          </p:stCondLst>
                                        </p:cTn>
                                        <p:tgtEl>
                                          <p:spTgt spid="2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H_Other_1"/>
          <p:cNvPicPr>
            <a:picLocks noChangeAspect="1"/>
          </p:cNvPicPr>
          <p:nvPr>
            <p:custDataLst>
              <p:tags r:id="rId2"/>
            </p:custDataLst>
          </p:nvPr>
        </p:nvPicPr>
        <p:blipFill>
          <a:blip r:embed="rId32" cstate="email">
            <a:extLst>
              <a:ext uri="{28A0092B-C50C-407E-A947-70E740481C1C}">
                <a14:useLocalDpi xmlns:a14="http://schemas.microsoft.com/office/drawing/2010/main" val="0"/>
              </a:ext>
            </a:extLst>
          </a:blip>
          <a:srcRect/>
          <a:stretch>
            <a:fillRect/>
          </a:stretch>
        </p:blipFill>
        <p:spPr bwMode="auto">
          <a:xfrm>
            <a:off x="1927564" y="1852049"/>
            <a:ext cx="75438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6"/>
          <p:cNvPicPr/>
          <p:nvPr>
            <p:custDataLst>
              <p:tags r:id="rId3"/>
            </p:custDataLst>
          </p:nvPr>
        </p:nvPicPr>
        <p:blipFill>
          <a:blip r:embed="rId33" cstate="email">
            <a:extLst>
              <a:ext uri="{28A0092B-C50C-407E-A947-70E740481C1C}">
                <a14:useLocalDpi xmlns:a14="http://schemas.microsoft.com/office/drawing/2010/main" val="0"/>
              </a:ext>
            </a:extLst>
          </a:blip>
          <a:srcRect t="57356"/>
          <a:stretch>
            <a:fillRect/>
          </a:stretch>
        </p:blipFill>
        <p:spPr bwMode="auto">
          <a:xfrm>
            <a:off x="2351219" y="5089715"/>
            <a:ext cx="754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7"/>
          <p:cNvPicPr/>
          <p:nvPr>
            <p:custDataLst>
              <p:tags r:id="rId4"/>
            </p:custDataLst>
          </p:nvPr>
        </p:nvPicPr>
        <p:blipFill>
          <a:blip r:embed="rId33" cstate="email">
            <a:extLst>
              <a:ext uri="{28A0092B-C50C-407E-A947-70E740481C1C}">
                <a14:useLocalDpi xmlns:a14="http://schemas.microsoft.com/office/drawing/2010/main" val="0"/>
              </a:ext>
            </a:extLst>
          </a:blip>
          <a:srcRect t="57356"/>
          <a:stretch>
            <a:fillRect/>
          </a:stretch>
        </p:blipFill>
        <p:spPr bwMode="auto">
          <a:xfrm>
            <a:off x="2211727" y="4102679"/>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MH_Other_8"/>
          <p:cNvPicPr/>
          <p:nvPr>
            <p:custDataLst>
              <p:tags r:id="rId5"/>
            </p:custDataLst>
          </p:nvPr>
        </p:nvPicPr>
        <p:blipFill>
          <a:blip r:embed="rId33" cstate="email">
            <a:extLst>
              <a:ext uri="{28A0092B-C50C-407E-A947-70E740481C1C}">
                <a14:useLocalDpi xmlns:a14="http://schemas.microsoft.com/office/drawing/2010/main" val="0"/>
              </a:ext>
            </a:extLst>
          </a:blip>
          <a:srcRect t="57356"/>
          <a:stretch>
            <a:fillRect/>
          </a:stretch>
        </p:blipFill>
        <p:spPr bwMode="auto">
          <a:xfrm>
            <a:off x="2211727" y="324969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351219" y="1772309"/>
            <a:ext cx="6817901" cy="4227427"/>
            <a:chOff x="2773363" y="1963511"/>
            <a:chExt cx="5335593" cy="3636963"/>
          </a:xfrm>
        </p:grpSpPr>
        <p:sp>
          <p:nvSpPr>
            <p:cNvPr id="11" name="MH_Other_2"/>
            <p:cNvSpPr/>
            <p:nvPr>
              <p:custDataLst>
                <p:tags r:id="rId6"/>
              </p:custDataLst>
            </p:nvPr>
          </p:nvSpPr>
          <p:spPr>
            <a:xfrm>
              <a:off x="4070352" y="4168549"/>
              <a:ext cx="1557337"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solidFill>
              <a:srgbClr val="00B050"/>
            </a:solidFill>
            <a:ln w="25400" cap="flat" cmpd="sng" algn="ctr">
              <a:noFill/>
              <a:prstDash val="solid"/>
            </a:ln>
            <a:effectLst/>
          </p:spPr>
          <p:txBody>
            <a:bodyPr anchor="ctr"/>
            <a:lstStyle/>
            <a:p>
              <a:pPr algn="ctr">
                <a:defRPr/>
              </a:pPr>
              <a:endParaRPr lang="zh-CN" altLang="en-US" kern="0">
                <a:solidFill>
                  <a:prstClr val="white"/>
                </a:solidFill>
                <a:ea typeface="幼圆" pitchFamily="49" charset="-122"/>
              </a:endParaRPr>
            </a:p>
          </p:txBody>
        </p:sp>
        <p:sp>
          <p:nvSpPr>
            <p:cNvPr id="12" name="MH_Other_3"/>
            <p:cNvSpPr/>
            <p:nvPr>
              <p:custDataLst>
                <p:tags r:id="rId7"/>
              </p:custDataLst>
            </p:nvPr>
          </p:nvSpPr>
          <p:spPr>
            <a:xfrm>
              <a:off x="2773363" y="2038124"/>
              <a:ext cx="1557338"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solidFill>
              <a:srgbClr val="FFC000"/>
            </a:solidFill>
            <a:ln w="25400" cap="flat" cmpd="sng" algn="ctr">
              <a:noFill/>
              <a:prstDash val="solid"/>
            </a:ln>
            <a:effectLst/>
          </p:spPr>
          <p:txBody>
            <a:bodyPr anchor="ctr"/>
            <a:lstStyle/>
            <a:p>
              <a:pPr algn="ctr">
                <a:defRPr/>
              </a:pPr>
              <a:endParaRPr lang="zh-CN" altLang="en-US" kern="0">
                <a:solidFill>
                  <a:prstClr val="white"/>
                </a:solidFill>
                <a:ea typeface="幼圆" pitchFamily="49" charset="-122"/>
              </a:endParaRPr>
            </a:p>
          </p:txBody>
        </p:sp>
        <p:sp>
          <p:nvSpPr>
            <p:cNvPr id="13" name="MH_Other_4"/>
            <p:cNvSpPr/>
            <p:nvPr>
              <p:custDataLst>
                <p:tags r:id="rId8"/>
              </p:custDataLst>
            </p:nvPr>
          </p:nvSpPr>
          <p:spPr>
            <a:xfrm>
              <a:off x="3216277" y="2730274"/>
              <a:ext cx="1557337" cy="14303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solidFill>
              <a:srgbClr val="FF0000"/>
            </a:solidFill>
            <a:ln w="25400" cap="flat" cmpd="sng" algn="ctr">
              <a:noFill/>
              <a:prstDash val="solid"/>
            </a:ln>
            <a:effectLst/>
          </p:spPr>
          <p:txBody>
            <a:bodyPr anchor="ctr"/>
            <a:lstStyle/>
            <a:p>
              <a:pPr algn="ctr">
                <a:defRPr/>
              </a:pPr>
              <a:endParaRPr lang="zh-CN" altLang="en-US" kern="0">
                <a:solidFill>
                  <a:prstClr val="white"/>
                </a:solidFill>
                <a:ea typeface="幼圆" pitchFamily="49" charset="-122"/>
              </a:endParaRPr>
            </a:p>
          </p:txBody>
        </p:sp>
        <p:sp>
          <p:nvSpPr>
            <p:cNvPr id="14" name="MH_Other_5"/>
            <p:cNvSpPr/>
            <p:nvPr>
              <p:custDataLst>
                <p:tags r:id="rId9"/>
              </p:custDataLst>
            </p:nvPr>
          </p:nvSpPr>
          <p:spPr>
            <a:xfrm>
              <a:off x="3625852" y="3490685"/>
              <a:ext cx="1557337" cy="14303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solidFill>
              <a:srgbClr val="00B0F0"/>
            </a:solidFill>
            <a:ln w="25400" cap="flat" cmpd="sng" algn="ctr">
              <a:noFill/>
              <a:prstDash val="solid"/>
            </a:ln>
            <a:effectLst/>
          </p:spPr>
          <p:txBody>
            <a:bodyPr anchor="ctr"/>
            <a:lstStyle/>
            <a:p>
              <a:pPr algn="ctr">
                <a:defRPr/>
              </a:pPr>
              <a:endParaRPr lang="zh-CN" altLang="en-US" kern="0">
                <a:solidFill>
                  <a:prstClr val="white"/>
                </a:solidFill>
                <a:ea typeface="幼圆" pitchFamily="49" charset="-122"/>
              </a:endParaRPr>
            </a:p>
          </p:txBody>
        </p:sp>
        <p:sp>
          <p:nvSpPr>
            <p:cNvPr id="21" name="MH_Other_9"/>
            <p:cNvSpPr txBox="1"/>
            <p:nvPr>
              <p:custDataLst>
                <p:tags r:id="rId10"/>
              </p:custDataLst>
            </p:nvPr>
          </p:nvSpPr>
          <p:spPr>
            <a:xfrm>
              <a:off x="3486151" y="1963511"/>
              <a:ext cx="57785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itchFamily="49" charset="-122"/>
                </a:rPr>
                <a:t>A</a:t>
              </a:r>
              <a:endParaRPr lang="zh-CN" altLang="en-US" sz="4050" dirty="0">
                <a:solidFill>
                  <a:prstClr val="white"/>
                </a:solidFill>
                <a:effectLst>
                  <a:outerShdw blurRad="292100" dist="152400" dir="2700000" algn="tl" rotWithShape="0">
                    <a:prstClr val="black">
                      <a:alpha val="40000"/>
                    </a:prstClr>
                  </a:outerShdw>
                </a:effectLst>
                <a:ea typeface="幼圆" pitchFamily="49" charset="-122"/>
              </a:endParaRPr>
            </a:p>
          </p:txBody>
        </p:sp>
        <p:sp>
          <p:nvSpPr>
            <p:cNvPr id="22" name="MH_Other_10"/>
            <p:cNvSpPr txBox="1"/>
            <p:nvPr>
              <p:custDataLst>
                <p:tags r:id="rId11"/>
              </p:custDataLst>
            </p:nvPr>
          </p:nvSpPr>
          <p:spPr>
            <a:xfrm>
              <a:off x="3897314" y="2785836"/>
              <a:ext cx="5064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itchFamily="49" charset="-122"/>
                </a:rPr>
                <a:t>B</a:t>
              </a:r>
              <a:endParaRPr lang="zh-CN" altLang="en-US" sz="4050" dirty="0">
                <a:solidFill>
                  <a:prstClr val="white"/>
                </a:solidFill>
                <a:effectLst>
                  <a:outerShdw blurRad="292100" dist="152400" dir="2700000" algn="tl" rotWithShape="0">
                    <a:prstClr val="black">
                      <a:alpha val="40000"/>
                    </a:prstClr>
                  </a:outerShdw>
                </a:effectLst>
                <a:ea typeface="幼圆" pitchFamily="49" charset="-122"/>
              </a:endParaRPr>
            </a:p>
          </p:txBody>
        </p:sp>
        <p:sp>
          <p:nvSpPr>
            <p:cNvPr id="23" name="MH_Other_11"/>
            <p:cNvSpPr txBox="1"/>
            <p:nvPr>
              <p:custDataLst>
                <p:tags r:id="rId12"/>
              </p:custDataLst>
            </p:nvPr>
          </p:nvSpPr>
          <p:spPr>
            <a:xfrm>
              <a:off x="4429126" y="3468461"/>
              <a:ext cx="52070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itchFamily="49" charset="-122"/>
                </a:rPr>
                <a:t>C</a:t>
              </a:r>
              <a:endParaRPr lang="zh-CN" altLang="en-US" sz="4050" dirty="0">
                <a:solidFill>
                  <a:prstClr val="white"/>
                </a:solidFill>
                <a:effectLst>
                  <a:outerShdw blurRad="292100" dist="152400" dir="2700000" algn="tl" rotWithShape="0">
                    <a:prstClr val="black">
                      <a:alpha val="40000"/>
                    </a:prstClr>
                  </a:outerShdw>
                </a:effectLst>
                <a:ea typeface="幼圆" pitchFamily="49" charset="-122"/>
              </a:endParaRPr>
            </a:p>
          </p:txBody>
        </p:sp>
        <p:sp>
          <p:nvSpPr>
            <p:cNvPr id="25" name="MH_Other_12"/>
            <p:cNvSpPr txBox="1"/>
            <p:nvPr>
              <p:custDataLst>
                <p:tags r:id="rId13"/>
              </p:custDataLst>
            </p:nvPr>
          </p:nvSpPr>
          <p:spPr>
            <a:xfrm>
              <a:off x="4783139" y="4214586"/>
              <a:ext cx="5191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itchFamily="49" charset="-122"/>
                </a:rPr>
                <a:t>D</a:t>
              </a:r>
              <a:endParaRPr lang="zh-CN" altLang="en-US" sz="4050" dirty="0">
                <a:solidFill>
                  <a:prstClr val="white"/>
                </a:solidFill>
                <a:effectLst>
                  <a:outerShdw blurRad="292100" dist="152400" dir="2700000" algn="tl" rotWithShape="0">
                    <a:prstClr val="black">
                      <a:alpha val="40000"/>
                    </a:prstClr>
                  </a:outerShdw>
                </a:effectLst>
                <a:ea typeface="幼圆" pitchFamily="49" charset="-122"/>
              </a:endParaRPr>
            </a:p>
          </p:txBody>
        </p:sp>
        <p:sp>
          <p:nvSpPr>
            <p:cNvPr id="26" name="MH_SubTitle_1"/>
            <p:cNvSpPr txBox="1">
              <a:spLocks noChangeArrowheads="1"/>
            </p:cNvSpPr>
            <p:nvPr>
              <p:custDataLst>
                <p:tags r:id="rId14"/>
              </p:custDataLst>
            </p:nvPr>
          </p:nvSpPr>
          <p:spPr bwMode="auto">
            <a:xfrm>
              <a:off x="5037220" y="2128711"/>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chemeClr val="tx2"/>
                  </a:solidFill>
                  <a:latin typeface="+mn-lt"/>
                  <a:ea typeface="幼圆" pitchFamily="49" charset="-122"/>
                </a:rPr>
                <a:t>添加标题</a:t>
              </a:r>
            </a:p>
          </p:txBody>
        </p:sp>
        <p:sp>
          <p:nvSpPr>
            <p:cNvPr id="28" name="MH_Text_1"/>
            <p:cNvSpPr txBox="1">
              <a:spLocks noChangeArrowheads="1"/>
            </p:cNvSpPr>
            <p:nvPr>
              <p:custDataLst>
                <p:tags r:id="rId15"/>
              </p:custDataLst>
            </p:nvPr>
          </p:nvSpPr>
          <p:spPr bwMode="auto">
            <a:xfrm>
              <a:off x="5042695" y="2429598"/>
              <a:ext cx="2317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dirty="0">
                  <a:solidFill>
                    <a:schemeClr val="tx1">
                      <a:lumMod val="95000"/>
                    </a:schemeClr>
                  </a:solidFill>
                  <a:latin typeface="+mn-lt"/>
                  <a:ea typeface="幼圆" pitchFamily="49" charset="-122"/>
                </a:rPr>
                <a:t>点击添加文字点击添加文字</a:t>
              </a:r>
            </a:p>
          </p:txBody>
        </p:sp>
        <p:sp>
          <p:nvSpPr>
            <p:cNvPr id="29" name="MH_SubTitle_2"/>
            <p:cNvSpPr txBox="1">
              <a:spLocks noChangeArrowheads="1"/>
            </p:cNvSpPr>
            <p:nvPr>
              <p:custDataLst>
                <p:tags r:id="rId16"/>
              </p:custDataLst>
            </p:nvPr>
          </p:nvSpPr>
          <p:spPr bwMode="auto">
            <a:xfrm>
              <a:off x="5551134" y="2840509"/>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chemeClr val="accent2"/>
                  </a:solidFill>
                  <a:latin typeface="+mn-lt"/>
                  <a:ea typeface="幼圆" pitchFamily="49" charset="-122"/>
                </a:rPr>
                <a:t>添加标题</a:t>
              </a:r>
            </a:p>
          </p:txBody>
        </p:sp>
        <p:sp>
          <p:nvSpPr>
            <p:cNvPr id="30" name="MH_Text_2"/>
            <p:cNvSpPr txBox="1">
              <a:spLocks noChangeArrowheads="1"/>
            </p:cNvSpPr>
            <p:nvPr>
              <p:custDataLst>
                <p:tags r:id="rId17"/>
              </p:custDataLst>
            </p:nvPr>
          </p:nvSpPr>
          <p:spPr bwMode="auto">
            <a:xfrm>
              <a:off x="5334437" y="3130256"/>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dirty="0">
                  <a:solidFill>
                    <a:schemeClr val="tx1">
                      <a:lumMod val="95000"/>
                    </a:schemeClr>
                  </a:solidFill>
                  <a:latin typeface="+mn-lt"/>
                  <a:ea typeface="幼圆" pitchFamily="49" charset="-122"/>
                </a:rPr>
                <a:t>点击添加文字点击添加文字</a:t>
              </a:r>
            </a:p>
          </p:txBody>
        </p:sp>
        <p:sp>
          <p:nvSpPr>
            <p:cNvPr id="31" name="MH_SubTitle_3"/>
            <p:cNvSpPr txBox="1">
              <a:spLocks noChangeArrowheads="1"/>
            </p:cNvSpPr>
            <p:nvPr>
              <p:custDataLst>
                <p:tags r:id="rId18"/>
              </p:custDataLst>
            </p:nvPr>
          </p:nvSpPr>
          <p:spPr bwMode="auto">
            <a:xfrm>
              <a:off x="5724609" y="3532142"/>
              <a:ext cx="20304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chemeClr val="accent3"/>
                  </a:solidFill>
                  <a:latin typeface="+mn-lt"/>
                  <a:ea typeface="幼圆" pitchFamily="49" charset="-122"/>
                </a:rPr>
                <a:t>添加标题</a:t>
              </a:r>
            </a:p>
          </p:txBody>
        </p:sp>
        <p:sp>
          <p:nvSpPr>
            <p:cNvPr id="32" name="MH_Text_3"/>
            <p:cNvSpPr txBox="1">
              <a:spLocks noChangeArrowheads="1"/>
            </p:cNvSpPr>
            <p:nvPr>
              <p:custDataLst>
                <p:tags r:id="rId19"/>
              </p:custDataLst>
            </p:nvPr>
          </p:nvSpPr>
          <p:spPr bwMode="auto">
            <a:xfrm>
              <a:off x="5762627" y="3838890"/>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dirty="0">
                  <a:solidFill>
                    <a:schemeClr val="tx1">
                      <a:lumMod val="95000"/>
                    </a:schemeClr>
                  </a:solidFill>
                  <a:latin typeface="+mn-lt"/>
                  <a:ea typeface="幼圆" pitchFamily="49" charset="-122"/>
                </a:rPr>
                <a:t>点击添加文字点击添加文字</a:t>
              </a:r>
            </a:p>
          </p:txBody>
        </p:sp>
        <p:sp>
          <p:nvSpPr>
            <p:cNvPr id="33" name="MH_SubTitle_4"/>
            <p:cNvSpPr txBox="1">
              <a:spLocks noChangeArrowheads="1"/>
            </p:cNvSpPr>
            <p:nvPr>
              <p:custDataLst>
                <p:tags r:id="rId20"/>
              </p:custDataLst>
            </p:nvPr>
          </p:nvSpPr>
          <p:spPr bwMode="auto">
            <a:xfrm>
              <a:off x="6011784" y="4439160"/>
              <a:ext cx="20304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chemeClr val="accent4"/>
                  </a:solidFill>
                  <a:latin typeface="+mn-lt"/>
                  <a:ea typeface="幼圆" pitchFamily="49" charset="-122"/>
                </a:rPr>
                <a:t>添加标题</a:t>
              </a:r>
            </a:p>
          </p:txBody>
        </p:sp>
        <p:sp>
          <p:nvSpPr>
            <p:cNvPr id="34" name="MH_Text_4"/>
            <p:cNvSpPr txBox="1">
              <a:spLocks noChangeArrowheads="1"/>
            </p:cNvSpPr>
            <p:nvPr>
              <p:custDataLst>
                <p:tags r:id="rId21"/>
              </p:custDataLst>
            </p:nvPr>
          </p:nvSpPr>
          <p:spPr bwMode="auto">
            <a:xfrm>
              <a:off x="5791206" y="4781823"/>
              <a:ext cx="23177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dirty="0">
                  <a:solidFill>
                    <a:schemeClr val="tx1">
                      <a:lumMod val="95000"/>
                    </a:schemeClr>
                  </a:solidFill>
                  <a:latin typeface="+mn-lt"/>
                  <a:ea typeface="幼圆" pitchFamily="49" charset="-122"/>
                </a:rPr>
                <a:t>点击添加文字点击添加文字</a:t>
              </a:r>
            </a:p>
          </p:txBody>
        </p:sp>
        <p:sp>
          <p:nvSpPr>
            <p:cNvPr id="35" name="MH_Other_13"/>
            <p:cNvSpPr>
              <a:spLocks noChangeAspect="1" noEditPoints="1"/>
            </p:cNvSpPr>
            <p:nvPr>
              <p:custDataLst>
                <p:tags r:id="rId22"/>
              </p:custDataLst>
            </p:nvPr>
          </p:nvSpPr>
          <p:spPr bwMode="auto">
            <a:xfrm>
              <a:off x="3248027" y="2884261"/>
              <a:ext cx="269875" cy="404813"/>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itchFamily="49" charset="-122"/>
              </a:endParaRPr>
            </a:p>
          </p:txBody>
        </p:sp>
        <p:sp>
          <p:nvSpPr>
            <p:cNvPr id="36" name="MH_Other_14"/>
            <p:cNvSpPr>
              <a:spLocks noChangeAspect="1" noEditPoints="1"/>
            </p:cNvSpPr>
            <p:nvPr>
              <p:custDataLst>
                <p:tags r:id="rId23"/>
              </p:custDataLst>
            </p:nvPr>
          </p:nvSpPr>
          <p:spPr bwMode="auto">
            <a:xfrm>
              <a:off x="4438652" y="5079773"/>
              <a:ext cx="409575" cy="40640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itchFamily="49" charset="-122"/>
              </a:endParaRPr>
            </a:p>
          </p:txBody>
        </p:sp>
        <p:sp>
          <p:nvSpPr>
            <p:cNvPr id="37" name="MH_Other_15"/>
            <p:cNvSpPr>
              <a:spLocks noEditPoints="1"/>
            </p:cNvSpPr>
            <p:nvPr>
              <p:custDataLst>
                <p:tags r:id="rId24"/>
              </p:custDataLst>
            </p:nvPr>
          </p:nvSpPr>
          <p:spPr bwMode="auto">
            <a:xfrm>
              <a:off x="3581402" y="3624035"/>
              <a:ext cx="376237" cy="40640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itchFamily="49" charset="-122"/>
              </a:endParaRPr>
            </a:p>
          </p:txBody>
        </p:sp>
        <p:sp>
          <p:nvSpPr>
            <p:cNvPr id="38" name="MH_Other_16"/>
            <p:cNvSpPr/>
            <p:nvPr>
              <p:custDataLst>
                <p:tags r:id="rId25"/>
              </p:custDataLst>
            </p:nvPr>
          </p:nvSpPr>
          <p:spPr bwMode="auto">
            <a:xfrm>
              <a:off x="3759201" y="3720873"/>
              <a:ext cx="114300" cy="106362"/>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itchFamily="49" charset="-122"/>
              </a:endParaRPr>
            </a:p>
          </p:txBody>
        </p:sp>
        <p:sp>
          <p:nvSpPr>
            <p:cNvPr id="39" name="MH_Other_17"/>
            <p:cNvSpPr>
              <a:spLocks noChangeAspect="1" noEditPoints="1"/>
            </p:cNvSpPr>
            <p:nvPr>
              <p:custDataLst>
                <p:tags r:id="rId26"/>
              </p:custDataLst>
            </p:nvPr>
          </p:nvSpPr>
          <p:spPr bwMode="auto">
            <a:xfrm>
              <a:off x="4025901" y="4297136"/>
              <a:ext cx="379412" cy="40481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itchFamily="49" charset="-122"/>
              </a:endParaRPr>
            </a:p>
          </p:txBody>
        </p:sp>
        <p:sp>
          <p:nvSpPr>
            <p:cNvPr id="40" name="MH_Other_18"/>
            <p:cNvSpPr>
              <a:spLocks noChangeAspect="1" noChangeArrowheads="1"/>
            </p:cNvSpPr>
            <p:nvPr>
              <p:custDataLst>
                <p:tags r:id="rId27"/>
              </p:custDataLst>
            </p:nvPr>
          </p:nvSpPr>
          <p:spPr bwMode="auto">
            <a:xfrm>
              <a:off x="4929270" y="2245393"/>
              <a:ext cx="107950" cy="107950"/>
            </a:xfrm>
            <a:prstGeom prst="ellipse">
              <a:avLst/>
            </a:prstGeom>
            <a:solidFill>
              <a:schemeClr val="accent1"/>
            </a:solidFill>
            <a:ln>
              <a:noFill/>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zh-CN" altLang="en-US" kern="0">
                <a:solidFill>
                  <a:srgbClr val="000000"/>
                </a:solidFill>
                <a:latin typeface="+mn-lt"/>
                <a:ea typeface="幼圆" pitchFamily="49" charset="-122"/>
              </a:endParaRPr>
            </a:p>
          </p:txBody>
        </p:sp>
        <p:sp>
          <p:nvSpPr>
            <p:cNvPr id="41" name="MH_Other_19"/>
            <p:cNvSpPr>
              <a:spLocks noChangeAspect="1" noChangeArrowheads="1"/>
            </p:cNvSpPr>
            <p:nvPr>
              <p:custDataLst>
                <p:tags r:id="rId28"/>
              </p:custDataLst>
            </p:nvPr>
          </p:nvSpPr>
          <p:spPr bwMode="auto">
            <a:xfrm>
              <a:off x="5392382" y="2943695"/>
              <a:ext cx="107950" cy="107950"/>
            </a:xfrm>
            <a:prstGeom prst="ellipse">
              <a:avLst/>
            </a:prstGeom>
            <a:solidFill>
              <a:schemeClr val="accent2"/>
            </a:solidFill>
            <a:ln>
              <a:noFill/>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zh-CN" altLang="en-US" kern="0">
                <a:solidFill>
                  <a:srgbClr val="000000"/>
                </a:solidFill>
                <a:latin typeface="+mn-lt"/>
                <a:ea typeface="幼圆" pitchFamily="49" charset="-122"/>
              </a:endParaRPr>
            </a:p>
          </p:txBody>
        </p:sp>
        <p:sp>
          <p:nvSpPr>
            <p:cNvPr id="42" name="MH_Other_20"/>
            <p:cNvSpPr>
              <a:spLocks noChangeAspect="1" noChangeArrowheads="1"/>
            </p:cNvSpPr>
            <p:nvPr>
              <p:custDataLst>
                <p:tags r:id="rId29"/>
              </p:custDataLst>
            </p:nvPr>
          </p:nvSpPr>
          <p:spPr bwMode="auto">
            <a:xfrm>
              <a:off x="5654677" y="3677153"/>
              <a:ext cx="107950" cy="107950"/>
            </a:xfrm>
            <a:prstGeom prst="ellipse">
              <a:avLst/>
            </a:prstGeom>
            <a:solidFill>
              <a:schemeClr val="accent3"/>
            </a:solidFill>
            <a:ln w="9525">
              <a:noFill/>
              <a:round/>
            </a:ln>
          </p:spPr>
          <p:txBody>
            <a:bodyPr lIns="68580" tIns="34290" rIns="68580" bIns="34290"/>
            <a:lstStyle/>
            <a:p>
              <a:pPr>
                <a:defRPr/>
              </a:pPr>
              <a:endParaRPr lang="zh-CN" altLang="en-US" kern="0">
                <a:solidFill>
                  <a:prstClr val="black"/>
                </a:solidFill>
                <a:ea typeface="幼圆" pitchFamily="49" charset="-122"/>
              </a:endParaRPr>
            </a:p>
          </p:txBody>
        </p:sp>
        <p:sp>
          <p:nvSpPr>
            <p:cNvPr id="43" name="MH_Other_21"/>
            <p:cNvSpPr>
              <a:spLocks noChangeAspect="1" noChangeArrowheads="1"/>
            </p:cNvSpPr>
            <p:nvPr>
              <p:custDataLst>
                <p:tags r:id="rId30"/>
              </p:custDataLst>
            </p:nvPr>
          </p:nvSpPr>
          <p:spPr bwMode="auto">
            <a:xfrm>
              <a:off x="5875256" y="4590558"/>
              <a:ext cx="107950" cy="107950"/>
            </a:xfrm>
            <a:prstGeom prst="ellipse">
              <a:avLst/>
            </a:prstGeom>
            <a:solidFill>
              <a:schemeClr val="accent4"/>
            </a:solidFill>
            <a:ln w="9525">
              <a:noFill/>
              <a:round/>
            </a:ln>
          </p:spPr>
          <p:txBody>
            <a:bodyPr lIns="68580" tIns="34290" rIns="68580" bIns="34290"/>
            <a:lstStyle/>
            <a:p>
              <a:pPr>
                <a:defRPr/>
              </a:pPr>
              <a:endParaRPr lang="zh-CN" altLang="en-US" kern="0">
                <a:solidFill>
                  <a:prstClr val="black"/>
                </a:solidFill>
                <a:ea typeface="幼圆" pitchFamily="49" charset="-122"/>
              </a:endParaRPr>
            </a:p>
          </p:txBody>
        </p:sp>
      </p:grpSp>
      <p:sp>
        <p:nvSpPr>
          <p:cNvPr id="44" name="矩形 43"/>
          <p:cNvSpPr/>
          <p:nvPr/>
        </p:nvSpPr>
        <p:spPr>
          <a:xfrm>
            <a:off x="1017254" y="223253"/>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3" name="图片 2"/>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7835900" y="5553416"/>
            <a:ext cx="4356100" cy="1742440"/>
          </a:xfrm>
          <a:prstGeom prst="rect">
            <a:avLst/>
          </a:prstGeom>
        </p:spPr>
      </p:pic>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704238" y="283344"/>
            <a:ext cx="7064034" cy="6858000"/>
          </a:xfrm>
          <a:prstGeom prst="rect">
            <a:avLst/>
          </a:prstGeom>
        </p:spPr>
      </p:pic>
      <p:graphicFrame>
        <p:nvGraphicFramePr>
          <p:cNvPr id="9" name="图表 8"/>
          <p:cNvGraphicFramePr/>
          <p:nvPr/>
        </p:nvGraphicFramePr>
        <p:xfrm>
          <a:off x="565654" y="1756229"/>
          <a:ext cx="6723532" cy="4368893"/>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7356313" y="109848"/>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
        <p:nvSpPr>
          <p:cNvPr id="5" name="矩形 4"/>
          <p:cNvSpPr/>
          <p:nvPr/>
        </p:nvSpPr>
        <p:spPr>
          <a:xfrm>
            <a:off x="8648974" y="1109898"/>
            <a:ext cx="2031326" cy="646331"/>
          </a:xfrm>
          <a:prstGeom prst="rect">
            <a:avLst/>
          </a:prstGeom>
          <a:noFill/>
        </p:spPr>
        <p:txBody>
          <a:bodyPr wrap="none" lIns="91440" tIns="45720" rIns="91440" bIns="45720">
            <a:spAutoFit/>
          </a:bodyPr>
          <a:lstStyle/>
          <a:p>
            <a:pPr algn="ctr"/>
            <a:r>
              <a:rPr lang="zh-CN" altLang="en-US" sz="3600" dirty="0" smtClean="0">
                <a:ln w="0"/>
                <a:solidFill>
                  <a:srgbClr val="E87A17"/>
                </a:solidFill>
                <a:latin typeface="幼圆" pitchFamily="49" charset="-122"/>
                <a:ea typeface="幼圆" pitchFamily="49" charset="-122"/>
              </a:rPr>
              <a:t>文字标题</a:t>
            </a:r>
            <a:endParaRPr lang="zh-CN" altLang="en-US" sz="3600" dirty="0">
              <a:ln w="0"/>
              <a:solidFill>
                <a:srgbClr val="E87A17"/>
              </a:solidFill>
              <a:latin typeface="幼圆" pitchFamily="49" charset="-122"/>
              <a:ea typeface="幼圆" pitchFamily="49" charset="-122"/>
            </a:endParaRPr>
          </a:p>
        </p:txBody>
      </p:sp>
      <p:sp>
        <p:nvSpPr>
          <p:cNvPr id="12" name="矩形 11"/>
          <p:cNvSpPr/>
          <p:nvPr/>
        </p:nvSpPr>
        <p:spPr>
          <a:xfrm>
            <a:off x="9895470" y="1862398"/>
            <a:ext cx="1569660" cy="646331"/>
          </a:xfrm>
          <a:prstGeom prst="rect">
            <a:avLst/>
          </a:prstGeom>
          <a:noFill/>
        </p:spPr>
        <p:txBody>
          <a:bodyPr wrap="none" lIns="91440" tIns="45720" rIns="91440" bIns="45720">
            <a:spAutoFit/>
          </a:bodyPr>
          <a:lstStyle/>
          <a:p>
            <a:pPr algn="ctr"/>
            <a:r>
              <a:rPr lang="zh-CN" altLang="en-US" sz="3600" dirty="0" smtClean="0">
                <a:ln w="0"/>
                <a:solidFill>
                  <a:srgbClr val="36ACCF"/>
                </a:solidFill>
                <a:latin typeface="幼圆" pitchFamily="49" charset="-122"/>
                <a:ea typeface="幼圆" pitchFamily="49" charset="-122"/>
              </a:rPr>
              <a:t>小标题</a:t>
            </a:r>
            <a:endParaRPr lang="zh-CN" altLang="en-US" sz="3600" dirty="0">
              <a:ln w="0"/>
              <a:solidFill>
                <a:srgbClr val="36ACCF"/>
              </a:solidFill>
              <a:latin typeface="幼圆" pitchFamily="49" charset="-122"/>
              <a:ea typeface="幼圆" pitchFamily="49" charset="-122"/>
            </a:endParaRPr>
          </a:p>
        </p:txBody>
      </p:sp>
      <p:sp>
        <p:nvSpPr>
          <p:cNvPr id="13" name="矩形 12"/>
          <p:cNvSpPr/>
          <p:nvPr/>
        </p:nvSpPr>
        <p:spPr>
          <a:xfrm>
            <a:off x="7807498" y="2199327"/>
            <a:ext cx="1569660" cy="646331"/>
          </a:xfrm>
          <a:prstGeom prst="rect">
            <a:avLst/>
          </a:prstGeom>
          <a:noFill/>
        </p:spPr>
        <p:txBody>
          <a:bodyPr wrap="none" lIns="91440" tIns="45720" rIns="91440" bIns="45720">
            <a:spAutoFit/>
          </a:bodyPr>
          <a:lstStyle/>
          <a:p>
            <a:pPr algn="ctr"/>
            <a:r>
              <a:rPr lang="zh-CN" altLang="en-US" sz="3600" dirty="0" smtClean="0">
                <a:ln w="0"/>
                <a:solidFill>
                  <a:srgbClr val="F59787"/>
                </a:solidFill>
                <a:latin typeface="幼圆" pitchFamily="49" charset="-122"/>
                <a:ea typeface="幼圆" pitchFamily="49" charset="-122"/>
              </a:rPr>
              <a:t>小标题</a:t>
            </a:r>
            <a:endParaRPr lang="zh-CN" altLang="en-US" sz="3600" dirty="0">
              <a:ln w="0"/>
              <a:solidFill>
                <a:srgbClr val="F59787"/>
              </a:solidFill>
              <a:latin typeface="幼圆" pitchFamily="49" charset="-122"/>
              <a:ea typeface="幼圆"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35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360"/>
                                          </p:val>
                                        </p:tav>
                                        <p:tav tm="100000">
                                          <p:val>
                                            <p:fltVal val="0"/>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5"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3</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3250175" y="3144737"/>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itchFamily="2" charset="-122"/>
                <a:ea typeface="李旭科书法" pitchFamily="2" charset="-122"/>
              </a:rPr>
              <a:t>发展现状与建议</a:t>
            </a:r>
            <a:endParaRPr lang="zh-CN" altLang="en-US" sz="5400" b="0" cap="none" spc="0" dirty="0">
              <a:ln w="0"/>
              <a:effectLst>
                <a:outerShdw blurRad="38100" dist="19050" dir="2700000" algn="tl" rotWithShape="0">
                  <a:schemeClr val="dk1">
                    <a:alpha val="40000"/>
                  </a:schemeClr>
                </a:outerShdw>
              </a:effectLst>
              <a:latin typeface="李旭科书法" pitchFamily="2" charset="-122"/>
              <a:ea typeface="李旭科书法"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0" idx="0"/>
            <a:endCxn id="9" idx="4"/>
          </p:cNvCxnSpPr>
          <p:nvPr/>
        </p:nvCxnSpPr>
        <p:spPr>
          <a:xfrm>
            <a:off x="1968876" y="3608501"/>
            <a:ext cx="83041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4"/>
            <a:endCxn id="8" idx="0"/>
          </p:cNvCxnSpPr>
          <p:nvPr/>
        </p:nvCxnSpPr>
        <p:spPr>
          <a:xfrm>
            <a:off x="2369793" y="3189406"/>
            <a:ext cx="0" cy="8304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27834" y="1905488"/>
            <a:ext cx="1283918" cy="1283918"/>
          </a:xfrm>
          <a:prstGeom prst="ellipse">
            <a:avLst/>
          </a:prstGeom>
          <a:solidFill>
            <a:srgbClr val="5BA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8" name="椭圆 7"/>
          <p:cNvSpPr/>
          <p:nvPr/>
        </p:nvSpPr>
        <p:spPr>
          <a:xfrm>
            <a:off x="1727834" y="4019818"/>
            <a:ext cx="1283918" cy="1283918"/>
          </a:xfrm>
          <a:prstGeom prst="ellipse">
            <a:avLst/>
          </a:prstGeom>
          <a:solidFill>
            <a:srgbClr val="9B5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9" name="椭圆 8"/>
          <p:cNvSpPr/>
          <p:nvPr/>
        </p:nvSpPr>
        <p:spPr>
          <a:xfrm rot="5400000">
            <a:off x="2799288" y="2966542"/>
            <a:ext cx="1283918" cy="1283918"/>
          </a:xfrm>
          <a:prstGeom prst="ellipse">
            <a:avLst/>
          </a:prstGeom>
          <a:solidFill>
            <a:srgbClr val="7F1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0" name="椭圆 9"/>
          <p:cNvSpPr/>
          <p:nvPr/>
        </p:nvSpPr>
        <p:spPr>
          <a:xfrm rot="5400000">
            <a:off x="684958" y="2966542"/>
            <a:ext cx="1283918" cy="1283918"/>
          </a:xfrm>
          <a:prstGeom prst="ellipse">
            <a:avLst/>
          </a:prstGeom>
          <a:solidFill>
            <a:srgbClr val="E92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1" name="椭圆 10"/>
          <p:cNvSpPr/>
          <p:nvPr/>
        </p:nvSpPr>
        <p:spPr>
          <a:xfrm>
            <a:off x="2173366" y="3418001"/>
            <a:ext cx="381000" cy="381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2" name="KSO_Shape"/>
          <p:cNvSpPr/>
          <p:nvPr/>
        </p:nvSpPr>
        <p:spPr>
          <a:xfrm>
            <a:off x="2216862" y="3463586"/>
            <a:ext cx="280447" cy="281857"/>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itchFamily="49" charset="-122"/>
            </a:endParaRPr>
          </a:p>
        </p:txBody>
      </p:sp>
      <p:sp>
        <p:nvSpPr>
          <p:cNvPr id="13" name="KSO_Shape"/>
          <p:cNvSpPr/>
          <p:nvPr/>
        </p:nvSpPr>
        <p:spPr>
          <a:xfrm>
            <a:off x="2074708" y="2317896"/>
            <a:ext cx="578688" cy="46005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itchFamily="49" charset="-122"/>
            </a:endParaRPr>
          </a:p>
        </p:txBody>
      </p:sp>
      <p:sp>
        <p:nvSpPr>
          <p:cNvPr id="14" name="KSO_Shape"/>
          <p:cNvSpPr/>
          <p:nvPr/>
        </p:nvSpPr>
        <p:spPr bwMode="auto">
          <a:xfrm>
            <a:off x="1138957" y="3301749"/>
            <a:ext cx="375920" cy="605530"/>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5" name="KSO_Shape"/>
          <p:cNvSpPr/>
          <p:nvPr/>
        </p:nvSpPr>
        <p:spPr bwMode="auto">
          <a:xfrm>
            <a:off x="3212964" y="3372109"/>
            <a:ext cx="456565" cy="457372"/>
          </a:xfrm>
          <a:custGeom>
            <a:avLst/>
            <a:gdLst>
              <a:gd name="T0" fmla="*/ 1688022 w 2774"/>
              <a:gd name="T1" fmla="*/ 1800397 h 2779"/>
              <a:gd name="T2" fmla="*/ 107443 w 2774"/>
              <a:gd name="T3" fmla="*/ 1800397 h 2779"/>
              <a:gd name="T4" fmla="*/ 0 w 2774"/>
              <a:gd name="T5" fmla="*/ 1692853 h 2779"/>
              <a:gd name="T6" fmla="*/ 0 w 2774"/>
              <a:gd name="T7" fmla="*/ 647210 h 2779"/>
              <a:gd name="T8" fmla="*/ 0 w 2774"/>
              <a:gd name="T9" fmla="*/ 359561 h 2779"/>
              <a:gd name="T10" fmla="*/ 0 w 2774"/>
              <a:gd name="T11" fmla="*/ 107544 h 2779"/>
              <a:gd name="T12" fmla="*/ 107443 w 2774"/>
              <a:gd name="T13" fmla="*/ 0 h 2779"/>
              <a:gd name="T14" fmla="*/ 1507440 w 2774"/>
              <a:gd name="T15" fmla="*/ 0 h 2779"/>
              <a:gd name="T16" fmla="*/ 1794818 w 2774"/>
              <a:gd name="T17" fmla="*/ 289592 h 2779"/>
              <a:gd name="T18" fmla="*/ 1795465 w 2774"/>
              <a:gd name="T19" fmla="*/ 1692853 h 2779"/>
              <a:gd name="T20" fmla="*/ 1688022 w 2774"/>
              <a:gd name="T21" fmla="*/ 1800397 h 2779"/>
              <a:gd name="T22" fmla="*/ 1436243 w 2774"/>
              <a:gd name="T23" fmla="*/ 290240 h 2779"/>
              <a:gd name="T24" fmla="*/ 1328799 w 2774"/>
              <a:gd name="T25" fmla="*/ 182696 h 2779"/>
              <a:gd name="T26" fmla="*/ 394821 w 2774"/>
              <a:gd name="T27" fmla="*/ 182696 h 2779"/>
              <a:gd name="T28" fmla="*/ 287378 w 2774"/>
              <a:gd name="T29" fmla="*/ 290240 h 2779"/>
              <a:gd name="T30" fmla="*/ 287378 w 2774"/>
              <a:gd name="T31" fmla="*/ 614169 h 2779"/>
              <a:gd name="T32" fmla="*/ 394821 w 2774"/>
              <a:gd name="T33" fmla="*/ 721714 h 2779"/>
              <a:gd name="T34" fmla="*/ 1328799 w 2774"/>
              <a:gd name="T35" fmla="*/ 721714 h 2779"/>
              <a:gd name="T36" fmla="*/ 1436243 w 2774"/>
              <a:gd name="T37" fmla="*/ 614169 h 2779"/>
              <a:gd name="T38" fmla="*/ 1436243 w 2774"/>
              <a:gd name="T39" fmla="*/ 290240 h 2779"/>
              <a:gd name="T40" fmla="*/ 1544333 w 2774"/>
              <a:gd name="T41" fmla="*/ 865538 h 2779"/>
              <a:gd name="T42" fmla="*/ 251132 w 2774"/>
              <a:gd name="T43" fmla="*/ 865538 h 2779"/>
              <a:gd name="T44" fmla="*/ 251132 w 2774"/>
              <a:gd name="T45" fmla="*/ 1692853 h 2779"/>
              <a:gd name="T46" fmla="*/ 1544333 w 2774"/>
              <a:gd name="T47" fmla="*/ 1692853 h 2779"/>
              <a:gd name="T48" fmla="*/ 1544333 w 2774"/>
              <a:gd name="T49" fmla="*/ 865538 h 2779"/>
              <a:gd name="T50" fmla="*/ 1400644 w 2774"/>
              <a:gd name="T51" fmla="*/ 1117555 h 2779"/>
              <a:gd name="T52" fmla="*/ 394821 w 2774"/>
              <a:gd name="T53" fmla="*/ 1117555 h 2779"/>
              <a:gd name="T54" fmla="*/ 394821 w 2774"/>
              <a:gd name="T55" fmla="*/ 1045643 h 2779"/>
              <a:gd name="T56" fmla="*/ 1400644 w 2774"/>
              <a:gd name="T57" fmla="*/ 1045643 h 2779"/>
              <a:gd name="T58" fmla="*/ 1400644 w 2774"/>
              <a:gd name="T59" fmla="*/ 1117555 h 2779"/>
              <a:gd name="T60" fmla="*/ 1400644 w 2774"/>
              <a:gd name="T61" fmla="*/ 1261379 h 2779"/>
              <a:gd name="T62" fmla="*/ 394821 w 2774"/>
              <a:gd name="T63" fmla="*/ 1261379 h 2779"/>
              <a:gd name="T64" fmla="*/ 394821 w 2774"/>
              <a:gd name="T65" fmla="*/ 1189467 h 2779"/>
              <a:gd name="T66" fmla="*/ 1400644 w 2774"/>
              <a:gd name="T67" fmla="*/ 1189467 h 2779"/>
              <a:gd name="T68" fmla="*/ 1400644 w 2774"/>
              <a:gd name="T69" fmla="*/ 1261379 h 2779"/>
              <a:gd name="T70" fmla="*/ 1400644 w 2774"/>
              <a:gd name="T71" fmla="*/ 1405204 h 2779"/>
              <a:gd name="T72" fmla="*/ 394821 w 2774"/>
              <a:gd name="T73" fmla="*/ 1405204 h 2779"/>
              <a:gd name="T74" fmla="*/ 394821 w 2774"/>
              <a:gd name="T75" fmla="*/ 1333291 h 2779"/>
              <a:gd name="T76" fmla="*/ 1400644 w 2774"/>
              <a:gd name="T77" fmla="*/ 1333291 h 2779"/>
              <a:gd name="T78" fmla="*/ 1400644 w 2774"/>
              <a:gd name="T79" fmla="*/ 1405204 h 2779"/>
              <a:gd name="T80" fmla="*/ 1400644 w 2774"/>
              <a:gd name="T81" fmla="*/ 1549028 h 2779"/>
              <a:gd name="T82" fmla="*/ 394821 w 2774"/>
              <a:gd name="T83" fmla="*/ 1549028 h 2779"/>
              <a:gd name="T84" fmla="*/ 394821 w 2774"/>
              <a:gd name="T85" fmla="*/ 1477116 h 2779"/>
              <a:gd name="T86" fmla="*/ 1400644 w 2774"/>
              <a:gd name="T87" fmla="*/ 1477116 h 2779"/>
              <a:gd name="T88" fmla="*/ 1400644 w 2774"/>
              <a:gd name="T89" fmla="*/ 1549028 h 2779"/>
              <a:gd name="T90" fmla="*/ 1005823 w 2774"/>
              <a:gd name="T91" fmla="*/ 254608 h 2779"/>
              <a:gd name="T92" fmla="*/ 1220709 w 2774"/>
              <a:gd name="T93" fmla="*/ 254608 h 2779"/>
              <a:gd name="T94" fmla="*/ 1220709 w 2774"/>
              <a:gd name="T95" fmla="*/ 649801 h 2779"/>
              <a:gd name="T96" fmla="*/ 1005823 w 2774"/>
              <a:gd name="T97" fmla="*/ 649801 h 2779"/>
              <a:gd name="T98" fmla="*/ 1005823 w 2774"/>
              <a:gd name="T99" fmla="*/ 254608 h 27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4" h="2779">
                <a:moveTo>
                  <a:pt x="2608" y="2779"/>
                </a:moveTo>
                <a:cubicBezTo>
                  <a:pt x="166" y="2779"/>
                  <a:pt x="166" y="2779"/>
                  <a:pt x="166" y="2779"/>
                </a:cubicBezTo>
                <a:cubicBezTo>
                  <a:pt x="74" y="2779"/>
                  <a:pt x="0" y="2705"/>
                  <a:pt x="0" y="2613"/>
                </a:cubicBezTo>
                <a:cubicBezTo>
                  <a:pt x="0" y="999"/>
                  <a:pt x="0" y="999"/>
                  <a:pt x="0" y="999"/>
                </a:cubicBezTo>
                <a:cubicBezTo>
                  <a:pt x="0" y="555"/>
                  <a:pt x="0" y="555"/>
                  <a:pt x="0" y="555"/>
                </a:cubicBezTo>
                <a:cubicBezTo>
                  <a:pt x="0" y="166"/>
                  <a:pt x="0" y="166"/>
                  <a:pt x="0" y="166"/>
                </a:cubicBezTo>
                <a:cubicBezTo>
                  <a:pt x="0" y="74"/>
                  <a:pt x="74" y="0"/>
                  <a:pt x="166" y="0"/>
                </a:cubicBezTo>
                <a:cubicBezTo>
                  <a:pt x="2329" y="0"/>
                  <a:pt x="2329" y="0"/>
                  <a:pt x="2329" y="0"/>
                </a:cubicBezTo>
                <a:cubicBezTo>
                  <a:pt x="2773" y="447"/>
                  <a:pt x="2773" y="447"/>
                  <a:pt x="2773" y="447"/>
                </a:cubicBezTo>
                <a:cubicBezTo>
                  <a:pt x="2774" y="2613"/>
                  <a:pt x="2774" y="2613"/>
                  <a:pt x="2774" y="2613"/>
                </a:cubicBezTo>
                <a:cubicBezTo>
                  <a:pt x="2774" y="2705"/>
                  <a:pt x="2700" y="2779"/>
                  <a:pt x="2608" y="2779"/>
                </a:cubicBezTo>
                <a:close/>
                <a:moveTo>
                  <a:pt x="2219" y="448"/>
                </a:moveTo>
                <a:cubicBezTo>
                  <a:pt x="2219" y="357"/>
                  <a:pt x="2145" y="282"/>
                  <a:pt x="2053" y="282"/>
                </a:cubicBezTo>
                <a:cubicBezTo>
                  <a:pt x="610" y="282"/>
                  <a:pt x="610" y="282"/>
                  <a:pt x="610" y="282"/>
                </a:cubicBezTo>
                <a:cubicBezTo>
                  <a:pt x="518" y="282"/>
                  <a:pt x="444" y="357"/>
                  <a:pt x="444" y="448"/>
                </a:cubicBezTo>
                <a:cubicBezTo>
                  <a:pt x="444" y="948"/>
                  <a:pt x="444" y="948"/>
                  <a:pt x="444" y="948"/>
                </a:cubicBezTo>
                <a:cubicBezTo>
                  <a:pt x="444" y="1040"/>
                  <a:pt x="518" y="1114"/>
                  <a:pt x="610" y="1114"/>
                </a:cubicBezTo>
                <a:cubicBezTo>
                  <a:pt x="2053" y="1114"/>
                  <a:pt x="2053" y="1114"/>
                  <a:pt x="2053" y="1114"/>
                </a:cubicBezTo>
                <a:cubicBezTo>
                  <a:pt x="2145" y="1114"/>
                  <a:pt x="2219" y="1040"/>
                  <a:pt x="2219" y="948"/>
                </a:cubicBezTo>
                <a:lnTo>
                  <a:pt x="2219" y="448"/>
                </a:lnTo>
                <a:close/>
                <a:moveTo>
                  <a:pt x="2386" y="1336"/>
                </a:moveTo>
                <a:cubicBezTo>
                  <a:pt x="388" y="1336"/>
                  <a:pt x="388" y="1336"/>
                  <a:pt x="388" y="1336"/>
                </a:cubicBezTo>
                <a:cubicBezTo>
                  <a:pt x="388" y="2613"/>
                  <a:pt x="388" y="2613"/>
                  <a:pt x="388" y="2613"/>
                </a:cubicBezTo>
                <a:cubicBezTo>
                  <a:pt x="2386" y="2613"/>
                  <a:pt x="2386" y="2613"/>
                  <a:pt x="2386" y="2613"/>
                </a:cubicBezTo>
                <a:lnTo>
                  <a:pt x="2386" y="1336"/>
                </a:lnTo>
                <a:close/>
                <a:moveTo>
                  <a:pt x="2164" y="1725"/>
                </a:moveTo>
                <a:cubicBezTo>
                  <a:pt x="610" y="1725"/>
                  <a:pt x="610" y="1725"/>
                  <a:pt x="610" y="1725"/>
                </a:cubicBezTo>
                <a:cubicBezTo>
                  <a:pt x="610" y="1614"/>
                  <a:pt x="610" y="1614"/>
                  <a:pt x="610" y="1614"/>
                </a:cubicBezTo>
                <a:cubicBezTo>
                  <a:pt x="2164" y="1614"/>
                  <a:pt x="2164" y="1614"/>
                  <a:pt x="2164" y="1614"/>
                </a:cubicBezTo>
                <a:lnTo>
                  <a:pt x="2164" y="1725"/>
                </a:lnTo>
                <a:close/>
                <a:moveTo>
                  <a:pt x="2164" y="1947"/>
                </a:moveTo>
                <a:cubicBezTo>
                  <a:pt x="610" y="1947"/>
                  <a:pt x="610" y="1947"/>
                  <a:pt x="610" y="1947"/>
                </a:cubicBezTo>
                <a:cubicBezTo>
                  <a:pt x="610" y="1836"/>
                  <a:pt x="610" y="1836"/>
                  <a:pt x="610" y="1836"/>
                </a:cubicBezTo>
                <a:cubicBezTo>
                  <a:pt x="2164" y="1836"/>
                  <a:pt x="2164" y="1836"/>
                  <a:pt x="2164" y="1836"/>
                </a:cubicBezTo>
                <a:lnTo>
                  <a:pt x="2164" y="1947"/>
                </a:lnTo>
                <a:close/>
                <a:moveTo>
                  <a:pt x="2164" y="2169"/>
                </a:moveTo>
                <a:cubicBezTo>
                  <a:pt x="610" y="2169"/>
                  <a:pt x="610" y="2169"/>
                  <a:pt x="610" y="2169"/>
                </a:cubicBezTo>
                <a:cubicBezTo>
                  <a:pt x="610" y="2058"/>
                  <a:pt x="610" y="2058"/>
                  <a:pt x="610" y="2058"/>
                </a:cubicBezTo>
                <a:cubicBezTo>
                  <a:pt x="2164" y="2058"/>
                  <a:pt x="2164" y="2058"/>
                  <a:pt x="2164" y="2058"/>
                </a:cubicBezTo>
                <a:lnTo>
                  <a:pt x="2164" y="2169"/>
                </a:lnTo>
                <a:close/>
                <a:moveTo>
                  <a:pt x="2164" y="2391"/>
                </a:moveTo>
                <a:cubicBezTo>
                  <a:pt x="610" y="2391"/>
                  <a:pt x="610" y="2391"/>
                  <a:pt x="610" y="2391"/>
                </a:cubicBezTo>
                <a:cubicBezTo>
                  <a:pt x="610" y="2280"/>
                  <a:pt x="610" y="2280"/>
                  <a:pt x="610" y="2280"/>
                </a:cubicBezTo>
                <a:cubicBezTo>
                  <a:pt x="2164" y="2280"/>
                  <a:pt x="2164" y="2280"/>
                  <a:pt x="2164" y="2280"/>
                </a:cubicBezTo>
                <a:lnTo>
                  <a:pt x="2164" y="2391"/>
                </a:lnTo>
                <a:close/>
                <a:moveTo>
                  <a:pt x="1554" y="393"/>
                </a:moveTo>
                <a:cubicBezTo>
                  <a:pt x="1886" y="393"/>
                  <a:pt x="1886" y="393"/>
                  <a:pt x="1886" y="393"/>
                </a:cubicBezTo>
                <a:cubicBezTo>
                  <a:pt x="1886" y="1003"/>
                  <a:pt x="1886" y="1003"/>
                  <a:pt x="1886" y="1003"/>
                </a:cubicBezTo>
                <a:cubicBezTo>
                  <a:pt x="1554" y="1003"/>
                  <a:pt x="1554" y="1003"/>
                  <a:pt x="1554" y="1003"/>
                </a:cubicBezTo>
                <a:lnTo>
                  <a:pt x="1554" y="393"/>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6" name="KSO_Shape"/>
          <p:cNvSpPr/>
          <p:nvPr/>
        </p:nvSpPr>
        <p:spPr bwMode="auto">
          <a:xfrm>
            <a:off x="2139420" y="4378928"/>
            <a:ext cx="400657" cy="596512"/>
          </a:xfrm>
          <a:custGeom>
            <a:avLst/>
            <a:gdLst>
              <a:gd name="T0" fmla="*/ 448083940 w 4030"/>
              <a:gd name="T1" fmla="*/ 2147483646 h 6002"/>
              <a:gd name="T2" fmla="*/ 32056388 w 4030"/>
              <a:gd name="T3" fmla="*/ 2147483646 h 6002"/>
              <a:gd name="T4" fmla="*/ 0 w 4030"/>
              <a:gd name="T5" fmla="*/ 2147483646 h 6002"/>
              <a:gd name="T6" fmla="*/ 416128200 w 4030"/>
              <a:gd name="T7" fmla="*/ 2147483646 h 6002"/>
              <a:gd name="T8" fmla="*/ 1216227565 w 4030"/>
              <a:gd name="T9" fmla="*/ 2147483646 h 6002"/>
              <a:gd name="T10" fmla="*/ 2147483646 w 4030"/>
              <a:gd name="T11" fmla="*/ 2147483646 h 6002"/>
              <a:gd name="T12" fmla="*/ 2147483646 w 4030"/>
              <a:gd name="T13" fmla="*/ 2147483646 h 6002"/>
              <a:gd name="T14" fmla="*/ 2147483646 w 4030"/>
              <a:gd name="T15" fmla="*/ 2147483646 h 6002"/>
              <a:gd name="T16" fmla="*/ 2147483646 w 4030"/>
              <a:gd name="T17" fmla="*/ 2147483646 h 6002"/>
              <a:gd name="T18" fmla="*/ 2147483646 w 4030"/>
              <a:gd name="T19" fmla="*/ 2147483646 h 6002"/>
              <a:gd name="T20" fmla="*/ 2147483646 w 4030"/>
              <a:gd name="T21" fmla="*/ 2147483646 h 6002"/>
              <a:gd name="T22" fmla="*/ 2147483646 w 4030"/>
              <a:gd name="T23" fmla="*/ 2147483646 h 6002"/>
              <a:gd name="T24" fmla="*/ 2147483646 w 4030"/>
              <a:gd name="T25" fmla="*/ 2147483646 h 6002"/>
              <a:gd name="T26" fmla="*/ 2147483646 w 4030"/>
              <a:gd name="T27" fmla="*/ 2147483646 h 6002"/>
              <a:gd name="T28" fmla="*/ 2147483646 w 4030"/>
              <a:gd name="T29" fmla="*/ 2147483646 h 6002"/>
              <a:gd name="T30" fmla="*/ 2147483646 w 4030"/>
              <a:gd name="T31" fmla="*/ 2147483646 h 6002"/>
              <a:gd name="T32" fmla="*/ 2147483646 w 4030"/>
              <a:gd name="T33" fmla="*/ 2147483646 h 6002"/>
              <a:gd name="T34" fmla="*/ 2147483646 w 4030"/>
              <a:gd name="T35" fmla="*/ 2147483646 h 6002"/>
              <a:gd name="T36" fmla="*/ 2147483646 w 4030"/>
              <a:gd name="T37" fmla="*/ 2147483646 h 6002"/>
              <a:gd name="T38" fmla="*/ 2147483646 w 4030"/>
              <a:gd name="T39" fmla="*/ 2147483646 h 6002"/>
              <a:gd name="T40" fmla="*/ 2147483646 w 4030"/>
              <a:gd name="T41" fmla="*/ 2147483646 h 6002"/>
              <a:gd name="T42" fmla="*/ 2147483646 w 4030"/>
              <a:gd name="T43" fmla="*/ 2147483646 h 6002"/>
              <a:gd name="T44" fmla="*/ 2147483646 w 4030"/>
              <a:gd name="T45" fmla="*/ 2147483646 h 6002"/>
              <a:gd name="T46" fmla="*/ 2147483646 w 4030"/>
              <a:gd name="T47" fmla="*/ 2147483646 h 6002"/>
              <a:gd name="T48" fmla="*/ 2147483646 w 4030"/>
              <a:gd name="T49" fmla="*/ 2147483646 h 6002"/>
              <a:gd name="T50" fmla="*/ 2147483646 w 4030"/>
              <a:gd name="T51" fmla="*/ 2147483646 h 6002"/>
              <a:gd name="T52" fmla="*/ 2147483646 w 4030"/>
              <a:gd name="T53" fmla="*/ 2147483646 h 6002"/>
              <a:gd name="T54" fmla="*/ 2147483646 w 4030"/>
              <a:gd name="T55" fmla="*/ 2147483646 h 6002"/>
              <a:gd name="T56" fmla="*/ 2147483646 w 4030"/>
              <a:gd name="T57" fmla="*/ 2147483646 h 6002"/>
              <a:gd name="T58" fmla="*/ 2147483646 w 4030"/>
              <a:gd name="T59" fmla="*/ 2147483646 h 6002"/>
              <a:gd name="T60" fmla="*/ 2147483646 w 4030"/>
              <a:gd name="T61" fmla="*/ 2147483646 h 6002"/>
              <a:gd name="T62" fmla="*/ 2147483646 w 4030"/>
              <a:gd name="T63" fmla="*/ 2147483646 h 6002"/>
              <a:gd name="T64" fmla="*/ 2147483646 w 4030"/>
              <a:gd name="T65" fmla="*/ 2147483646 h 6002"/>
              <a:gd name="T66" fmla="*/ 2147483646 w 4030"/>
              <a:gd name="T67" fmla="*/ 2147483646 h 6002"/>
              <a:gd name="T68" fmla="*/ 2147483646 w 4030"/>
              <a:gd name="T69" fmla="*/ 2147483646 h 6002"/>
              <a:gd name="T70" fmla="*/ 2147483646 w 4030"/>
              <a:gd name="T71" fmla="*/ 2147483646 h 6002"/>
              <a:gd name="T72" fmla="*/ 2147483646 w 4030"/>
              <a:gd name="T73" fmla="*/ 2147483646 h 6002"/>
              <a:gd name="T74" fmla="*/ 2147483646 w 4030"/>
              <a:gd name="T75" fmla="*/ 2147483646 h 6002"/>
              <a:gd name="T76" fmla="*/ 2147483646 w 4030"/>
              <a:gd name="T77" fmla="*/ 2147483646 h 6002"/>
              <a:gd name="T78" fmla="*/ 2147483646 w 4030"/>
              <a:gd name="T79" fmla="*/ 2147483646 h 6002"/>
              <a:gd name="T80" fmla="*/ 2147483646 w 4030"/>
              <a:gd name="T81" fmla="*/ 2147483646 h 6002"/>
              <a:gd name="T82" fmla="*/ 2147483646 w 4030"/>
              <a:gd name="T83" fmla="*/ 2147483646 h 6002"/>
              <a:gd name="T84" fmla="*/ 2147483646 w 4030"/>
              <a:gd name="T85" fmla="*/ 2147483646 h 6002"/>
              <a:gd name="T86" fmla="*/ 2147483646 w 4030"/>
              <a:gd name="T87" fmla="*/ 2147483646 h 6002"/>
              <a:gd name="T88" fmla="*/ 2147483646 w 4030"/>
              <a:gd name="T89" fmla="*/ 2147483646 h 6002"/>
              <a:gd name="T90" fmla="*/ 2147483646 w 4030"/>
              <a:gd name="T91" fmla="*/ 2147483646 h 6002"/>
              <a:gd name="T92" fmla="*/ 2147483646 w 4030"/>
              <a:gd name="T93" fmla="*/ 1598729195 h 6002"/>
              <a:gd name="T94" fmla="*/ 2147483646 w 4030"/>
              <a:gd name="T95" fmla="*/ 415649290 h 6002"/>
              <a:gd name="T96" fmla="*/ 2147483646 w 4030"/>
              <a:gd name="T97" fmla="*/ 0 h 6002"/>
              <a:gd name="T98" fmla="*/ 2147483646 w 4030"/>
              <a:gd name="T99" fmla="*/ 191807347 h 6002"/>
              <a:gd name="T100" fmla="*/ 2147483646 w 4030"/>
              <a:gd name="T101" fmla="*/ 1183079905 h 6002"/>
              <a:gd name="T102" fmla="*/ 2147483646 w 4030"/>
              <a:gd name="T103" fmla="*/ 2147483646 h 6002"/>
              <a:gd name="T104" fmla="*/ 2147483646 w 4030"/>
              <a:gd name="T105" fmla="*/ 2147483646 h 6002"/>
              <a:gd name="T106" fmla="*/ 2147483646 w 4030"/>
              <a:gd name="T107" fmla="*/ 2147483646 h 6002"/>
              <a:gd name="T108" fmla="*/ 2147483646 w 4030"/>
              <a:gd name="T109" fmla="*/ 2147483646 h 6002"/>
              <a:gd name="T110" fmla="*/ 2147483646 w 4030"/>
              <a:gd name="T111" fmla="*/ 2147483646 h 6002"/>
              <a:gd name="T112" fmla="*/ 2147483646 w 4030"/>
              <a:gd name="T113" fmla="*/ 2147483646 h 6002"/>
              <a:gd name="T114" fmla="*/ 2147483646 w 4030"/>
              <a:gd name="T115" fmla="*/ 2147483646 h 6002"/>
              <a:gd name="T116" fmla="*/ 2147483646 w 4030"/>
              <a:gd name="T117" fmla="*/ 2147483646 h 6002"/>
              <a:gd name="T118" fmla="*/ 2147483646 w 4030"/>
              <a:gd name="T119" fmla="*/ 2147483646 h 6002"/>
              <a:gd name="T120" fmla="*/ 2147483646 w 4030"/>
              <a:gd name="T121" fmla="*/ 2147483646 h 6002"/>
              <a:gd name="T122" fmla="*/ 2147483646 w 4030"/>
              <a:gd name="T123" fmla="*/ 2147483646 h 6002"/>
              <a:gd name="T124" fmla="*/ 1600299378 w 4030"/>
              <a:gd name="T125" fmla="*/ 2147483646 h 60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30" h="6002">
                <a:moveTo>
                  <a:pt x="4011" y="2762"/>
                </a:moveTo>
                <a:lnTo>
                  <a:pt x="28" y="2762"/>
                </a:lnTo>
                <a:lnTo>
                  <a:pt x="14" y="2948"/>
                </a:lnTo>
                <a:lnTo>
                  <a:pt x="9" y="3031"/>
                </a:lnTo>
                <a:lnTo>
                  <a:pt x="6" y="3111"/>
                </a:lnTo>
                <a:lnTo>
                  <a:pt x="3" y="3189"/>
                </a:lnTo>
                <a:lnTo>
                  <a:pt x="1" y="3270"/>
                </a:lnTo>
                <a:lnTo>
                  <a:pt x="0" y="3357"/>
                </a:lnTo>
                <a:lnTo>
                  <a:pt x="0" y="3453"/>
                </a:lnTo>
                <a:lnTo>
                  <a:pt x="0" y="3728"/>
                </a:lnTo>
                <a:lnTo>
                  <a:pt x="1" y="3861"/>
                </a:lnTo>
                <a:lnTo>
                  <a:pt x="3" y="3992"/>
                </a:lnTo>
                <a:lnTo>
                  <a:pt x="7" y="4120"/>
                </a:lnTo>
                <a:lnTo>
                  <a:pt x="13" y="4244"/>
                </a:lnTo>
                <a:lnTo>
                  <a:pt x="21" y="4365"/>
                </a:lnTo>
                <a:lnTo>
                  <a:pt x="26" y="4424"/>
                </a:lnTo>
                <a:lnTo>
                  <a:pt x="31" y="4482"/>
                </a:lnTo>
                <a:lnTo>
                  <a:pt x="38" y="4540"/>
                </a:lnTo>
                <a:lnTo>
                  <a:pt x="45" y="4597"/>
                </a:lnTo>
                <a:lnTo>
                  <a:pt x="52" y="4652"/>
                </a:lnTo>
                <a:lnTo>
                  <a:pt x="61" y="4707"/>
                </a:lnTo>
                <a:lnTo>
                  <a:pt x="71" y="4761"/>
                </a:lnTo>
                <a:lnTo>
                  <a:pt x="82" y="4813"/>
                </a:lnTo>
                <a:lnTo>
                  <a:pt x="93" y="4866"/>
                </a:lnTo>
                <a:lnTo>
                  <a:pt x="105" y="4916"/>
                </a:lnTo>
                <a:lnTo>
                  <a:pt x="119" y="4967"/>
                </a:lnTo>
                <a:lnTo>
                  <a:pt x="135" y="5016"/>
                </a:lnTo>
                <a:lnTo>
                  <a:pt x="150" y="5064"/>
                </a:lnTo>
                <a:lnTo>
                  <a:pt x="168" y="5111"/>
                </a:lnTo>
                <a:lnTo>
                  <a:pt x="187" y="5157"/>
                </a:lnTo>
                <a:lnTo>
                  <a:pt x="207" y="5202"/>
                </a:lnTo>
                <a:lnTo>
                  <a:pt x="228" y="5246"/>
                </a:lnTo>
                <a:lnTo>
                  <a:pt x="251" y="5288"/>
                </a:lnTo>
                <a:lnTo>
                  <a:pt x="276" y="5330"/>
                </a:lnTo>
                <a:lnTo>
                  <a:pt x="302" y="5371"/>
                </a:lnTo>
                <a:lnTo>
                  <a:pt x="329" y="5410"/>
                </a:lnTo>
                <a:lnTo>
                  <a:pt x="357" y="5448"/>
                </a:lnTo>
                <a:lnTo>
                  <a:pt x="388" y="5486"/>
                </a:lnTo>
                <a:lnTo>
                  <a:pt x="421" y="5522"/>
                </a:lnTo>
                <a:lnTo>
                  <a:pt x="455" y="5556"/>
                </a:lnTo>
                <a:lnTo>
                  <a:pt x="491" y="5590"/>
                </a:lnTo>
                <a:lnTo>
                  <a:pt x="529" y="5622"/>
                </a:lnTo>
                <a:lnTo>
                  <a:pt x="568" y="5653"/>
                </a:lnTo>
                <a:lnTo>
                  <a:pt x="610" y="5684"/>
                </a:lnTo>
                <a:lnTo>
                  <a:pt x="654" y="5712"/>
                </a:lnTo>
                <a:lnTo>
                  <a:pt x="700" y="5739"/>
                </a:lnTo>
                <a:lnTo>
                  <a:pt x="747" y="5765"/>
                </a:lnTo>
                <a:lnTo>
                  <a:pt x="797" y="5790"/>
                </a:lnTo>
                <a:lnTo>
                  <a:pt x="849" y="5814"/>
                </a:lnTo>
                <a:lnTo>
                  <a:pt x="903" y="5837"/>
                </a:lnTo>
                <a:lnTo>
                  <a:pt x="959" y="5857"/>
                </a:lnTo>
                <a:lnTo>
                  <a:pt x="1018" y="5877"/>
                </a:lnTo>
                <a:lnTo>
                  <a:pt x="1079" y="5895"/>
                </a:lnTo>
                <a:lnTo>
                  <a:pt x="1143" y="5911"/>
                </a:lnTo>
                <a:lnTo>
                  <a:pt x="1209" y="5928"/>
                </a:lnTo>
                <a:lnTo>
                  <a:pt x="1278" y="5941"/>
                </a:lnTo>
                <a:lnTo>
                  <a:pt x="1347" y="5954"/>
                </a:lnTo>
                <a:lnTo>
                  <a:pt x="1422" y="5964"/>
                </a:lnTo>
                <a:lnTo>
                  <a:pt x="1498" y="5975"/>
                </a:lnTo>
                <a:lnTo>
                  <a:pt x="1576" y="5983"/>
                </a:lnTo>
                <a:lnTo>
                  <a:pt x="1658" y="5989"/>
                </a:lnTo>
                <a:lnTo>
                  <a:pt x="1743" y="5995"/>
                </a:lnTo>
                <a:lnTo>
                  <a:pt x="1829" y="5999"/>
                </a:lnTo>
                <a:lnTo>
                  <a:pt x="1919" y="6001"/>
                </a:lnTo>
                <a:lnTo>
                  <a:pt x="2013" y="6002"/>
                </a:lnTo>
                <a:lnTo>
                  <a:pt x="2105" y="6001"/>
                </a:lnTo>
                <a:lnTo>
                  <a:pt x="2195" y="5999"/>
                </a:lnTo>
                <a:lnTo>
                  <a:pt x="2283" y="5995"/>
                </a:lnTo>
                <a:lnTo>
                  <a:pt x="2367" y="5989"/>
                </a:lnTo>
                <a:lnTo>
                  <a:pt x="2449" y="5983"/>
                </a:lnTo>
                <a:lnTo>
                  <a:pt x="2527" y="5975"/>
                </a:lnTo>
                <a:lnTo>
                  <a:pt x="2604" y="5964"/>
                </a:lnTo>
                <a:lnTo>
                  <a:pt x="2677" y="5954"/>
                </a:lnTo>
                <a:lnTo>
                  <a:pt x="2748" y="5941"/>
                </a:lnTo>
                <a:lnTo>
                  <a:pt x="2816" y="5928"/>
                </a:lnTo>
                <a:lnTo>
                  <a:pt x="2882" y="5911"/>
                </a:lnTo>
                <a:lnTo>
                  <a:pt x="2946" y="5895"/>
                </a:lnTo>
                <a:lnTo>
                  <a:pt x="3007" y="5877"/>
                </a:lnTo>
                <a:lnTo>
                  <a:pt x="3066" y="5857"/>
                </a:lnTo>
                <a:lnTo>
                  <a:pt x="3123" y="5837"/>
                </a:lnTo>
                <a:lnTo>
                  <a:pt x="3176" y="5814"/>
                </a:lnTo>
                <a:lnTo>
                  <a:pt x="3228" y="5790"/>
                </a:lnTo>
                <a:lnTo>
                  <a:pt x="3278" y="5765"/>
                </a:lnTo>
                <a:lnTo>
                  <a:pt x="3326" y="5739"/>
                </a:lnTo>
                <a:lnTo>
                  <a:pt x="3371" y="5712"/>
                </a:lnTo>
                <a:lnTo>
                  <a:pt x="3415" y="5684"/>
                </a:lnTo>
                <a:lnTo>
                  <a:pt x="3457" y="5653"/>
                </a:lnTo>
                <a:lnTo>
                  <a:pt x="3497" y="5622"/>
                </a:lnTo>
                <a:lnTo>
                  <a:pt x="3534" y="5590"/>
                </a:lnTo>
                <a:lnTo>
                  <a:pt x="3570" y="5556"/>
                </a:lnTo>
                <a:lnTo>
                  <a:pt x="3605" y="5522"/>
                </a:lnTo>
                <a:lnTo>
                  <a:pt x="3637" y="5486"/>
                </a:lnTo>
                <a:lnTo>
                  <a:pt x="3667" y="5448"/>
                </a:lnTo>
                <a:lnTo>
                  <a:pt x="3696" y="5410"/>
                </a:lnTo>
                <a:lnTo>
                  <a:pt x="3724" y="5371"/>
                </a:lnTo>
                <a:lnTo>
                  <a:pt x="3749" y="5330"/>
                </a:lnTo>
                <a:lnTo>
                  <a:pt x="3774" y="5288"/>
                </a:lnTo>
                <a:lnTo>
                  <a:pt x="3796" y="5246"/>
                </a:lnTo>
                <a:lnTo>
                  <a:pt x="3818" y="5202"/>
                </a:lnTo>
                <a:lnTo>
                  <a:pt x="3838" y="5157"/>
                </a:lnTo>
                <a:lnTo>
                  <a:pt x="3857" y="5111"/>
                </a:lnTo>
                <a:lnTo>
                  <a:pt x="3875" y="5064"/>
                </a:lnTo>
                <a:lnTo>
                  <a:pt x="3890" y="5016"/>
                </a:lnTo>
                <a:lnTo>
                  <a:pt x="3905" y="4967"/>
                </a:lnTo>
                <a:lnTo>
                  <a:pt x="3920" y="4916"/>
                </a:lnTo>
                <a:lnTo>
                  <a:pt x="3933" y="4866"/>
                </a:lnTo>
                <a:lnTo>
                  <a:pt x="3943" y="4813"/>
                </a:lnTo>
                <a:lnTo>
                  <a:pt x="3954" y="4761"/>
                </a:lnTo>
                <a:lnTo>
                  <a:pt x="3965" y="4707"/>
                </a:lnTo>
                <a:lnTo>
                  <a:pt x="3973" y="4652"/>
                </a:lnTo>
                <a:lnTo>
                  <a:pt x="3981" y="4597"/>
                </a:lnTo>
                <a:lnTo>
                  <a:pt x="3988" y="4540"/>
                </a:lnTo>
                <a:lnTo>
                  <a:pt x="3994" y="4482"/>
                </a:lnTo>
                <a:lnTo>
                  <a:pt x="4000" y="4424"/>
                </a:lnTo>
                <a:lnTo>
                  <a:pt x="4005" y="4365"/>
                </a:lnTo>
                <a:lnTo>
                  <a:pt x="4012" y="4244"/>
                </a:lnTo>
                <a:lnTo>
                  <a:pt x="4018" y="4120"/>
                </a:lnTo>
                <a:lnTo>
                  <a:pt x="4021" y="3992"/>
                </a:lnTo>
                <a:lnTo>
                  <a:pt x="4024" y="3861"/>
                </a:lnTo>
                <a:lnTo>
                  <a:pt x="4025" y="3728"/>
                </a:lnTo>
                <a:lnTo>
                  <a:pt x="4025" y="3453"/>
                </a:lnTo>
                <a:lnTo>
                  <a:pt x="4026" y="3357"/>
                </a:lnTo>
                <a:lnTo>
                  <a:pt x="4027" y="3270"/>
                </a:lnTo>
                <a:lnTo>
                  <a:pt x="4029" y="3189"/>
                </a:lnTo>
                <a:lnTo>
                  <a:pt x="4030" y="3111"/>
                </a:lnTo>
                <a:lnTo>
                  <a:pt x="4030" y="3031"/>
                </a:lnTo>
                <a:lnTo>
                  <a:pt x="4026" y="2948"/>
                </a:lnTo>
                <a:lnTo>
                  <a:pt x="4024" y="2906"/>
                </a:lnTo>
                <a:lnTo>
                  <a:pt x="4020" y="2860"/>
                </a:lnTo>
                <a:lnTo>
                  <a:pt x="4017" y="2812"/>
                </a:lnTo>
                <a:lnTo>
                  <a:pt x="4011" y="2762"/>
                </a:lnTo>
                <a:close/>
                <a:moveTo>
                  <a:pt x="2256" y="0"/>
                </a:moveTo>
                <a:lnTo>
                  <a:pt x="2256" y="2291"/>
                </a:lnTo>
                <a:lnTo>
                  <a:pt x="4005" y="2291"/>
                </a:lnTo>
                <a:lnTo>
                  <a:pt x="3990" y="2180"/>
                </a:lnTo>
                <a:lnTo>
                  <a:pt x="3973" y="2070"/>
                </a:lnTo>
                <a:lnTo>
                  <a:pt x="3954" y="1961"/>
                </a:lnTo>
                <a:lnTo>
                  <a:pt x="3934" y="1853"/>
                </a:lnTo>
                <a:lnTo>
                  <a:pt x="3913" y="1746"/>
                </a:lnTo>
                <a:lnTo>
                  <a:pt x="3889" y="1642"/>
                </a:lnTo>
                <a:lnTo>
                  <a:pt x="3863" y="1539"/>
                </a:lnTo>
                <a:lnTo>
                  <a:pt x="3836" y="1437"/>
                </a:lnTo>
                <a:lnTo>
                  <a:pt x="3805" y="1339"/>
                </a:lnTo>
                <a:lnTo>
                  <a:pt x="3789" y="1289"/>
                </a:lnTo>
                <a:lnTo>
                  <a:pt x="3773" y="1242"/>
                </a:lnTo>
                <a:lnTo>
                  <a:pt x="3756" y="1195"/>
                </a:lnTo>
                <a:lnTo>
                  <a:pt x="3738" y="1147"/>
                </a:lnTo>
                <a:lnTo>
                  <a:pt x="3720" y="1101"/>
                </a:lnTo>
                <a:lnTo>
                  <a:pt x="3701" y="1055"/>
                </a:lnTo>
                <a:lnTo>
                  <a:pt x="3682" y="1011"/>
                </a:lnTo>
                <a:lnTo>
                  <a:pt x="3661" y="966"/>
                </a:lnTo>
                <a:lnTo>
                  <a:pt x="3640" y="922"/>
                </a:lnTo>
                <a:lnTo>
                  <a:pt x="3619" y="880"/>
                </a:lnTo>
                <a:lnTo>
                  <a:pt x="3596" y="838"/>
                </a:lnTo>
                <a:lnTo>
                  <a:pt x="3574" y="797"/>
                </a:lnTo>
                <a:lnTo>
                  <a:pt x="3549" y="757"/>
                </a:lnTo>
                <a:lnTo>
                  <a:pt x="3525" y="716"/>
                </a:lnTo>
                <a:lnTo>
                  <a:pt x="3499" y="677"/>
                </a:lnTo>
                <a:lnTo>
                  <a:pt x="3473" y="639"/>
                </a:lnTo>
                <a:lnTo>
                  <a:pt x="3447" y="603"/>
                </a:lnTo>
                <a:lnTo>
                  <a:pt x="3419" y="567"/>
                </a:lnTo>
                <a:lnTo>
                  <a:pt x="3390" y="532"/>
                </a:lnTo>
                <a:lnTo>
                  <a:pt x="3361" y="497"/>
                </a:lnTo>
                <a:lnTo>
                  <a:pt x="3331" y="464"/>
                </a:lnTo>
                <a:lnTo>
                  <a:pt x="3299" y="431"/>
                </a:lnTo>
                <a:lnTo>
                  <a:pt x="3267" y="400"/>
                </a:lnTo>
                <a:lnTo>
                  <a:pt x="3235" y="369"/>
                </a:lnTo>
                <a:lnTo>
                  <a:pt x="3201" y="340"/>
                </a:lnTo>
                <a:lnTo>
                  <a:pt x="3166" y="312"/>
                </a:lnTo>
                <a:lnTo>
                  <a:pt x="3131" y="285"/>
                </a:lnTo>
                <a:lnTo>
                  <a:pt x="3094" y="259"/>
                </a:lnTo>
                <a:lnTo>
                  <a:pt x="3056" y="233"/>
                </a:lnTo>
                <a:lnTo>
                  <a:pt x="3017" y="209"/>
                </a:lnTo>
                <a:lnTo>
                  <a:pt x="2978" y="187"/>
                </a:lnTo>
                <a:lnTo>
                  <a:pt x="2938" y="166"/>
                </a:lnTo>
                <a:lnTo>
                  <a:pt x="2895" y="146"/>
                </a:lnTo>
                <a:lnTo>
                  <a:pt x="2853" y="127"/>
                </a:lnTo>
                <a:lnTo>
                  <a:pt x="2810" y="109"/>
                </a:lnTo>
                <a:lnTo>
                  <a:pt x="2765" y="92"/>
                </a:lnTo>
                <a:lnTo>
                  <a:pt x="2719" y="77"/>
                </a:lnTo>
                <a:lnTo>
                  <a:pt x="2671" y="63"/>
                </a:lnTo>
                <a:lnTo>
                  <a:pt x="2624" y="50"/>
                </a:lnTo>
                <a:lnTo>
                  <a:pt x="2574" y="39"/>
                </a:lnTo>
                <a:lnTo>
                  <a:pt x="2525" y="28"/>
                </a:lnTo>
                <a:lnTo>
                  <a:pt x="2473" y="20"/>
                </a:lnTo>
                <a:lnTo>
                  <a:pt x="2420" y="13"/>
                </a:lnTo>
                <a:lnTo>
                  <a:pt x="2367" y="7"/>
                </a:lnTo>
                <a:lnTo>
                  <a:pt x="2311" y="2"/>
                </a:lnTo>
                <a:lnTo>
                  <a:pt x="2256" y="0"/>
                </a:lnTo>
                <a:close/>
                <a:moveTo>
                  <a:pt x="1775" y="0"/>
                </a:moveTo>
                <a:lnTo>
                  <a:pt x="1775" y="0"/>
                </a:lnTo>
                <a:lnTo>
                  <a:pt x="1711" y="2"/>
                </a:lnTo>
                <a:lnTo>
                  <a:pt x="1649" y="6"/>
                </a:lnTo>
                <a:lnTo>
                  <a:pt x="1589" y="12"/>
                </a:lnTo>
                <a:lnTo>
                  <a:pt x="1531" y="19"/>
                </a:lnTo>
                <a:lnTo>
                  <a:pt x="1474" y="27"/>
                </a:lnTo>
                <a:lnTo>
                  <a:pt x="1419" y="37"/>
                </a:lnTo>
                <a:lnTo>
                  <a:pt x="1364" y="48"/>
                </a:lnTo>
                <a:lnTo>
                  <a:pt x="1312" y="60"/>
                </a:lnTo>
                <a:lnTo>
                  <a:pt x="1261" y="74"/>
                </a:lnTo>
                <a:lnTo>
                  <a:pt x="1211" y="90"/>
                </a:lnTo>
                <a:lnTo>
                  <a:pt x="1163" y="106"/>
                </a:lnTo>
                <a:lnTo>
                  <a:pt x="1115" y="124"/>
                </a:lnTo>
                <a:lnTo>
                  <a:pt x="1070" y="143"/>
                </a:lnTo>
                <a:lnTo>
                  <a:pt x="1027" y="163"/>
                </a:lnTo>
                <a:lnTo>
                  <a:pt x="983" y="185"/>
                </a:lnTo>
                <a:lnTo>
                  <a:pt x="941" y="207"/>
                </a:lnTo>
                <a:lnTo>
                  <a:pt x="901" y="231"/>
                </a:lnTo>
                <a:lnTo>
                  <a:pt x="862" y="256"/>
                </a:lnTo>
                <a:lnTo>
                  <a:pt x="825" y="282"/>
                </a:lnTo>
                <a:lnTo>
                  <a:pt x="789" y="309"/>
                </a:lnTo>
                <a:lnTo>
                  <a:pt x="753" y="337"/>
                </a:lnTo>
                <a:lnTo>
                  <a:pt x="719" y="367"/>
                </a:lnTo>
                <a:lnTo>
                  <a:pt x="686" y="397"/>
                </a:lnTo>
                <a:lnTo>
                  <a:pt x="654" y="429"/>
                </a:lnTo>
                <a:lnTo>
                  <a:pt x="623" y="460"/>
                </a:lnTo>
                <a:lnTo>
                  <a:pt x="593" y="494"/>
                </a:lnTo>
                <a:lnTo>
                  <a:pt x="565" y="528"/>
                </a:lnTo>
                <a:lnTo>
                  <a:pt x="536" y="564"/>
                </a:lnTo>
                <a:lnTo>
                  <a:pt x="510" y="600"/>
                </a:lnTo>
                <a:lnTo>
                  <a:pt x="484" y="637"/>
                </a:lnTo>
                <a:lnTo>
                  <a:pt x="459" y="675"/>
                </a:lnTo>
                <a:lnTo>
                  <a:pt x="436" y="714"/>
                </a:lnTo>
                <a:lnTo>
                  <a:pt x="413" y="753"/>
                </a:lnTo>
                <a:lnTo>
                  <a:pt x="391" y="793"/>
                </a:lnTo>
                <a:lnTo>
                  <a:pt x="370" y="835"/>
                </a:lnTo>
                <a:lnTo>
                  <a:pt x="349" y="877"/>
                </a:lnTo>
                <a:lnTo>
                  <a:pt x="330" y="920"/>
                </a:lnTo>
                <a:lnTo>
                  <a:pt x="311" y="964"/>
                </a:lnTo>
                <a:lnTo>
                  <a:pt x="294" y="1008"/>
                </a:lnTo>
                <a:lnTo>
                  <a:pt x="277" y="1053"/>
                </a:lnTo>
                <a:lnTo>
                  <a:pt x="260" y="1099"/>
                </a:lnTo>
                <a:lnTo>
                  <a:pt x="245" y="1145"/>
                </a:lnTo>
                <a:lnTo>
                  <a:pt x="230" y="1192"/>
                </a:lnTo>
                <a:lnTo>
                  <a:pt x="215" y="1240"/>
                </a:lnTo>
                <a:lnTo>
                  <a:pt x="202" y="1288"/>
                </a:lnTo>
                <a:lnTo>
                  <a:pt x="189" y="1337"/>
                </a:lnTo>
                <a:lnTo>
                  <a:pt x="166" y="1436"/>
                </a:lnTo>
                <a:lnTo>
                  <a:pt x="143" y="1537"/>
                </a:lnTo>
                <a:lnTo>
                  <a:pt x="124" y="1640"/>
                </a:lnTo>
                <a:lnTo>
                  <a:pt x="106" y="1745"/>
                </a:lnTo>
                <a:lnTo>
                  <a:pt x="90" y="1852"/>
                </a:lnTo>
                <a:lnTo>
                  <a:pt x="76" y="1960"/>
                </a:lnTo>
                <a:lnTo>
                  <a:pt x="63" y="2069"/>
                </a:lnTo>
                <a:lnTo>
                  <a:pt x="50" y="2180"/>
                </a:lnTo>
                <a:lnTo>
                  <a:pt x="39" y="2291"/>
                </a:lnTo>
                <a:lnTo>
                  <a:pt x="1775" y="2291"/>
                </a:lnTo>
                <a:lnTo>
                  <a:pt x="17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a typeface="幼圆" pitchFamily="49" charset="-122"/>
            </a:endParaRPr>
          </a:p>
        </p:txBody>
      </p:sp>
      <p:sp>
        <p:nvSpPr>
          <p:cNvPr id="18" name="文本框 17"/>
          <p:cNvSpPr txBox="1"/>
          <p:nvPr/>
        </p:nvSpPr>
        <p:spPr>
          <a:xfrm>
            <a:off x="4315530" y="1629933"/>
            <a:ext cx="1574095" cy="400110"/>
          </a:xfrm>
          <a:prstGeom prst="rect">
            <a:avLst/>
          </a:prstGeom>
          <a:noFill/>
        </p:spPr>
        <p:txBody>
          <a:bodyPr wrap="square" rtlCol="0">
            <a:spAutoFit/>
          </a:bodyPr>
          <a:lstStyle/>
          <a:p>
            <a:r>
              <a:rPr lang="zh-CN" altLang="en-US" sz="2000" b="1" spc="100" dirty="0" smtClean="0">
                <a:solidFill>
                  <a:schemeClr val="accent1">
                    <a:lumMod val="75000"/>
                  </a:schemeClr>
                </a:solidFill>
                <a:latin typeface="幼圆" pitchFamily="49" charset="-122"/>
                <a:ea typeface="幼圆" pitchFamily="49" charset="-122"/>
              </a:rPr>
              <a:t>请替换标题</a:t>
            </a:r>
            <a:endParaRPr lang="zh-CN" altLang="en-US" sz="2000" b="1" spc="100" dirty="0">
              <a:solidFill>
                <a:schemeClr val="accent1">
                  <a:lumMod val="75000"/>
                </a:schemeClr>
              </a:solidFill>
              <a:latin typeface="幼圆" pitchFamily="49" charset="-122"/>
              <a:ea typeface="幼圆" pitchFamily="49" charset="-122"/>
            </a:endParaRPr>
          </a:p>
        </p:txBody>
      </p:sp>
      <p:sp>
        <p:nvSpPr>
          <p:cNvPr id="19" name="文本框 18"/>
          <p:cNvSpPr txBox="1"/>
          <p:nvPr/>
        </p:nvSpPr>
        <p:spPr>
          <a:xfrm>
            <a:off x="4320762" y="3054375"/>
            <a:ext cx="4092987" cy="369332"/>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0" name="文本框 19"/>
          <p:cNvSpPr txBox="1"/>
          <p:nvPr/>
        </p:nvSpPr>
        <p:spPr>
          <a:xfrm>
            <a:off x="4315530" y="2643304"/>
            <a:ext cx="1574095" cy="400110"/>
          </a:xfrm>
          <a:prstGeom prst="rect">
            <a:avLst/>
          </a:prstGeom>
          <a:noFill/>
        </p:spPr>
        <p:txBody>
          <a:bodyPr wrap="square" rtlCol="0">
            <a:spAutoFit/>
          </a:bodyPr>
          <a:lstStyle/>
          <a:p>
            <a:r>
              <a:rPr lang="zh-CN" altLang="en-US" sz="2000" b="1" spc="100" dirty="0" smtClean="0">
                <a:solidFill>
                  <a:schemeClr val="accent4"/>
                </a:solidFill>
                <a:latin typeface="幼圆" pitchFamily="49" charset="-122"/>
                <a:ea typeface="幼圆" pitchFamily="49" charset="-122"/>
              </a:rPr>
              <a:t>请替换标题</a:t>
            </a:r>
            <a:endParaRPr lang="zh-CN" altLang="en-US" sz="2000" b="1" spc="100" dirty="0">
              <a:solidFill>
                <a:schemeClr val="accent4"/>
              </a:solidFill>
              <a:latin typeface="幼圆" pitchFamily="49" charset="-122"/>
              <a:ea typeface="幼圆" pitchFamily="49" charset="-122"/>
            </a:endParaRPr>
          </a:p>
        </p:txBody>
      </p:sp>
      <p:sp>
        <p:nvSpPr>
          <p:cNvPr id="21" name="文本框 20"/>
          <p:cNvSpPr txBox="1"/>
          <p:nvPr/>
        </p:nvSpPr>
        <p:spPr>
          <a:xfrm>
            <a:off x="4320762" y="4065794"/>
            <a:ext cx="4092987" cy="369332"/>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2" name="文本框 21"/>
          <p:cNvSpPr txBox="1"/>
          <p:nvPr/>
        </p:nvSpPr>
        <p:spPr>
          <a:xfrm>
            <a:off x="4315530" y="3654723"/>
            <a:ext cx="1574095" cy="400110"/>
          </a:xfrm>
          <a:prstGeom prst="rect">
            <a:avLst/>
          </a:prstGeom>
          <a:noFill/>
        </p:spPr>
        <p:txBody>
          <a:bodyPr wrap="square" rtlCol="0">
            <a:spAutoFit/>
          </a:bodyPr>
          <a:lstStyle/>
          <a:p>
            <a:r>
              <a:rPr lang="zh-CN" altLang="en-US" sz="2000" b="1" spc="100" dirty="0" smtClean="0">
                <a:solidFill>
                  <a:schemeClr val="accent3"/>
                </a:solidFill>
                <a:latin typeface="幼圆" pitchFamily="49" charset="-122"/>
                <a:ea typeface="幼圆" pitchFamily="49" charset="-122"/>
              </a:rPr>
              <a:t>请替换标题</a:t>
            </a:r>
            <a:endParaRPr lang="zh-CN" altLang="en-US" sz="2000" b="1" spc="100" dirty="0">
              <a:solidFill>
                <a:schemeClr val="accent3"/>
              </a:solidFill>
              <a:latin typeface="幼圆" pitchFamily="49" charset="-122"/>
              <a:ea typeface="幼圆" pitchFamily="49" charset="-122"/>
            </a:endParaRPr>
          </a:p>
        </p:txBody>
      </p:sp>
      <p:sp>
        <p:nvSpPr>
          <p:cNvPr id="23" name="文本框 22"/>
          <p:cNvSpPr txBox="1"/>
          <p:nvPr/>
        </p:nvSpPr>
        <p:spPr>
          <a:xfrm>
            <a:off x="4320762" y="5077213"/>
            <a:ext cx="4092987" cy="369332"/>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4" name="文本框 23"/>
          <p:cNvSpPr txBox="1"/>
          <p:nvPr/>
        </p:nvSpPr>
        <p:spPr>
          <a:xfrm>
            <a:off x="4315530" y="4666142"/>
            <a:ext cx="1574095" cy="400110"/>
          </a:xfrm>
          <a:prstGeom prst="rect">
            <a:avLst/>
          </a:prstGeom>
          <a:noFill/>
        </p:spPr>
        <p:txBody>
          <a:bodyPr wrap="square" rtlCol="0">
            <a:spAutoFit/>
          </a:bodyPr>
          <a:lstStyle/>
          <a:p>
            <a:r>
              <a:rPr lang="zh-CN" altLang="en-US" sz="2000" b="1" spc="100" dirty="0" smtClean="0">
                <a:solidFill>
                  <a:schemeClr val="accent2"/>
                </a:solidFill>
                <a:latin typeface="幼圆" pitchFamily="49" charset="-122"/>
                <a:ea typeface="幼圆" pitchFamily="49" charset="-122"/>
              </a:rPr>
              <a:t>请替换标题</a:t>
            </a:r>
            <a:endParaRPr lang="zh-CN" altLang="en-US" sz="2000" b="1" spc="100" dirty="0">
              <a:solidFill>
                <a:schemeClr val="accent2"/>
              </a:solidFill>
              <a:latin typeface="幼圆" pitchFamily="49" charset="-122"/>
              <a:ea typeface="幼圆" pitchFamily="49" charset="-122"/>
            </a:endParaRPr>
          </a:p>
        </p:txBody>
      </p:sp>
      <p:sp>
        <p:nvSpPr>
          <p:cNvPr id="25" name="矩形 24"/>
          <p:cNvSpPr/>
          <p:nvPr/>
        </p:nvSpPr>
        <p:spPr>
          <a:xfrm>
            <a:off x="4795559" y="191438"/>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975" y="67810"/>
            <a:ext cx="4457700" cy="6686550"/>
          </a:xfrm>
          <a:prstGeom prst="rect">
            <a:avLst/>
          </a:prstGeom>
        </p:spPr>
      </p:pic>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1447" y="41989"/>
            <a:ext cx="2260770" cy="2852096"/>
          </a:xfrm>
          <a:prstGeom prst="rect">
            <a:avLst/>
          </a:prstGeom>
        </p:spPr>
      </p:pic>
      <p:sp>
        <p:nvSpPr>
          <p:cNvPr id="27" name="文本框 26"/>
          <p:cNvSpPr txBox="1"/>
          <p:nvPr/>
        </p:nvSpPr>
        <p:spPr>
          <a:xfrm>
            <a:off x="4418471" y="2137595"/>
            <a:ext cx="4092987" cy="369332"/>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500"/>
                                        <p:tgtEl>
                                          <p:spTgt spid="5"/>
                                        </p:tgtEl>
                                      </p:cBhvr>
                                    </p:animEffect>
                                  </p:childTnLst>
                                </p:cTn>
                              </p:par>
                              <p:par>
                                <p:cTn id="30" presetID="23" presetClass="entr" presetSubtype="16" repeatDur="0" restart="never"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par>
                                <p:cTn id="34" presetID="9" presetClass="entr" presetSubtype="0" repeatDur="0" restart="never" fill="hold" grpId="0" nodeType="withEffect">
                                  <p:stCondLst>
                                    <p:cond delay="1000"/>
                                  </p:stCondLst>
                                  <p:childTnLst>
                                    <p:set>
                                      <p:cBhvr additive="base">
                                        <p:cTn id="35" dur="1" fill="hold">
                                          <p:stCondLst>
                                            <p:cond delay="0"/>
                                          </p:stCondLst>
                                        </p:cTn>
                                        <p:tgtEl>
                                          <p:spTgt spid="12"/>
                                        </p:tgtEl>
                                        <p:attrNameLst>
                                          <p:attrName>style.visibility</p:attrName>
                                        </p:attrNameLst>
                                      </p:cBhvr>
                                      <p:to>
                                        <p:strVal val="visible"/>
                                      </p:to>
                                    </p:set>
                                    <p:animEffect transition="in" filter="dissolve">
                                      <p:cBhvr additive="base">
                                        <p:cTn id="36" dur="500" fill="hold">
                                          <p:stCondLst>
                                            <p:cond delay="0"/>
                                          </p:stCondLst>
                                        </p:cTn>
                                        <p:tgtEl>
                                          <p:spTgt spid="12"/>
                                        </p:tgtEl>
                                      </p:cBhvr>
                                    </p:animEffect>
                                  </p:childTnLst>
                                </p:cTn>
                              </p:par>
                            </p:childTnLst>
                          </p:cTn>
                        </p:par>
                        <p:par>
                          <p:cTn id="37" fill="hold">
                            <p:stCondLst>
                              <p:cond delay="5500"/>
                            </p:stCondLst>
                            <p:childTnLst>
                              <p:par>
                                <p:cTn id="38" presetID="23" presetClass="entr" presetSubtype="16" repeatDur="0" restart="never"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childTnLst>
                                </p:cTn>
                              </p:par>
                            </p:childTnLst>
                          </p:cTn>
                        </p:par>
                        <p:par>
                          <p:cTn id="42" fill="hold">
                            <p:stCondLst>
                              <p:cond delay="6000"/>
                            </p:stCondLst>
                            <p:childTnLst>
                              <p:par>
                                <p:cTn id="43" presetID="9" presetClass="entr" presetSubtype="0" repeatDur="0" restart="never" fill="hold" grpId="0" nodeType="afterEffect">
                                  <p:stCondLst>
                                    <p:cond delay="0"/>
                                  </p:stCondLst>
                                  <p:childTnLst>
                                    <p:set>
                                      <p:cBhvr additive="base">
                                        <p:cTn id="44" dur="1" fill="hold">
                                          <p:stCondLst>
                                            <p:cond delay="0"/>
                                          </p:stCondLst>
                                        </p:cTn>
                                        <p:tgtEl>
                                          <p:spTgt spid="15"/>
                                        </p:tgtEl>
                                        <p:attrNameLst>
                                          <p:attrName>style.visibility</p:attrName>
                                        </p:attrNameLst>
                                      </p:cBhvr>
                                      <p:to>
                                        <p:strVal val="visible"/>
                                      </p:to>
                                    </p:set>
                                    <p:animEffect transition="in" filter="dissolve">
                                      <p:cBhvr additive="base">
                                        <p:cTn id="45" dur="500" fill="hold">
                                          <p:stCondLst>
                                            <p:cond delay="0"/>
                                          </p:stCondLst>
                                        </p:cTn>
                                        <p:tgtEl>
                                          <p:spTgt spid="15"/>
                                        </p:tgtEl>
                                      </p:cBhvr>
                                    </p:animEffect>
                                  </p:childTnLst>
                                </p:cTn>
                              </p:par>
                            </p:childTnLst>
                          </p:cTn>
                        </p:par>
                        <p:par>
                          <p:cTn id="46" fill="hold">
                            <p:stCondLst>
                              <p:cond delay="6500"/>
                            </p:stCondLst>
                            <p:childTnLst>
                              <p:par>
                                <p:cTn id="47" presetID="23" presetClass="entr" presetSubtype="16" repeatDur="0" restart="never"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childTnLst>
                                </p:cTn>
                              </p:par>
                            </p:childTnLst>
                          </p:cTn>
                        </p:par>
                        <p:par>
                          <p:cTn id="51" fill="hold">
                            <p:stCondLst>
                              <p:cond delay="7000"/>
                            </p:stCondLst>
                            <p:childTnLst>
                              <p:par>
                                <p:cTn id="52" presetID="9" presetClass="entr" presetSubtype="0" repeatDur="0" restart="never" fill="hold" grpId="0" nodeType="afterEffect">
                                  <p:stCondLst>
                                    <p:cond delay="0"/>
                                  </p:stCondLst>
                                  <p:childTnLst>
                                    <p:set>
                                      <p:cBhvr additive="base">
                                        <p:cTn id="53" dur="1" fill="hold">
                                          <p:stCondLst>
                                            <p:cond delay="0"/>
                                          </p:stCondLst>
                                        </p:cTn>
                                        <p:tgtEl>
                                          <p:spTgt spid="16"/>
                                        </p:tgtEl>
                                        <p:attrNameLst>
                                          <p:attrName>style.visibility</p:attrName>
                                        </p:attrNameLst>
                                      </p:cBhvr>
                                      <p:to>
                                        <p:strVal val="visible"/>
                                      </p:to>
                                    </p:set>
                                    <p:animEffect transition="in" filter="dissolve">
                                      <p:cBhvr additive="base">
                                        <p:cTn id="54" dur="500" fill="hold">
                                          <p:stCondLst>
                                            <p:cond delay="0"/>
                                          </p:stCondLst>
                                        </p:cTn>
                                        <p:tgtEl>
                                          <p:spTgt spid="16"/>
                                        </p:tgtEl>
                                      </p:cBhvr>
                                    </p:animEffect>
                                  </p:childTnLst>
                                </p:cTn>
                              </p:par>
                            </p:childTnLst>
                          </p:cTn>
                        </p:par>
                        <p:par>
                          <p:cTn id="55" fill="hold">
                            <p:stCondLst>
                              <p:cond delay="7500"/>
                            </p:stCondLst>
                            <p:childTnLst>
                              <p:par>
                                <p:cTn id="56" presetID="22" presetClass="entr" presetSubtype="4"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down)">
                                      <p:cBhvr>
                                        <p:cTn id="58" dur="500"/>
                                        <p:tgtEl>
                                          <p:spTgt spid="6"/>
                                        </p:tgtEl>
                                      </p:cBhvr>
                                    </p:animEffect>
                                  </p:childTnLst>
                                </p:cTn>
                              </p:par>
                            </p:childTnLst>
                          </p:cTn>
                        </p:par>
                        <p:par>
                          <p:cTn id="59" fill="hold">
                            <p:stCondLst>
                              <p:cond delay="8000"/>
                            </p:stCondLst>
                            <p:childTnLst>
                              <p:par>
                                <p:cTn id="60" presetID="23" presetClass="entr" presetSubtype="16" repeatDur="0" restart="never"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fltVal val="0"/>
                                          </p:val>
                                        </p:tav>
                                        <p:tav tm="100000">
                                          <p:val>
                                            <p:strVal val="#ppt_h"/>
                                          </p:val>
                                        </p:tav>
                                      </p:tavLst>
                                    </p:anim>
                                  </p:childTnLst>
                                </p:cTn>
                              </p:par>
                            </p:childTnLst>
                          </p:cTn>
                        </p:par>
                        <p:par>
                          <p:cTn id="64" fill="hold">
                            <p:stCondLst>
                              <p:cond delay="8500"/>
                            </p:stCondLst>
                            <p:childTnLst>
                              <p:par>
                                <p:cTn id="65" presetID="9" presetClass="entr" presetSubtype="0" repeatDur="0" restart="never" fill="hold" grpId="0" nodeType="afterEffect">
                                  <p:stCondLst>
                                    <p:cond delay="0"/>
                                  </p:stCondLst>
                                  <p:childTnLst>
                                    <p:set>
                                      <p:cBhvr additive="base">
                                        <p:cTn id="66" dur="1" fill="hold">
                                          <p:stCondLst>
                                            <p:cond delay="0"/>
                                          </p:stCondLst>
                                        </p:cTn>
                                        <p:tgtEl>
                                          <p:spTgt spid="13"/>
                                        </p:tgtEl>
                                        <p:attrNameLst>
                                          <p:attrName>style.visibility</p:attrName>
                                        </p:attrNameLst>
                                      </p:cBhvr>
                                      <p:to>
                                        <p:strVal val="visible"/>
                                      </p:to>
                                    </p:set>
                                    <p:animEffect transition="in" filter="dissolve">
                                      <p:cBhvr additive="base">
                                        <p:cTn id="67" dur="500" fill="hold">
                                          <p:stCondLst>
                                            <p:cond delay="0"/>
                                          </p:stCondLst>
                                        </p:cTn>
                                        <p:tgtEl>
                                          <p:spTgt spid="13"/>
                                        </p:tgtEl>
                                      </p:cBhvr>
                                    </p:animEffect>
                                  </p:childTnLst>
                                </p:cTn>
                              </p:par>
                            </p:childTnLst>
                          </p:cTn>
                        </p:par>
                        <p:par>
                          <p:cTn id="68" fill="hold">
                            <p:stCondLst>
                              <p:cond delay="9000"/>
                            </p:stCondLst>
                            <p:childTnLst>
                              <p:par>
                                <p:cTn id="69" presetID="52"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Scale>
                                      <p:cBhvr>
                                        <p:cTn id="71"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27"/>
                                        </p:tgtEl>
                                        <p:attrNameLst>
                                          <p:attrName>ppt_x</p:attrName>
                                          <p:attrName>ppt_y</p:attrName>
                                        </p:attrNameLst>
                                      </p:cBhvr>
                                    </p:animMotion>
                                    <p:animEffect transition="in" filter="fade">
                                      <p:cBhvr>
                                        <p:cTn id="73" dur="500"/>
                                        <p:tgtEl>
                                          <p:spTgt spid="27"/>
                                        </p:tgtEl>
                                      </p:cBhvr>
                                    </p:animEffect>
                                  </p:childTnLst>
                                </p:cTn>
                              </p:par>
                            </p:childTnLst>
                          </p:cTn>
                        </p:par>
                        <p:par>
                          <p:cTn id="74" fill="hold">
                            <p:stCondLst>
                              <p:cond delay="9500"/>
                            </p:stCondLst>
                            <p:childTnLst>
                              <p:par>
                                <p:cTn id="75" presetID="2" presetClass="entr" presetSubtype="2"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1+#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childTnLst>
                          </p:cTn>
                        </p:par>
                        <p:par>
                          <p:cTn id="79" fill="hold">
                            <p:stCondLst>
                              <p:cond delay="10000"/>
                            </p:stCondLst>
                            <p:childTnLst>
                              <p:par>
                                <p:cTn id="80" presetID="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1+#ppt_w/2"/>
                                          </p:val>
                                        </p:tav>
                                        <p:tav tm="100000">
                                          <p:val>
                                            <p:strVal val="#ppt_x"/>
                                          </p:val>
                                        </p:tav>
                                      </p:tavLst>
                                    </p:anim>
                                    <p:anim calcmode="lin" valueType="num">
                                      <p:cBhvr additive="base">
                                        <p:cTn id="83" dur="500" fill="hold"/>
                                        <p:tgtEl>
                                          <p:spTgt spid="20"/>
                                        </p:tgtEl>
                                        <p:attrNameLst>
                                          <p:attrName>ppt_y</p:attrName>
                                        </p:attrNameLst>
                                      </p:cBhvr>
                                      <p:tavLst>
                                        <p:tav tm="0">
                                          <p:val>
                                            <p:strVal val="#ppt_y"/>
                                          </p:val>
                                        </p:tav>
                                        <p:tav tm="100000">
                                          <p:val>
                                            <p:strVal val="#ppt_y"/>
                                          </p:val>
                                        </p:tav>
                                      </p:tavLst>
                                    </p:anim>
                                  </p:childTnLst>
                                </p:cTn>
                              </p:par>
                            </p:childTnLst>
                          </p:cTn>
                        </p:par>
                        <p:par>
                          <p:cTn id="84" fill="hold">
                            <p:stCondLst>
                              <p:cond delay="10500"/>
                            </p:stCondLst>
                            <p:childTnLst>
                              <p:par>
                                <p:cTn id="85" presetID="52" presetClass="entr" presetSubtype="0"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Scale>
                                      <p:cBhvr>
                                        <p:cTn id="87"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500" decel="50000" fill="hold">
                                          <p:stCondLst>
                                            <p:cond delay="0"/>
                                          </p:stCondLst>
                                        </p:cTn>
                                        <p:tgtEl>
                                          <p:spTgt spid="19"/>
                                        </p:tgtEl>
                                        <p:attrNameLst>
                                          <p:attrName>ppt_x</p:attrName>
                                          <p:attrName>ppt_y</p:attrName>
                                        </p:attrNameLst>
                                      </p:cBhvr>
                                    </p:animMotion>
                                    <p:animEffect transition="in" filter="fade">
                                      <p:cBhvr>
                                        <p:cTn id="89" dur="500"/>
                                        <p:tgtEl>
                                          <p:spTgt spid="19"/>
                                        </p:tgtEl>
                                      </p:cBhvr>
                                    </p:animEffect>
                                  </p:childTnLst>
                                </p:cTn>
                              </p:par>
                            </p:childTnLst>
                          </p:cTn>
                        </p:par>
                        <p:par>
                          <p:cTn id="90" fill="hold">
                            <p:stCondLst>
                              <p:cond delay="11000"/>
                            </p:stCondLst>
                            <p:childTnLst>
                              <p:par>
                                <p:cTn id="91" presetID="2" presetClass="entr" presetSubtype="2"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fill="hold"/>
                                        <p:tgtEl>
                                          <p:spTgt spid="22"/>
                                        </p:tgtEl>
                                        <p:attrNameLst>
                                          <p:attrName>ppt_x</p:attrName>
                                        </p:attrNameLst>
                                      </p:cBhvr>
                                      <p:tavLst>
                                        <p:tav tm="0">
                                          <p:val>
                                            <p:strVal val="1+#ppt_w/2"/>
                                          </p:val>
                                        </p:tav>
                                        <p:tav tm="100000">
                                          <p:val>
                                            <p:strVal val="#ppt_x"/>
                                          </p:val>
                                        </p:tav>
                                      </p:tavLst>
                                    </p:anim>
                                    <p:anim calcmode="lin" valueType="num">
                                      <p:cBhvr additive="base">
                                        <p:cTn id="94" dur="500" fill="hold"/>
                                        <p:tgtEl>
                                          <p:spTgt spid="22"/>
                                        </p:tgtEl>
                                        <p:attrNameLst>
                                          <p:attrName>ppt_y</p:attrName>
                                        </p:attrNameLst>
                                      </p:cBhvr>
                                      <p:tavLst>
                                        <p:tav tm="0">
                                          <p:val>
                                            <p:strVal val="#ppt_y"/>
                                          </p:val>
                                        </p:tav>
                                        <p:tav tm="100000">
                                          <p:val>
                                            <p:strVal val="#ppt_y"/>
                                          </p:val>
                                        </p:tav>
                                      </p:tavLst>
                                    </p:anim>
                                  </p:childTnLst>
                                </p:cTn>
                              </p:par>
                            </p:childTnLst>
                          </p:cTn>
                        </p:par>
                        <p:par>
                          <p:cTn id="95" fill="hold">
                            <p:stCondLst>
                              <p:cond delay="11500"/>
                            </p:stCondLst>
                            <p:childTnLst>
                              <p:par>
                                <p:cTn id="96" presetID="52" presetClass="entr" presetSubtype="0" fill="hold" grpId="0" nodeType="afterEffect">
                                  <p:stCondLst>
                                    <p:cond delay="0"/>
                                  </p:stCondLst>
                                  <p:childTnLst>
                                    <p:set>
                                      <p:cBhvr>
                                        <p:cTn id="97" dur="1" fill="hold">
                                          <p:stCondLst>
                                            <p:cond delay="0"/>
                                          </p:stCondLst>
                                        </p:cTn>
                                        <p:tgtEl>
                                          <p:spTgt spid="21"/>
                                        </p:tgtEl>
                                        <p:attrNameLst>
                                          <p:attrName>style.visibility</p:attrName>
                                        </p:attrNameLst>
                                      </p:cBhvr>
                                      <p:to>
                                        <p:strVal val="visible"/>
                                      </p:to>
                                    </p:set>
                                    <p:animScale>
                                      <p:cBhvr>
                                        <p:cTn id="98"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500" decel="50000" fill="hold">
                                          <p:stCondLst>
                                            <p:cond delay="0"/>
                                          </p:stCondLst>
                                        </p:cTn>
                                        <p:tgtEl>
                                          <p:spTgt spid="21"/>
                                        </p:tgtEl>
                                        <p:attrNameLst>
                                          <p:attrName>ppt_x</p:attrName>
                                          <p:attrName>ppt_y</p:attrName>
                                        </p:attrNameLst>
                                      </p:cBhvr>
                                    </p:animMotion>
                                    <p:animEffect transition="in" filter="fade">
                                      <p:cBhvr>
                                        <p:cTn id="100" dur="500"/>
                                        <p:tgtEl>
                                          <p:spTgt spid="21"/>
                                        </p:tgtEl>
                                      </p:cBhvr>
                                    </p:animEffect>
                                  </p:childTnLst>
                                </p:cTn>
                              </p:par>
                            </p:childTnLst>
                          </p:cTn>
                        </p:par>
                        <p:par>
                          <p:cTn id="101" fill="hold">
                            <p:stCondLst>
                              <p:cond delay="12000"/>
                            </p:stCondLst>
                            <p:childTnLst>
                              <p:par>
                                <p:cTn id="102" presetID="2" presetClass="entr" presetSubtype="2"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 calcmode="lin" valueType="num">
                                      <p:cBhvr additive="base">
                                        <p:cTn id="104" dur="500" fill="hold"/>
                                        <p:tgtEl>
                                          <p:spTgt spid="24"/>
                                        </p:tgtEl>
                                        <p:attrNameLst>
                                          <p:attrName>ppt_x</p:attrName>
                                        </p:attrNameLst>
                                      </p:cBhvr>
                                      <p:tavLst>
                                        <p:tav tm="0">
                                          <p:val>
                                            <p:strVal val="1+#ppt_w/2"/>
                                          </p:val>
                                        </p:tav>
                                        <p:tav tm="100000">
                                          <p:val>
                                            <p:strVal val="#ppt_x"/>
                                          </p:val>
                                        </p:tav>
                                      </p:tavLst>
                                    </p:anim>
                                    <p:anim calcmode="lin" valueType="num">
                                      <p:cBhvr additive="base">
                                        <p:cTn id="105" dur="500" fill="hold"/>
                                        <p:tgtEl>
                                          <p:spTgt spid="24"/>
                                        </p:tgtEl>
                                        <p:attrNameLst>
                                          <p:attrName>ppt_y</p:attrName>
                                        </p:attrNameLst>
                                      </p:cBhvr>
                                      <p:tavLst>
                                        <p:tav tm="0">
                                          <p:val>
                                            <p:strVal val="#ppt_y"/>
                                          </p:val>
                                        </p:tav>
                                        <p:tav tm="100000">
                                          <p:val>
                                            <p:strVal val="#ppt_y"/>
                                          </p:val>
                                        </p:tav>
                                      </p:tavLst>
                                    </p:anim>
                                  </p:childTnLst>
                                </p:cTn>
                              </p:par>
                            </p:childTnLst>
                          </p:cTn>
                        </p:par>
                        <p:par>
                          <p:cTn id="106" fill="hold">
                            <p:stCondLst>
                              <p:cond delay="12500"/>
                            </p:stCondLst>
                            <p:childTnLst>
                              <p:par>
                                <p:cTn id="107" presetID="5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Scale>
                                      <p:cBhvr>
                                        <p:cTn id="109"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500" decel="50000" fill="hold">
                                          <p:stCondLst>
                                            <p:cond delay="0"/>
                                          </p:stCondLst>
                                        </p:cTn>
                                        <p:tgtEl>
                                          <p:spTgt spid="23"/>
                                        </p:tgtEl>
                                        <p:attrNameLst>
                                          <p:attrName>ppt_x</p:attrName>
                                          <p:attrName>ppt_y</p:attrName>
                                        </p:attrNameLst>
                                      </p:cBhvr>
                                    </p:animMotion>
                                    <p:animEffect transition="in" filter="fade">
                                      <p:cBhvr>
                                        <p:cTn id="111" dur="500"/>
                                        <p:tgtEl>
                                          <p:spTgt spid="23"/>
                                        </p:tgtEl>
                                      </p:cBhvr>
                                    </p:animEffect>
                                  </p:childTnLst>
                                </p:cTn>
                              </p:par>
                            </p:childTnLst>
                          </p:cTn>
                        </p:par>
                        <p:par>
                          <p:cTn id="112" fill="hold">
                            <p:stCondLst>
                              <p:cond delay="13000"/>
                            </p:stCondLst>
                            <p:childTnLst>
                              <p:par>
                                <p:cTn id="113" presetID="47" presetClass="entr" presetSubtype="0"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1000"/>
                                        <p:tgtEl>
                                          <p:spTgt spid="26"/>
                                        </p:tgtEl>
                                      </p:cBhvr>
                                    </p:animEffect>
                                    <p:anim calcmode="lin" valueType="num">
                                      <p:cBhvr>
                                        <p:cTn id="116" dur="1000" fill="hold"/>
                                        <p:tgtEl>
                                          <p:spTgt spid="26"/>
                                        </p:tgtEl>
                                        <p:attrNameLst>
                                          <p:attrName>ppt_x</p:attrName>
                                        </p:attrNameLst>
                                      </p:cBhvr>
                                      <p:tavLst>
                                        <p:tav tm="0">
                                          <p:val>
                                            <p:strVal val="#ppt_x"/>
                                          </p:val>
                                        </p:tav>
                                        <p:tav tm="100000">
                                          <p:val>
                                            <p:strVal val="#ppt_x"/>
                                          </p:val>
                                        </p:tav>
                                      </p:tavLst>
                                    </p:anim>
                                    <p:anim calcmode="lin" valueType="num">
                                      <p:cBhvr>
                                        <p:cTn id="1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7935" y="1514690"/>
            <a:ext cx="5521946" cy="3828620"/>
            <a:chOff x="4379914" y="1122361"/>
            <a:chExt cx="6704012" cy="4648201"/>
          </a:xfrm>
        </p:grpSpPr>
        <p:sp>
          <p:nvSpPr>
            <p:cNvPr id="6" name="MH_Other_1"/>
            <p:cNvSpPr/>
            <p:nvPr>
              <p:custDataLst>
                <p:tags r:id="rId1"/>
              </p:custDataLst>
            </p:nvPr>
          </p:nvSpPr>
          <p:spPr>
            <a:xfrm>
              <a:off x="7793039" y="1689100"/>
              <a:ext cx="1284287" cy="3813175"/>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7" name="MH_Other_2"/>
            <p:cNvSpPr/>
            <p:nvPr>
              <p:custDataLst>
                <p:tags r:id="rId2"/>
              </p:custDataLst>
            </p:nvPr>
          </p:nvSpPr>
          <p:spPr>
            <a:xfrm>
              <a:off x="6696075" y="2243136"/>
              <a:ext cx="1284288" cy="3259138"/>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8" name="MH_Other_3"/>
            <p:cNvSpPr/>
            <p:nvPr>
              <p:custDataLst>
                <p:tags r:id="rId3"/>
              </p:custDataLst>
            </p:nvPr>
          </p:nvSpPr>
          <p:spPr>
            <a:xfrm>
              <a:off x="5599113" y="2795586"/>
              <a:ext cx="1282700" cy="2706688"/>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9" name="MH_Other_4"/>
            <p:cNvSpPr/>
            <p:nvPr>
              <p:custDataLst>
                <p:tags r:id="rId4"/>
              </p:custDataLst>
            </p:nvPr>
          </p:nvSpPr>
          <p:spPr>
            <a:xfrm>
              <a:off x="4502150" y="3379786"/>
              <a:ext cx="1282700" cy="2152650"/>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10" name="MH_Other_5"/>
            <p:cNvSpPr/>
            <p:nvPr>
              <p:custDataLst>
                <p:tags r:id="rId5"/>
              </p:custDataLst>
            </p:nvPr>
          </p:nvSpPr>
          <p:spPr>
            <a:xfrm>
              <a:off x="8890000" y="1136650"/>
              <a:ext cx="1284288" cy="4365625"/>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pic>
          <p:nvPicPr>
            <p:cNvPr id="11" name="MH_Other_6"/>
            <p:cNvPicPr>
              <a:picLocks noChangeAspect="1"/>
            </p:cNvPicPr>
            <p:nvPr>
              <p:custDataLst>
                <p:tags r:id="rId6"/>
              </p:custDataLst>
            </p:nvPr>
          </p:nvPicPr>
          <p:blipFill>
            <a:blip r:embed="rId52" cstate="email"/>
            <a:srcRect/>
            <a:stretch>
              <a:fillRect/>
            </a:stretch>
          </p:blipFill>
          <p:spPr bwMode="auto">
            <a:xfrm>
              <a:off x="4379914" y="5438775"/>
              <a:ext cx="63595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txBox="1"/>
            <p:nvPr>
              <p:custDataLst>
                <p:tags r:id="rId7"/>
              </p:custDataLst>
            </p:nvPr>
          </p:nvSpPr>
          <p:spPr>
            <a:xfrm>
              <a:off x="9300960" y="2191915"/>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1"/>
                  </a:solidFill>
                  <a:latin typeface="+mn-lt"/>
                  <a:ea typeface="幼圆" pitchFamily="49" charset="-122"/>
                </a:rPr>
                <a:t>01</a:t>
              </a:r>
              <a:endParaRPr lang="zh-CN" altLang="en-US" sz="2700" dirty="0">
                <a:solidFill>
                  <a:schemeClr val="accent1"/>
                </a:solidFill>
                <a:latin typeface="+mn-lt"/>
                <a:ea typeface="幼圆" pitchFamily="49" charset="-122"/>
              </a:endParaRPr>
            </a:p>
          </p:txBody>
        </p:sp>
        <p:sp>
          <p:nvSpPr>
            <p:cNvPr id="13" name="MH_Other_8"/>
            <p:cNvSpPr txBox="1"/>
            <p:nvPr>
              <p:custDataLst>
                <p:tags r:id="rId8"/>
              </p:custDataLst>
            </p:nvPr>
          </p:nvSpPr>
          <p:spPr>
            <a:xfrm>
              <a:off x="8160067" y="2771198"/>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2"/>
                  </a:solidFill>
                  <a:latin typeface="+mn-lt"/>
                  <a:ea typeface="幼圆" pitchFamily="49" charset="-122"/>
                </a:rPr>
                <a:t>02</a:t>
              </a:r>
              <a:endParaRPr lang="zh-CN" altLang="en-US" sz="2700" dirty="0">
                <a:solidFill>
                  <a:schemeClr val="accent2"/>
                </a:solidFill>
                <a:latin typeface="+mn-lt"/>
                <a:ea typeface="幼圆" pitchFamily="49" charset="-122"/>
              </a:endParaRPr>
            </a:p>
          </p:txBody>
        </p:sp>
        <p:sp>
          <p:nvSpPr>
            <p:cNvPr id="14" name="MH_Other_9"/>
            <p:cNvSpPr txBox="1"/>
            <p:nvPr>
              <p:custDataLst>
                <p:tags r:id="rId9"/>
              </p:custDataLst>
            </p:nvPr>
          </p:nvSpPr>
          <p:spPr>
            <a:xfrm>
              <a:off x="7059580" y="331774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3"/>
                  </a:solidFill>
                  <a:latin typeface="+mn-lt"/>
                  <a:ea typeface="幼圆" pitchFamily="49" charset="-122"/>
                </a:rPr>
                <a:t>03</a:t>
              </a:r>
              <a:endParaRPr lang="zh-CN" altLang="en-US" sz="2700" dirty="0">
                <a:solidFill>
                  <a:schemeClr val="accent3"/>
                </a:solidFill>
                <a:latin typeface="+mn-lt"/>
                <a:ea typeface="幼圆" pitchFamily="49" charset="-122"/>
              </a:endParaRPr>
            </a:p>
          </p:txBody>
        </p:sp>
        <p:sp>
          <p:nvSpPr>
            <p:cNvPr id="15" name="MH_Other_10"/>
            <p:cNvSpPr txBox="1"/>
            <p:nvPr>
              <p:custDataLst>
                <p:tags r:id="rId10"/>
              </p:custDataLst>
            </p:nvPr>
          </p:nvSpPr>
          <p:spPr>
            <a:xfrm>
              <a:off x="5984419" y="3872437"/>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4"/>
                  </a:solidFill>
                  <a:latin typeface="+mn-lt"/>
                  <a:ea typeface="幼圆" pitchFamily="49" charset="-122"/>
                </a:rPr>
                <a:t>04</a:t>
              </a:r>
              <a:endParaRPr lang="zh-CN" altLang="en-US" sz="2700" dirty="0">
                <a:solidFill>
                  <a:schemeClr val="accent4"/>
                </a:solidFill>
                <a:latin typeface="+mn-lt"/>
                <a:ea typeface="幼圆" pitchFamily="49" charset="-122"/>
              </a:endParaRPr>
            </a:p>
          </p:txBody>
        </p:sp>
        <p:sp>
          <p:nvSpPr>
            <p:cNvPr id="16" name="MH_Other_11"/>
            <p:cNvSpPr txBox="1"/>
            <p:nvPr>
              <p:custDataLst>
                <p:tags r:id="rId11"/>
              </p:custDataLst>
            </p:nvPr>
          </p:nvSpPr>
          <p:spPr>
            <a:xfrm>
              <a:off x="4899691" y="443837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5"/>
                  </a:solidFill>
                  <a:latin typeface="+mn-lt"/>
                  <a:ea typeface="幼圆" pitchFamily="49" charset="-122"/>
                </a:rPr>
                <a:t>05</a:t>
              </a:r>
              <a:endParaRPr lang="zh-CN" altLang="en-US" sz="2700" dirty="0">
                <a:solidFill>
                  <a:schemeClr val="accent5"/>
                </a:solidFill>
                <a:latin typeface="+mn-lt"/>
                <a:ea typeface="幼圆" pitchFamily="49" charset="-122"/>
              </a:endParaRPr>
            </a:p>
          </p:txBody>
        </p:sp>
        <p:sp>
          <p:nvSpPr>
            <p:cNvPr id="17" name="MH_SubTitle_1"/>
            <p:cNvSpPr txBox="1"/>
            <p:nvPr>
              <p:custDataLst>
                <p:tags r:id="rId12"/>
              </p:custDataLst>
            </p:nvPr>
          </p:nvSpPr>
          <p:spPr>
            <a:xfrm>
              <a:off x="9248776" y="1574799"/>
              <a:ext cx="917575" cy="646112"/>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8" name="MH_SubTitle_2"/>
            <p:cNvSpPr txBox="1"/>
            <p:nvPr>
              <p:custDataLst>
                <p:tags r:id="rId13"/>
              </p:custDataLst>
            </p:nvPr>
          </p:nvSpPr>
          <p:spPr>
            <a:xfrm>
              <a:off x="8101014" y="2176462"/>
              <a:ext cx="917575" cy="646113"/>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9" name="MH_SubTitle_3"/>
            <p:cNvSpPr txBox="1"/>
            <p:nvPr>
              <p:custDataLst>
                <p:tags r:id="rId14"/>
              </p:custDataLst>
            </p:nvPr>
          </p:nvSpPr>
          <p:spPr>
            <a:xfrm>
              <a:off x="6996114" y="2749549"/>
              <a:ext cx="917575" cy="646112"/>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0" name="MH_SubTitle_4"/>
            <p:cNvSpPr txBox="1"/>
            <p:nvPr>
              <p:custDataLst>
                <p:tags r:id="rId15"/>
              </p:custDataLst>
            </p:nvPr>
          </p:nvSpPr>
          <p:spPr>
            <a:xfrm>
              <a:off x="5945189" y="3236912"/>
              <a:ext cx="915987" cy="646113"/>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1" name="MH_SubTitle_5"/>
            <p:cNvSpPr txBox="1"/>
            <p:nvPr>
              <p:custDataLst>
                <p:tags r:id="rId16"/>
              </p:custDataLst>
            </p:nvPr>
          </p:nvSpPr>
          <p:spPr>
            <a:xfrm>
              <a:off x="4851401" y="3825874"/>
              <a:ext cx="917575" cy="646112"/>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2" name="MH_Other_12"/>
            <p:cNvSpPr/>
            <p:nvPr>
              <p:custDataLst>
                <p:tags r:id="rId17"/>
              </p:custDataLst>
            </p:nvPr>
          </p:nvSpPr>
          <p:spPr bwMode="auto">
            <a:xfrm>
              <a:off x="10736263" y="3771899"/>
              <a:ext cx="120650" cy="176212"/>
            </a:xfrm>
            <a:custGeom>
              <a:avLst/>
              <a:gdLst>
                <a:gd name="T0" fmla="*/ 121388 w 9"/>
                <a:gd name="T1" fmla="*/ 80925 h 13"/>
                <a:gd name="T2" fmla="*/ 121388 w 9"/>
                <a:gd name="T3" fmla="*/ 0 h 13"/>
                <a:gd name="T4" fmla="*/ 40463 w 9"/>
                <a:gd name="T5" fmla="*/ 40463 h 13"/>
                <a:gd name="T6" fmla="*/ 13488 w 9"/>
                <a:gd name="T7" fmla="*/ 121388 h 13"/>
                <a:gd name="T8" fmla="*/ 67438 w 9"/>
                <a:gd name="T9" fmla="*/ 175338 h 13"/>
                <a:gd name="T10" fmla="*/ 121388 w 9"/>
                <a:gd name="T11" fmla="*/ 80925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3" name="MH_Other_13"/>
            <p:cNvSpPr/>
            <p:nvPr>
              <p:custDataLst>
                <p:tags r:id="rId18"/>
              </p:custDataLst>
            </p:nvPr>
          </p:nvSpPr>
          <p:spPr bwMode="auto">
            <a:xfrm>
              <a:off x="10763251" y="5286374"/>
              <a:ext cx="188913" cy="171450"/>
            </a:xfrm>
            <a:custGeom>
              <a:avLst/>
              <a:gdLst>
                <a:gd name="T0" fmla="*/ 161852 w 14"/>
                <a:gd name="T1" fmla="*/ 13228 h 13"/>
                <a:gd name="T2" fmla="*/ 175339 w 14"/>
                <a:gd name="T3" fmla="*/ 92597 h 13"/>
                <a:gd name="T4" fmla="*/ 175339 w 14"/>
                <a:gd name="T5" fmla="*/ 119053 h 13"/>
                <a:gd name="T6" fmla="*/ 148364 w 14"/>
                <a:gd name="T7" fmla="*/ 119053 h 13"/>
                <a:gd name="T8" fmla="*/ 67438 w 14"/>
                <a:gd name="T9" fmla="*/ 158737 h 13"/>
                <a:gd name="T10" fmla="*/ 0 w 14"/>
                <a:gd name="T11" fmla="*/ 145509 h 13"/>
                <a:gd name="T12" fmla="*/ 40463 w 14"/>
                <a:gd name="T13" fmla="*/ 92597 h 13"/>
                <a:gd name="T14" fmla="*/ 67438 w 14"/>
                <a:gd name="T15" fmla="*/ 13228 h 13"/>
                <a:gd name="T16" fmla="*/ 161852 w 14"/>
                <a:gd name="T17" fmla="*/ 1322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4" name="MH_Other_14"/>
            <p:cNvSpPr/>
            <p:nvPr>
              <p:custDataLst>
                <p:tags r:id="rId19"/>
              </p:custDataLst>
            </p:nvPr>
          </p:nvSpPr>
          <p:spPr bwMode="auto">
            <a:xfrm>
              <a:off x="10321926" y="4083050"/>
              <a:ext cx="161925" cy="90487"/>
            </a:xfrm>
            <a:custGeom>
              <a:avLst/>
              <a:gdLst>
                <a:gd name="T0" fmla="*/ 134876 w 12"/>
                <a:gd name="T1" fmla="*/ 91040 h 7"/>
                <a:gd name="T2" fmla="*/ 67438 w 12"/>
                <a:gd name="T3" fmla="*/ 91040 h 7"/>
                <a:gd name="T4" fmla="*/ 0 w 12"/>
                <a:gd name="T5" fmla="*/ 52023 h 7"/>
                <a:gd name="T6" fmla="*/ 0 w 12"/>
                <a:gd name="T7" fmla="*/ 39017 h 7"/>
                <a:gd name="T8" fmla="*/ 40463 w 12"/>
                <a:gd name="T9" fmla="*/ 39017 h 7"/>
                <a:gd name="T10" fmla="*/ 94413 w 12"/>
                <a:gd name="T11" fmla="*/ 39017 h 7"/>
                <a:gd name="T12" fmla="*/ 107901 w 12"/>
                <a:gd name="T13" fmla="*/ 26011 h 7"/>
                <a:gd name="T14" fmla="*/ 107901 w 12"/>
                <a:gd name="T15" fmla="*/ 0 h 7"/>
                <a:gd name="T16" fmla="*/ 134876 w 12"/>
                <a:gd name="T17" fmla="*/ 39017 h 7"/>
                <a:gd name="T18" fmla="*/ 161851 w 12"/>
                <a:gd name="T19" fmla="*/ 65029 h 7"/>
                <a:gd name="T20" fmla="*/ 134876 w 12"/>
                <a:gd name="T21" fmla="*/ 9104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7">
                  <a:moveTo>
                    <a:pt x="10" y="7"/>
                  </a:moveTo>
                  <a:cubicBezTo>
                    <a:pt x="10" y="7"/>
                    <a:pt x="6" y="7"/>
                    <a:pt x="5" y="7"/>
                  </a:cubicBezTo>
                  <a:cubicBezTo>
                    <a:pt x="5" y="7"/>
                    <a:pt x="0" y="4"/>
                    <a:pt x="0" y="4"/>
                  </a:cubicBezTo>
                  <a:cubicBezTo>
                    <a:pt x="0" y="3"/>
                    <a:pt x="0" y="3"/>
                    <a:pt x="0" y="3"/>
                  </a:cubicBez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lnTo>
                    <a:pt x="10" y="7"/>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5" name="MH_Other_15"/>
            <p:cNvSpPr/>
            <p:nvPr>
              <p:custDataLst>
                <p:tags r:id="rId20"/>
              </p:custDataLst>
            </p:nvPr>
          </p:nvSpPr>
          <p:spPr bwMode="auto">
            <a:xfrm>
              <a:off x="10631489" y="5259387"/>
              <a:ext cx="225425" cy="104775"/>
            </a:xfrm>
            <a:custGeom>
              <a:avLst/>
              <a:gdLst>
                <a:gd name="T0" fmla="*/ 199340 w 17"/>
                <a:gd name="T1" fmla="*/ 78395 h 8"/>
                <a:gd name="T2" fmla="*/ 119604 w 17"/>
                <a:gd name="T3" fmla="*/ 104527 h 8"/>
                <a:gd name="T4" fmla="*/ 13289 w 17"/>
                <a:gd name="T5" fmla="*/ 104527 h 8"/>
                <a:gd name="T6" fmla="*/ 39868 w 17"/>
                <a:gd name="T7" fmla="*/ 78395 h 8"/>
                <a:gd name="T8" fmla="*/ 106315 w 17"/>
                <a:gd name="T9" fmla="*/ 65329 h 8"/>
                <a:gd name="T10" fmla="*/ 172762 w 17"/>
                <a:gd name="T11" fmla="*/ 0 h 8"/>
                <a:gd name="T12" fmla="*/ 225919 w 17"/>
                <a:gd name="T13" fmla="*/ 0 h 8"/>
                <a:gd name="T14" fmla="*/ 199340 w 17"/>
                <a:gd name="T15" fmla="*/ 78395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6" name="MH_Other_16"/>
            <p:cNvSpPr/>
            <p:nvPr>
              <p:custDataLst>
                <p:tags r:id="rId21"/>
              </p:custDataLst>
            </p:nvPr>
          </p:nvSpPr>
          <p:spPr bwMode="auto">
            <a:xfrm>
              <a:off x="10669588" y="4403724"/>
              <a:ext cx="214312" cy="882650"/>
            </a:xfrm>
            <a:custGeom>
              <a:avLst/>
              <a:gdLst>
                <a:gd name="T0" fmla="*/ 188827 w 16"/>
                <a:gd name="T1" fmla="*/ 883434 h 66"/>
                <a:gd name="T2" fmla="*/ 121389 w 16"/>
                <a:gd name="T3" fmla="*/ 856663 h 66"/>
                <a:gd name="T4" fmla="*/ 121389 w 16"/>
                <a:gd name="T5" fmla="*/ 829893 h 66"/>
                <a:gd name="T6" fmla="*/ 148364 w 16"/>
                <a:gd name="T7" fmla="*/ 803122 h 66"/>
                <a:gd name="T8" fmla="*/ 134876 w 16"/>
                <a:gd name="T9" fmla="*/ 776351 h 66"/>
                <a:gd name="T10" fmla="*/ 148364 w 16"/>
                <a:gd name="T11" fmla="*/ 749580 h 66"/>
                <a:gd name="T12" fmla="*/ 121389 w 16"/>
                <a:gd name="T13" fmla="*/ 736195 h 66"/>
                <a:gd name="T14" fmla="*/ 134876 w 16"/>
                <a:gd name="T15" fmla="*/ 696039 h 66"/>
                <a:gd name="T16" fmla="*/ 121389 w 16"/>
                <a:gd name="T17" fmla="*/ 615727 h 66"/>
                <a:gd name="T18" fmla="*/ 121389 w 16"/>
                <a:gd name="T19" fmla="*/ 562185 h 66"/>
                <a:gd name="T20" fmla="*/ 121389 w 16"/>
                <a:gd name="T21" fmla="*/ 562185 h 66"/>
                <a:gd name="T22" fmla="*/ 94413 w 16"/>
                <a:gd name="T23" fmla="*/ 535415 h 66"/>
                <a:gd name="T24" fmla="*/ 94413 w 16"/>
                <a:gd name="T25" fmla="*/ 508644 h 66"/>
                <a:gd name="T26" fmla="*/ 80926 w 16"/>
                <a:gd name="T27" fmla="*/ 468488 h 66"/>
                <a:gd name="T28" fmla="*/ 13488 w 16"/>
                <a:gd name="T29" fmla="*/ 133854 h 66"/>
                <a:gd name="T30" fmla="*/ 13488 w 16"/>
                <a:gd name="T31" fmla="*/ 0 h 66"/>
                <a:gd name="T32" fmla="*/ 80926 w 16"/>
                <a:gd name="T33" fmla="*/ 13385 h 66"/>
                <a:gd name="T34" fmla="*/ 121389 w 16"/>
                <a:gd name="T35" fmla="*/ 53541 h 66"/>
                <a:gd name="T36" fmla="*/ 188827 w 16"/>
                <a:gd name="T37" fmla="*/ 254322 h 66"/>
                <a:gd name="T38" fmla="*/ 175339 w 16"/>
                <a:gd name="T39" fmla="*/ 441717 h 66"/>
                <a:gd name="T40" fmla="*/ 202314 w 16"/>
                <a:gd name="T41" fmla="*/ 588956 h 66"/>
                <a:gd name="T42" fmla="*/ 202314 w 16"/>
                <a:gd name="T43" fmla="*/ 816507 h 66"/>
                <a:gd name="T44" fmla="*/ 188827 w 16"/>
                <a:gd name="T45" fmla="*/ 883434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7" name="MH_Other_17"/>
            <p:cNvSpPr/>
            <p:nvPr>
              <p:custDataLst>
                <p:tags r:id="rId22"/>
              </p:custDataLst>
            </p:nvPr>
          </p:nvSpPr>
          <p:spPr bwMode="auto">
            <a:xfrm>
              <a:off x="10682288" y="4403724"/>
              <a:ext cx="201612" cy="882650"/>
            </a:xfrm>
            <a:custGeom>
              <a:avLst/>
              <a:gdLst>
                <a:gd name="T0" fmla="*/ 0 w 15"/>
                <a:gd name="T1" fmla="*/ 0 h 66"/>
                <a:gd name="T2" fmla="*/ 67438 w 15"/>
                <a:gd name="T3" fmla="*/ 13385 h 66"/>
                <a:gd name="T4" fmla="*/ 107901 w 15"/>
                <a:gd name="T5" fmla="*/ 53541 h 66"/>
                <a:gd name="T6" fmla="*/ 175339 w 15"/>
                <a:gd name="T7" fmla="*/ 254322 h 66"/>
                <a:gd name="T8" fmla="*/ 161851 w 15"/>
                <a:gd name="T9" fmla="*/ 441717 h 66"/>
                <a:gd name="T10" fmla="*/ 188826 w 15"/>
                <a:gd name="T11" fmla="*/ 588956 h 66"/>
                <a:gd name="T12" fmla="*/ 188826 w 15"/>
                <a:gd name="T13" fmla="*/ 816507 h 66"/>
                <a:gd name="T14" fmla="*/ 175339 w 15"/>
                <a:gd name="T15" fmla="*/ 883434 h 66"/>
                <a:gd name="T16" fmla="*/ 107901 w 15"/>
                <a:gd name="T17" fmla="*/ 856663 h 66"/>
                <a:gd name="T18" fmla="*/ 107901 w 15"/>
                <a:gd name="T19" fmla="*/ 843278 h 66"/>
                <a:gd name="T20" fmla="*/ 148364 w 15"/>
                <a:gd name="T21" fmla="*/ 816507 h 66"/>
                <a:gd name="T22" fmla="*/ 134876 w 15"/>
                <a:gd name="T23" fmla="*/ 803122 h 66"/>
                <a:gd name="T24" fmla="*/ 134876 w 15"/>
                <a:gd name="T25" fmla="*/ 803122 h 66"/>
                <a:gd name="T26" fmla="*/ 121388 w 15"/>
                <a:gd name="T27" fmla="*/ 789736 h 66"/>
                <a:gd name="T28" fmla="*/ 148364 w 15"/>
                <a:gd name="T29" fmla="*/ 749580 h 66"/>
                <a:gd name="T30" fmla="*/ 134876 w 15"/>
                <a:gd name="T31" fmla="*/ 749580 h 66"/>
                <a:gd name="T32" fmla="*/ 107901 w 15"/>
                <a:gd name="T33" fmla="*/ 736195 h 66"/>
                <a:gd name="T34" fmla="*/ 107901 w 15"/>
                <a:gd name="T35" fmla="*/ 736195 h 66"/>
                <a:gd name="T36" fmla="*/ 148364 w 15"/>
                <a:gd name="T37" fmla="*/ 709424 h 66"/>
                <a:gd name="T38" fmla="*/ 161851 w 15"/>
                <a:gd name="T39" fmla="*/ 655883 h 66"/>
                <a:gd name="T40" fmla="*/ 121388 w 15"/>
                <a:gd name="T41" fmla="*/ 696039 h 66"/>
                <a:gd name="T42" fmla="*/ 134876 w 15"/>
                <a:gd name="T43" fmla="*/ 629112 h 66"/>
                <a:gd name="T44" fmla="*/ 121388 w 15"/>
                <a:gd name="T45" fmla="*/ 655883 h 66"/>
                <a:gd name="T46" fmla="*/ 107901 w 15"/>
                <a:gd name="T47" fmla="*/ 615727 h 66"/>
                <a:gd name="T48" fmla="*/ 134876 w 15"/>
                <a:gd name="T49" fmla="*/ 562185 h 66"/>
                <a:gd name="T50" fmla="*/ 121388 w 15"/>
                <a:gd name="T51" fmla="*/ 508644 h 66"/>
                <a:gd name="T52" fmla="*/ 94413 w 15"/>
                <a:gd name="T53" fmla="*/ 548800 h 66"/>
                <a:gd name="T54" fmla="*/ 80926 w 15"/>
                <a:gd name="T55" fmla="*/ 535415 h 66"/>
                <a:gd name="T56" fmla="*/ 121388 w 15"/>
                <a:gd name="T57" fmla="*/ 481873 h 66"/>
                <a:gd name="T58" fmla="*/ 107901 w 15"/>
                <a:gd name="T59" fmla="*/ 455102 h 66"/>
                <a:gd name="T60" fmla="*/ 67438 w 15"/>
                <a:gd name="T61" fmla="*/ 468488 h 66"/>
                <a:gd name="T62" fmla="*/ 67438 w 15"/>
                <a:gd name="T63" fmla="*/ 468488 h 66"/>
                <a:gd name="T64" fmla="*/ 107901 w 15"/>
                <a:gd name="T65" fmla="*/ 414946 h 66"/>
                <a:gd name="T66" fmla="*/ 67438 w 15"/>
                <a:gd name="T67" fmla="*/ 267707 h 66"/>
                <a:gd name="T68" fmla="*/ 0 w 15"/>
                <a:gd name="T69" fmla="*/ 133854 h 66"/>
                <a:gd name="T70" fmla="*/ 0 w 15"/>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8" name="MH_Other_18"/>
            <p:cNvSpPr/>
            <p:nvPr>
              <p:custDataLst>
                <p:tags r:id="rId23"/>
              </p:custDataLst>
            </p:nvPr>
          </p:nvSpPr>
          <p:spPr bwMode="auto">
            <a:xfrm>
              <a:off x="10709276" y="4376737"/>
              <a:ext cx="282575" cy="950913"/>
            </a:xfrm>
            <a:custGeom>
              <a:avLst/>
              <a:gdLst>
                <a:gd name="T0" fmla="*/ 242777 w 21"/>
                <a:gd name="T1" fmla="*/ 803554 h 71"/>
                <a:gd name="T2" fmla="*/ 229290 w 21"/>
                <a:gd name="T3" fmla="*/ 950872 h 71"/>
                <a:gd name="T4" fmla="*/ 161851 w 21"/>
                <a:gd name="T5" fmla="*/ 950872 h 71"/>
                <a:gd name="T6" fmla="*/ 121389 w 21"/>
                <a:gd name="T7" fmla="*/ 924087 h 71"/>
                <a:gd name="T8" fmla="*/ 121389 w 21"/>
                <a:gd name="T9" fmla="*/ 857124 h 71"/>
                <a:gd name="T10" fmla="*/ 148364 w 21"/>
                <a:gd name="T11" fmla="*/ 803554 h 71"/>
                <a:gd name="T12" fmla="*/ 148364 w 21"/>
                <a:gd name="T13" fmla="*/ 709806 h 71"/>
                <a:gd name="T14" fmla="*/ 134876 w 21"/>
                <a:gd name="T15" fmla="*/ 549095 h 71"/>
                <a:gd name="T16" fmla="*/ 107901 w 21"/>
                <a:gd name="T17" fmla="*/ 468740 h 71"/>
                <a:gd name="T18" fmla="*/ 107901 w 21"/>
                <a:gd name="T19" fmla="*/ 361599 h 71"/>
                <a:gd name="T20" fmla="*/ 67438 w 21"/>
                <a:gd name="T21" fmla="*/ 281244 h 71"/>
                <a:gd name="T22" fmla="*/ 13488 w 21"/>
                <a:gd name="T23" fmla="*/ 107141 h 71"/>
                <a:gd name="T24" fmla="*/ 0 w 21"/>
                <a:gd name="T25" fmla="*/ 26785 h 71"/>
                <a:gd name="T26" fmla="*/ 121389 w 21"/>
                <a:gd name="T27" fmla="*/ 13393 h 71"/>
                <a:gd name="T28" fmla="*/ 229290 w 21"/>
                <a:gd name="T29" fmla="*/ 13393 h 71"/>
                <a:gd name="T30" fmla="*/ 269752 w 21"/>
                <a:gd name="T31" fmla="*/ 160711 h 71"/>
                <a:gd name="T32" fmla="*/ 256265 w 21"/>
                <a:gd name="T33" fmla="*/ 267851 h 71"/>
                <a:gd name="T34" fmla="*/ 256265 w 21"/>
                <a:gd name="T35" fmla="*/ 321422 h 71"/>
                <a:gd name="T36" fmla="*/ 242777 w 21"/>
                <a:gd name="T37" fmla="*/ 428562 h 71"/>
                <a:gd name="T38" fmla="*/ 269752 w 21"/>
                <a:gd name="T39" fmla="*/ 495525 h 71"/>
                <a:gd name="T40" fmla="*/ 269752 w 21"/>
                <a:gd name="T41" fmla="*/ 696413 h 71"/>
                <a:gd name="T42" fmla="*/ 242777 w 21"/>
                <a:gd name="T43" fmla="*/ 803554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29" name="MH_Other_19"/>
            <p:cNvSpPr/>
            <p:nvPr>
              <p:custDataLst>
                <p:tags r:id="rId24"/>
              </p:custDataLst>
            </p:nvPr>
          </p:nvSpPr>
          <p:spPr bwMode="auto">
            <a:xfrm>
              <a:off x="10829926" y="4803775"/>
              <a:ext cx="161925" cy="523875"/>
            </a:xfrm>
            <a:custGeom>
              <a:avLst/>
              <a:gdLst>
                <a:gd name="T0" fmla="*/ 0 w 12"/>
                <a:gd name="T1" fmla="*/ 53604 h 39"/>
                <a:gd name="T2" fmla="*/ 121388 w 12"/>
                <a:gd name="T3" fmla="*/ 0 h 39"/>
                <a:gd name="T4" fmla="*/ 148363 w 12"/>
                <a:gd name="T5" fmla="*/ 67005 h 39"/>
                <a:gd name="T6" fmla="*/ 148363 w 12"/>
                <a:gd name="T7" fmla="*/ 254620 h 39"/>
                <a:gd name="T8" fmla="*/ 148363 w 12"/>
                <a:gd name="T9" fmla="*/ 254620 h 39"/>
                <a:gd name="T10" fmla="*/ 148363 w 12"/>
                <a:gd name="T11" fmla="*/ 254620 h 39"/>
                <a:gd name="T12" fmla="*/ 148363 w 12"/>
                <a:gd name="T13" fmla="*/ 254620 h 39"/>
                <a:gd name="T14" fmla="*/ 148363 w 12"/>
                <a:gd name="T15" fmla="*/ 254620 h 39"/>
                <a:gd name="T16" fmla="*/ 148363 w 12"/>
                <a:gd name="T17" fmla="*/ 254620 h 39"/>
                <a:gd name="T18" fmla="*/ 148363 w 12"/>
                <a:gd name="T19" fmla="*/ 268021 h 39"/>
                <a:gd name="T20" fmla="*/ 121388 w 12"/>
                <a:gd name="T21" fmla="*/ 375229 h 39"/>
                <a:gd name="T22" fmla="*/ 107901 w 12"/>
                <a:gd name="T23" fmla="*/ 522641 h 39"/>
                <a:gd name="T24" fmla="*/ 107901 w 12"/>
                <a:gd name="T25" fmla="*/ 522641 h 39"/>
                <a:gd name="T26" fmla="*/ 107901 w 12"/>
                <a:gd name="T27" fmla="*/ 522641 h 39"/>
                <a:gd name="T28" fmla="*/ 40463 w 12"/>
                <a:gd name="T29" fmla="*/ 522641 h 39"/>
                <a:gd name="T30" fmla="*/ 13488 w 12"/>
                <a:gd name="T31" fmla="*/ 495839 h 39"/>
                <a:gd name="T32" fmla="*/ 26975 w 12"/>
                <a:gd name="T33" fmla="*/ 469037 h 39"/>
                <a:gd name="T34" fmla="*/ 94413 w 12"/>
                <a:gd name="T35" fmla="*/ 469037 h 39"/>
                <a:gd name="T36" fmla="*/ 0 w 12"/>
                <a:gd name="T37" fmla="*/ 428834 h 39"/>
                <a:gd name="T38" fmla="*/ 107901 w 12"/>
                <a:gd name="T39" fmla="*/ 442235 h 39"/>
                <a:gd name="T40" fmla="*/ 107901 w 12"/>
                <a:gd name="T41" fmla="*/ 388630 h 39"/>
                <a:gd name="T42" fmla="*/ 67438 w 12"/>
                <a:gd name="T43" fmla="*/ 402032 h 39"/>
                <a:gd name="T44" fmla="*/ 107901 w 12"/>
                <a:gd name="T45" fmla="*/ 348427 h 39"/>
                <a:gd name="T46" fmla="*/ 67438 w 12"/>
                <a:gd name="T47" fmla="*/ 348427 h 39"/>
                <a:gd name="T48" fmla="*/ 107901 w 12"/>
                <a:gd name="T49" fmla="*/ 308224 h 39"/>
                <a:gd name="T50" fmla="*/ 67438 w 12"/>
                <a:gd name="T51" fmla="*/ 268021 h 39"/>
                <a:gd name="T52" fmla="*/ 80926 w 12"/>
                <a:gd name="T53" fmla="*/ 227818 h 39"/>
                <a:gd name="T54" fmla="*/ 121388 w 12"/>
                <a:gd name="T55" fmla="*/ 214417 h 39"/>
                <a:gd name="T56" fmla="*/ 121388 w 12"/>
                <a:gd name="T57" fmla="*/ 201016 h 39"/>
                <a:gd name="T58" fmla="*/ 67438 w 12"/>
                <a:gd name="T59" fmla="*/ 134011 h 39"/>
                <a:gd name="T60" fmla="*/ 121388 w 12"/>
                <a:gd name="T61" fmla="*/ 134011 h 39"/>
                <a:gd name="T62" fmla="*/ 53950 w 12"/>
                <a:gd name="T63" fmla="*/ 93807 h 39"/>
                <a:gd name="T64" fmla="*/ 80926 w 12"/>
                <a:gd name="T65" fmla="*/ 93807 h 39"/>
                <a:gd name="T66" fmla="*/ 121388 w 12"/>
                <a:gd name="T67" fmla="*/ 80406 h 39"/>
                <a:gd name="T68" fmla="*/ 94413 w 12"/>
                <a:gd name="T69" fmla="*/ 67005 h 39"/>
                <a:gd name="T70" fmla="*/ 121388 w 12"/>
                <a:gd name="T71" fmla="*/ 53604 h 39"/>
                <a:gd name="T72" fmla="*/ 0 w 12"/>
                <a:gd name="T73" fmla="*/ 53604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0" name="MH_Other_20"/>
            <p:cNvSpPr/>
            <p:nvPr>
              <p:custDataLst>
                <p:tags r:id="rId25"/>
              </p:custDataLst>
            </p:nvPr>
          </p:nvSpPr>
          <p:spPr bwMode="auto">
            <a:xfrm>
              <a:off x="10709276" y="4376736"/>
              <a:ext cx="296863" cy="400050"/>
            </a:xfrm>
            <a:custGeom>
              <a:avLst/>
              <a:gdLst>
                <a:gd name="T0" fmla="*/ 121388 w 22"/>
                <a:gd name="T1" fmla="*/ 13375 h 30"/>
                <a:gd name="T2" fmla="*/ 229289 w 22"/>
                <a:gd name="T3" fmla="*/ 13375 h 30"/>
                <a:gd name="T4" fmla="*/ 283239 w 22"/>
                <a:gd name="T5" fmla="*/ 147126 h 30"/>
                <a:gd name="T6" fmla="*/ 283239 w 22"/>
                <a:gd name="T7" fmla="*/ 254127 h 30"/>
                <a:gd name="T8" fmla="*/ 269752 w 22"/>
                <a:gd name="T9" fmla="*/ 334378 h 30"/>
                <a:gd name="T10" fmla="*/ 242777 w 22"/>
                <a:gd name="T11" fmla="*/ 401253 h 30"/>
                <a:gd name="T12" fmla="*/ 188826 w 22"/>
                <a:gd name="T13" fmla="*/ 321002 h 30"/>
                <a:gd name="T14" fmla="*/ 229289 w 22"/>
                <a:gd name="T15" fmla="*/ 334378 h 30"/>
                <a:gd name="T16" fmla="*/ 202314 w 22"/>
                <a:gd name="T17" fmla="*/ 200627 h 30"/>
                <a:gd name="T18" fmla="*/ 188826 w 22"/>
                <a:gd name="T19" fmla="*/ 93626 h 30"/>
                <a:gd name="T20" fmla="*/ 67438 w 22"/>
                <a:gd name="T21" fmla="*/ 93626 h 30"/>
                <a:gd name="T22" fmla="*/ 26975 w 22"/>
                <a:gd name="T23" fmla="*/ 120376 h 30"/>
                <a:gd name="T24" fmla="*/ 13488 w 22"/>
                <a:gd name="T25" fmla="*/ 107001 h 30"/>
                <a:gd name="T26" fmla="*/ 0 w 22"/>
                <a:gd name="T27" fmla="*/ 26750 h 30"/>
                <a:gd name="T28" fmla="*/ 121388 w 22"/>
                <a:gd name="T29" fmla="*/ 13375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1" name="MH_Other_21"/>
            <p:cNvSpPr/>
            <p:nvPr>
              <p:custDataLst>
                <p:tags r:id="rId26"/>
              </p:custDataLst>
            </p:nvPr>
          </p:nvSpPr>
          <p:spPr bwMode="auto">
            <a:xfrm>
              <a:off x="10682288" y="4335462"/>
              <a:ext cx="215900" cy="80963"/>
            </a:xfrm>
            <a:custGeom>
              <a:avLst/>
              <a:gdLst>
                <a:gd name="T0" fmla="*/ 215802 w 16"/>
                <a:gd name="T1" fmla="*/ 40463 h 6"/>
                <a:gd name="T2" fmla="*/ 40463 w 16"/>
                <a:gd name="T3" fmla="*/ 80925 h 6"/>
                <a:gd name="T4" fmla="*/ 0 w 16"/>
                <a:gd name="T5" fmla="*/ 67438 h 6"/>
                <a:gd name="T6" fmla="*/ 0 w 16"/>
                <a:gd name="T7" fmla="*/ 26975 h 6"/>
                <a:gd name="T8" fmla="*/ 215802 w 16"/>
                <a:gd name="T9" fmla="*/ 0 h 6"/>
                <a:gd name="T10" fmla="*/ 215802 w 16"/>
                <a:gd name="T11" fmla="*/ 40463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2" name="MH_Other_22"/>
            <p:cNvSpPr/>
            <p:nvPr>
              <p:custDataLst>
                <p:tags r:id="rId27"/>
              </p:custDataLst>
            </p:nvPr>
          </p:nvSpPr>
          <p:spPr bwMode="auto">
            <a:xfrm>
              <a:off x="10682288" y="3825874"/>
              <a:ext cx="201612" cy="563562"/>
            </a:xfrm>
            <a:custGeom>
              <a:avLst/>
              <a:gdLst>
                <a:gd name="T0" fmla="*/ 202314 w 15"/>
                <a:gd name="T1" fmla="*/ 496068 h 42"/>
                <a:gd name="T2" fmla="*/ 134876 w 15"/>
                <a:gd name="T3" fmla="*/ 549697 h 42"/>
                <a:gd name="T4" fmla="*/ 0 w 15"/>
                <a:gd name="T5" fmla="*/ 536290 h 42"/>
                <a:gd name="T6" fmla="*/ 26975 w 15"/>
                <a:gd name="T7" fmla="*/ 361995 h 42"/>
                <a:gd name="T8" fmla="*/ 13488 w 15"/>
                <a:gd name="T9" fmla="*/ 254738 h 42"/>
                <a:gd name="T10" fmla="*/ 67438 w 15"/>
                <a:gd name="T11" fmla="*/ 107258 h 42"/>
                <a:gd name="T12" fmla="*/ 67438 w 15"/>
                <a:gd name="T13" fmla="*/ 40222 h 42"/>
                <a:gd name="T14" fmla="*/ 94413 w 15"/>
                <a:gd name="T15" fmla="*/ 80443 h 42"/>
                <a:gd name="T16" fmla="*/ 175339 w 15"/>
                <a:gd name="T17" fmla="*/ 0 h 42"/>
                <a:gd name="T18" fmla="*/ 202314 w 15"/>
                <a:gd name="T19" fmla="*/ 26814 h 42"/>
                <a:gd name="T20" fmla="*/ 202314 w 15"/>
                <a:gd name="T21" fmla="*/ 496068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3" name="MH_Other_23"/>
            <p:cNvSpPr/>
            <p:nvPr>
              <p:custDataLst>
                <p:tags r:id="rId28"/>
              </p:custDataLst>
            </p:nvPr>
          </p:nvSpPr>
          <p:spPr bwMode="auto">
            <a:xfrm>
              <a:off x="10682288" y="3825874"/>
              <a:ext cx="201612" cy="563562"/>
            </a:xfrm>
            <a:custGeom>
              <a:avLst/>
              <a:gdLst>
                <a:gd name="T0" fmla="*/ 67438 w 15"/>
                <a:gd name="T1" fmla="*/ 536290 h 42"/>
                <a:gd name="T2" fmla="*/ 161851 w 15"/>
                <a:gd name="T3" fmla="*/ 482661 h 42"/>
                <a:gd name="T4" fmla="*/ 161851 w 15"/>
                <a:gd name="T5" fmla="*/ 442439 h 42"/>
                <a:gd name="T6" fmla="*/ 67438 w 15"/>
                <a:gd name="T7" fmla="*/ 496068 h 42"/>
                <a:gd name="T8" fmla="*/ 161851 w 15"/>
                <a:gd name="T9" fmla="*/ 348588 h 42"/>
                <a:gd name="T10" fmla="*/ 175339 w 15"/>
                <a:gd name="T11" fmla="*/ 80443 h 42"/>
                <a:gd name="T12" fmla="*/ 134876 w 15"/>
                <a:gd name="T13" fmla="*/ 120665 h 42"/>
                <a:gd name="T14" fmla="*/ 161851 w 15"/>
                <a:gd name="T15" fmla="*/ 67036 h 42"/>
                <a:gd name="T16" fmla="*/ 121388 w 15"/>
                <a:gd name="T17" fmla="*/ 67036 h 42"/>
                <a:gd name="T18" fmla="*/ 175339 w 15"/>
                <a:gd name="T19" fmla="*/ 0 h 42"/>
                <a:gd name="T20" fmla="*/ 202314 w 15"/>
                <a:gd name="T21" fmla="*/ 26814 h 42"/>
                <a:gd name="T22" fmla="*/ 202314 w 15"/>
                <a:gd name="T23" fmla="*/ 496068 h 42"/>
                <a:gd name="T24" fmla="*/ 134876 w 15"/>
                <a:gd name="T25" fmla="*/ 549697 h 42"/>
                <a:gd name="T26" fmla="*/ 0 w 15"/>
                <a:gd name="T27" fmla="*/ 536290 h 42"/>
                <a:gd name="T28" fmla="*/ 0 w 15"/>
                <a:gd name="T29" fmla="*/ 536290 h 42"/>
                <a:gd name="T30" fmla="*/ 67438 w 15"/>
                <a:gd name="T31" fmla="*/ 53629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4" name="MH_Other_24"/>
            <p:cNvSpPr/>
            <p:nvPr>
              <p:custDataLst>
                <p:tags r:id="rId29"/>
              </p:custDataLst>
            </p:nvPr>
          </p:nvSpPr>
          <p:spPr bwMode="auto">
            <a:xfrm>
              <a:off x="10790239" y="3852862"/>
              <a:ext cx="293687" cy="708025"/>
            </a:xfrm>
            <a:custGeom>
              <a:avLst/>
              <a:gdLst>
                <a:gd name="T0" fmla="*/ 293357 w 22"/>
                <a:gd name="T1" fmla="*/ 668015 h 53"/>
                <a:gd name="T2" fmla="*/ 186682 w 22"/>
                <a:gd name="T3" fmla="*/ 708096 h 53"/>
                <a:gd name="T4" fmla="*/ 40003 w 22"/>
                <a:gd name="T5" fmla="*/ 454250 h 53"/>
                <a:gd name="T6" fmla="*/ 0 w 22"/>
                <a:gd name="T7" fmla="*/ 334008 h 53"/>
                <a:gd name="T8" fmla="*/ 93341 w 22"/>
                <a:gd name="T9" fmla="*/ 0 h 53"/>
                <a:gd name="T10" fmla="*/ 186682 w 22"/>
                <a:gd name="T11" fmla="*/ 40081 h 53"/>
                <a:gd name="T12" fmla="*/ 173347 w 22"/>
                <a:gd name="T13" fmla="*/ 213765 h 53"/>
                <a:gd name="T14" fmla="*/ 293357 w 22"/>
                <a:gd name="T15" fmla="*/ 668015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5" name="MH_Other_25"/>
            <p:cNvSpPr/>
            <p:nvPr>
              <p:custDataLst>
                <p:tags r:id="rId30"/>
              </p:custDataLst>
            </p:nvPr>
          </p:nvSpPr>
          <p:spPr bwMode="auto">
            <a:xfrm>
              <a:off x="10682288" y="3906836"/>
              <a:ext cx="120650" cy="469900"/>
            </a:xfrm>
            <a:custGeom>
              <a:avLst/>
              <a:gdLst>
                <a:gd name="T0" fmla="*/ 53950 w 9"/>
                <a:gd name="T1" fmla="*/ 441909 h 35"/>
                <a:gd name="T2" fmla="*/ 26975 w 9"/>
                <a:gd name="T3" fmla="*/ 468691 h 35"/>
                <a:gd name="T4" fmla="*/ 0 w 9"/>
                <a:gd name="T5" fmla="*/ 441909 h 35"/>
                <a:gd name="T6" fmla="*/ 26975 w 9"/>
                <a:gd name="T7" fmla="*/ 200868 h 35"/>
                <a:gd name="T8" fmla="*/ 80925 w 9"/>
                <a:gd name="T9" fmla="*/ 53565 h 35"/>
                <a:gd name="T10" fmla="*/ 94413 w 9"/>
                <a:gd name="T11" fmla="*/ 0 h 35"/>
                <a:gd name="T12" fmla="*/ 121388 w 9"/>
                <a:gd name="T13" fmla="*/ 26782 h 35"/>
                <a:gd name="T14" fmla="*/ 107900 w 9"/>
                <a:gd name="T15" fmla="*/ 53565 h 35"/>
                <a:gd name="T16" fmla="*/ 80925 w 9"/>
                <a:gd name="T17" fmla="*/ 174085 h 35"/>
                <a:gd name="T18" fmla="*/ 53950 w 9"/>
                <a:gd name="T19" fmla="*/ 44190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6" name="MH_Other_26"/>
            <p:cNvSpPr/>
            <p:nvPr>
              <p:custDataLst>
                <p:tags r:id="rId31"/>
              </p:custDataLst>
            </p:nvPr>
          </p:nvSpPr>
          <p:spPr bwMode="auto">
            <a:xfrm>
              <a:off x="10415588" y="4083050"/>
              <a:ext cx="266700" cy="185737"/>
            </a:xfrm>
            <a:custGeom>
              <a:avLst/>
              <a:gdLst>
                <a:gd name="T0" fmla="*/ 13319 w 20"/>
                <a:gd name="T1" fmla="*/ 132466 h 14"/>
                <a:gd name="T2" fmla="*/ 39957 w 20"/>
                <a:gd name="T3" fmla="*/ 39740 h 14"/>
                <a:gd name="T4" fmla="*/ 119871 w 20"/>
                <a:gd name="T5" fmla="*/ 66233 h 14"/>
                <a:gd name="T6" fmla="*/ 146510 w 20"/>
                <a:gd name="T7" fmla="*/ 79480 h 14"/>
                <a:gd name="T8" fmla="*/ 186467 w 20"/>
                <a:gd name="T9" fmla="*/ 79480 h 14"/>
                <a:gd name="T10" fmla="*/ 213105 w 20"/>
                <a:gd name="T11" fmla="*/ 79480 h 14"/>
                <a:gd name="T12" fmla="*/ 226424 w 20"/>
                <a:gd name="T13" fmla="*/ 66233 h 14"/>
                <a:gd name="T14" fmla="*/ 253062 w 20"/>
                <a:gd name="T15" fmla="*/ 0 h 14"/>
                <a:gd name="T16" fmla="*/ 266381 w 20"/>
                <a:gd name="T17" fmla="*/ 158960 h 14"/>
                <a:gd name="T18" fmla="*/ 253062 w 20"/>
                <a:gd name="T19" fmla="*/ 185453 h 14"/>
                <a:gd name="T20" fmla="*/ 146510 w 20"/>
                <a:gd name="T21" fmla="*/ 172206 h 14"/>
                <a:gd name="T22" fmla="*/ 13319 w 20"/>
                <a:gd name="T23" fmla="*/ 13246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7" name="MH_Other_27"/>
            <p:cNvSpPr/>
            <p:nvPr>
              <p:custDataLst>
                <p:tags r:id="rId32"/>
              </p:custDataLst>
            </p:nvPr>
          </p:nvSpPr>
          <p:spPr bwMode="auto">
            <a:xfrm>
              <a:off x="10429876" y="4122737"/>
              <a:ext cx="225425" cy="131763"/>
            </a:xfrm>
            <a:custGeom>
              <a:avLst/>
              <a:gdLst>
                <a:gd name="T0" fmla="*/ 26579 w 17"/>
                <a:gd name="T1" fmla="*/ 0 h 10"/>
                <a:gd name="T2" fmla="*/ 106315 w 17"/>
                <a:gd name="T3" fmla="*/ 26300 h 10"/>
                <a:gd name="T4" fmla="*/ 132894 w 17"/>
                <a:gd name="T5" fmla="*/ 39451 h 10"/>
                <a:gd name="T6" fmla="*/ 172762 w 17"/>
                <a:gd name="T7" fmla="*/ 39451 h 10"/>
                <a:gd name="T8" fmla="*/ 199340 w 17"/>
                <a:gd name="T9" fmla="*/ 39451 h 10"/>
                <a:gd name="T10" fmla="*/ 212630 w 17"/>
                <a:gd name="T11" fmla="*/ 65751 h 10"/>
                <a:gd name="T12" fmla="*/ 186051 w 17"/>
                <a:gd name="T13" fmla="*/ 65751 h 10"/>
                <a:gd name="T14" fmla="*/ 225919 w 17"/>
                <a:gd name="T15" fmla="*/ 131502 h 10"/>
                <a:gd name="T16" fmla="*/ 172762 w 17"/>
                <a:gd name="T17" fmla="*/ 65751 h 10"/>
                <a:gd name="T18" fmla="*/ 119604 w 17"/>
                <a:gd name="T19" fmla="*/ 52601 h 10"/>
                <a:gd name="T20" fmla="*/ 146183 w 17"/>
                <a:gd name="T21" fmla="*/ 105202 h 10"/>
                <a:gd name="T22" fmla="*/ 79736 w 17"/>
                <a:gd name="T23" fmla="*/ 39451 h 10"/>
                <a:gd name="T24" fmla="*/ 39868 w 17"/>
                <a:gd name="T25" fmla="*/ 52601 h 10"/>
                <a:gd name="T26" fmla="*/ 0 w 17"/>
                <a:gd name="T27" fmla="*/ 65751 h 10"/>
                <a:gd name="T28" fmla="*/ 0 w 17"/>
                <a:gd name="T29" fmla="*/ 65751 h 10"/>
                <a:gd name="T30" fmla="*/ 26579 w 1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8" name="MH_Other_28"/>
            <p:cNvSpPr/>
            <p:nvPr>
              <p:custDataLst>
                <p:tags r:id="rId33"/>
              </p:custDataLst>
            </p:nvPr>
          </p:nvSpPr>
          <p:spPr bwMode="auto">
            <a:xfrm>
              <a:off x="10790238" y="3867149"/>
              <a:ext cx="120650" cy="495300"/>
            </a:xfrm>
            <a:custGeom>
              <a:avLst/>
              <a:gdLst>
                <a:gd name="T0" fmla="*/ 80925 w 9"/>
                <a:gd name="T1" fmla="*/ 495666 h 37"/>
                <a:gd name="T2" fmla="*/ 40463 w 9"/>
                <a:gd name="T3" fmla="*/ 442080 h 37"/>
                <a:gd name="T4" fmla="*/ 13488 w 9"/>
                <a:gd name="T5" fmla="*/ 388495 h 37"/>
                <a:gd name="T6" fmla="*/ 13488 w 9"/>
                <a:gd name="T7" fmla="*/ 308117 h 37"/>
                <a:gd name="T8" fmla="*/ 107900 w 9"/>
                <a:gd name="T9" fmla="*/ 66982 h 37"/>
                <a:gd name="T10" fmla="*/ 94413 w 9"/>
                <a:gd name="T11" fmla="*/ 53586 h 37"/>
                <a:gd name="T12" fmla="*/ 107900 w 9"/>
                <a:gd name="T13" fmla="*/ 0 h 37"/>
                <a:gd name="T14" fmla="*/ 121388 w 9"/>
                <a:gd name="T15" fmla="*/ 0 h 37"/>
                <a:gd name="T16" fmla="*/ 107900 w 9"/>
                <a:gd name="T17" fmla="*/ 40189 h 37"/>
                <a:gd name="T18" fmla="*/ 107900 w 9"/>
                <a:gd name="T19" fmla="*/ 66982 h 37"/>
                <a:gd name="T20" fmla="*/ 26975 w 9"/>
                <a:gd name="T21" fmla="*/ 308117 h 37"/>
                <a:gd name="T22" fmla="*/ 53950 w 9"/>
                <a:gd name="T23" fmla="*/ 428684 h 37"/>
                <a:gd name="T24" fmla="*/ 80925 w 9"/>
                <a:gd name="T25" fmla="*/ 49566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39" name="MH_Other_29"/>
            <p:cNvSpPr/>
            <p:nvPr>
              <p:custDataLst>
                <p:tags r:id="rId34"/>
              </p:custDataLst>
            </p:nvPr>
          </p:nvSpPr>
          <p:spPr bwMode="auto">
            <a:xfrm>
              <a:off x="10871200" y="3906837"/>
              <a:ext cx="134938" cy="550863"/>
            </a:xfrm>
            <a:custGeom>
              <a:avLst/>
              <a:gdLst>
                <a:gd name="T0" fmla="*/ 40463 w 10"/>
                <a:gd name="T1" fmla="*/ 107242 h 41"/>
                <a:gd name="T2" fmla="*/ 0 w 10"/>
                <a:gd name="T3" fmla="*/ 147458 h 41"/>
                <a:gd name="T4" fmla="*/ 80926 w 10"/>
                <a:gd name="T5" fmla="*/ 40216 h 41"/>
                <a:gd name="T6" fmla="*/ 107901 w 10"/>
                <a:gd name="T7" fmla="*/ 0 h 41"/>
                <a:gd name="T8" fmla="*/ 94413 w 10"/>
                <a:gd name="T9" fmla="*/ 160863 h 41"/>
                <a:gd name="T10" fmla="*/ 134876 w 10"/>
                <a:gd name="T11" fmla="*/ 375348 h 41"/>
                <a:gd name="T12" fmla="*/ 107901 w 10"/>
                <a:gd name="T13" fmla="*/ 428969 h 41"/>
                <a:gd name="T14" fmla="*/ 40463 w 10"/>
                <a:gd name="T15" fmla="*/ 549616 h 41"/>
                <a:gd name="T16" fmla="*/ 13488 w 10"/>
                <a:gd name="T17" fmla="*/ 482590 h 41"/>
                <a:gd name="T18" fmla="*/ 53950 w 10"/>
                <a:gd name="T19" fmla="*/ 361942 h 41"/>
                <a:gd name="T20" fmla="*/ 13488 w 10"/>
                <a:gd name="T21" fmla="*/ 361942 h 41"/>
                <a:gd name="T22" fmla="*/ 53950 w 10"/>
                <a:gd name="T23" fmla="*/ 348537 h 41"/>
                <a:gd name="T24" fmla="*/ 53950 w 10"/>
                <a:gd name="T25" fmla="*/ 268105 h 41"/>
                <a:gd name="T26" fmla="*/ 53950 w 10"/>
                <a:gd name="T27" fmla="*/ 214484 h 41"/>
                <a:gd name="T28" fmla="*/ 40463 w 10"/>
                <a:gd name="T29" fmla="*/ 174268 h 41"/>
                <a:gd name="T30" fmla="*/ 40463 w 10"/>
                <a:gd name="T31" fmla="*/ 107242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0" name="MH_Other_30"/>
            <p:cNvSpPr/>
            <p:nvPr>
              <p:custDataLst>
                <p:tags r:id="rId35"/>
              </p:custDataLst>
            </p:nvPr>
          </p:nvSpPr>
          <p:spPr bwMode="auto">
            <a:xfrm>
              <a:off x="10898189" y="3879849"/>
              <a:ext cx="53975" cy="95250"/>
            </a:xfrm>
            <a:custGeom>
              <a:avLst/>
              <a:gdLst>
                <a:gd name="T0" fmla="*/ 0 w 4"/>
                <a:gd name="T1" fmla="*/ 94413 h 7"/>
                <a:gd name="T2" fmla="*/ 40463 w 4"/>
                <a:gd name="T3" fmla="*/ 0 h 7"/>
                <a:gd name="T4" fmla="*/ 53950 w 4"/>
                <a:gd name="T5" fmla="*/ 13488 h 7"/>
                <a:gd name="T6" fmla="*/ 0 w 4"/>
                <a:gd name="T7" fmla="*/ 9441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1" name="MH_Other_31"/>
            <p:cNvSpPr/>
            <p:nvPr>
              <p:custDataLst>
                <p:tags r:id="rId36"/>
              </p:custDataLst>
            </p:nvPr>
          </p:nvSpPr>
          <p:spPr bwMode="auto">
            <a:xfrm>
              <a:off x="10856913" y="4430712"/>
              <a:ext cx="80962" cy="130175"/>
            </a:xfrm>
            <a:custGeom>
              <a:avLst/>
              <a:gdLst>
                <a:gd name="T0" fmla="*/ 80926 w 6"/>
                <a:gd name="T1" fmla="*/ 39451 h 10"/>
                <a:gd name="T2" fmla="*/ 67438 w 6"/>
                <a:gd name="T3" fmla="*/ 105202 h 10"/>
                <a:gd name="T4" fmla="*/ 67438 w 6"/>
                <a:gd name="T5" fmla="*/ 131502 h 10"/>
                <a:gd name="T6" fmla="*/ 0 w 6"/>
                <a:gd name="T7" fmla="*/ 78901 h 10"/>
                <a:gd name="T8" fmla="*/ 26975 w 6"/>
                <a:gd name="T9" fmla="*/ 13150 h 10"/>
                <a:gd name="T10" fmla="*/ 80926 w 6"/>
                <a:gd name="T11" fmla="*/ 3945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2" name="MH_Other_32"/>
            <p:cNvSpPr/>
            <p:nvPr>
              <p:custDataLst>
                <p:tags r:id="rId37"/>
              </p:custDataLst>
            </p:nvPr>
          </p:nvSpPr>
          <p:spPr bwMode="auto">
            <a:xfrm>
              <a:off x="10883900" y="3894136"/>
              <a:ext cx="185738" cy="603250"/>
            </a:xfrm>
            <a:custGeom>
              <a:avLst/>
              <a:gdLst>
                <a:gd name="T0" fmla="*/ 79481 w 14"/>
                <a:gd name="T1" fmla="*/ 603566 h 45"/>
                <a:gd name="T2" fmla="*/ 0 w 14"/>
                <a:gd name="T3" fmla="*/ 549916 h 45"/>
                <a:gd name="T4" fmla="*/ 52987 w 14"/>
                <a:gd name="T5" fmla="*/ 362140 h 45"/>
                <a:gd name="T6" fmla="*/ 52987 w 14"/>
                <a:gd name="T7" fmla="*/ 228014 h 45"/>
                <a:gd name="T8" fmla="*/ 26494 w 14"/>
                <a:gd name="T9" fmla="*/ 120713 h 45"/>
                <a:gd name="T10" fmla="*/ 92728 w 14"/>
                <a:gd name="T11" fmla="*/ 0 h 45"/>
                <a:gd name="T12" fmla="*/ 132469 w 14"/>
                <a:gd name="T13" fmla="*/ 26825 h 45"/>
                <a:gd name="T14" fmla="*/ 145715 w 14"/>
                <a:gd name="T15" fmla="*/ 40238 h 45"/>
                <a:gd name="T16" fmla="*/ 158962 w 14"/>
                <a:gd name="T17" fmla="*/ 80475 h 45"/>
                <a:gd name="T18" fmla="*/ 158962 w 14"/>
                <a:gd name="T19" fmla="*/ 147538 h 45"/>
                <a:gd name="T20" fmla="*/ 172209 w 14"/>
                <a:gd name="T21" fmla="*/ 160951 h 45"/>
                <a:gd name="T22" fmla="*/ 172209 w 14"/>
                <a:gd name="T23" fmla="*/ 201189 h 45"/>
                <a:gd name="T24" fmla="*/ 158962 w 14"/>
                <a:gd name="T25" fmla="*/ 214601 h 45"/>
                <a:gd name="T26" fmla="*/ 172209 w 14"/>
                <a:gd name="T27" fmla="*/ 268252 h 45"/>
                <a:gd name="T28" fmla="*/ 172209 w 14"/>
                <a:gd name="T29" fmla="*/ 335314 h 45"/>
                <a:gd name="T30" fmla="*/ 158962 w 14"/>
                <a:gd name="T31" fmla="*/ 402377 h 45"/>
                <a:gd name="T32" fmla="*/ 79481 w 14"/>
                <a:gd name="T33" fmla="*/ 60356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3" name="MH_Other_33"/>
            <p:cNvSpPr>
              <a:spLocks noEditPoints="1"/>
            </p:cNvSpPr>
            <p:nvPr>
              <p:custDataLst>
                <p:tags r:id="rId38"/>
              </p:custDataLst>
            </p:nvPr>
          </p:nvSpPr>
          <p:spPr bwMode="auto">
            <a:xfrm>
              <a:off x="10925176" y="3906836"/>
              <a:ext cx="144463" cy="590550"/>
            </a:xfrm>
            <a:custGeom>
              <a:avLst/>
              <a:gdLst>
                <a:gd name="T0" fmla="*/ 39544 w 11"/>
                <a:gd name="T1" fmla="*/ 549846 h 44"/>
                <a:gd name="T2" fmla="*/ 0 w 11"/>
                <a:gd name="T3" fmla="*/ 563257 h 44"/>
                <a:gd name="T4" fmla="*/ 39544 w 11"/>
                <a:gd name="T5" fmla="*/ 590079 h 44"/>
                <a:gd name="T6" fmla="*/ 118631 w 11"/>
                <a:gd name="T7" fmla="*/ 388916 h 44"/>
                <a:gd name="T8" fmla="*/ 131812 w 11"/>
                <a:gd name="T9" fmla="*/ 321861 h 44"/>
                <a:gd name="T10" fmla="*/ 131812 w 11"/>
                <a:gd name="T11" fmla="*/ 254807 h 44"/>
                <a:gd name="T12" fmla="*/ 118631 w 11"/>
                <a:gd name="T13" fmla="*/ 201163 h 44"/>
                <a:gd name="T14" fmla="*/ 131812 w 11"/>
                <a:gd name="T15" fmla="*/ 187752 h 44"/>
                <a:gd name="T16" fmla="*/ 131812 w 11"/>
                <a:gd name="T17" fmla="*/ 147520 h 44"/>
                <a:gd name="T18" fmla="*/ 118631 w 11"/>
                <a:gd name="T19" fmla="*/ 134109 h 44"/>
                <a:gd name="T20" fmla="*/ 118631 w 11"/>
                <a:gd name="T21" fmla="*/ 67054 h 44"/>
                <a:gd name="T22" fmla="*/ 105449 w 11"/>
                <a:gd name="T23" fmla="*/ 13411 h 44"/>
                <a:gd name="T24" fmla="*/ 92268 w 11"/>
                <a:gd name="T25" fmla="*/ 13411 h 44"/>
                <a:gd name="T26" fmla="*/ 92268 w 11"/>
                <a:gd name="T27" fmla="*/ 0 h 44"/>
                <a:gd name="T28" fmla="*/ 92268 w 11"/>
                <a:gd name="T29" fmla="*/ 40233 h 44"/>
                <a:gd name="T30" fmla="*/ 105449 w 11"/>
                <a:gd name="T31" fmla="*/ 80465 h 44"/>
                <a:gd name="T32" fmla="*/ 118631 w 11"/>
                <a:gd name="T33" fmla="*/ 93876 h 44"/>
                <a:gd name="T34" fmla="*/ 92268 w 11"/>
                <a:gd name="T35" fmla="*/ 93876 h 44"/>
                <a:gd name="T36" fmla="*/ 118631 w 11"/>
                <a:gd name="T37" fmla="*/ 120698 h 44"/>
                <a:gd name="T38" fmla="*/ 39544 w 11"/>
                <a:gd name="T39" fmla="*/ 120698 h 44"/>
                <a:gd name="T40" fmla="*/ 79087 w 11"/>
                <a:gd name="T41" fmla="*/ 134109 h 44"/>
                <a:gd name="T42" fmla="*/ 26362 w 11"/>
                <a:gd name="T43" fmla="*/ 160931 h 44"/>
                <a:gd name="T44" fmla="*/ 79087 w 11"/>
                <a:gd name="T45" fmla="*/ 160931 h 44"/>
                <a:gd name="T46" fmla="*/ 52725 w 11"/>
                <a:gd name="T47" fmla="*/ 187752 h 44"/>
                <a:gd name="T48" fmla="*/ 13181 w 11"/>
                <a:gd name="T49" fmla="*/ 227985 h 44"/>
                <a:gd name="T50" fmla="*/ 92268 w 11"/>
                <a:gd name="T51" fmla="*/ 187752 h 44"/>
                <a:gd name="T52" fmla="*/ 92268 w 11"/>
                <a:gd name="T53" fmla="*/ 227985 h 44"/>
                <a:gd name="T54" fmla="*/ 118631 w 11"/>
                <a:gd name="T55" fmla="*/ 281629 h 44"/>
                <a:gd name="T56" fmla="*/ 92268 w 11"/>
                <a:gd name="T57" fmla="*/ 308450 h 44"/>
                <a:gd name="T58" fmla="*/ 39544 w 11"/>
                <a:gd name="T59" fmla="*/ 281629 h 44"/>
                <a:gd name="T60" fmla="*/ 105449 w 11"/>
                <a:gd name="T61" fmla="*/ 321861 h 44"/>
                <a:gd name="T62" fmla="*/ 118631 w 11"/>
                <a:gd name="T63" fmla="*/ 321861 h 44"/>
                <a:gd name="T64" fmla="*/ 79087 w 11"/>
                <a:gd name="T65" fmla="*/ 455970 h 44"/>
                <a:gd name="T66" fmla="*/ 39544 w 11"/>
                <a:gd name="T67" fmla="*/ 549846 h 44"/>
                <a:gd name="T68" fmla="*/ 105449 w 11"/>
                <a:gd name="T69" fmla="*/ 107287 h 44"/>
                <a:gd name="T70" fmla="*/ 105449 w 11"/>
                <a:gd name="T71" fmla="*/ 107287 h 44"/>
                <a:gd name="T72" fmla="*/ 105449 w 11"/>
                <a:gd name="T73" fmla="*/ 107287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4" name="MH_Other_34"/>
            <p:cNvSpPr/>
            <p:nvPr>
              <p:custDataLst>
                <p:tags r:id="rId39"/>
              </p:custDataLst>
            </p:nvPr>
          </p:nvSpPr>
          <p:spPr bwMode="auto">
            <a:xfrm>
              <a:off x="10925175" y="4068761"/>
              <a:ext cx="12700" cy="14288"/>
            </a:xfrm>
            <a:custGeom>
              <a:avLst/>
              <a:gdLst>
                <a:gd name="T0" fmla="*/ 0 w 1"/>
                <a:gd name="T1" fmla="*/ 13488 h 1"/>
                <a:gd name="T2" fmla="*/ 13488 w 1"/>
                <a:gd name="T3" fmla="*/ 0 h 1"/>
                <a:gd name="T4" fmla="*/ 0 w 1"/>
                <a:gd name="T5" fmla="*/ 13488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5" name="MH_Other_35"/>
            <p:cNvSpPr/>
            <p:nvPr>
              <p:custDataLst>
                <p:tags r:id="rId40"/>
              </p:custDataLst>
            </p:nvPr>
          </p:nvSpPr>
          <p:spPr bwMode="auto">
            <a:xfrm>
              <a:off x="10694988" y="3654425"/>
              <a:ext cx="188912" cy="225425"/>
            </a:xfrm>
            <a:custGeom>
              <a:avLst/>
              <a:gdLst>
                <a:gd name="T0" fmla="*/ 94414 w 14"/>
                <a:gd name="T1" fmla="*/ 225915 h 17"/>
                <a:gd name="T2" fmla="*/ 53951 w 14"/>
                <a:gd name="T3" fmla="*/ 212626 h 17"/>
                <a:gd name="T4" fmla="*/ 26975 w 14"/>
                <a:gd name="T5" fmla="*/ 146180 h 17"/>
                <a:gd name="T6" fmla="*/ 13488 w 14"/>
                <a:gd name="T7" fmla="*/ 146180 h 17"/>
                <a:gd name="T8" fmla="*/ 13488 w 14"/>
                <a:gd name="T9" fmla="*/ 119602 h 17"/>
                <a:gd name="T10" fmla="*/ 13488 w 14"/>
                <a:gd name="T11" fmla="*/ 93024 h 17"/>
                <a:gd name="T12" fmla="*/ 13488 w 14"/>
                <a:gd name="T13" fmla="*/ 13289 h 17"/>
                <a:gd name="T14" fmla="*/ 107901 w 14"/>
                <a:gd name="T15" fmla="*/ 0 h 17"/>
                <a:gd name="T16" fmla="*/ 161852 w 14"/>
                <a:gd name="T17" fmla="*/ 26578 h 17"/>
                <a:gd name="T18" fmla="*/ 161852 w 14"/>
                <a:gd name="T19" fmla="*/ 93024 h 17"/>
                <a:gd name="T20" fmla="*/ 175339 w 14"/>
                <a:gd name="T21" fmla="*/ 93024 h 17"/>
                <a:gd name="T22" fmla="*/ 161852 w 14"/>
                <a:gd name="T23" fmla="*/ 146180 h 17"/>
                <a:gd name="T24" fmla="*/ 148364 w 14"/>
                <a:gd name="T25" fmla="*/ 199337 h 17"/>
                <a:gd name="T26" fmla="*/ 94414 w 14"/>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6" name="MH_Other_36"/>
            <p:cNvSpPr/>
            <p:nvPr>
              <p:custDataLst>
                <p:tags r:id="rId41"/>
              </p:custDataLst>
            </p:nvPr>
          </p:nvSpPr>
          <p:spPr bwMode="auto">
            <a:xfrm>
              <a:off x="10790238" y="3654425"/>
              <a:ext cx="93662" cy="225425"/>
            </a:xfrm>
            <a:custGeom>
              <a:avLst/>
              <a:gdLst>
                <a:gd name="T0" fmla="*/ 13488 w 7"/>
                <a:gd name="T1" fmla="*/ 225915 h 17"/>
                <a:gd name="T2" fmla="*/ 40463 w 7"/>
                <a:gd name="T3" fmla="*/ 159469 h 17"/>
                <a:gd name="T4" fmla="*/ 26975 w 7"/>
                <a:gd name="T5" fmla="*/ 132891 h 17"/>
                <a:gd name="T6" fmla="*/ 40463 w 7"/>
                <a:gd name="T7" fmla="*/ 106313 h 17"/>
                <a:gd name="T8" fmla="*/ 26975 w 7"/>
                <a:gd name="T9" fmla="*/ 93024 h 17"/>
                <a:gd name="T10" fmla="*/ 13488 w 7"/>
                <a:gd name="T11" fmla="*/ 53156 h 17"/>
                <a:gd name="T12" fmla="*/ 0 w 7"/>
                <a:gd name="T13" fmla="*/ 0 h 17"/>
                <a:gd name="T14" fmla="*/ 13488 w 7"/>
                <a:gd name="T15" fmla="*/ 0 h 17"/>
                <a:gd name="T16" fmla="*/ 67438 w 7"/>
                <a:gd name="T17" fmla="*/ 26578 h 17"/>
                <a:gd name="T18" fmla="*/ 67438 w 7"/>
                <a:gd name="T19" fmla="*/ 93024 h 17"/>
                <a:gd name="T20" fmla="*/ 80925 w 7"/>
                <a:gd name="T21" fmla="*/ 93024 h 17"/>
                <a:gd name="T22" fmla="*/ 67438 w 7"/>
                <a:gd name="T23" fmla="*/ 146180 h 17"/>
                <a:gd name="T24" fmla="*/ 53950 w 7"/>
                <a:gd name="T25" fmla="*/ 199337 h 17"/>
                <a:gd name="T26" fmla="*/ 13488 w 7"/>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7" name="MH_Other_37"/>
            <p:cNvSpPr/>
            <p:nvPr>
              <p:custDataLst>
                <p:tags r:id="rId42"/>
              </p:custDataLst>
            </p:nvPr>
          </p:nvSpPr>
          <p:spPr bwMode="auto">
            <a:xfrm>
              <a:off x="10694989" y="3749675"/>
              <a:ext cx="53975" cy="103187"/>
            </a:xfrm>
            <a:custGeom>
              <a:avLst/>
              <a:gdLst>
                <a:gd name="T0" fmla="*/ 26975 w 4"/>
                <a:gd name="T1" fmla="*/ 52264 h 8"/>
                <a:gd name="T2" fmla="*/ 13488 w 4"/>
                <a:gd name="T3" fmla="*/ 52264 h 8"/>
                <a:gd name="T4" fmla="*/ 0 w 4"/>
                <a:gd name="T5" fmla="*/ 13066 h 8"/>
                <a:gd name="T6" fmla="*/ 13488 w 4"/>
                <a:gd name="T7" fmla="*/ 0 h 8"/>
                <a:gd name="T8" fmla="*/ 26975 w 4"/>
                <a:gd name="T9" fmla="*/ 52264 h 8"/>
                <a:gd name="T10" fmla="*/ 53950 w 4"/>
                <a:gd name="T11" fmla="*/ 65329 h 8"/>
                <a:gd name="T12" fmla="*/ 40463 w 4"/>
                <a:gd name="T13" fmla="*/ 104527 h 8"/>
                <a:gd name="T14" fmla="*/ 26975 w 4"/>
                <a:gd name="T15" fmla="*/ 52264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8" name="MH_Other_38"/>
            <p:cNvSpPr/>
            <p:nvPr>
              <p:custDataLst>
                <p:tags r:id="rId43"/>
              </p:custDataLst>
            </p:nvPr>
          </p:nvSpPr>
          <p:spPr bwMode="auto">
            <a:xfrm>
              <a:off x="10694988" y="3614737"/>
              <a:ext cx="176212" cy="157163"/>
            </a:xfrm>
            <a:custGeom>
              <a:avLst/>
              <a:gdLst>
                <a:gd name="T0" fmla="*/ 0 w 13"/>
                <a:gd name="T1" fmla="*/ 66033 h 12"/>
                <a:gd name="T2" fmla="*/ 53950 w 13"/>
                <a:gd name="T3" fmla="*/ 0 h 12"/>
                <a:gd name="T4" fmla="*/ 80926 w 13"/>
                <a:gd name="T5" fmla="*/ 0 h 12"/>
                <a:gd name="T6" fmla="*/ 121389 w 13"/>
                <a:gd name="T7" fmla="*/ 0 h 12"/>
                <a:gd name="T8" fmla="*/ 134876 w 13"/>
                <a:gd name="T9" fmla="*/ 13207 h 12"/>
                <a:gd name="T10" fmla="*/ 175339 w 13"/>
                <a:gd name="T11" fmla="*/ 66033 h 12"/>
                <a:gd name="T12" fmla="*/ 175339 w 13"/>
                <a:gd name="T13" fmla="*/ 118859 h 12"/>
                <a:gd name="T14" fmla="*/ 161851 w 13"/>
                <a:gd name="T15" fmla="*/ 132065 h 12"/>
                <a:gd name="T16" fmla="*/ 161851 w 13"/>
                <a:gd name="T17" fmla="*/ 145272 h 12"/>
                <a:gd name="T18" fmla="*/ 148364 w 13"/>
                <a:gd name="T19" fmla="*/ 145272 h 12"/>
                <a:gd name="T20" fmla="*/ 148364 w 13"/>
                <a:gd name="T21" fmla="*/ 105652 h 12"/>
                <a:gd name="T22" fmla="*/ 148364 w 13"/>
                <a:gd name="T23" fmla="*/ 79239 h 12"/>
                <a:gd name="T24" fmla="*/ 134876 w 13"/>
                <a:gd name="T25" fmla="*/ 66033 h 12"/>
                <a:gd name="T26" fmla="*/ 94413 w 13"/>
                <a:gd name="T27" fmla="*/ 79239 h 12"/>
                <a:gd name="T28" fmla="*/ 67438 w 13"/>
                <a:gd name="T29" fmla="*/ 92446 h 12"/>
                <a:gd name="T30" fmla="*/ 67438 w 13"/>
                <a:gd name="T31" fmla="*/ 92446 h 12"/>
                <a:gd name="T32" fmla="*/ 53950 w 13"/>
                <a:gd name="T33" fmla="*/ 92446 h 12"/>
                <a:gd name="T34" fmla="*/ 26975 w 13"/>
                <a:gd name="T35" fmla="*/ 105652 h 12"/>
                <a:gd name="T36" fmla="*/ 40463 w 13"/>
                <a:gd name="T37" fmla="*/ 79239 h 12"/>
                <a:gd name="T38" fmla="*/ 26975 w 13"/>
                <a:gd name="T39" fmla="*/ 79239 h 12"/>
                <a:gd name="T40" fmla="*/ 26975 w 13"/>
                <a:gd name="T41" fmla="*/ 92446 h 12"/>
                <a:gd name="T42" fmla="*/ 26975 w 13"/>
                <a:gd name="T43" fmla="*/ 132065 h 12"/>
                <a:gd name="T44" fmla="*/ 26975 w 13"/>
                <a:gd name="T45" fmla="*/ 158478 h 12"/>
                <a:gd name="T46" fmla="*/ 26975 w 13"/>
                <a:gd name="T47" fmla="*/ 158478 h 12"/>
                <a:gd name="T48" fmla="*/ 13488 w 13"/>
                <a:gd name="T49" fmla="*/ 132065 h 12"/>
                <a:gd name="T50" fmla="*/ 13488 w 13"/>
                <a:gd name="T51" fmla="*/ 132065 h 12"/>
                <a:gd name="T52" fmla="*/ 0 w 13"/>
                <a:gd name="T53" fmla="*/ 105652 h 12"/>
                <a:gd name="T54" fmla="*/ 0 w 13"/>
                <a:gd name="T55" fmla="*/ 66033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49" name="MH_Other_39"/>
            <p:cNvSpPr/>
            <p:nvPr>
              <p:custDataLst>
                <p:tags r:id="rId44"/>
              </p:custDataLst>
            </p:nvPr>
          </p:nvSpPr>
          <p:spPr bwMode="auto">
            <a:xfrm>
              <a:off x="10642600" y="4083050"/>
              <a:ext cx="39688" cy="185737"/>
            </a:xfrm>
            <a:custGeom>
              <a:avLst/>
              <a:gdLst>
                <a:gd name="T0" fmla="*/ 13488 w 3"/>
                <a:gd name="T1" fmla="*/ 105973 h 14"/>
                <a:gd name="T2" fmla="*/ 26975 w 3"/>
                <a:gd name="T3" fmla="*/ 0 h 14"/>
                <a:gd name="T4" fmla="*/ 26975 w 3"/>
                <a:gd name="T5" fmla="*/ 0 h 14"/>
                <a:gd name="T6" fmla="*/ 40463 w 3"/>
                <a:gd name="T7" fmla="*/ 158960 h 14"/>
                <a:gd name="T8" fmla="*/ 26975 w 3"/>
                <a:gd name="T9" fmla="*/ 185453 h 14"/>
                <a:gd name="T10" fmla="*/ 13488 w 3"/>
                <a:gd name="T11" fmla="*/ 185453 h 14"/>
                <a:gd name="T12" fmla="*/ 13488 w 3"/>
                <a:gd name="T13" fmla="*/ 10597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50" name="MH_Other_40"/>
            <p:cNvSpPr/>
            <p:nvPr>
              <p:custDataLst>
                <p:tags r:id="rId45"/>
              </p:custDataLst>
            </p:nvPr>
          </p:nvSpPr>
          <p:spPr bwMode="auto">
            <a:xfrm>
              <a:off x="10631489" y="3921124"/>
              <a:ext cx="117475" cy="654050"/>
            </a:xfrm>
            <a:custGeom>
              <a:avLst/>
              <a:gdLst>
                <a:gd name="T0" fmla="*/ 65566 w 9"/>
                <a:gd name="T1" fmla="*/ 640796 h 49"/>
                <a:gd name="T2" fmla="*/ 13113 w 9"/>
                <a:gd name="T3" fmla="*/ 654146 h 49"/>
                <a:gd name="T4" fmla="*/ 0 w 9"/>
                <a:gd name="T5" fmla="*/ 654146 h 49"/>
                <a:gd name="T6" fmla="*/ 39339 w 9"/>
                <a:gd name="T7" fmla="*/ 333748 h 49"/>
                <a:gd name="T8" fmla="*/ 39339 w 9"/>
                <a:gd name="T9" fmla="*/ 200249 h 49"/>
                <a:gd name="T10" fmla="*/ 39339 w 9"/>
                <a:gd name="T11" fmla="*/ 106799 h 49"/>
                <a:gd name="T12" fmla="*/ 65566 w 9"/>
                <a:gd name="T13" fmla="*/ 40050 h 49"/>
                <a:gd name="T14" fmla="*/ 118018 w 9"/>
                <a:gd name="T15" fmla="*/ 0 h 49"/>
                <a:gd name="T16" fmla="*/ 118018 w 9"/>
                <a:gd name="T17" fmla="*/ 40050 h 49"/>
                <a:gd name="T18" fmla="*/ 65566 w 9"/>
                <a:gd name="T19" fmla="*/ 173549 h 49"/>
                <a:gd name="T20" fmla="*/ 78679 w 9"/>
                <a:gd name="T21" fmla="*/ 266998 h 49"/>
                <a:gd name="T22" fmla="*/ 52452 w 9"/>
                <a:gd name="T23" fmla="*/ 467247 h 49"/>
                <a:gd name="T24" fmla="*/ 65566 w 9"/>
                <a:gd name="T25" fmla="*/ 640796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itchFamily="49" charset="-122"/>
              </a:endParaRPr>
            </a:p>
          </p:txBody>
        </p:sp>
        <p:sp>
          <p:nvSpPr>
            <p:cNvPr id="51" name="MH_Other_41"/>
            <p:cNvSpPr>
              <a:spLocks noChangeAspect="1" noEditPoints="1"/>
            </p:cNvSpPr>
            <p:nvPr>
              <p:custDataLst>
                <p:tags r:id="rId46"/>
              </p:custDataLst>
            </p:nvPr>
          </p:nvSpPr>
          <p:spPr bwMode="auto">
            <a:xfrm>
              <a:off x="7229475" y="2195511"/>
              <a:ext cx="393700" cy="36830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52" name="MH_Other_42"/>
            <p:cNvSpPr>
              <a:spLocks noChangeAspect="1" noEditPoints="1"/>
            </p:cNvSpPr>
            <p:nvPr>
              <p:custDataLst>
                <p:tags r:id="rId47"/>
              </p:custDataLst>
            </p:nvPr>
          </p:nvSpPr>
          <p:spPr bwMode="auto">
            <a:xfrm>
              <a:off x="8288338" y="1711324"/>
              <a:ext cx="482600" cy="36830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53" name="MH_Other_43"/>
            <p:cNvSpPr>
              <a:spLocks noChangeAspect="1" noEditPoints="1"/>
            </p:cNvSpPr>
            <p:nvPr>
              <p:custDataLst>
                <p:tags r:id="rId48"/>
              </p:custDataLst>
            </p:nvPr>
          </p:nvSpPr>
          <p:spPr bwMode="auto">
            <a:xfrm>
              <a:off x="5141914" y="3425825"/>
              <a:ext cx="274637" cy="369887"/>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54" name="MH_Other_44"/>
            <p:cNvSpPr>
              <a:spLocks noChangeAspect="1"/>
            </p:cNvSpPr>
            <p:nvPr>
              <p:custDataLst>
                <p:tags r:id="rId49"/>
              </p:custDataLst>
            </p:nvPr>
          </p:nvSpPr>
          <p:spPr bwMode="auto">
            <a:xfrm>
              <a:off x="6130925" y="2803524"/>
              <a:ext cx="484188" cy="3683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sp>
          <p:nvSpPr>
            <p:cNvPr id="55" name="MH_Other_45"/>
            <p:cNvSpPr>
              <a:spLocks noChangeAspect="1" noEditPoints="1"/>
            </p:cNvSpPr>
            <p:nvPr>
              <p:custDataLst>
                <p:tags r:id="rId50"/>
              </p:custDataLst>
            </p:nvPr>
          </p:nvSpPr>
          <p:spPr bwMode="auto">
            <a:xfrm>
              <a:off x="9486900" y="1122361"/>
              <a:ext cx="381000" cy="36830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itchFamily="49" charset="-122"/>
              </a:endParaRPr>
            </a:p>
          </p:txBody>
        </p:sp>
      </p:grpSp>
      <p:sp>
        <p:nvSpPr>
          <p:cNvPr id="56" name="矩形 55"/>
          <p:cNvSpPr/>
          <p:nvPr/>
        </p:nvSpPr>
        <p:spPr>
          <a:xfrm>
            <a:off x="1800887" y="220581"/>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57" name="图片 56"/>
          <p:cNvPicPr>
            <a:picLocks noChangeAspect="1"/>
          </p:cNvPicPr>
          <p:nvPr/>
        </p:nvPicPr>
        <p:blipFill>
          <a:blip r:embed="rId53" cstate="email">
            <a:extLst>
              <a:ext uri="{28A0092B-C50C-407E-A947-70E740481C1C}">
                <a14:useLocalDpi xmlns:a14="http://schemas.microsoft.com/office/drawing/2010/main" val="0"/>
              </a:ext>
            </a:extLst>
          </a:blip>
          <a:stretch>
            <a:fillRect/>
          </a:stretch>
        </p:blipFill>
        <p:spPr>
          <a:xfrm>
            <a:off x="18231" y="977758"/>
            <a:ext cx="4524791" cy="5273957"/>
          </a:xfrm>
          <a:prstGeom prst="rect">
            <a:avLst/>
          </a:prstGeom>
        </p:spPr>
      </p:pic>
      <p:pic>
        <p:nvPicPr>
          <p:cNvPr id="4" name="图片 3"/>
          <p:cNvPicPr>
            <a:picLocks noChangeAspect="1"/>
          </p:cNvPicPr>
          <p:nvPr/>
        </p:nvPicPr>
        <p:blipFill>
          <a:blip r:embed="rId54" cstate="email">
            <a:extLst>
              <a:ext uri="{28A0092B-C50C-407E-A947-70E740481C1C}">
                <a14:useLocalDpi xmlns:a14="http://schemas.microsoft.com/office/drawing/2010/main" val="0"/>
              </a:ext>
            </a:extLst>
          </a:blip>
          <a:stretch>
            <a:fillRect/>
          </a:stretch>
        </p:blipFill>
        <p:spPr>
          <a:xfrm>
            <a:off x="542452" y="631439"/>
            <a:ext cx="2349097" cy="346319"/>
          </a:xfrm>
          <a:prstGeom prst="rect">
            <a:avLst/>
          </a:prstGeom>
        </p:spPr>
      </p:pic>
      <p:sp>
        <p:nvSpPr>
          <p:cNvPr id="58" name="文本框 57"/>
          <p:cNvSpPr txBox="1"/>
          <p:nvPr/>
        </p:nvSpPr>
        <p:spPr>
          <a:xfrm>
            <a:off x="4802766" y="5397982"/>
            <a:ext cx="5919222" cy="923330"/>
          </a:xfrm>
          <a:prstGeom prst="rect">
            <a:avLst/>
          </a:prstGeom>
          <a:noFill/>
        </p:spPr>
        <p:txBody>
          <a:bodyPr wrap="square" rtlCol="0">
            <a:spAutoFit/>
          </a:bodyPr>
          <a:lstStyle/>
          <a:p>
            <a:r>
              <a:rPr lang="zh-CN" altLang="en-US" spc="100" dirty="0" smtClean="0">
                <a:solidFill>
                  <a:srgbClr val="C00000"/>
                </a:solidFill>
                <a:latin typeface="幼圆" pitchFamily="49" charset="-122"/>
                <a:ea typeface="幼圆" pitchFamily="49" charset="-122"/>
              </a:rPr>
              <a:t>请替换您的文字，内容简洁明了即请</a:t>
            </a:r>
            <a:r>
              <a:rPr lang="zh-CN" altLang="en-US" spc="100" dirty="0">
                <a:solidFill>
                  <a:srgbClr val="C00000"/>
                </a:solidFill>
                <a:latin typeface="幼圆" pitchFamily="49" charset="-122"/>
                <a:ea typeface="幼圆" pitchFamily="49" charset="-122"/>
              </a:rPr>
              <a:t>替换您的文字，内容简洁明了即</a:t>
            </a:r>
            <a:r>
              <a:rPr lang="zh-CN" altLang="en-US" spc="100" dirty="0" smtClean="0">
                <a:solidFill>
                  <a:srgbClr val="C00000"/>
                </a:solidFill>
                <a:latin typeface="幼圆" pitchFamily="49" charset="-122"/>
                <a:ea typeface="幼圆" pitchFamily="49" charset="-122"/>
              </a:rPr>
              <a:t>可</a:t>
            </a:r>
            <a:r>
              <a:rPr lang="zh-CN" altLang="en-US" spc="100" dirty="0">
                <a:solidFill>
                  <a:srgbClr val="C00000"/>
                </a:solidFill>
                <a:latin typeface="幼圆" pitchFamily="49" charset="-122"/>
                <a:ea typeface="幼圆" pitchFamily="49" charset="-122"/>
              </a:rPr>
              <a:t>请替换您的文字，内容简洁明了</a:t>
            </a:r>
            <a:r>
              <a:rPr lang="zh-CN" altLang="en-US" spc="100" dirty="0" smtClean="0">
                <a:solidFill>
                  <a:srgbClr val="C00000"/>
                </a:solidFill>
                <a:latin typeface="幼圆" pitchFamily="49" charset="-122"/>
                <a:ea typeface="幼圆" pitchFamily="49" charset="-122"/>
              </a:rPr>
              <a:t>即</a:t>
            </a:r>
            <a:endParaRPr lang="zh-CN" altLang="en-US" spc="100" dirty="0">
              <a:solidFill>
                <a:srgbClr val="C00000"/>
              </a:solidFill>
              <a:latin typeface="幼圆" pitchFamily="49" charset="-122"/>
              <a:ea typeface="幼圆" pitchFamily="49" charset="-122"/>
            </a:endParaRPr>
          </a:p>
          <a:p>
            <a:endParaRPr lang="zh-CN" altLang="en-US" spc="100" dirty="0">
              <a:solidFill>
                <a:srgbClr val="C00000"/>
              </a:solidFill>
              <a:latin typeface="幼圆" pitchFamily="49" charset="-122"/>
              <a:ea typeface="幼圆"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2"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Scale>
                                      <p:cBhvr>
                                        <p:cTn id="25" dur="5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58"/>
                                        </p:tgtEl>
                                        <p:attrNameLst>
                                          <p:attrName>ppt_x</p:attrName>
                                          <p:attrName>ppt_y</p:attrName>
                                        </p:attrNameLst>
                                      </p:cBhvr>
                                    </p:animMotion>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0" y="-80565"/>
            <a:ext cx="5710037" cy="4412455"/>
          </a:xfrm>
          <a:prstGeom prst="rect">
            <a:avLst/>
          </a:prstGeom>
        </p:spPr>
      </p:pic>
      <p:sp>
        <p:nvSpPr>
          <p:cNvPr id="451" name="MH_Desc_1"/>
          <p:cNvSpPr/>
          <p:nvPr>
            <p:custDataLst>
              <p:tags r:id="rId2"/>
            </p:custDataLst>
          </p:nvPr>
        </p:nvSpPr>
        <p:spPr>
          <a:xfrm>
            <a:off x="2073274" y="4440441"/>
            <a:ext cx="7621622" cy="10525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43" y="connsiteY0-44"/>
              </a:cxn>
              <a:cxn ang="0">
                <a:pos x="connsiteX1-45" y="connsiteY1-46"/>
              </a:cxn>
              <a:cxn ang="0">
                <a:pos x="connsiteX2-47" y="connsiteY2-48"/>
              </a:cxn>
            </a:cxnLst>
            <a:rect l="l" t="t" r="r" b="b"/>
            <a:pathLst>
              <a:path w="2520280">
                <a:moveTo>
                  <a:pt x="0" y="0"/>
                </a:moveTo>
                <a:lnTo>
                  <a:pt x="2520280" y="0"/>
                </a:lnTo>
                <a:lnTo>
                  <a:pt x="0" y="0"/>
                </a:lnTo>
                <a:close/>
              </a:path>
            </a:pathLst>
          </a:custGeom>
          <a:noFill/>
          <a:ln w="38100" cap="sq">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normAutofit/>
          </a:bodyPr>
          <a:lstStyle/>
          <a:p>
            <a:pPr algn="just">
              <a:lnSpc>
                <a:spcPct val="120000"/>
              </a:lnSpc>
              <a:defRPr/>
            </a:pPr>
            <a:r>
              <a:rPr lang="zh-CN" altLang="en-US" dirty="0" smtClean="0">
                <a:solidFill>
                  <a:schemeClr val="tx1"/>
                </a:solidFill>
              </a:rPr>
              <a:t>请在此输入替换你的</a:t>
            </a:r>
            <a:r>
              <a:rPr lang="zh-CN" altLang="en-US" dirty="0">
                <a:solidFill>
                  <a:schemeClr val="tx1"/>
                </a:solidFill>
              </a:rPr>
              <a:t>文本内容请在此输入替换你的文本</a:t>
            </a:r>
            <a:r>
              <a:rPr lang="zh-CN" altLang="en-US" dirty="0" smtClean="0">
                <a:solidFill>
                  <a:schemeClr val="tx1"/>
                </a:solidFill>
              </a:rPr>
              <a:t>内容</a:t>
            </a:r>
            <a:r>
              <a:rPr lang="zh-CN" altLang="en-US" dirty="0">
                <a:solidFill>
                  <a:schemeClr val="tx1"/>
                </a:solidFill>
              </a:rPr>
              <a:t>请在此输入替换你的文本</a:t>
            </a:r>
            <a:r>
              <a:rPr lang="zh-CN" altLang="en-US" dirty="0" smtClean="0">
                <a:solidFill>
                  <a:schemeClr val="tx1"/>
                </a:solidFill>
              </a:rPr>
              <a:t>内容</a:t>
            </a:r>
            <a:r>
              <a:rPr lang="zh-CN" altLang="en-US" dirty="0">
                <a:solidFill>
                  <a:schemeClr val="tx1"/>
                </a:solidFill>
              </a:rPr>
              <a:t>请在此输入替换你的文本</a:t>
            </a:r>
            <a:r>
              <a:rPr lang="zh-CN" altLang="en-US" dirty="0" smtClean="0">
                <a:solidFill>
                  <a:schemeClr val="tx1"/>
                </a:solidFill>
              </a:rPr>
              <a:t>内容</a:t>
            </a:r>
            <a:r>
              <a:rPr lang="zh-CN" altLang="en-US" dirty="0">
                <a:solidFill>
                  <a:schemeClr val="tx1"/>
                </a:solidFill>
              </a:rPr>
              <a:t>请在此输入替换你的文本</a:t>
            </a:r>
            <a:r>
              <a:rPr lang="zh-CN" altLang="en-US" dirty="0" smtClean="0">
                <a:solidFill>
                  <a:schemeClr val="tx1"/>
                </a:solidFill>
              </a:rPr>
              <a:t>内容</a:t>
            </a:r>
            <a:endParaRPr lang="en-US" altLang="zh-CN" dirty="0">
              <a:solidFill>
                <a:schemeClr val="tx1"/>
              </a:solidFill>
            </a:endParaRPr>
          </a:p>
        </p:txBody>
      </p:sp>
      <p:grpSp>
        <p:nvGrpSpPr>
          <p:cNvPr id="2" name="组合 1"/>
          <p:cNvGrpSpPr/>
          <p:nvPr/>
        </p:nvGrpSpPr>
        <p:grpSpPr>
          <a:xfrm>
            <a:off x="2073274" y="1524000"/>
            <a:ext cx="7845425" cy="2484438"/>
            <a:chOff x="3216275" y="2222500"/>
            <a:chExt cx="5759450" cy="2484438"/>
          </a:xfrm>
        </p:grpSpPr>
        <p:cxnSp>
          <p:nvCxnSpPr>
            <p:cNvPr id="445" name="MH_Other_1"/>
            <p:cNvCxnSpPr/>
            <p:nvPr>
              <p:custDataLst>
                <p:tags r:id="rId3"/>
              </p:custDataLst>
            </p:nvPr>
          </p:nvCxnSpPr>
          <p:spPr>
            <a:xfrm>
              <a:off x="44735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6" name="MH_Other_2"/>
            <p:cNvCxnSpPr/>
            <p:nvPr>
              <p:custDataLst>
                <p:tags r:id="rId4"/>
              </p:custDataLst>
            </p:nvPr>
          </p:nvCxnSpPr>
          <p:spPr>
            <a:xfrm>
              <a:off x="53244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7" name="MH_Other_3"/>
            <p:cNvCxnSpPr/>
            <p:nvPr>
              <p:custDataLst>
                <p:tags r:id="rId5"/>
              </p:custDataLst>
            </p:nvPr>
          </p:nvCxnSpPr>
          <p:spPr>
            <a:xfrm>
              <a:off x="61753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8" name="MH_Other_4"/>
            <p:cNvCxnSpPr/>
            <p:nvPr>
              <p:custDataLst>
                <p:tags r:id="rId6"/>
              </p:custDataLst>
            </p:nvPr>
          </p:nvCxnSpPr>
          <p:spPr>
            <a:xfrm>
              <a:off x="70262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32" name="MH_Other_5"/>
            <p:cNvSpPr/>
            <p:nvPr>
              <p:custDataLst>
                <p:tags r:id="rId7"/>
              </p:custDataLst>
            </p:nvPr>
          </p:nvSpPr>
          <p:spPr>
            <a:xfrm rot="5400000">
              <a:off x="5339557" y="1019970"/>
              <a:ext cx="260350" cy="3741737"/>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33" name="MH_Other_6"/>
            <p:cNvSpPr/>
            <p:nvPr>
              <p:custDataLst>
                <p:tags r:id="rId8"/>
              </p:custDataLst>
            </p:nvPr>
          </p:nvSpPr>
          <p:spPr>
            <a:xfrm rot="5400000">
              <a:off x="5054601" y="1689101"/>
              <a:ext cx="258762" cy="3170237"/>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34" name="MH_Other_7"/>
            <p:cNvSpPr/>
            <p:nvPr>
              <p:custDataLst>
                <p:tags r:id="rId9"/>
              </p:custDataLst>
            </p:nvPr>
          </p:nvSpPr>
          <p:spPr>
            <a:xfrm rot="5400000">
              <a:off x="4737895" y="2389982"/>
              <a:ext cx="258762" cy="2536825"/>
            </a:xfrm>
            <a:prstGeom prst="round2SameRect">
              <a:avLst>
                <a:gd name="adj1" fmla="val 50000"/>
                <a:gd name="adj2"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35" name="MH_Other_8"/>
            <p:cNvSpPr/>
            <p:nvPr>
              <p:custDataLst>
                <p:tags r:id="rId10"/>
              </p:custDataLst>
            </p:nvPr>
          </p:nvSpPr>
          <p:spPr>
            <a:xfrm rot="5400000">
              <a:off x="4404520" y="3105945"/>
              <a:ext cx="258763" cy="1870075"/>
            </a:xfrm>
            <a:prstGeom prst="round2SameRect">
              <a:avLst>
                <a:gd name="adj1" fmla="val 50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36" name="MH_Other_9"/>
            <p:cNvSpPr/>
            <p:nvPr>
              <p:custDataLst>
                <p:tags r:id="rId11"/>
              </p:custDataLst>
            </p:nvPr>
          </p:nvSpPr>
          <p:spPr>
            <a:xfrm rot="5400000">
              <a:off x="4132263" y="3762376"/>
              <a:ext cx="258763" cy="1325562"/>
            </a:xfrm>
            <a:prstGeom prst="round2SameRect">
              <a:avLst>
                <a:gd name="adj1" fmla="val 5000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423" name="MH_Other_10"/>
            <p:cNvSpPr/>
            <p:nvPr>
              <p:custDataLst>
                <p:tags r:id="rId12"/>
              </p:custDataLst>
            </p:nvPr>
          </p:nvSpPr>
          <p:spPr>
            <a:xfrm rot="5400000">
              <a:off x="5627688" y="347663"/>
              <a:ext cx="260350" cy="4318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49" name="MH_Other_11"/>
            <p:cNvSpPr/>
            <p:nvPr>
              <p:custDataLst>
                <p:tags r:id="rId13"/>
              </p:custDataLst>
            </p:nvPr>
          </p:nvSpPr>
          <p:spPr>
            <a:xfrm>
              <a:off x="3216275" y="2376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A</a:t>
              </a:r>
              <a:endParaRPr lang="zh-CN" altLang="en-US" dirty="0">
                <a:solidFill>
                  <a:srgbClr val="FFFFFF"/>
                </a:solidFill>
              </a:endParaRPr>
            </a:p>
          </p:txBody>
        </p:sp>
        <p:sp>
          <p:nvSpPr>
            <p:cNvPr id="50" name="MH_Other_12"/>
            <p:cNvSpPr/>
            <p:nvPr>
              <p:custDataLst>
                <p:tags r:id="rId14"/>
              </p:custDataLst>
            </p:nvPr>
          </p:nvSpPr>
          <p:spPr>
            <a:xfrm>
              <a:off x="3216275" y="2757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B</a:t>
              </a:r>
              <a:endParaRPr lang="zh-CN" altLang="en-US">
                <a:solidFill>
                  <a:srgbClr val="FFFFFF"/>
                </a:solidFill>
              </a:endParaRPr>
            </a:p>
          </p:txBody>
        </p:sp>
        <p:sp>
          <p:nvSpPr>
            <p:cNvPr id="51" name="MH_Other_13"/>
            <p:cNvSpPr/>
            <p:nvPr>
              <p:custDataLst>
                <p:tags r:id="rId15"/>
              </p:custDataLst>
            </p:nvPr>
          </p:nvSpPr>
          <p:spPr>
            <a:xfrm>
              <a:off x="3216275" y="3138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C</a:t>
              </a:r>
              <a:endParaRPr lang="zh-CN" altLang="en-US" dirty="0">
                <a:solidFill>
                  <a:srgbClr val="FFFFFF"/>
                </a:solidFill>
              </a:endParaRPr>
            </a:p>
          </p:txBody>
        </p:sp>
        <p:sp>
          <p:nvSpPr>
            <p:cNvPr id="52" name="MH_Other_14"/>
            <p:cNvSpPr/>
            <p:nvPr>
              <p:custDataLst>
                <p:tags r:id="rId16"/>
              </p:custDataLst>
            </p:nvPr>
          </p:nvSpPr>
          <p:spPr>
            <a:xfrm>
              <a:off x="3216275" y="3519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D</a:t>
              </a:r>
              <a:endParaRPr lang="zh-CN" altLang="en-US">
                <a:solidFill>
                  <a:srgbClr val="FFFFFF"/>
                </a:solidFill>
              </a:endParaRPr>
            </a:p>
          </p:txBody>
        </p:sp>
        <p:sp>
          <p:nvSpPr>
            <p:cNvPr id="53" name="MH_Other_15"/>
            <p:cNvSpPr/>
            <p:nvPr>
              <p:custDataLst>
                <p:tags r:id="rId17"/>
              </p:custDataLst>
            </p:nvPr>
          </p:nvSpPr>
          <p:spPr>
            <a:xfrm>
              <a:off x="3216275" y="3900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E</a:t>
              </a:r>
              <a:endParaRPr lang="zh-CN" altLang="en-US">
                <a:solidFill>
                  <a:srgbClr val="FFFFFF"/>
                </a:solidFill>
              </a:endParaRPr>
            </a:p>
          </p:txBody>
        </p:sp>
        <p:sp>
          <p:nvSpPr>
            <p:cNvPr id="54" name="MH_Other_16"/>
            <p:cNvSpPr/>
            <p:nvPr>
              <p:custDataLst>
                <p:tags r:id="rId18"/>
              </p:custDataLst>
            </p:nvPr>
          </p:nvSpPr>
          <p:spPr>
            <a:xfrm>
              <a:off x="3216275" y="4281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F</a:t>
              </a:r>
              <a:endParaRPr lang="zh-CN" altLang="en-US">
                <a:solidFill>
                  <a:srgbClr val="FFFFFF"/>
                </a:solidFill>
              </a:endParaRPr>
            </a:p>
          </p:txBody>
        </p:sp>
        <p:sp>
          <p:nvSpPr>
            <p:cNvPr id="2068" name="MH_Text_1"/>
            <p:cNvSpPr txBox="1">
              <a:spLocks noChangeArrowheads="1"/>
            </p:cNvSpPr>
            <p:nvPr>
              <p:custDataLst>
                <p:tags r:id="rId19"/>
              </p:custDataLst>
            </p:nvPr>
          </p:nvSpPr>
          <p:spPr bwMode="auto">
            <a:xfrm>
              <a:off x="8105775" y="2332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1600">
                  <a:latin typeface="+mn-lt"/>
                  <a:ea typeface="+mn-ea"/>
                </a:rPr>
                <a:t>100</a:t>
              </a:r>
              <a:r>
                <a:rPr lang="en-US" altLang="zh-CN" sz="1200">
                  <a:latin typeface="+mn-lt"/>
                  <a:ea typeface="+mn-ea"/>
                </a:rPr>
                <a:t>%</a:t>
              </a:r>
              <a:endParaRPr lang="zh-CN" altLang="en-US" sz="1200">
                <a:latin typeface="+mn-lt"/>
                <a:ea typeface="+mn-ea"/>
              </a:endParaRPr>
            </a:p>
          </p:txBody>
        </p:sp>
        <p:sp>
          <p:nvSpPr>
            <p:cNvPr id="2069" name="MH_Text_2"/>
            <p:cNvSpPr txBox="1">
              <a:spLocks noChangeArrowheads="1"/>
            </p:cNvSpPr>
            <p:nvPr>
              <p:custDataLst>
                <p:tags r:id="rId20"/>
              </p:custDataLst>
            </p:nvPr>
          </p:nvSpPr>
          <p:spPr bwMode="auto">
            <a:xfrm>
              <a:off x="8105775" y="2713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1600">
                  <a:latin typeface="+mn-lt"/>
                  <a:ea typeface="+mn-ea"/>
                </a:rPr>
                <a:t>88</a:t>
              </a:r>
              <a:r>
                <a:rPr lang="en-US" altLang="zh-CN" sz="1200">
                  <a:latin typeface="+mn-lt"/>
                  <a:ea typeface="+mn-ea"/>
                </a:rPr>
                <a:t>%</a:t>
              </a:r>
              <a:endParaRPr lang="zh-CN" altLang="en-US" sz="1200">
                <a:latin typeface="+mn-lt"/>
                <a:ea typeface="+mn-ea"/>
              </a:endParaRPr>
            </a:p>
          </p:txBody>
        </p:sp>
        <p:sp>
          <p:nvSpPr>
            <p:cNvPr id="2070" name="MH_Text_3"/>
            <p:cNvSpPr txBox="1">
              <a:spLocks noChangeArrowheads="1"/>
            </p:cNvSpPr>
            <p:nvPr>
              <p:custDataLst>
                <p:tags r:id="rId21"/>
              </p:custDataLst>
            </p:nvPr>
          </p:nvSpPr>
          <p:spPr bwMode="auto">
            <a:xfrm>
              <a:off x="8105775" y="3094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1600">
                  <a:latin typeface="+mn-lt"/>
                  <a:ea typeface="+mn-ea"/>
                </a:rPr>
                <a:t>75</a:t>
              </a:r>
              <a:r>
                <a:rPr lang="en-US" altLang="zh-CN" sz="1200">
                  <a:latin typeface="+mn-lt"/>
                  <a:ea typeface="+mn-ea"/>
                </a:rPr>
                <a:t>%</a:t>
              </a:r>
              <a:endParaRPr lang="zh-CN" altLang="en-US" sz="1200">
                <a:latin typeface="+mn-lt"/>
                <a:ea typeface="+mn-ea"/>
              </a:endParaRPr>
            </a:p>
          </p:txBody>
        </p:sp>
        <p:sp>
          <p:nvSpPr>
            <p:cNvPr id="2071" name="MH_Text_4"/>
            <p:cNvSpPr txBox="1">
              <a:spLocks noChangeArrowheads="1"/>
            </p:cNvSpPr>
            <p:nvPr>
              <p:custDataLst>
                <p:tags r:id="rId22"/>
              </p:custDataLst>
            </p:nvPr>
          </p:nvSpPr>
          <p:spPr bwMode="auto">
            <a:xfrm>
              <a:off x="8105775" y="3475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1600">
                  <a:latin typeface="+mn-lt"/>
                  <a:ea typeface="+mn-ea"/>
                </a:rPr>
                <a:t>58</a:t>
              </a:r>
              <a:r>
                <a:rPr lang="en-US" altLang="zh-CN" sz="1200">
                  <a:latin typeface="+mn-lt"/>
                  <a:ea typeface="+mn-ea"/>
                </a:rPr>
                <a:t>%</a:t>
              </a:r>
              <a:endParaRPr lang="zh-CN" altLang="en-US" sz="1200">
                <a:latin typeface="+mn-lt"/>
                <a:ea typeface="+mn-ea"/>
              </a:endParaRPr>
            </a:p>
          </p:txBody>
        </p:sp>
        <p:sp>
          <p:nvSpPr>
            <p:cNvPr id="2072" name="MH_Text_5"/>
            <p:cNvSpPr txBox="1">
              <a:spLocks noChangeArrowheads="1"/>
            </p:cNvSpPr>
            <p:nvPr>
              <p:custDataLst>
                <p:tags r:id="rId23"/>
              </p:custDataLst>
            </p:nvPr>
          </p:nvSpPr>
          <p:spPr bwMode="auto">
            <a:xfrm>
              <a:off x="8105775" y="3856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1600">
                  <a:latin typeface="+mn-lt"/>
                  <a:ea typeface="+mn-ea"/>
                </a:rPr>
                <a:t>45</a:t>
              </a:r>
              <a:r>
                <a:rPr lang="en-US" altLang="zh-CN" sz="1200">
                  <a:latin typeface="+mn-lt"/>
                  <a:ea typeface="+mn-ea"/>
                </a:rPr>
                <a:t>%</a:t>
              </a:r>
              <a:endParaRPr lang="zh-CN" altLang="en-US" sz="1200">
                <a:latin typeface="+mn-lt"/>
                <a:ea typeface="+mn-ea"/>
              </a:endParaRPr>
            </a:p>
          </p:txBody>
        </p:sp>
        <p:sp>
          <p:nvSpPr>
            <p:cNvPr id="2073" name="MH_Text_6"/>
            <p:cNvSpPr txBox="1">
              <a:spLocks noChangeArrowheads="1"/>
            </p:cNvSpPr>
            <p:nvPr>
              <p:custDataLst>
                <p:tags r:id="rId24"/>
              </p:custDataLst>
            </p:nvPr>
          </p:nvSpPr>
          <p:spPr bwMode="auto">
            <a:xfrm>
              <a:off x="8105775" y="4237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1600">
                  <a:latin typeface="+mn-lt"/>
                  <a:ea typeface="+mn-ea"/>
                </a:rPr>
                <a:t>30</a:t>
              </a:r>
              <a:r>
                <a:rPr lang="en-US" altLang="zh-CN" sz="1200">
                  <a:latin typeface="+mn-lt"/>
                  <a:ea typeface="+mn-ea"/>
                </a:rPr>
                <a:t>%</a:t>
              </a:r>
              <a:endParaRPr lang="zh-CN" altLang="en-US" sz="1200">
                <a:latin typeface="+mn-lt"/>
                <a:ea typeface="+mn-ea"/>
              </a:endParaRPr>
            </a:p>
          </p:txBody>
        </p:sp>
      </p:grpSp>
      <p:sp>
        <p:nvSpPr>
          <p:cNvPr id="31" name="矩形 30"/>
          <p:cNvSpPr/>
          <p:nvPr/>
        </p:nvSpPr>
        <p:spPr>
          <a:xfrm>
            <a:off x="802165" y="341095"/>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9" name="图片 8"/>
          <p:cNvPicPr>
            <a:picLocks noChangeAspect="1"/>
          </p:cNvPicPr>
          <p:nvPr/>
        </p:nvPicPr>
        <p:blipFill>
          <a:blip r:embed="rId27" cstate="email">
            <a:extLst>
              <a:ext uri="{28A0092B-C50C-407E-A947-70E740481C1C}">
                <a14:useLocalDpi xmlns:a14="http://schemas.microsoft.com/office/drawing/2010/main" val="0"/>
              </a:ext>
            </a:extLst>
          </a:blip>
          <a:stretch>
            <a:fillRect/>
          </a:stretch>
        </p:blipFill>
        <p:spPr>
          <a:xfrm>
            <a:off x="8815737" y="4572204"/>
            <a:ext cx="3376263" cy="2328657"/>
          </a:xfrm>
          <a:prstGeom prst="rect">
            <a:avLst/>
          </a:prstGeom>
        </p:spPr>
      </p:pic>
      <p:sp>
        <p:nvSpPr>
          <p:cNvPr id="29" name="矩形 28"/>
          <p:cNvSpPr/>
          <p:nvPr/>
        </p:nvSpPr>
        <p:spPr>
          <a:xfrm>
            <a:off x="1451889" y="6008493"/>
            <a:ext cx="2492991" cy="646331"/>
          </a:xfrm>
          <a:prstGeom prst="rect">
            <a:avLst/>
          </a:prstGeom>
          <a:noFill/>
        </p:spPr>
        <p:txBody>
          <a:bodyPr wrap="none" lIns="91440" tIns="45720" rIns="91440" bIns="45720">
            <a:spAutoFit/>
          </a:bodyPr>
          <a:lstStyle/>
          <a:p>
            <a:pPr algn="ctr"/>
            <a:r>
              <a:rPr lang="zh-CN" altLang="en-US" sz="3600" dirty="0" smtClean="0">
                <a:ln w="0"/>
                <a:solidFill>
                  <a:srgbClr val="5786F6"/>
                </a:solidFill>
                <a:latin typeface="华文行楷" pitchFamily="2" charset="-122"/>
                <a:ea typeface="华文行楷" pitchFamily="2" charset="-122"/>
              </a:rPr>
              <a:t>你的小标题</a:t>
            </a:r>
            <a:endParaRPr lang="zh-CN" altLang="en-US" sz="3600" dirty="0">
              <a:ln w="0"/>
              <a:solidFill>
                <a:srgbClr val="5786F6"/>
              </a:solidFill>
              <a:latin typeface="华文行楷" pitchFamily="2" charset="-122"/>
              <a:ea typeface="华文行楷" pitchFamily="2" charset="-122"/>
            </a:endParaRPr>
          </a:p>
        </p:txBody>
      </p:sp>
      <p:sp>
        <p:nvSpPr>
          <p:cNvPr id="30" name="矩形 29"/>
          <p:cNvSpPr/>
          <p:nvPr/>
        </p:nvSpPr>
        <p:spPr>
          <a:xfrm>
            <a:off x="4182381" y="5859847"/>
            <a:ext cx="2492991" cy="646331"/>
          </a:xfrm>
          <a:prstGeom prst="rect">
            <a:avLst/>
          </a:prstGeom>
          <a:noFill/>
        </p:spPr>
        <p:txBody>
          <a:bodyPr wrap="none" lIns="91440" tIns="45720" rIns="91440" bIns="45720">
            <a:spAutoFit/>
          </a:bodyPr>
          <a:lstStyle/>
          <a:p>
            <a:pPr algn="ctr"/>
            <a:r>
              <a:rPr lang="zh-CN" altLang="en-US" sz="3600" dirty="0" smtClean="0">
                <a:ln w="0"/>
                <a:solidFill>
                  <a:srgbClr val="42E625"/>
                </a:solidFill>
                <a:latin typeface="华文行楷" pitchFamily="2" charset="-122"/>
                <a:ea typeface="华文行楷" pitchFamily="2" charset="-122"/>
              </a:rPr>
              <a:t>你的小标题</a:t>
            </a:r>
            <a:endParaRPr lang="zh-CN" altLang="en-US" sz="3600" dirty="0">
              <a:ln w="0"/>
              <a:solidFill>
                <a:srgbClr val="42E625"/>
              </a:solidFill>
              <a:latin typeface="华文行楷" pitchFamily="2" charset="-122"/>
              <a:ea typeface="华文行楷" pitchFamily="2" charset="-122"/>
            </a:endParaRPr>
          </a:p>
        </p:txBody>
      </p:sp>
      <p:sp>
        <p:nvSpPr>
          <p:cNvPr id="37" name="矩形 36"/>
          <p:cNvSpPr/>
          <p:nvPr/>
        </p:nvSpPr>
        <p:spPr>
          <a:xfrm>
            <a:off x="6912873" y="6012269"/>
            <a:ext cx="2492991" cy="646331"/>
          </a:xfrm>
          <a:prstGeom prst="rect">
            <a:avLst/>
          </a:prstGeom>
          <a:noFill/>
        </p:spPr>
        <p:txBody>
          <a:bodyPr wrap="none" lIns="91440" tIns="45720" rIns="91440" bIns="45720">
            <a:spAutoFit/>
          </a:bodyPr>
          <a:lstStyle/>
          <a:p>
            <a:pPr algn="ctr"/>
            <a:r>
              <a:rPr lang="zh-CN" altLang="en-US" sz="3600" dirty="0" smtClean="0">
                <a:ln w="0"/>
                <a:solidFill>
                  <a:srgbClr val="149F74"/>
                </a:solidFill>
                <a:latin typeface="华文行楷" pitchFamily="2" charset="-122"/>
                <a:ea typeface="华文行楷" pitchFamily="2" charset="-122"/>
              </a:rPr>
              <a:t>你的小标题</a:t>
            </a:r>
            <a:endParaRPr lang="zh-CN" altLang="en-US" sz="3600" dirty="0">
              <a:ln w="0"/>
              <a:solidFill>
                <a:srgbClr val="149F74"/>
              </a:solidFill>
              <a:latin typeface="华文行楷" pitchFamily="2" charset="-122"/>
              <a:ea typeface="华文行楷" pitchFamily="2"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anim calcmode="lin" valueType="num">
                                      <p:cBhvr>
                                        <p:cTn id="34" dur="1000" fill="hold"/>
                                        <p:tgtEl>
                                          <p:spTgt spid="37"/>
                                        </p:tgtEl>
                                        <p:attrNameLst>
                                          <p:attrName>ppt_x</p:attrName>
                                        </p:attrNameLst>
                                      </p:cBhvr>
                                      <p:tavLst>
                                        <p:tav tm="0">
                                          <p:val>
                                            <p:strVal val="#ppt_x"/>
                                          </p:val>
                                        </p:tav>
                                        <p:tav tm="100000">
                                          <p:val>
                                            <p:strVal val="#ppt_x"/>
                                          </p:val>
                                        </p:tav>
                                      </p:tavLst>
                                    </p:anim>
                                    <p:anim calcmode="lin" valueType="num">
                                      <p:cBhvr>
                                        <p:cTn id="35" dur="1000" fill="hold"/>
                                        <p:tgtEl>
                                          <p:spTgt spid="37"/>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451"/>
                                        </p:tgtEl>
                                        <p:attrNameLst>
                                          <p:attrName>style.visibility</p:attrName>
                                        </p:attrNameLst>
                                      </p:cBhvr>
                                      <p:to>
                                        <p:strVal val="visible"/>
                                      </p:to>
                                    </p:set>
                                    <p:animEffect transition="in" filter="wipe(left)">
                                      <p:cBhvr>
                                        <p:cTn id="39" dur="500"/>
                                        <p:tgtEl>
                                          <p:spTgt spid="451"/>
                                        </p:tgtEl>
                                      </p:cBhvr>
                                    </p:animEffect>
                                  </p:childTnLst>
                                </p:cTn>
                              </p:par>
                            </p:childTnLst>
                          </p:cTn>
                        </p:par>
                        <p:par>
                          <p:cTn id="40" fill="hold">
                            <p:stCondLst>
                              <p:cond delay="55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animBg="1"/>
      <p:bldP spid="31" grpId="0"/>
      <p:bldP spid="29" grpId="0"/>
      <p:bldP spid="30"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742287" y="-13868"/>
            <a:ext cx="5089520" cy="6858000"/>
          </a:xfrm>
          <a:prstGeom prst="rect">
            <a:avLst/>
          </a:prstGeom>
        </p:spPr>
      </p:pic>
      <p:sp>
        <p:nvSpPr>
          <p:cNvPr id="6" name="Picture 3"/>
          <p:cNvSpPr/>
          <p:nvPr/>
        </p:nvSpPr>
        <p:spPr>
          <a:xfrm>
            <a:off x="7763360" y="0"/>
            <a:ext cx="4428641" cy="3695701"/>
          </a:xfrm>
          <a:custGeom>
            <a:avLst/>
            <a:gdLst/>
            <a:ahLst/>
            <a:cxnLst/>
            <a:rect l="0" t="0" r="0" b="0"/>
            <a:pathLst>
              <a:path w="4428641" h="3695701">
                <a:moveTo>
                  <a:pt x="0" y="0"/>
                </a:moveTo>
                <a:lnTo>
                  <a:pt x="4428640" y="0"/>
                </a:lnTo>
                <a:lnTo>
                  <a:pt x="4428640" y="3695700"/>
                </a:lnTo>
                <a:lnTo>
                  <a:pt x="0" y="3695700"/>
                </a:lnTo>
                <a:close/>
              </a:path>
            </a:pathLst>
          </a:custGeom>
          <a:blipFill dpi="0" rotWithShape="1">
            <a:blip r:embed="rId8">
              <a:alphaModFix amt="7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81991">
            <a:off x="8795181" y="1063020"/>
            <a:ext cx="2646878" cy="1569660"/>
          </a:xfrm>
          <a:prstGeom prst="rect">
            <a:avLst/>
          </a:prstGeom>
          <a:noFill/>
          <a:effectLst>
            <a:outerShdw blurRad="50800" dist="50800" dir="5400000" algn="ctr" rotWithShape="0">
              <a:schemeClr val="bg1"/>
            </a:outerShdw>
          </a:effectLst>
        </p:spPr>
        <p:txBody>
          <a:bodyPr wrap="none" lIns="91440" tIns="45720" rIns="91440" bIns="45720">
            <a:spAutoFit/>
          </a:bodyPr>
          <a:lstStyle/>
          <a:p>
            <a:pPr algn="ctr"/>
            <a:r>
              <a:rPr lang="zh-CN" altLang="en-US" sz="9600" dirty="0">
                <a:ln w="0">
                  <a:solidFill>
                    <a:schemeClr val="accent1"/>
                  </a:solidFill>
                </a:ln>
                <a:solidFill>
                  <a:schemeClr val="tx1">
                    <a:lumMod val="95000"/>
                    <a:lumOff val="5000"/>
                  </a:schemeClr>
                </a:solidFill>
                <a:effectLst>
                  <a:outerShdw blurRad="50800" dist="38100" dir="16200000" rotWithShape="0">
                    <a:schemeClr val="bg1">
                      <a:alpha val="40000"/>
                    </a:schemeClr>
                  </a:outerShdw>
                </a:effectLst>
                <a:latin typeface="段宁毛笔行书" panose="03000509000000000000" pitchFamily="65" charset="-122"/>
                <a:ea typeface="段宁毛笔行书" panose="03000509000000000000" pitchFamily="65" charset="-122"/>
              </a:rPr>
              <a:t>目录</a:t>
            </a:r>
            <a:endParaRPr lang="zh-CN" altLang="en-US" sz="9600" b="0" cap="none" spc="0" dirty="0">
              <a:ln w="0">
                <a:solidFill>
                  <a:schemeClr val="accent1"/>
                </a:solidFill>
              </a:ln>
              <a:solidFill>
                <a:schemeClr val="tx1">
                  <a:lumMod val="95000"/>
                  <a:lumOff val="5000"/>
                </a:schemeClr>
              </a:solidFill>
              <a:effectLst>
                <a:outerShdw blurRad="50800" dist="38100" dir="16200000" rotWithShape="0">
                  <a:schemeClr val="bg1">
                    <a:alpha val="40000"/>
                  </a:schemeClr>
                </a:outerShdw>
              </a:effectLst>
              <a:latin typeface="段宁毛笔行书" panose="03000509000000000000" pitchFamily="65" charset="-122"/>
              <a:ea typeface="段宁毛笔行书" panose="03000509000000000000" pitchFamily="65" charset="-122"/>
            </a:endParaRPr>
          </a:p>
        </p:txBody>
      </p:sp>
      <p:pic>
        <p:nvPicPr>
          <p:cNvPr id="9" name="图片 8"/>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0" y="5056415"/>
            <a:ext cx="8882743" cy="1966686"/>
          </a:xfrm>
          <a:prstGeom prst="rect">
            <a:avLst/>
          </a:prstGeom>
        </p:spPr>
      </p:pic>
      <p:sp>
        <p:nvSpPr>
          <p:cNvPr id="11" name="矩形 6"/>
          <p:cNvSpPr>
            <a:spLocks noChangeArrowheads="1"/>
          </p:cNvSpPr>
          <p:nvPr>
            <p:custDataLst>
              <p:tags r:id="rId1"/>
            </p:custDataLst>
          </p:nvPr>
        </p:nvSpPr>
        <p:spPr bwMode="auto">
          <a:xfrm>
            <a:off x="3475427" y="1381467"/>
            <a:ext cx="2268271" cy="45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2800" dirty="0" smtClean="0">
                <a:latin typeface="华文行楷" pitchFamily="2" charset="-122"/>
                <a:ea typeface="华文行楷" pitchFamily="2" charset="-122"/>
              </a:rPr>
              <a:t>章节</a:t>
            </a:r>
            <a:r>
              <a:rPr lang="en-US" altLang="zh-CN" sz="2800" dirty="0" smtClean="0">
                <a:latin typeface="华文行楷" pitchFamily="2" charset="-122"/>
                <a:ea typeface="华文行楷" pitchFamily="2" charset="-122"/>
              </a:rPr>
              <a:t>1    </a:t>
            </a:r>
            <a:r>
              <a:rPr lang="zh-CN" altLang="en-US" sz="2800" dirty="0" smtClean="0">
                <a:latin typeface="华文行楷" pitchFamily="2" charset="-122"/>
                <a:ea typeface="华文行楷" pitchFamily="2" charset="-122"/>
              </a:rPr>
              <a:t>绪论</a:t>
            </a:r>
            <a:endParaRPr lang="en-US" altLang="zh-CN" sz="2800" dirty="0">
              <a:latin typeface="华文行楷" pitchFamily="2" charset="-122"/>
              <a:ea typeface="华文行楷" pitchFamily="2" charset="-122"/>
            </a:endParaRPr>
          </a:p>
        </p:txBody>
      </p:sp>
      <p:sp>
        <p:nvSpPr>
          <p:cNvPr id="12" name="矩形 6"/>
          <p:cNvSpPr>
            <a:spLocks noChangeArrowheads="1"/>
          </p:cNvSpPr>
          <p:nvPr>
            <p:custDataLst>
              <p:tags r:id="rId2"/>
            </p:custDataLst>
          </p:nvPr>
        </p:nvSpPr>
        <p:spPr bwMode="auto">
          <a:xfrm>
            <a:off x="3431255" y="2262585"/>
            <a:ext cx="3976688" cy="45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itchFamily="2" charset="-122"/>
                <a:ea typeface="华文行楷" pitchFamily="2" charset="-122"/>
              </a:rPr>
              <a:t>章节</a:t>
            </a:r>
            <a:r>
              <a:rPr lang="en-US" altLang="zh-CN" sz="2800" dirty="0">
                <a:latin typeface="华文行楷" pitchFamily="2" charset="-122"/>
                <a:ea typeface="华文行楷" pitchFamily="2" charset="-122"/>
              </a:rPr>
              <a:t>2    </a:t>
            </a:r>
            <a:r>
              <a:rPr lang="zh-CN" altLang="en-US" sz="2800" dirty="0">
                <a:latin typeface="华文行楷" pitchFamily="2" charset="-122"/>
                <a:ea typeface="华文行楷" pitchFamily="2" charset="-122"/>
              </a:rPr>
              <a:t>理论综述</a:t>
            </a:r>
            <a:r>
              <a:rPr lang="en-US" altLang="zh-CN" sz="2800" dirty="0">
                <a:latin typeface="华文行楷" pitchFamily="2" charset="-122"/>
                <a:ea typeface="华文行楷" pitchFamily="2" charset="-122"/>
              </a:rPr>
              <a:t>    </a:t>
            </a:r>
          </a:p>
        </p:txBody>
      </p:sp>
      <p:sp>
        <p:nvSpPr>
          <p:cNvPr id="13" name="矩形 6"/>
          <p:cNvSpPr>
            <a:spLocks noChangeArrowheads="1"/>
          </p:cNvSpPr>
          <p:nvPr>
            <p:custDataLst>
              <p:tags r:id="rId3"/>
            </p:custDataLst>
          </p:nvPr>
        </p:nvSpPr>
        <p:spPr bwMode="auto">
          <a:xfrm>
            <a:off x="3442157" y="2947045"/>
            <a:ext cx="4603082" cy="698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itchFamily="2" charset="-122"/>
                <a:ea typeface="华文行楷" pitchFamily="2" charset="-122"/>
              </a:rPr>
              <a:t>章节</a:t>
            </a:r>
            <a:r>
              <a:rPr lang="en-US" altLang="zh-CN" sz="2800" dirty="0">
                <a:latin typeface="华文行楷" pitchFamily="2" charset="-122"/>
                <a:ea typeface="华文行楷" pitchFamily="2" charset="-122"/>
              </a:rPr>
              <a:t>3    </a:t>
            </a:r>
            <a:r>
              <a:rPr lang="zh-CN" altLang="en-US" sz="2800" dirty="0">
                <a:latin typeface="华文行楷" pitchFamily="2" charset="-122"/>
                <a:ea typeface="华文行楷" pitchFamily="2" charset="-122"/>
              </a:rPr>
              <a:t>发展现状与问题分析</a:t>
            </a:r>
            <a:endParaRPr lang="en-US" altLang="zh-CN" sz="2800" dirty="0">
              <a:latin typeface="华文行楷" pitchFamily="2" charset="-122"/>
              <a:ea typeface="华文行楷" pitchFamily="2" charset="-122"/>
            </a:endParaRPr>
          </a:p>
        </p:txBody>
      </p:sp>
      <p:sp>
        <p:nvSpPr>
          <p:cNvPr id="14" name="矩形 6"/>
          <p:cNvSpPr>
            <a:spLocks noChangeArrowheads="1"/>
          </p:cNvSpPr>
          <p:nvPr>
            <p:custDataLst>
              <p:tags r:id="rId4"/>
            </p:custDataLst>
          </p:nvPr>
        </p:nvSpPr>
        <p:spPr bwMode="auto">
          <a:xfrm>
            <a:off x="3464983" y="3729332"/>
            <a:ext cx="4060859" cy="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itchFamily="2" charset="-122"/>
                <a:ea typeface="华文行楷" pitchFamily="2" charset="-122"/>
              </a:rPr>
              <a:t>章节</a:t>
            </a:r>
            <a:r>
              <a:rPr lang="en-US" altLang="zh-CN" sz="2800" dirty="0">
                <a:latin typeface="华文行楷" pitchFamily="2" charset="-122"/>
                <a:ea typeface="华文行楷" pitchFamily="2" charset="-122"/>
              </a:rPr>
              <a:t>4    </a:t>
            </a:r>
            <a:r>
              <a:rPr lang="zh-CN" altLang="en-US" sz="2800" dirty="0">
                <a:latin typeface="华文行楷" pitchFamily="2" charset="-122"/>
                <a:ea typeface="华文行楷" pitchFamily="2" charset="-122"/>
              </a:rPr>
              <a:t>改进对策以及建议</a:t>
            </a:r>
            <a:endParaRPr lang="en-US" altLang="zh-CN" sz="2800" dirty="0">
              <a:latin typeface="华文行楷" pitchFamily="2" charset="-122"/>
              <a:ea typeface="华文行楷" pitchFamily="2" charset="-122"/>
            </a:endParaRPr>
          </a:p>
        </p:txBody>
      </p:sp>
      <p:sp>
        <p:nvSpPr>
          <p:cNvPr id="15" name="矩形 6"/>
          <p:cNvSpPr>
            <a:spLocks noChangeArrowheads="1"/>
          </p:cNvSpPr>
          <p:nvPr>
            <p:custDataLst>
              <p:tags r:id="rId5"/>
            </p:custDataLst>
          </p:nvPr>
        </p:nvSpPr>
        <p:spPr bwMode="auto">
          <a:xfrm>
            <a:off x="3524941" y="4469181"/>
            <a:ext cx="2039554" cy="668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itchFamily="2" charset="-122"/>
                <a:ea typeface="华文行楷" pitchFamily="2" charset="-122"/>
              </a:rPr>
              <a:t>章节</a:t>
            </a:r>
            <a:r>
              <a:rPr lang="en-US" altLang="zh-CN" sz="2800" dirty="0">
                <a:latin typeface="华文行楷" pitchFamily="2" charset="-122"/>
                <a:ea typeface="华文行楷" pitchFamily="2" charset="-122"/>
              </a:rPr>
              <a:t>5    </a:t>
            </a:r>
            <a:r>
              <a:rPr lang="zh-CN" altLang="en-US" sz="2800" dirty="0">
                <a:latin typeface="华文行楷" pitchFamily="2" charset="-122"/>
                <a:ea typeface="华文行楷" pitchFamily="2" charset="-122"/>
              </a:rPr>
              <a:t>结论</a:t>
            </a:r>
            <a:endParaRPr lang="en-US" altLang="zh-CN" sz="2800" dirty="0">
              <a:latin typeface="华文行楷" pitchFamily="2" charset="-122"/>
              <a:ea typeface="华文行楷" pitchFamily="2" charset="-122"/>
            </a:endParaRPr>
          </a:p>
        </p:txBody>
      </p:sp>
      <p:grpSp>
        <p:nvGrpSpPr>
          <p:cNvPr id="52" name="组合 51"/>
          <p:cNvGrpSpPr/>
          <p:nvPr/>
        </p:nvGrpSpPr>
        <p:grpSpPr>
          <a:xfrm rot="2260832">
            <a:off x="2668318" y="1438943"/>
            <a:ext cx="542139" cy="424051"/>
            <a:chOff x="6187638" y="41622"/>
            <a:chExt cx="542139" cy="424051"/>
          </a:xfrm>
        </p:grpSpPr>
        <p:sp>
          <p:nvSpPr>
            <p:cNvPr id="43" name="任意多边形 42"/>
            <p:cNvSpPr/>
            <p:nvPr/>
          </p:nvSpPr>
          <p:spPr>
            <a:xfrm rot="11221529">
              <a:off x="6187638" y="143660"/>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A1B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1221529">
              <a:off x="6382531" y="41622"/>
              <a:ext cx="347246" cy="245541"/>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D633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1221529">
              <a:off x="6376268" y="277042"/>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8F3F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1221529">
              <a:off x="6376268" y="277042"/>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719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11221529">
              <a:off x="6242886" y="277042"/>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FC9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11221529">
              <a:off x="6187638" y="277042"/>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ECE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2159912">
            <a:off x="2744968" y="2362605"/>
            <a:ext cx="510330" cy="385517"/>
            <a:chOff x="6187638" y="559834"/>
            <a:chExt cx="510330" cy="385517"/>
          </a:xfrm>
        </p:grpSpPr>
        <p:sp>
          <p:nvSpPr>
            <p:cNvPr id="61" name="任意多边形 60"/>
            <p:cNvSpPr/>
            <p:nvPr/>
          </p:nvSpPr>
          <p:spPr>
            <a:xfrm rot="11221529">
              <a:off x="6187638" y="623338"/>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F89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1221529">
              <a:off x="6380165" y="559834"/>
              <a:ext cx="317803" cy="205055"/>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11221529">
              <a:off x="6376268" y="756720"/>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661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11221529">
              <a:off x="6376268" y="756720"/>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DE76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11221529">
              <a:off x="6242886" y="756720"/>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C8E7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11221529">
              <a:off x="6187638" y="756720"/>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FD4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rot="1884180">
            <a:off x="2796604" y="3168260"/>
            <a:ext cx="454807" cy="390000"/>
            <a:chOff x="6199146" y="1123017"/>
            <a:chExt cx="454807" cy="390000"/>
          </a:xfrm>
        </p:grpSpPr>
        <p:sp>
          <p:nvSpPr>
            <p:cNvPr id="68" name="任意多边形 67"/>
            <p:cNvSpPr/>
            <p:nvPr/>
          </p:nvSpPr>
          <p:spPr>
            <a:xfrm rot="11221529">
              <a:off x="6199146" y="1191004"/>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1FA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11221529">
              <a:off x="6391949" y="1123017"/>
              <a:ext cx="262004" cy="206130"/>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3DA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11221529">
              <a:off x="6387776" y="1324386"/>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816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1221529">
              <a:off x="6387776" y="1324386"/>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C63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11221529">
              <a:off x="6254394" y="1324386"/>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F72A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11221529">
              <a:off x="6199146" y="1324386"/>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D4A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rot="2075940">
            <a:off x="2804053" y="3988491"/>
            <a:ext cx="467489" cy="363186"/>
            <a:chOff x="6231850" y="1677343"/>
            <a:chExt cx="467489" cy="363186"/>
          </a:xfrm>
        </p:grpSpPr>
        <p:sp>
          <p:nvSpPr>
            <p:cNvPr id="75" name="任意多边形 74"/>
            <p:cNvSpPr/>
            <p:nvPr/>
          </p:nvSpPr>
          <p:spPr>
            <a:xfrm rot="11221529">
              <a:off x="6231850" y="1718516"/>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913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11221529">
              <a:off x="6423007" y="1677343"/>
              <a:ext cx="276332" cy="180094"/>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DA4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11221529">
              <a:off x="6420480" y="1851898"/>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3D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rot="11221529">
              <a:off x="6420480" y="1851898"/>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B2E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11221529">
              <a:off x="6287098" y="1851898"/>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42F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11221529">
              <a:off x="6231850" y="1851898"/>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81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1266142">
            <a:off x="2805653" y="4704100"/>
            <a:ext cx="461955" cy="374429"/>
            <a:chOff x="6274628" y="2198362"/>
            <a:chExt cx="461955" cy="374429"/>
          </a:xfrm>
        </p:grpSpPr>
        <p:sp>
          <p:nvSpPr>
            <p:cNvPr id="82" name="任意多边形 81"/>
            <p:cNvSpPr/>
            <p:nvPr/>
          </p:nvSpPr>
          <p:spPr>
            <a:xfrm rot="11221529">
              <a:off x="6274628" y="2250778"/>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8947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11221529">
              <a:off x="6466474" y="2198362"/>
              <a:ext cx="270109" cy="190997"/>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1D2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11221529">
              <a:off x="6463258" y="2384160"/>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5998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11221529">
              <a:off x="6463258" y="2384160"/>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3CD1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11221529">
              <a:off x="6329876" y="2384160"/>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652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1221529">
              <a:off x="6274628" y="2384160"/>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877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Scale>
                                      <p:cBhvr>
                                        <p:cTn id="2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6"/>
                                        </p:tgtEl>
                                        <p:attrNameLst>
                                          <p:attrName>ppt_x</p:attrName>
                                          <p:attrName>ppt_y</p:attrName>
                                        </p:attrNameLst>
                                      </p:cBhvr>
                                    </p:animMotion>
                                    <p:animEffect transition="in" filter="fade">
                                      <p:cBhvr>
                                        <p:cTn id="22" dur="1000"/>
                                        <p:tgtEl>
                                          <p:spTgt spid="6"/>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15" presetClass="entr" presetSubtype="0"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1000" fill="hold"/>
                                        <p:tgtEl>
                                          <p:spTgt spid="52"/>
                                        </p:tgtEl>
                                        <p:attrNameLst>
                                          <p:attrName>ppt_w</p:attrName>
                                        </p:attrNameLst>
                                      </p:cBhvr>
                                      <p:tavLst>
                                        <p:tav tm="0">
                                          <p:val>
                                            <p:fltVal val="0"/>
                                          </p:val>
                                        </p:tav>
                                        <p:tav tm="100000">
                                          <p:val>
                                            <p:strVal val="#ppt_w"/>
                                          </p:val>
                                        </p:tav>
                                      </p:tavLst>
                                    </p:anim>
                                    <p:anim calcmode="lin" valueType="num">
                                      <p:cBhvr>
                                        <p:cTn id="33" dur="1000" fill="hold"/>
                                        <p:tgtEl>
                                          <p:spTgt spid="52"/>
                                        </p:tgtEl>
                                        <p:attrNameLst>
                                          <p:attrName>ppt_h</p:attrName>
                                        </p:attrNameLst>
                                      </p:cBhvr>
                                      <p:tavLst>
                                        <p:tav tm="0">
                                          <p:val>
                                            <p:fltVal val="0"/>
                                          </p:val>
                                        </p:tav>
                                        <p:tav tm="100000">
                                          <p:val>
                                            <p:strVal val="#ppt_h"/>
                                          </p:val>
                                        </p:tav>
                                      </p:tavLst>
                                    </p:anim>
                                    <p:anim calcmode="lin" valueType="num">
                                      <p:cBhvr>
                                        <p:cTn id="34"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2"/>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300"/>
                                  </p:stCondLst>
                                  <p:childTnLst>
                                    <p:set>
                                      <p:cBhvr>
                                        <p:cTn id="37" dur="1" fill="hold">
                                          <p:stCondLst>
                                            <p:cond delay="0"/>
                                          </p:stCondLst>
                                        </p:cTn>
                                        <p:tgtEl>
                                          <p:spTgt spid="88"/>
                                        </p:tgtEl>
                                        <p:attrNameLst>
                                          <p:attrName>style.visibility</p:attrName>
                                        </p:attrNameLst>
                                      </p:cBhvr>
                                      <p:to>
                                        <p:strVal val="visible"/>
                                      </p:to>
                                    </p:set>
                                    <p:anim calcmode="lin" valueType="num">
                                      <p:cBhvr>
                                        <p:cTn id="38" dur="1000" fill="hold"/>
                                        <p:tgtEl>
                                          <p:spTgt spid="88"/>
                                        </p:tgtEl>
                                        <p:attrNameLst>
                                          <p:attrName>ppt_w</p:attrName>
                                        </p:attrNameLst>
                                      </p:cBhvr>
                                      <p:tavLst>
                                        <p:tav tm="0">
                                          <p:val>
                                            <p:fltVal val="0"/>
                                          </p:val>
                                        </p:tav>
                                        <p:tav tm="100000">
                                          <p:val>
                                            <p:strVal val="#ppt_w"/>
                                          </p:val>
                                        </p:tav>
                                      </p:tavLst>
                                    </p:anim>
                                    <p:anim calcmode="lin" valueType="num">
                                      <p:cBhvr>
                                        <p:cTn id="39" dur="1000" fill="hold"/>
                                        <p:tgtEl>
                                          <p:spTgt spid="88"/>
                                        </p:tgtEl>
                                        <p:attrNameLst>
                                          <p:attrName>ppt_h</p:attrName>
                                        </p:attrNameLst>
                                      </p:cBhvr>
                                      <p:tavLst>
                                        <p:tav tm="0">
                                          <p:val>
                                            <p:fltVal val="0"/>
                                          </p:val>
                                        </p:tav>
                                        <p:tav tm="100000">
                                          <p:val>
                                            <p:strVal val="#ppt_h"/>
                                          </p:val>
                                        </p:tav>
                                      </p:tavLst>
                                    </p:anim>
                                    <p:anim calcmode="lin" valueType="num">
                                      <p:cBhvr>
                                        <p:cTn id="40"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88"/>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300"/>
                                  </p:stCondLst>
                                  <p:childTnLst>
                                    <p:set>
                                      <p:cBhvr>
                                        <p:cTn id="43" dur="1" fill="hold">
                                          <p:stCondLst>
                                            <p:cond delay="0"/>
                                          </p:stCondLst>
                                        </p:cTn>
                                        <p:tgtEl>
                                          <p:spTgt spid="89"/>
                                        </p:tgtEl>
                                        <p:attrNameLst>
                                          <p:attrName>style.visibility</p:attrName>
                                        </p:attrNameLst>
                                      </p:cBhvr>
                                      <p:to>
                                        <p:strVal val="visible"/>
                                      </p:to>
                                    </p:set>
                                    <p:anim calcmode="lin" valueType="num">
                                      <p:cBhvr>
                                        <p:cTn id="44" dur="1000" fill="hold"/>
                                        <p:tgtEl>
                                          <p:spTgt spid="89"/>
                                        </p:tgtEl>
                                        <p:attrNameLst>
                                          <p:attrName>ppt_w</p:attrName>
                                        </p:attrNameLst>
                                      </p:cBhvr>
                                      <p:tavLst>
                                        <p:tav tm="0">
                                          <p:val>
                                            <p:fltVal val="0"/>
                                          </p:val>
                                        </p:tav>
                                        <p:tav tm="100000">
                                          <p:val>
                                            <p:strVal val="#ppt_w"/>
                                          </p:val>
                                        </p:tav>
                                      </p:tavLst>
                                    </p:anim>
                                    <p:anim calcmode="lin" valueType="num">
                                      <p:cBhvr>
                                        <p:cTn id="45" dur="1000" fill="hold"/>
                                        <p:tgtEl>
                                          <p:spTgt spid="89"/>
                                        </p:tgtEl>
                                        <p:attrNameLst>
                                          <p:attrName>ppt_h</p:attrName>
                                        </p:attrNameLst>
                                      </p:cBhvr>
                                      <p:tavLst>
                                        <p:tav tm="0">
                                          <p:val>
                                            <p:fltVal val="0"/>
                                          </p:val>
                                        </p:tav>
                                        <p:tav tm="100000">
                                          <p:val>
                                            <p:strVal val="#ppt_h"/>
                                          </p:val>
                                        </p:tav>
                                      </p:tavLst>
                                    </p:anim>
                                    <p:anim calcmode="lin" valueType="num">
                                      <p:cBhvr>
                                        <p:cTn id="46" dur="1000" fill="hold"/>
                                        <p:tgtEl>
                                          <p:spTgt spid="8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9"/>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200"/>
                                  </p:stCondLst>
                                  <p:childTnLst>
                                    <p:set>
                                      <p:cBhvr>
                                        <p:cTn id="49" dur="1" fill="hold">
                                          <p:stCondLst>
                                            <p:cond delay="0"/>
                                          </p:stCondLst>
                                        </p:cTn>
                                        <p:tgtEl>
                                          <p:spTgt spid="90"/>
                                        </p:tgtEl>
                                        <p:attrNameLst>
                                          <p:attrName>style.visibility</p:attrName>
                                        </p:attrNameLst>
                                      </p:cBhvr>
                                      <p:to>
                                        <p:strVal val="visible"/>
                                      </p:to>
                                    </p:set>
                                    <p:anim calcmode="lin" valueType="num">
                                      <p:cBhvr>
                                        <p:cTn id="50" dur="1000" fill="hold"/>
                                        <p:tgtEl>
                                          <p:spTgt spid="90"/>
                                        </p:tgtEl>
                                        <p:attrNameLst>
                                          <p:attrName>ppt_w</p:attrName>
                                        </p:attrNameLst>
                                      </p:cBhvr>
                                      <p:tavLst>
                                        <p:tav tm="0">
                                          <p:val>
                                            <p:fltVal val="0"/>
                                          </p:val>
                                        </p:tav>
                                        <p:tav tm="100000">
                                          <p:val>
                                            <p:strVal val="#ppt_w"/>
                                          </p:val>
                                        </p:tav>
                                      </p:tavLst>
                                    </p:anim>
                                    <p:anim calcmode="lin" valueType="num">
                                      <p:cBhvr>
                                        <p:cTn id="51" dur="1000" fill="hold"/>
                                        <p:tgtEl>
                                          <p:spTgt spid="90"/>
                                        </p:tgtEl>
                                        <p:attrNameLst>
                                          <p:attrName>ppt_h</p:attrName>
                                        </p:attrNameLst>
                                      </p:cBhvr>
                                      <p:tavLst>
                                        <p:tav tm="0">
                                          <p:val>
                                            <p:fltVal val="0"/>
                                          </p:val>
                                        </p:tav>
                                        <p:tav tm="100000">
                                          <p:val>
                                            <p:strVal val="#ppt_h"/>
                                          </p:val>
                                        </p:tav>
                                      </p:tavLst>
                                    </p:anim>
                                    <p:anim calcmode="lin" valueType="num">
                                      <p:cBhvr>
                                        <p:cTn id="52" dur="1000" fill="hold"/>
                                        <p:tgtEl>
                                          <p:spTgt spid="90"/>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90"/>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200"/>
                                  </p:stCondLst>
                                  <p:childTnLst>
                                    <p:set>
                                      <p:cBhvr>
                                        <p:cTn id="55" dur="1" fill="hold">
                                          <p:stCondLst>
                                            <p:cond delay="0"/>
                                          </p:stCondLst>
                                        </p:cTn>
                                        <p:tgtEl>
                                          <p:spTgt spid="91"/>
                                        </p:tgtEl>
                                        <p:attrNameLst>
                                          <p:attrName>style.visibility</p:attrName>
                                        </p:attrNameLst>
                                      </p:cBhvr>
                                      <p:to>
                                        <p:strVal val="visible"/>
                                      </p:to>
                                    </p:set>
                                    <p:anim calcmode="lin" valueType="num">
                                      <p:cBhvr>
                                        <p:cTn id="56" dur="1000" fill="hold"/>
                                        <p:tgtEl>
                                          <p:spTgt spid="91"/>
                                        </p:tgtEl>
                                        <p:attrNameLst>
                                          <p:attrName>ppt_w</p:attrName>
                                        </p:attrNameLst>
                                      </p:cBhvr>
                                      <p:tavLst>
                                        <p:tav tm="0">
                                          <p:val>
                                            <p:fltVal val="0"/>
                                          </p:val>
                                        </p:tav>
                                        <p:tav tm="100000">
                                          <p:val>
                                            <p:strVal val="#ppt_w"/>
                                          </p:val>
                                        </p:tav>
                                      </p:tavLst>
                                    </p:anim>
                                    <p:anim calcmode="lin" valueType="num">
                                      <p:cBhvr>
                                        <p:cTn id="57" dur="1000" fill="hold"/>
                                        <p:tgtEl>
                                          <p:spTgt spid="91"/>
                                        </p:tgtEl>
                                        <p:attrNameLst>
                                          <p:attrName>ppt_h</p:attrName>
                                        </p:attrNameLst>
                                      </p:cBhvr>
                                      <p:tavLst>
                                        <p:tav tm="0">
                                          <p:val>
                                            <p:fltVal val="0"/>
                                          </p:val>
                                        </p:tav>
                                        <p:tav tm="100000">
                                          <p:val>
                                            <p:strVal val="#ppt_h"/>
                                          </p:val>
                                        </p:tav>
                                      </p:tavLst>
                                    </p:anim>
                                    <p:anim calcmode="lin" valueType="num">
                                      <p:cBhvr>
                                        <p:cTn id="58"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91"/>
                                        </p:tgtEl>
                                        <p:attrNameLst>
                                          <p:attrName>ppt_y</p:attrName>
                                        </p:attrNameLst>
                                      </p:cBhvr>
                                      <p:tavLst>
                                        <p:tav tm="0" fmla="#ppt_y+(sin(-2*pi*(1-$))*-#ppt_x+cos(-2*pi*(1-$))*(1-#ppt_y))*(1-$)">
                                          <p:val>
                                            <p:fltVal val="0"/>
                                          </p:val>
                                        </p:tav>
                                        <p:tav tm="100000">
                                          <p:val>
                                            <p:fltVal val="1"/>
                                          </p:val>
                                        </p:tav>
                                      </p:tavLst>
                                    </p:anim>
                                  </p:childTnLst>
                                </p:cTn>
                              </p:par>
                              <p:par>
                                <p:cTn id="60" presetID="42" presetClass="entr" presetSubtype="0" fill="hold" grpId="0" nodeType="withEffect">
                                  <p:stCondLst>
                                    <p:cond delay="50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6000"/>
                            </p:stCondLst>
                            <p:childTnLst>
                              <p:par>
                                <p:cTn id="72" presetID="42"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childTnLst>
                          </p:cTn>
                        </p:par>
                        <p:par>
                          <p:cTn id="77" fill="hold">
                            <p:stCondLst>
                              <p:cond delay="7000"/>
                            </p:stCondLst>
                            <p:childTnLst>
                              <p:par>
                                <p:cTn id="78" presetID="42"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1000"/>
                                        <p:tgtEl>
                                          <p:spTgt spid="14"/>
                                        </p:tgtEl>
                                      </p:cBhvr>
                                    </p:animEffect>
                                    <p:anim calcmode="lin" valueType="num">
                                      <p:cBhvr>
                                        <p:cTn id="81" dur="1000" fill="hold"/>
                                        <p:tgtEl>
                                          <p:spTgt spid="14"/>
                                        </p:tgtEl>
                                        <p:attrNameLst>
                                          <p:attrName>ppt_x</p:attrName>
                                        </p:attrNameLst>
                                      </p:cBhvr>
                                      <p:tavLst>
                                        <p:tav tm="0">
                                          <p:val>
                                            <p:strVal val="#ppt_x"/>
                                          </p:val>
                                        </p:tav>
                                        <p:tav tm="100000">
                                          <p:val>
                                            <p:strVal val="#ppt_x"/>
                                          </p:val>
                                        </p:tav>
                                      </p:tavLst>
                                    </p:anim>
                                    <p:anim calcmode="lin" valueType="num">
                                      <p:cBhvr>
                                        <p:cTn id="82" dur="1000" fill="hold"/>
                                        <p:tgtEl>
                                          <p:spTgt spid="14"/>
                                        </p:tgtEl>
                                        <p:attrNameLst>
                                          <p:attrName>ppt_y</p:attrName>
                                        </p:attrNameLst>
                                      </p:cBhvr>
                                      <p:tavLst>
                                        <p:tav tm="0">
                                          <p:val>
                                            <p:strVal val="#ppt_y+.1"/>
                                          </p:val>
                                        </p:tav>
                                        <p:tav tm="100000">
                                          <p:val>
                                            <p:strVal val="#ppt_y"/>
                                          </p:val>
                                        </p:tav>
                                      </p:tavLst>
                                    </p:anim>
                                  </p:childTnLst>
                                </p:cTn>
                              </p:par>
                            </p:childTnLst>
                          </p:cTn>
                        </p:par>
                        <p:par>
                          <p:cTn id="83" fill="hold">
                            <p:stCondLst>
                              <p:cond delay="8000"/>
                            </p:stCondLst>
                            <p:childTnLst>
                              <p:par>
                                <p:cTn id="84" presetID="42"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1000"/>
                                        <p:tgtEl>
                                          <p:spTgt spid="15"/>
                                        </p:tgtEl>
                                      </p:cBhvr>
                                    </p:animEffect>
                                    <p:anim calcmode="lin" valueType="num">
                                      <p:cBhvr>
                                        <p:cTn id="87" dur="1000" fill="hold"/>
                                        <p:tgtEl>
                                          <p:spTgt spid="15"/>
                                        </p:tgtEl>
                                        <p:attrNameLst>
                                          <p:attrName>ppt_x</p:attrName>
                                        </p:attrNameLst>
                                      </p:cBhvr>
                                      <p:tavLst>
                                        <p:tav tm="0">
                                          <p:val>
                                            <p:strVal val="#ppt_x"/>
                                          </p:val>
                                        </p:tav>
                                        <p:tav tm="100000">
                                          <p:val>
                                            <p:strVal val="#ppt_x"/>
                                          </p:val>
                                        </p:tav>
                                      </p:tavLst>
                                    </p:anim>
                                    <p:anim calcmode="lin" valueType="num">
                                      <p:cBhvr>
                                        <p:cTn id="8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5554350">
            <a:off x="3760919" y="-2770397"/>
            <a:ext cx="2258486" cy="7825253"/>
          </a:xfrm>
          <a:prstGeom prst="rect">
            <a:avLst/>
          </a:prstGeom>
        </p:spPr>
      </p:pic>
      <p:grpSp>
        <p:nvGrpSpPr>
          <p:cNvPr id="2" name="组合 1"/>
          <p:cNvGrpSpPr/>
          <p:nvPr/>
        </p:nvGrpSpPr>
        <p:grpSpPr>
          <a:xfrm>
            <a:off x="4152075" y="2622092"/>
            <a:ext cx="1980438" cy="3331237"/>
            <a:chOff x="5105781" y="2408837"/>
            <a:chExt cx="1980438" cy="3331237"/>
          </a:xfrm>
          <a:solidFill>
            <a:srgbClr val="00B0F0"/>
          </a:solidFill>
        </p:grpSpPr>
        <p:sp>
          <p:nvSpPr>
            <p:cNvPr id="3" name="任意多边形 2"/>
            <p:cNvSpPr/>
            <p:nvPr/>
          </p:nvSpPr>
          <p:spPr>
            <a:xfrm>
              <a:off x="5546092" y="4850469"/>
              <a:ext cx="1085965" cy="889605"/>
            </a:xfrm>
            <a:custGeom>
              <a:avLst/>
              <a:gdLst>
                <a:gd name="connsiteX0" fmla="*/ 179831 w 627851"/>
                <a:gd name="connsiteY0" fmla="*/ 229046 h 514326"/>
                <a:gd name="connsiteX1" fmla="*/ 179831 w 627851"/>
                <a:gd name="connsiteY1" fmla="*/ 273421 h 514326"/>
                <a:gd name="connsiteX2" fmla="*/ 448022 w 627851"/>
                <a:gd name="connsiteY2" fmla="*/ 273421 h 514326"/>
                <a:gd name="connsiteX3" fmla="*/ 448022 w 627851"/>
                <a:gd name="connsiteY3" fmla="*/ 229046 h 514326"/>
                <a:gd name="connsiteX4" fmla="*/ 179831 w 627851"/>
                <a:gd name="connsiteY4" fmla="*/ 110815 h 514326"/>
                <a:gd name="connsiteX5" fmla="*/ 179831 w 627851"/>
                <a:gd name="connsiteY5" fmla="*/ 155190 h 514326"/>
                <a:gd name="connsiteX6" fmla="*/ 448022 w 627851"/>
                <a:gd name="connsiteY6" fmla="*/ 155190 h 514326"/>
                <a:gd name="connsiteX7" fmla="*/ 448022 w 627851"/>
                <a:gd name="connsiteY7" fmla="*/ 110815 h 514326"/>
                <a:gd name="connsiteX8" fmla="*/ 68763 w 627851"/>
                <a:gd name="connsiteY8" fmla="*/ 0 h 514326"/>
                <a:gd name="connsiteX9" fmla="*/ 559089 w 627851"/>
                <a:gd name="connsiteY9" fmla="*/ 0 h 514326"/>
                <a:gd name="connsiteX10" fmla="*/ 627851 w 627851"/>
                <a:gd name="connsiteY10" fmla="*/ 65275 h 514326"/>
                <a:gd name="connsiteX11" fmla="*/ 559089 w 627851"/>
                <a:gd name="connsiteY11" fmla="*/ 130551 h 514326"/>
                <a:gd name="connsiteX12" fmla="*/ 627851 w 627851"/>
                <a:gd name="connsiteY12" fmla="*/ 195826 h 514326"/>
                <a:gd name="connsiteX13" fmla="*/ 559089 w 627851"/>
                <a:gd name="connsiteY13" fmla="*/ 261101 h 514326"/>
                <a:gd name="connsiteX14" fmla="*/ 627851 w 627851"/>
                <a:gd name="connsiteY14" fmla="*/ 326377 h 514326"/>
                <a:gd name="connsiteX15" fmla="*/ 559089 w 627851"/>
                <a:gd name="connsiteY15" fmla="*/ 391652 h 514326"/>
                <a:gd name="connsiteX16" fmla="*/ 447974 w 627851"/>
                <a:gd name="connsiteY16" fmla="*/ 391652 h 514326"/>
                <a:gd name="connsiteX17" fmla="*/ 439938 w 627851"/>
                <a:gd name="connsiteY17" fmla="*/ 431243 h 514326"/>
                <a:gd name="connsiteX18" fmla="*/ 313926 w 627851"/>
                <a:gd name="connsiteY18" fmla="*/ 514326 h 514326"/>
                <a:gd name="connsiteX19" fmla="*/ 187914 w 627851"/>
                <a:gd name="connsiteY19" fmla="*/ 431243 h 514326"/>
                <a:gd name="connsiteX20" fmla="*/ 179878 w 627851"/>
                <a:gd name="connsiteY20" fmla="*/ 391652 h 514326"/>
                <a:gd name="connsiteX21" fmla="*/ 68763 w 627851"/>
                <a:gd name="connsiteY21" fmla="*/ 391652 h 514326"/>
                <a:gd name="connsiteX22" fmla="*/ 0 w 627851"/>
                <a:gd name="connsiteY22" fmla="*/ 326377 h 514326"/>
                <a:gd name="connsiteX23" fmla="*/ 68763 w 627851"/>
                <a:gd name="connsiteY23" fmla="*/ 261101 h 514326"/>
                <a:gd name="connsiteX24" fmla="*/ 0 w 627851"/>
                <a:gd name="connsiteY24" fmla="*/ 195826 h 514326"/>
                <a:gd name="connsiteX25" fmla="*/ 68763 w 627851"/>
                <a:gd name="connsiteY25" fmla="*/ 130551 h 514326"/>
                <a:gd name="connsiteX26" fmla="*/ 0 w 627851"/>
                <a:gd name="connsiteY26" fmla="*/ 65275 h 514326"/>
                <a:gd name="connsiteX27" fmla="*/ 68763 w 627851"/>
                <a:gd name="connsiteY27" fmla="*/ 0 h 5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7851" h="514326">
                  <a:moveTo>
                    <a:pt x="179831" y="229046"/>
                  </a:moveTo>
                  <a:lnTo>
                    <a:pt x="179831" y="273421"/>
                  </a:lnTo>
                  <a:lnTo>
                    <a:pt x="448022" y="273421"/>
                  </a:lnTo>
                  <a:lnTo>
                    <a:pt x="448022" y="229046"/>
                  </a:lnTo>
                  <a:close/>
                  <a:moveTo>
                    <a:pt x="179831" y="110815"/>
                  </a:moveTo>
                  <a:lnTo>
                    <a:pt x="179831" y="155190"/>
                  </a:lnTo>
                  <a:lnTo>
                    <a:pt x="448022" y="155190"/>
                  </a:lnTo>
                  <a:lnTo>
                    <a:pt x="448022" y="110815"/>
                  </a:lnTo>
                  <a:close/>
                  <a:moveTo>
                    <a:pt x="68763" y="0"/>
                  </a:moveTo>
                  <a:lnTo>
                    <a:pt x="559089" y="0"/>
                  </a:lnTo>
                  <a:cubicBezTo>
                    <a:pt x="597065" y="0"/>
                    <a:pt x="627851" y="29224"/>
                    <a:pt x="627851" y="65275"/>
                  </a:cubicBezTo>
                  <a:cubicBezTo>
                    <a:pt x="627851" y="101326"/>
                    <a:pt x="597065" y="130551"/>
                    <a:pt x="559089" y="130551"/>
                  </a:cubicBezTo>
                  <a:cubicBezTo>
                    <a:pt x="597065" y="130551"/>
                    <a:pt x="627851" y="159775"/>
                    <a:pt x="627851" y="195826"/>
                  </a:cubicBezTo>
                  <a:cubicBezTo>
                    <a:pt x="627851" y="231877"/>
                    <a:pt x="597065" y="261101"/>
                    <a:pt x="559089" y="261101"/>
                  </a:cubicBezTo>
                  <a:cubicBezTo>
                    <a:pt x="597065" y="261101"/>
                    <a:pt x="627851" y="290326"/>
                    <a:pt x="627851" y="326377"/>
                  </a:cubicBezTo>
                  <a:cubicBezTo>
                    <a:pt x="627851" y="362428"/>
                    <a:pt x="597065" y="391652"/>
                    <a:pt x="559089" y="391652"/>
                  </a:cubicBezTo>
                  <a:lnTo>
                    <a:pt x="447974" y="391652"/>
                  </a:lnTo>
                  <a:lnTo>
                    <a:pt x="439938" y="431243"/>
                  </a:lnTo>
                  <a:cubicBezTo>
                    <a:pt x="419177" y="480068"/>
                    <a:pt x="370574" y="514326"/>
                    <a:pt x="313926" y="514326"/>
                  </a:cubicBezTo>
                  <a:cubicBezTo>
                    <a:pt x="257279" y="514326"/>
                    <a:pt x="208675" y="480068"/>
                    <a:pt x="187914" y="431243"/>
                  </a:cubicBezTo>
                  <a:lnTo>
                    <a:pt x="179878" y="391652"/>
                  </a:lnTo>
                  <a:lnTo>
                    <a:pt x="68763" y="391652"/>
                  </a:lnTo>
                  <a:cubicBezTo>
                    <a:pt x="30786" y="391652"/>
                    <a:pt x="0" y="362428"/>
                    <a:pt x="0" y="326377"/>
                  </a:cubicBezTo>
                  <a:cubicBezTo>
                    <a:pt x="0" y="290326"/>
                    <a:pt x="30786" y="261101"/>
                    <a:pt x="68763" y="261101"/>
                  </a:cubicBezTo>
                  <a:cubicBezTo>
                    <a:pt x="30786" y="261101"/>
                    <a:pt x="0" y="231877"/>
                    <a:pt x="0" y="195826"/>
                  </a:cubicBezTo>
                  <a:cubicBezTo>
                    <a:pt x="0" y="159775"/>
                    <a:pt x="30786" y="130551"/>
                    <a:pt x="68763" y="130551"/>
                  </a:cubicBezTo>
                  <a:cubicBezTo>
                    <a:pt x="30786" y="130551"/>
                    <a:pt x="0" y="101326"/>
                    <a:pt x="0" y="65275"/>
                  </a:cubicBezTo>
                  <a:cubicBezTo>
                    <a:pt x="0" y="29224"/>
                    <a:pt x="30786" y="0"/>
                    <a:pt x="687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bIns="792000"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幼圆" pitchFamily="49" charset="-122"/>
              </a:endParaRPr>
            </a:p>
          </p:txBody>
        </p:sp>
        <p:sp>
          <p:nvSpPr>
            <p:cNvPr id="4" name="KSO_Shape"/>
            <p:cNvSpPr/>
            <p:nvPr/>
          </p:nvSpPr>
          <p:spPr bwMode="auto">
            <a:xfrm>
              <a:off x="5279507" y="2605511"/>
              <a:ext cx="687817" cy="67750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5" name="KSO_Shape"/>
            <p:cNvSpPr/>
            <p:nvPr/>
          </p:nvSpPr>
          <p:spPr bwMode="auto">
            <a:xfrm>
              <a:off x="5772962" y="2408837"/>
              <a:ext cx="316113" cy="31137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6" name="KSO_Shape"/>
            <p:cNvSpPr/>
            <p:nvPr/>
          </p:nvSpPr>
          <p:spPr bwMode="auto">
            <a:xfrm>
              <a:off x="6089075" y="2449825"/>
              <a:ext cx="371704" cy="36613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7" name="KSO_Shape"/>
            <p:cNvSpPr/>
            <p:nvPr/>
          </p:nvSpPr>
          <p:spPr bwMode="auto">
            <a:xfrm>
              <a:off x="6210499" y="2822347"/>
              <a:ext cx="542869" cy="53472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8" name="KSO_Shape"/>
            <p:cNvSpPr/>
            <p:nvPr/>
          </p:nvSpPr>
          <p:spPr bwMode="auto">
            <a:xfrm>
              <a:off x="6460779" y="2584239"/>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9" name="KSO_Shape"/>
            <p:cNvSpPr/>
            <p:nvPr/>
          </p:nvSpPr>
          <p:spPr bwMode="auto">
            <a:xfrm>
              <a:off x="5770287" y="3147041"/>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0" name="KSO_Shape"/>
            <p:cNvSpPr/>
            <p:nvPr/>
          </p:nvSpPr>
          <p:spPr bwMode="auto">
            <a:xfrm>
              <a:off x="5967325" y="2784083"/>
              <a:ext cx="307602" cy="30298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1" name="KSO_Shape"/>
            <p:cNvSpPr/>
            <p:nvPr/>
          </p:nvSpPr>
          <p:spPr bwMode="auto">
            <a:xfrm>
              <a:off x="5927828" y="3081049"/>
              <a:ext cx="384796" cy="379026"/>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2" name="KSO_Shape"/>
            <p:cNvSpPr/>
            <p:nvPr/>
          </p:nvSpPr>
          <p:spPr bwMode="auto">
            <a:xfrm>
              <a:off x="5528898" y="4287205"/>
              <a:ext cx="482779" cy="47553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3" name="KSO_Shape"/>
            <p:cNvSpPr/>
            <p:nvPr/>
          </p:nvSpPr>
          <p:spPr bwMode="auto">
            <a:xfrm>
              <a:off x="5989126" y="4491461"/>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4" name="KSO_Shape"/>
            <p:cNvSpPr/>
            <p:nvPr/>
          </p:nvSpPr>
          <p:spPr bwMode="auto">
            <a:xfrm>
              <a:off x="6260409" y="4399866"/>
              <a:ext cx="371647" cy="36607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5" name="KSO_Shape"/>
            <p:cNvSpPr/>
            <p:nvPr/>
          </p:nvSpPr>
          <p:spPr bwMode="auto">
            <a:xfrm>
              <a:off x="5904464" y="4001606"/>
              <a:ext cx="522797" cy="51495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6" name="KSO_Shape"/>
            <p:cNvSpPr/>
            <p:nvPr/>
          </p:nvSpPr>
          <p:spPr bwMode="auto">
            <a:xfrm>
              <a:off x="6672293" y="3656658"/>
              <a:ext cx="297838" cy="29337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7" name="KSO_Shape"/>
            <p:cNvSpPr/>
            <p:nvPr/>
          </p:nvSpPr>
          <p:spPr bwMode="auto">
            <a:xfrm>
              <a:off x="6220401" y="3640513"/>
              <a:ext cx="523063" cy="51522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8" name="KSO_Shape"/>
            <p:cNvSpPr/>
            <p:nvPr/>
          </p:nvSpPr>
          <p:spPr bwMode="auto">
            <a:xfrm>
              <a:off x="5321235" y="3570734"/>
              <a:ext cx="756866" cy="74551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19" name="KSO_Shape"/>
            <p:cNvSpPr/>
            <p:nvPr/>
          </p:nvSpPr>
          <p:spPr bwMode="auto">
            <a:xfrm rot="21050196">
              <a:off x="5105781" y="3209527"/>
              <a:ext cx="453703" cy="44690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0" name="KSO_Shape"/>
            <p:cNvSpPr/>
            <p:nvPr/>
          </p:nvSpPr>
          <p:spPr bwMode="auto">
            <a:xfrm rot="20294331">
              <a:off x="5531238" y="3261656"/>
              <a:ext cx="364722" cy="35925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1" name="KSO_Shape"/>
            <p:cNvSpPr/>
            <p:nvPr/>
          </p:nvSpPr>
          <p:spPr bwMode="auto">
            <a:xfrm rot="20294331">
              <a:off x="5218034" y="3665448"/>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2" name="KSO_Shape"/>
            <p:cNvSpPr/>
            <p:nvPr/>
          </p:nvSpPr>
          <p:spPr bwMode="auto">
            <a:xfrm rot="20294331">
              <a:off x="5141270" y="3085616"/>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3" name="KSO_Shape"/>
            <p:cNvSpPr/>
            <p:nvPr/>
          </p:nvSpPr>
          <p:spPr bwMode="auto">
            <a:xfrm>
              <a:off x="5956777" y="3476873"/>
              <a:ext cx="359729" cy="3543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4" name="KSO_Shape"/>
            <p:cNvSpPr/>
            <p:nvPr/>
          </p:nvSpPr>
          <p:spPr bwMode="auto">
            <a:xfrm>
              <a:off x="6605529" y="3202237"/>
              <a:ext cx="480690" cy="47348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5" name="KSO_Shape"/>
            <p:cNvSpPr/>
            <p:nvPr/>
          </p:nvSpPr>
          <p:spPr bwMode="auto">
            <a:xfrm>
              <a:off x="6743465" y="2925759"/>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6" name="KSO_Shape"/>
            <p:cNvSpPr/>
            <p:nvPr/>
          </p:nvSpPr>
          <p:spPr bwMode="auto">
            <a:xfrm>
              <a:off x="6589419" y="2694993"/>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7" name="KSO_Shape"/>
            <p:cNvSpPr/>
            <p:nvPr/>
          </p:nvSpPr>
          <p:spPr bwMode="auto">
            <a:xfrm>
              <a:off x="6232014" y="3283011"/>
              <a:ext cx="445211" cy="4385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8" name="KSO_Shape"/>
            <p:cNvSpPr/>
            <p:nvPr/>
          </p:nvSpPr>
          <p:spPr bwMode="auto">
            <a:xfrm>
              <a:off x="6385197" y="4122436"/>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29" name="KSO_Shape"/>
            <p:cNvSpPr/>
            <p:nvPr/>
          </p:nvSpPr>
          <p:spPr bwMode="auto">
            <a:xfrm>
              <a:off x="6683373" y="4021127"/>
              <a:ext cx="198952" cy="19596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sp>
          <p:nvSpPr>
            <p:cNvPr id="30" name="KSO_Shape"/>
            <p:cNvSpPr/>
            <p:nvPr/>
          </p:nvSpPr>
          <p:spPr bwMode="auto">
            <a:xfrm>
              <a:off x="6587272" y="4341677"/>
              <a:ext cx="153148" cy="15085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cxnSp>
        <p:nvCxnSpPr>
          <p:cNvPr id="31" name="直接连接符 30"/>
          <p:cNvCxnSpPr/>
          <p:nvPr/>
        </p:nvCxnSpPr>
        <p:spPr>
          <a:xfrm flipH="1" flipV="1">
            <a:off x="3714277" y="2849309"/>
            <a:ext cx="548486" cy="251433"/>
          </a:xfrm>
          <a:prstGeom prst="line">
            <a:avLst/>
          </a:prstGeom>
          <a:ln w="158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884978" y="2270237"/>
            <a:ext cx="785686" cy="78568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cxnSp>
        <p:nvCxnSpPr>
          <p:cNvPr id="33" name="直接箭头连接符 32"/>
          <p:cNvCxnSpPr/>
          <p:nvPr/>
        </p:nvCxnSpPr>
        <p:spPr>
          <a:xfrm flipH="1" flipV="1">
            <a:off x="2448522" y="2236254"/>
            <a:ext cx="462993" cy="159997"/>
          </a:xfrm>
          <a:prstGeom prst="straightConnector1">
            <a:avLst/>
          </a:prstGeom>
          <a:ln w="15875">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569364" y="2520242"/>
            <a:ext cx="906916" cy="557411"/>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495575" y="2003408"/>
            <a:ext cx="785686" cy="7856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cxnSp>
        <p:nvCxnSpPr>
          <p:cNvPr id="36" name="直接箭头连接符 35"/>
          <p:cNvCxnSpPr/>
          <p:nvPr/>
        </p:nvCxnSpPr>
        <p:spPr>
          <a:xfrm>
            <a:off x="7295235" y="2302179"/>
            <a:ext cx="594537" cy="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3774143" y="4430350"/>
            <a:ext cx="551658" cy="30787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2986805" y="4500460"/>
            <a:ext cx="785686" cy="785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cxnSp>
        <p:nvCxnSpPr>
          <p:cNvPr id="39" name="直接箭头连接符 38"/>
          <p:cNvCxnSpPr/>
          <p:nvPr/>
        </p:nvCxnSpPr>
        <p:spPr>
          <a:xfrm flipH="1">
            <a:off x="2333704" y="4986231"/>
            <a:ext cx="560502" cy="0"/>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735727" y="5144771"/>
            <a:ext cx="314244" cy="343337"/>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763013" y="4163284"/>
            <a:ext cx="1025929" cy="4891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6851980" y="4341597"/>
            <a:ext cx="785686" cy="785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cxnSp>
        <p:nvCxnSpPr>
          <p:cNvPr id="43" name="直接箭头连接符 42"/>
          <p:cNvCxnSpPr/>
          <p:nvPr/>
        </p:nvCxnSpPr>
        <p:spPr>
          <a:xfrm flipV="1">
            <a:off x="7700704" y="4653344"/>
            <a:ext cx="640239" cy="14937"/>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6481870" y="4981125"/>
            <a:ext cx="408228" cy="33531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KSO_Shape"/>
          <p:cNvSpPr/>
          <p:nvPr/>
        </p:nvSpPr>
        <p:spPr bwMode="auto">
          <a:xfrm>
            <a:off x="3122732" y="2438746"/>
            <a:ext cx="326413" cy="512676"/>
          </a:xfrm>
          <a:custGeom>
            <a:avLst/>
            <a:gdLst>
              <a:gd name="T0" fmla="*/ 487259 w 2187"/>
              <a:gd name="T1" fmla="*/ 1307949 h 3433"/>
              <a:gd name="T2" fmla="*/ 487259 w 2187"/>
              <a:gd name="T3" fmla="*/ 1629955 h 3433"/>
              <a:gd name="T4" fmla="*/ 422746 w 2187"/>
              <a:gd name="T5" fmla="*/ 1694460 h 3433"/>
              <a:gd name="T6" fmla="*/ 197736 w 2187"/>
              <a:gd name="T7" fmla="*/ 1690265 h 3433"/>
              <a:gd name="T8" fmla="*/ 129027 w 2187"/>
              <a:gd name="T9" fmla="*/ 1800397 h 3433"/>
              <a:gd name="T10" fmla="*/ 955112 w 2187"/>
              <a:gd name="T11" fmla="*/ 1800397 h 3433"/>
              <a:gd name="T12" fmla="*/ 890599 w 2187"/>
              <a:gd name="T13" fmla="*/ 1690265 h 3433"/>
              <a:gd name="T14" fmla="*/ 675030 w 2187"/>
              <a:gd name="T15" fmla="*/ 1690265 h 3433"/>
              <a:gd name="T16" fmla="*/ 635168 w 2187"/>
              <a:gd name="T17" fmla="*/ 1625759 h 3433"/>
              <a:gd name="T18" fmla="*/ 630972 w 2187"/>
              <a:gd name="T19" fmla="*/ 1307949 h 3433"/>
              <a:gd name="T20" fmla="*/ 1099350 w 2187"/>
              <a:gd name="T21" fmla="*/ 899412 h 3433"/>
              <a:gd name="T22" fmla="*/ 955112 w 2187"/>
              <a:gd name="T23" fmla="*/ 0 h 3433"/>
              <a:gd name="T24" fmla="*/ 142139 w 2187"/>
              <a:gd name="T25" fmla="*/ 0 h 3433"/>
              <a:gd name="T26" fmla="*/ 0 w 2187"/>
              <a:gd name="T27" fmla="*/ 899412 h 3433"/>
              <a:gd name="T28" fmla="*/ 487259 w 2187"/>
              <a:gd name="T29" fmla="*/ 1307949 h 3433"/>
              <a:gd name="T30" fmla="*/ 206653 w 2187"/>
              <a:gd name="T31" fmla="*/ 69226 h 3433"/>
              <a:gd name="T32" fmla="*/ 894795 w 2187"/>
              <a:gd name="T33" fmla="*/ 69226 h 3433"/>
              <a:gd name="T34" fmla="*/ 1028542 w 2187"/>
              <a:gd name="T35" fmla="*/ 946087 h 3433"/>
              <a:gd name="T36" fmla="*/ 553346 w 2187"/>
              <a:gd name="T37" fmla="*/ 1239248 h 3433"/>
              <a:gd name="T38" fmla="*/ 62940 w 2187"/>
              <a:gd name="T39" fmla="*/ 944514 h 3433"/>
              <a:gd name="T40" fmla="*/ 206653 w 2187"/>
              <a:gd name="T41" fmla="*/ 69226 h 3433"/>
              <a:gd name="T42" fmla="*/ 554920 w 2187"/>
              <a:gd name="T43" fmla="*/ 1172644 h 3433"/>
              <a:gd name="T44" fmla="*/ 957210 w 2187"/>
              <a:gd name="T45" fmla="*/ 948709 h 3433"/>
              <a:gd name="T46" fmla="*/ 864899 w 2187"/>
              <a:gd name="T47" fmla="*/ 428991 h 3433"/>
              <a:gd name="T48" fmla="*/ 240745 w 2187"/>
              <a:gd name="T49" fmla="*/ 431088 h 3433"/>
              <a:gd name="T50" fmla="*/ 142139 w 2187"/>
              <a:gd name="T51" fmla="*/ 955527 h 3433"/>
              <a:gd name="T52" fmla="*/ 554920 w 2187"/>
              <a:gd name="T53" fmla="*/ 1172644 h 3433"/>
              <a:gd name="T54" fmla="*/ 348267 w 2187"/>
              <a:gd name="T55" fmla="*/ 495070 h 3433"/>
              <a:gd name="T56" fmla="*/ 348267 w 2187"/>
              <a:gd name="T57" fmla="*/ 495070 h 3433"/>
              <a:gd name="T58" fmla="*/ 573277 w 2187"/>
              <a:gd name="T59" fmla="*/ 1088734 h 3433"/>
              <a:gd name="T60" fmla="*/ 291621 w 2187"/>
              <a:gd name="T61" fmla="*/ 951331 h 3433"/>
              <a:gd name="T62" fmla="*/ 348267 w 2187"/>
              <a:gd name="T63" fmla="*/ 495070 h 34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87" h="3433">
                <a:moveTo>
                  <a:pt x="929" y="2494"/>
                </a:moveTo>
                <a:cubicBezTo>
                  <a:pt x="929" y="3108"/>
                  <a:pt x="929" y="3108"/>
                  <a:pt x="929" y="3108"/>
                </a:cubicBezTo>
                <a:cubicBezTo>
                  <a:pt x="929" y="3239"/>
                  <a:pt x="806" y="3231"/>
                  <a:pt x="806" y="3231"/>
                </a:cubicBezTo>
                <a:cubicBezTo>
                  <a:pt x="377" y="3223"/>
                  <a:pt x="377" y="3223"/>
                  <a:pt x="377" y="3223"/>
                </a:cubicBezTo>
                <a:cubicBezTo>
                  <a:pt x="246" y="3223"/>
                  <a:pt x="246" y="3433"/>
                  <a:pt x="246" y="3433"/>
                </a:cubicBezTo>
                <a:cubicBezTo>
                  <a:pt x="1821" y="3433"/>
                  <a:pt x="1821" y="3433"/>
                  <a:pt x="1821" y="3433"/>
                </a:cubicBezTo>
                <a:cubicBezTo>
                  <a:pt x="1821" y="3326"/>
                  <a:pt x="1698" y="3223"/>
                  <a:pt x="1698" y="3223"/>
                </a:cubicBezTo>
                <a:cubicBezTo>
                  <a:pt x="1287" y="3223"/>
                  <a:pt x="1287" y="3223"/>
                  <a:pt x="1287" y="3223"/>
                </a:cubicBezTo>
                <a:cubicBezTo>
                  <a:pt x="1196" y="3223"/>
                  <a:pt x="1211" y="3100"/>
                  <a:pt x="1211" y="3100"/>
                </a:cubicBezTo>
                <a:cubicBezTo>
                  <a:pt x="1203" y="2494"/>
                  <a:pt x="1203" y="2494"/>
                  <a:pt x="1203" y="2494"/>
                </a:cubicBezTo>
                <a:cubicBezTo>
                  <a:pt x="2187" y="2494"/>
                  <a:pt x="2096" y="1715"/>
                  <a:pt x="2096" y="1715"/>
                </a:cubicBezTo>
                <a:cubicBezTo>
                  <a:pt x="1821" y="0"/>
                  <a:pt x="1821" y="0"/>
                  <a:pt x="1821" y="0"/>
                </a:cubicBezTo>
                <a:cubicBezTo>
                  <a:pt x="271" y="0"/>
                  <a:pt x="271" y="0"/>
                  <a:pt x="271" y="0"/>
                </a:cubicBezTo>
                <a:cubicBezTo>
                  <a:pt x="0" y="1715"/>
                  <a:pt x="0" y="1715"/>
                  <a:pt x="0" y="1715"/>
                </a:cubicBezTo>
                <a:cubicBezTo>
                  <a:pt x="0" y="2437"/>
                  <a:pt x="929" y="2494"/>
                  <a:pt x="929" y="2494"/>
                </a:cubicBezTo>
                <a:close/>
                <a:moveTo>
                  <a:pt x="394" y="132"/>
                </a:moveTo>
                <a:cubicBezTo>
                  <a:pt x="1706" y="132"/>
                  <a:pt x="1706" y="132"/>
                  <a:pt x="1706" y="132"/>
                </a:cubicBezTo>
                <a:cubicBezTo>
                  <a:pt x="1706" y="132"/>
                  <a:pt x="1961" y="1685"/>
                  <a:pt x="1961" y="1804"/>
                </a:cubicBezTo>
                <a:cubicBezTo>
                  <a:pt x="1961" y="1804"/>
                  <a:pt x="1884" y="2363"/>
                  <a:pt x="1055" y="2363"/>
                </a:cubicBezTo>
                <a:cubicBezTo>
                  <a:pt x="1055" y="2363"/>
                  <a:pt x="420" y="2432"/>
                  <a:pt x="120" y="1801"/>
                </a:cubicBezTo>
                <a:lnTo>
                  <a:pt x="394" y="132"/>
                </a:lnTo>
                <a:close/>
                <a:moveTo>
                  <a:pt x="1058" y="2236"/>
                </a:moveTo>
                <a:cubicBezTo>
                  <a:pt x="1592" y="2236"/>
                  <a:pt x="1801" y="1887"/>
                  <a:pt x="1825" y="1809"/>
                </a:cubicBezTo>
                <a:cubicBezTo>
                  <a:pt x="1649" y="818"/>
                  <a:pt x="1649" y="818"/>
                  <a:pt x="1649" y="818"/>
                </a:cubicBezTo>
                <a:cubicBezTo>
                  <a:pt x="459" y="822"/>
                  <a:pt x="459" y="822"/>
                  <a:pt x="459" y="822"/>
                </a:cubicBezTo>
                <a:cubicBezTo>
                  <a:pt x="459" y="822"/>
                  <a:pt x="275" y="1686"/>
                  <a:pt x="271" y="1822"/>
                </a:cubicBezTo>
                <a:cubicBezTo>
                  <a:pt x="271" y="1822"/>
                  <a:pt x="484" y="2236"/>
                  <a:pt x="1058" y="2236"/>
                </a:cubicBezTo>
                <a:close/>
                <a:moveTo>
                  <a:pt x="664" y="944"/>
                </a:moveTo>
                <a:cubicBezTo>
                  <a:pt x="666" y="940"/>
                  <a:pt x="666" y="941"/>
                  <a:pt x="664" y="944"/>
                </a:cubicBezTo>
                <a:cubicBezTo>
                  <a:pt x="676" y="1876"/>
                  <a:pt x="1093" y="2076"/>
                  <a:pt x="1093" y="2076"/>
                </a:cubicBezTo>
                <a:cubicBezTo>
                  <a:pt x="1093" y="2076"/>
                  <a:pt x="687" y="2082"/>
                  <a:pt x="556" y="1814"/>
                </a:cubicBezTo>
                <a:cubicBezTo>
                  <a:pt x="434" y="1565"/>
                  <a:pt x="648" y="988"/>
                  <a:pt x="664" y="944"/>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nvGrpSpPr>
          <p:cNvPr id="46" name="组合 45"/>
          <p:cNvGrpSpPr/>
          <p:nvPr/>
        </p:nvGrpSpPr>
        <p:grpSpPr>
          <a:xfrm>
            <a:off x="1908506" y="1859842"/>
            <a:ext cx="511028" cy="511028"/>
            <a:chOff x="2862212" y="1646587"/>
            <a:chExt cx="511028" cy="511028"/>
          </a:xfrm>
        </p:grpSpPr>
        <p:sp>
          <p:nvSpPr>
            <p:cNvPr id="47" name="椭圆 46"/>
            <p:cNvSpPr/>
            <p:nvPr/>
          </p:nvSpPr>
          <p:spPr>
            <a:xfrm>
              <a:off x="2862212" y="1646587"/>
              <a:ext cx="511028" cy="51102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48" name="KSO_Shape"/>
            <p:cNvSpPr/>
            <p:nvPr/>
          </p:nvSpPr>
          <p:spPr bwMode="auto">
            <a:xfrm>
              <a:off x="3004146" y="1731318"/>
              <a:ext cx="221565" cy="349937"/>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rgbClr val="FF000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ea typeface="幼圆" pitchFamily="49" charset="-122"/>
              </a:endParaRPr>
            </a:p>
          </p:txBody>
        </p:sp>
      </p:grpSp>
      <p:sp>
        <p:nvSpPr>
          <p:cNvPr id="49" name="KSO_Shape"/>
          <p:cNvSpPr/>
          <p:nvPr/>
        </p:nvSpPr>
        <p:spPr bwMode="auto">
          <a:xfrm>
            <a:off x="6658819" y="2136674"/>
            <a:ext cx="449566" cy="519153"/>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nvGrpSpPr>
          <p:cNvPr id="50" name="组合 49"/>
          <p:cNvGrpSpPr/>
          <p:nvPr/>
        </p:nvGrpSpPr>
        <p:grpSpPr>
          <a:xfrm>
            <a:off x="8045519" y="2046665"/>
            <a:ext cx="511028" cy="511028"/>
            <a:chOff x="8999225" y="1833410"/>
            <a:chExt cx="511028" cy="511028"/>
          </a:xfrm>
        </p:grpSpPr>
        <p:sp>
          <p:nvSpPr>
            <p:cNvPr id="51" name="椭圆 50"/>
            <p:cNvSpPr/>
            <p:nvPr/>
          </p:nvSpPr>
          <p:spPr>
            <a:xfrm>
              <a:off x="8999225" y="1833410"/>
              <a:ext cx="511028" cy="51102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2" name="KSO_Shape"/>
            <p:cNvSpPr/>
            <p:nvPr/>
          </p:nvSpPr>
          <p:spPr bwMode="auto">
            <a:xfrm>
              <a:off x="9114112" y="1964199"/>
              <a:ext cx="281254" cy="298077"/>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chemeClr val="accent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ea typeface="幼圆" pitchFamily="49" charset="-122"/>
              </a:endParaRPr>
            </a:p>
          </p:txBody>
        </p:sp>
      </p:grpSp>
      <p:sp>
        <p:nvSpPr>
          <p:cNvPr id="53" name="KSO_Shape"/>
          <p:cNvSpPr/>
          <p:nvPr/>
        </p:nvSpPr>
        <p:spPr bwMode="auto">
          <a:xfrm>
            <a:off x="3212174" y="4667939"/>
            <a:ext cx="352364" cy="489683"/>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nvGrpSpPr>
          <p:cNvPr id="54" name="组合 53"/>
          <p:cNvGrpSpPr/>
          <p:nvPr/>
        </p:nvGrpSpPr>
        <p:grpSpPr>
          <a:xfrm>
            <a:off x="1740507" y="4637789"/>
            <a:ext cx="511028" cy="511028"/>
            <a:chOff x="2694213" y="4424534"/>
            <a:chExt cx="511028" cy="511028"/>
          </a:xfrm>
        </p:grpSpPr>
        <p:sp>
          <p:nvSpPr>
            <p:cNvPr id="55" name="椭圆 54"/>
            <p:cNvSpPr/>
            <p:nvPr/>
          </p:nvSpPr>
          <p:spPr>
            <a:xfrm>
              <a:off x="2694213" y="4424534"/>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6" name="KSO_Shape"/>
            <p:cNvSpPr/>
            <p:nvPr/>
          </p:nvSpPr>
          <p:spPr bwMode="auto">
            <a:xfrm>
              <a:off x="2783530" y="4516564"/>
              <a:ext cx="351545" cy="337905"/>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chemeClr val="accent4"/>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ea typeface="幼圆" pitchFamily="49" charset="-122"/>
              </a:endParaRPr>
            </a:p>
          </p:txBody>
        </p:sp>
      </p:grpSp>
      <p:grpSp>
        <p:nvGrpSpPr>
          <p:cNvPr id="57" name="组合 56"/>
          <p:cNvGrpSpPr/>
          <p:nvPr/>
        </p:nvGrpSpPr>
        <p:grpSpPr>
          <a:xfrm>
            <a:off x="3981236" y="5507491"/>
            <a:ext cx="511028" cy="511028"/>
            <a:chOff x="4934942" y="5294236"/>
            <a:chExt cx="511028" cy="511028"/>
          </a:xfrm>
        </p:grpSpPr>
        <p:sp>
          <p:nvSpPr>
            <p:cNvPr id="58" name="椭圆 57"/>
            <p:cNvSpPr/>
            <p:nvPr/>
          </p:nvSpPr>
          <p:spPr>
            <a:xfrm>
              <a:off x="4934942" y="5294236"/>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9" name="KSO_Shape"/>
            <p:cNvSpPr/>
            <p:nvPr/>
          </p:nvSpPr>
          <p:spPr bwMode="auto">
            <a:xfrm>
              <a:off x="5052392" y="5423141"/>
              <a:ext cx="278270" cy="27827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accent4"/>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sp>
        <p:nvSpPr>
          <p:cNvPr id="60" name="KSO_Shape"/>
          <p:cNvSpPr/>
          <p:nvPr/>
        </p:nvSpPr>
        <p:spPr bwMode="auto">
          <a:xfrm>
            <a:off x="6960344" y="4549078"/>
            <a:ext cx="516894" cy="448522"/>
          </a:xfrm>
          <a:custGeom>
            <a:avLst/>
            <a:gdLst>
              <a:gd name="T0" fmla="*/ 545634 w 2775"/>
              <a:gd name="T1" fmla="*/ 950811 h 2403"/>
              <a:gd name="T2" fmla="*/ 560556 w 2775"/>
              <a:gd name="T3" fmla="*/ 1020953 h 2403"/>
              <a:gd name="T4" fmla="*/ 1734220 w 2775"/>
              <a:gd name="T5" fmla="*/ 1130062 h 2403"/>
              <a:gd name="T6" fmla="*/ 480106 w 2775"/>
              <a:gd name="T7" fmla="*/ 880669 h 2403"/>
              <a:gd name="T8" fmla="*/ 184257 w 2775"/>
              <a:gd name="T9" fmla="*/ 138335 h 2403"/>
              <a:gd name="T10" fmla="*/ 97968 w 2775"/>
              <a:gd name="T11" fmla="*/ 0 h 2403"/>
              <a:gd name="T12" fmla="*/ 302337 w 2775"/>
              <a:gd name="T13" fmla="*/ 64946 h 2403"/>
              <a:gd name="T14" fmla="*/ 1719947 w 2775"/>
              <a:gd name="T15" fmla="*/ 250043 h 2403"/>
              <a:gd name="T16" fmla="*/ 1727084 w 2775"/>
              <a:gd name="T17" fmla="*/ 348111 h 2403"/>
              <a:gd name="T18" fmla="*/ 1726435 w 2775"/>
              <a:gd name="T19" fmla="*/ 316288 h 2403"/>
              <a:gd name="T20" fmla="*/ 1727084 w 2775"/>
              <a:gd name="T21" fmla="*/ 366946 h 2403"/>
              <a:gd name="T22" fmla="*/ 1799748 w 2775"/>
              <a:gd name="T23" fmla="*/ 348111 h 2403"/>
              <a:gd name="T24" fmla="*/ 1800397 w 2775"/>
              <a:gd name="T25" fmla="*/ 817672 h 2403"/>
              <a:gd name="T26" fmla="*/ 685773 w 2775"/>
              <a:gd name="T27" fmla="*/ 876123 h 2403"/>
              <a:gd name="T28" fmla="*/ 558610 w 2775"/>
              <a:gd name="T29" fmla="*/ 879370 h 2403"/>
              <a:gd name="T30" fmla="*/ 648792 w 2775"/>
              <a:gd name="T31" fmla="*/ 654007 h 2403"/>
              <a:gd name="T32" fmla="*/ 585859 w 2775"/>
              <a:gd name="T33" fmla="*/ 276021 h 2403"/>
              <a:gd name="T34" fmla="*/ 600781 w 2775"/>
              <a:gd name="T35" fmla="*/ 366946 h 2403"/>
              <a:gd name="T36" fmla="*/ 424310 w 2775"/>
              <a:gd name="T37" fmla="*/ 421500 h 2403"/>
              <a:gd name="T38" fmla="*/ 609864 w 2775"/>
              <a:gd name="T39" fmla="*/ 421500 h 2403"/>
              <a:gd name="T40" fmla="*/ 479457 w 2775"/>
              <a:gd name="T41" fmla="*/ 595556 h 2403"/>
              <a:gd name="T42" fmla="*/ 868083 w 2775"/>
              <a:gd name="T43" fmla="*/ 285763 h 2403"/>
              <a:gd name="T44" fmla="*/ 872625 w 2775"/>
              <a:gd name="T45" fmla="*/ 366946 h 2403"/>
              <a:gd name="T46" fmla="*/ 666309 w 2775"/>
              <a:gd name="T47" fmla="*/ 421500 h 2403"/>
              <a:gd name="T48" fmla="*/ 875220 w 2775"/>
              <a:gd name="T49" fmla="*/ 421500 h 2403"/>
              <a:gd name="T50" fmla="*/ 695505 w 2775"/>
              <a:gd name="T51" fmla="*/ 595556 h 2403"/>
              <a:gd name="T52" fmla="*/ 888196 w 2775"/>
              <a:gd name="T53" fmla="*/ 654007 h 2403"/>
              <a:gd name="T54" fmla="*/ 890791 w 2775"/>
              <a:gd name="T55" fmla="*/ 710510 h 2403"/>
              <a:gd name="T56" fmla="*/ 724052 w 2775"/>
              <a:gd name="T57" fmla="*/ 765715 h 2403"/>
              <a:gd name="T58" fmla="*/ 894035 w 2775"/>
              <a:gd name="T59" fmla="*/ 765715 h 2403"/>
              <a:gd name="T60" fmla="*/ 929070 w 2775"/>
              <a:gd name="T61" fmla="*/ 366946 h 2403"/>
              <a:gd name="T62" fmla="*/ 1163284 w 2775"/>
              <a:gd name="T63" fmla="*/ 421500 h 2403"/>
              <a:gd name="T64" fmla="*/ 1166527 w 2775"/>
              <a:gd name="T65" fmla="*/ 481251 h 2403"/>
              <a:gd name="T66" fmla="*/ 938153 w 2775"/>
              <a:gd name="T67" fmla="*/ 535805 h 2403"/>
              <a:gd name="T68" fmla="*/ 1168474 w 2775"/>
              <a:gd name="T69" fmla="*/ 535805 h 2403"/>
              <a:gd name="T70" fmla="*/ 947236 w 2775"/>
              <a:gd name="T71" fmla="*/ 710510 h 2403"/>
              <a:gd name="T72" fmla="*/ 1178855 w 2775"/>
              <a:gd name="T73" fmla="*/ 765715 h 2403"/>
              <a:gd name="T74" fmla="*/ 1183396 w 2775"/>
              <a:gd name="T75" fmla="*/ 863783 h 2403"/>
              <a:gd name="T76" fmla="*/ 1214538 w 2775"/>
              <a:gd name="T77" fmla="*/ 298103 h 2403"/>
              <a:gd name="T78" fmla="*/ 1468864 w 2775"/>
              <a:gd name="T79" fmla="*/ 307195 h 2403"/>
              <a:gd name="T80" fmla="*/ 1222324 w 2775"/>
              <a:gd name="T81" fmla="*/ 481251 h 2403"/>
              <a:gd name="T82" fmla="*/ 1468864 w 2775"/>
              <a:gd name="T83" fmla="*/ 535805 h 2403"/>
              <a:gd name="T84" fmla="*/ 1468864 w 2775"/>
              <a:gd name="T85" fmla="*/ 595556 h 2403"/>
              <a:gd name="T86" fmla="*/ 1230758 w 2775"/>
              <a:gd name="T87" fmla="*/ 654007 h 2403"/>
              <a:gd name="T88" fmla="*/ 1468864 w 2775"/>
              <a:gd name="T89" fmla="*/ 654007 h 2403"/>
              <a:gd name="T90" fmla="*/ 1239841 w 2775"/>
              <a:gd name="T91" fmla="*/ 862484 h 2403"/>
              <a:gd name="T92" fmla="*/ 1727084 w 2775"/>
              <a:gd name="T93" fmla="*/ 421500 h 2403"/>
              <a:gd name="T94" fmla="*/ 1727084 w 2775"/>
              <a:gd name="T95" fmla="*/ 481251 h 2403"/>
              <a:gd name="T96" fmla="*/ 1525309 w 2775"/>
              <a:gd name="T97" fmla="*/ 535805 h 2403"/>
              <a:gd name="T98" fmla="*/ 1727084 w 2775"/>
              <a:gd name="T99" fmla="*/ 535805 h 2403"/>
              <a:gd name="T100" fmla="*/ 1525309 w 2775"/>
              <a:gd name="T101" fmla="*/ 710510 h 2403"/>
              <a:gd name="T102" fmla="*/ 1727084 w 2775"/>
              <a:gd name="T103" fmla="*/ 765715 h 2403"/>
              <a:gd name="T104" fmla="*/ 1726435 w 2775"/>
              <a:gd name="T105" fmla="*/ 850145 h 2403"/>
              <a:gd name="T106" fmla="*/ 1727084 w 2775"/>
              <a:gd name="T107" fmla="*/ 765715 h 2403"/>
              <a:gd name="T108" fmla="*/ 771413 w 2775"/>
              <a:gd name="T109" fmla="*/ 1560655 h 2403"/>
              <a:gd name="T110" fmla="*/ 771413 w 2775"/>
              <a:gd name="T111" fmla="*/ 1459989 h 2403"/>
              <a:gd name="T112" fmla="*/ 687070 w 2775"/>
              <a:gd name="T113" fmla="*/ 1375559 h 2403"/>
              <a:gd name="T114" fmla="*/ 1724488 w 2775"/>
              <a:gd name="T115" fmla="*/ 1375559 h 2403"/>
              <a:gd name="T116" fmla="*/ 1539583 w 2775"/>
              <a:gd name="T117" fmla="*/ 1190462 h 2403"/>
              <a:gd name="T118" fmla="*/ 1539583 w 2775"/>
              <a:gd name="T119" fmla="*/ 1291129 h 24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5" h="2403">
                <a:moveTo>
                  <a:pt x="2651" y="1410"/>
                </a:moveTo>
                <a:cubicBezTo>
                  <a:pt x="2651" y="1412"/>
                  <a:pt x="2651" y="1412"/>
                  <a:pt x="2651" y="1412"/>
                </a:cubicBezTo>
                <a:cubicBezTo>
                  <a:pt x="841" y="1464"/>
                  <a:pt x="841" y="1464"/>
                  <a:pt x="841" y="1464"/>
                </a:cubicBezTo>
                <a:cubicBezTo>
                  <a:pt x="840" y="1465"/>
                  <a:pt x="839" y="1465"/>
                  <a:pt x="837" y="1466"/>
                </a:cubicBezTo>
                <a:cubicBezTo>
                  <a:pt x="754" y="1460"/>
                  <a:pt x="748" y="1577"/>
                  <a:pt x="850" y="1574"/>
                </a:cubicBezTo>
                <a:cubicBezTo>
                  <a:pt x="855" y="1573"/>
                  <a:pt x="859" y="1572"/>
                  <a:pt x="864" y="1572"/>
                </a:cubicBezTo>
                <a:cubicBezTo>
                  <a:pt x="2673" y="1572"/>
                  <a:pt x="2673" y="1572"/>
                  <a:pt x="2673" y="1572"/>
                </a:cubicBezTo>
                <a:cubicBezTo>
                  <a:pt x="2711" y="1572"/>
                  <a:pt x="2742" y="1598"/>
                  <a:pt x="2742" y="1635"/>
                </a:cubicBezTo>
                <a:cubicBezTo>
                  <a:pt x="2742" y="1673"/>
                  <a:pt x="2711" y="1740"/>
                  <a:pt x="2673" y="1740"/>
                </a:cubicBezTo>
                <a:cubicBezTo>
                  <a:pt x="864" y="1740"/>
                  <a:pt x="864" y="1740"/>
                  <a:pt x="864" y="1740"/>
                </a:cubicBezTo>
                <a:cubicBezTo>
                  <a:pt x="859" y="1740"/>
                  <a:pt x="855" y="1739"/>
                  <a:pt x="850" y="1738"/>
                </a:cubicBezTo>
                <a:cubicBezTo>
                  <a:pt x="563" y="1735"/>
                  <a:pt x="592" y="1356"/>
                  <a:pt x="740" y="1356"/>
                </a:cubicBezTo>
                <a:cubicBezTo>
                  <a:pt x="743" y="1353"/>
                  <a:pt x="748" y="1354"/>
                  <a:pt x="754" y="1357"/>
                </a:cubicBezTo>
                <a:cubicBezTo>
                  <a:pt x="407" y="213"/>
                  <a:pt x="407" y="213"/>
                  <a:pt x="407" y="213"/>
                </a:cubicBezTo>
                <a:cubicBezTo>
                  <a:pt x="284" y="213"/>
                  <a:pt x="284" y="213"/>
                  <a:pt x="284" y="213"/>
                </a:cubicBezTo>
                <a:cubicBezTo>
                  <a:pt x="259" y="261"/>
                  <a:pt x="209" y="301"/>
                  <a:pt x="151" y="301"/>
                </a:cubicBezTo>
                <a:cubicBezTo>
                  <a:pt x="67" y="301"/>
                  <a:pt x="0" y="234"/>
                  <a:pt x="0" y="150"/>
                </a:cubicBezTo>
                <a:cubicBezTo>
                  <a:pt x="0" y="67"/>
                  <a:pt x="67" y="0"/>
                  <a:pt x="151" y="0"/>
                </a:cubicBezTo>
                <a:cubicBezTo>
                  <a:pt x="212" y="0"/>
                  <a:pt x="264" y="46"/>
                  <a:pt x="288" y="99"/>
                </a:cubicBezTo>
                <a:cubicBezTo>
                  <a:pt x="466" y="99"/>
                  <a:pt x="466" y="99"/>
                  <a:pt x="466" y="99"/>
                </a:cubicBezTo>
                <a:cubicBezTo>
                  <a:pt x="466" y="100"/>
                  <a:pt x="466" y="100"/>
                  <a:pt x="466" y="100"/>
                </a:cubicBezTo>
                <a:cubicBezTo>
                  <a:pt x="486" y="100"/>
                  <a:pt x="486" y="100"/>
                  <a:pt x="486" y="100"/>
                </a:cubicBezTo>
                <a:cubicBezTo>
                  <a:pt x="558" y="304"/>
                  <a:pt x="558" y="304"/>
                  <a:pt x="558" y="304"/>
                </a:cubicBezTo>
                <a:cubicBezTo>
                  <a:pt x="2651" y="385"/>
                  <a:pt x="2651" y="385"/>
                  <a:pt x="2651" y="385"/>
                </a:cubicBezTo>
                <a:cubicBezTo>
                  <a:pt x="2651" y="385"/>
                  <a:pt x="2651" y="385"/>
                  <a:pt x="2651" y="385"/>
                </a:cubicBezTo>
                <a:cubicBezTo>
                  <a:pt x="2657" y="385"/>
                  <a:pt x="2774" y="390"/>
                  <a:pt x="2774" y="536"/>
                </a:cubicBezTo>
                <a:cubicBezTo>
                  <a:pt x="2662" y="536"/>
                  <a:pt x="2662" y="536"/>
                  <a:pt x="2662" y="536"/>
                </a:cubicBezTo>
                <a:cubicBezTo>
                  <a:pt x="2662" y="537"/>
                  <a:pt x="2662" y="537"/>
                  <a:pt x="2662" y="537"/>
                </a:cubicBezTo>
                <a:cubicBezTo>
                  <a:pt x="2661" y="489"/>
                  <a:pt x="2661" y="489"/>
                  <a:pt x="2661" y="489"/>
                </a:cubicBezTo>
                <a:cubicBezTo>
                  <a:pt x="2661" y="487"/>
                  <a:pt x="2661" y="487"/>
                  <a:pt x="2661" y="487"/>
                </a:cubicBezTo>
                <a:cubicBezTo>
                  <a:pt x="2351" y="476"/>
                  <a:pt x="2351" y="476"/>
                  <a:pt x="2351" y="476"/>
                </a:cubicBezTo>
                <a:cubicBezTo>
                  <a:pt x="2351" y="565"/>
                  <a:pt x="2351" y="565"/>
                  <a:pt x="2351" y="565"/>
                </a:cubicBezTo>
                <a:cubicBezTo>
                  <a:pt x="2662" y="565"/>
                  <a:pt x="2662" y="565"/>
                  <a:pt x="2662" y="565"/>
                </a:cubicBezTo>
                <a:cubicBezTo>
                  <a:pt x="2662" y="537"/>
                  <a:pt x="2662" y="537"/>
                  <a:pt x="2662" y="537"/>
                </a:cubicBezTo>
                <a:cubicBezTo>
                  <a:pt x="2662" y="537"/>
                  <a:pt x="2766" y="537"/>
                  <a:pt x="2774" y="537"/>
                </a:cubicBezTo>
                <a:cubicBezTo>
                  <a:pt x="2774" y="536"/>
                  <a:pt x="2774" y="536"/>
                  <a:pt x="2774" y="536"/>
                </a:cubicBezTo>
                <a:cubicBezTo>
                  <a:pt x="2774" y="536"/>
                  <a:pt x="2774" y="536"/>
                  <a:pt x="2774" y="536"/>
                </a:cubicBezTo>
                <a:cubicBezTo>
                  <a:pt x="2774" y="1259"/>
                  <a:pt x="2774" y="1259"/>
                  <a:pt x="2774" y="1259"/>
                </a:cubicBezTo>
                <a:cubicBezTo>
                  <a:pt x="2775" y="1259"/>
                  <a:pt x="2775" y="1259"/>
                  <a:pt x="2775" y="1259"/>
                </a:cubicBezTo>
                <a:cubicBezTo>
                  <a:pt x="2775" y="1406"/>
                  <a:pt x="2657" y="1410"/>
                  <a:pt x="2651" y="1410"/>
                </a:cubicBezTo>
                <a:close/>
                <a:moveTo>
                  <a:pt x="861" y="1354"/>
                </a:moveTo>
                <a:cubicBezTo>
                  <a:pt x="1057" y="1349"/>
                  <a:pt x="1057" y="1349"/>
                  <a:pt x="1057" y="1349"/>
                </a:cubicBezTo>
                <a:cubicBezTo>
                  <a:pt x="1029" y="1179"/>
                  <a:pt x="1029" y="1179"/>
                  <a:pt x="1029" y="1179"/>
                </a:cubicBezTo>
                <a:cubicBezTo>
                  <a:pt x="812" y="1179"/>
                  <a:pt x="812" y="1179"/>
                  <a:pt x="812" y="1179"/>
                </a:cubicBezTo>
                <a:lnTo>
                  <a:pt x="861" y="1354"/>
                </a:lnTo>
                <a:close/>
                <a:moveTo>
                  <a:pt x="795" y="1094"/>
                </a:moveTo>
                <a:cubicBezTo>
                  <a:pt x="1015" y="1094"/>
                  <a:pt x="1015" y="1094"/>
                  <a:pt x="1015" y="1094"/>
                </a:cubicBezTo>
                <a:cubicBezTo>
                  <a:pt x="1000" y="1007"/>
                  <a:pt x="1000" y="1007"/>
                  <a:pt x="1000" y="1007"/>
                </a:cubicBezTo>
                <a:cubicBezTo>
                  <a:pt x="756" y="1007"/>
                  <a:pt x="756" y="1007"/>
                  <a:pt x="756" y="1007"/>
                </a:cubicBezTo>
                <a:lnTo>
                  <a:pt x="795" y="1094"/>
                </a:lnTo>
                <a:close/>
                <a:moveTo>
                  <a:pt x="903" y="425"/>
                </a:moveTo>
                <a:cubicBezTo>
                  <a:pt x="589" y="414"/>
                  <a:pt x="589" y="414"/>
                  <a:pt x="589" y="414"/>
                </a:cubicBezTo>
                <a:cubicBezTo>
                  <a:pt x="638" y="565"/>
                  <a:pt x="638" y="565"/>
                  <a:pt x="638" y="565"/>
                </a:cubicBezTo>
                <a:cubicBezTo>
                  <a:pt x="926" y="565"/>
                  <a:pt x="926" y="565"/>
                  <a:pt x="926" y="565"/>
                </a:cubicBezTo>
                <a:lnTo>
                  <a:pt x="903" y="425"/>
                </a:lnTo>
                <a:close/>
                <a:moveTo>
                  <a:pt x="940" y="649"/>
                </a:moveTo>
                <a:cubicBezTo>
                  <a:pt x="654" y="649"/>
                  <a:pt x="654" y="649"/>
                  <a:pt x="654" y="649"/>
                </a:cubicBezTo>
                <a:cubicBezTo>
                  <a:pt x="690" y="741"/>
                  <a:pt x="690" y="741"/>
                  <a:pt x="690" y="741"/>
                </a:cubicBezTo>
                <a:cubicBezTo>
                  <a:pt x="956" y="741"/>
                  <a:pt x="956" y="741"/>
                  <a:pt x="956" y="741"/>
                </a:cubicBezTo>
                <a:lnTo>
                  <a:pt x="940" y="649"/>
                </a:lnTo>
                <a:close/>
                <a:moveTo>
                  <a:pt x="970" y="825"/>
                </a:moveTo>
                <a:cubicBezTo>
                  <a:pt x="707" y="825"/>
                  <a:pt x="707" y="825"/>
                  <a:pt x="707" y="825"/>
                </a:cubicBezTo>
                <a:cubicBezTo>
                  <a:pt x="739" y="917"/>
                  <a:pt x="739" y="917"/>
                  <a:pt x="739" y="917"/>
                </a:cubicBezTo>
                <a:cubicBezTo>
                  <a:pt x="985" y="917"/>
                  <a:pt x="985" y="917"/>
                  <a:pt x="985" y="917"/>
                </a:cubicBezTo>
                <a:lnTo>
                  <a:pt x="970" y="825"/>
                </a:lnTo>
                <a:close/>
                <a:moveTo>
                  <a:pt x="1338" y="440"/>
                </a:moveTo>
                <a:cubicBezTo>
                  <a:pt x="990" y="428"/>
                  <a:pt x="990" y="428"/>
                  <a:pt x="990" y="428"/>
                </a:cubicBezTo>
                <a:cubicBezTo>
                  <a:pt x="1013" y="565"/>
                  <a:pt x="1013" y="565"/>
                  <a:pt x="1013" y="565"/>
                </a:cubicBezTo>
                <a:cubicBezTo>
                  <a:pt x="1345" y="565"/>
                  <a:pt x="1345" y="565"/>
                  <a:pt x="1345" y="565"/>
                </a:cubicBezTo>
                <a:lnTo>
                  <a:pt x="1338" y="440"/>
                </a:lnTo>
                <a:close/>
                <a:moveTo>
                  <a:pt x="1349" y="649"/>
                </a:moveTo>
                <a:cubicBezTo>
                  <a:pt x="1027" y="649"/>
                  <a:pt x="1027" y="649"/>
                  <a:pt x="1027" y="649"/>
                </a:cubicBezTo>
                <a:cubicBezTo>
                  <a:pt x="1043" y="741"/>
                  <a:pt x="1043" y="741"/>
                  <a:pt x="1043" y="741"/>
                </a:cubicBezTo>
                <a:cubicBezTo>
                  <a:pt x="1354" y="741"/>
                  <a:pt x="1354" y="741"/>
                  <a:pt x="1354" y="741"/>
                </a:cubicBezTo>
                <a:lnTo>
                  <a:pt x="1349" y="649"/>
                </a:lnTo>
                <a:close/>
                <a:moveTo>
                  <a:pt x="1359" y="825"/>
                </a:moveTo>
                <a:cubicBezTo>
                  <a:pt x="1057" y="825"/>
                  <a:pt x="1057" y="825"/>
                  <a:pt x="1057" y="825"/>
                </a:cubicBezTo>
                <a:cubicBezTo>
                  <a:pt x="1072" y="917"/>
                  <a:pt x="1072" y="917"/>
                  <a:pt x="1072" y="917"/>
                </a:cubicBezTo>
                <a:cubicBezTo>
                  <a:pt x="1364" y="917"/>
                  <a:pt x="1364" y="917"/>
                  <a:pt x="1364" y="917"/>
                </a:cubicBezTo>
                <a:lnTo>
                  <a:pt x="1359" y="825"/>
                </a:lnTo>
                <a:close/>
                <a:moveTo>
                  <a:pt x="1369" y="1007"/>
                </a:moveTo>
                <a:cubicBezTo>
                  <a:pt x="1087" y="1007"/>
                  <a:pt x="1087" y="1007"/>
                  <a:pt x="1087" y="1007"/>
                </a:cubicBezTo>
                <a:cubicBezTo>
                  <a:pt x="1102" y="1094"/>
                  <a:pt x="1102" y="1094"/>
                  <a:pt x="1102" y="1094"/>
                </a:cubicBezTo>
                <a:cubicBezTo>
                  <a:pt x="1373" y="1094"/>
                  <a:pt x="1373" y="1094"/>
                  <a:pt x="1373" y="1094"/>
                </a:cubicBezTo>
                <a:lnTo>
                  <a:pt x="1369" y="1007"/>
                </a:lnTo>
                <a:close/>
                <a:moveTo>
                  <a:pt x="1378" y="1179"/>
                </a:moveTo>
                <a:cubicBezTo>
                  <a:pt x="1116" y="1179"/>
                  <a:pt x="1116" y="1179"/>
                  <a:pt x="1116" y="1179"/>
                </a:cubicBezTo>
                <a:cubicBezTo>
                  <a:pt x="1144" y="1347"/>
                  <a:pt x="1144" y="1347"/>
                  <a:pt x="1144" y="1347"/>
                </a:cubicBezTo>
                <a:cubicBezTo>
                  <a:pt x="1386" y="1341"/>
                  <a:pt x="1386" y="1341"/>
                  <a:pt x="1386" y="1341"/>
                </a:cubicBezTo>
                <a:lnTo>
                  <a:pt x="1378" y="1179"/>
                </a:lnTo>
                <a:close/>
                <a:moveTo>
                  <a:pt x="1785" y="456"/>
                </a:moveTo>
                <a:cubicBezTo>
                  <a:pt x="1426" y="443"/>
                  <a:pt x="1426" y="443"/>
                  <a:pt x="1426" y="443"/>
                </a:cubicBezTo>
                <a:cubicBezTo>
                  <a:pt x="1432" y="565"/>
                  <a:pt x="1432" y="565"/>
                  <a:pt x="1432" y="565"/>
                </a:cubicBezTo>
                <a:cubicBezTo>
                  <a:pt x="1790" y="565"/>
                  <a:pt x="1790" y="565"/>
                  <a:pt x="1790" y="565"/>
                </a:cubicBezTo>
                <a:lnTo>
                  <a:pt x="1785" y="456"/>
                </a:lnTo>
                <a:close/>
                <a:moveTo>
                  <a:pt x="1793" y="649"/>
                </a:moveTo>
                <a:cubicBezTo>
                  <a:pt x="1437" y="649"/>
                  <a:pt x="1437" y="649"/>
                  <a:pt x="1437" y="649"/>
                </a:cubicBezTo>
                <a:cubicBezTo>
                  <a:pt x="1441" y="741"/>
                  <a:pt x="1441" y="741"/>
                  <a:pt x="1441" y="741"/>
                </a:cubicBezTo>
                <a:cubicBezTo>
                  <a:pt x="1798" y="741"/>
                  <a:pt x="1798" y="741"/>
                  <a:pt x="1798" y="741"/>
                </a:cubicBezTo>
                <a:lnTo>
                  <a:pt x="1793" y="649"/>
                </a:lnTo>
                <a:close/>
                <a:moveTo>
                  <a:pt x="1801" y="825"/>
                </a:moveTo>
                <a:cubicBezTo>
                  <a:pt x="1446" y="825"/>
                  <a:pt x="1446" y="825"/>
                  <a:pt x="1446" y="825"/>
                </a:cubicBezTo>
                <a:cubicBezTo>
                  <a:pt x="1451" y="917"/>
                  <a:pt x="1451" y="917"/>
                  <a:pt x="1451" y="917"/>
                </a:cubicBezTo>
                <a:cubicBezTo>
                  <a:pt x="1805" y="917"/>
                  <a:pt x="1805" y="917"/>
                  <a:pt x="1805" y="917"/>
                </a:cubicBezTo>
                <a:lnTo>
                  <a:pt x="1801" y="825"/>
                </a:lnTo>
                <a:close/>
                <a:moveTo>
                  <a:pt x="1810" y="1007"/>
                </a:moveTo>
                <a:cubicBezTo>
                  <a:pt x="1455" y="1007"/>
                  <a:pt x="1455" y="1007"/>
                  <a:pt x="1455" y="1007"/>
                </a:cubicBezTo>
                <a:cubicBezTo>
                  <a:pt x="1460" y="1094"/>
                  <a:pt x="1460" y="1094"/>
                  <a:pt x="1460" y="1094"/>
                </a:cubicBezTo>
                <a:cubicBezTo>
                  <a:pt x="1814" y="1094"/>
                  <a:pt x="1814" y="1094"/>
                  <a:pt x="1814" y="1094"/>
                </a:cubicBezTo>
                <a:lnTo>
                  <a:pt x="1810" y="1007"/>
                </a:lnTo>
                <a:close/>
                <a:moveTo>
                  <a:pt x="1817" y="1179"/>
                </a:moveTo>
                <a:cubicBezTo>
                  <a:pt x="1465" y="1179"/>
                  <a:pt x="1465" y="1179"/>
                  <a:pt x="1465" y="1179"/>
                </a:cubicBezTo>
                <a:cubicBezTo>
                  <a:pt x="1473" y="1339"/>
                  <a:pt x="1473" y="1339"/>
                  <a:pt x="1473" y="1339"/>
                </a:cubicBezTo>
                <a:cubicBezTo>
                  <a:pt x="1824" y="1330"/>
                  <a:pt x="1824" y="1330"/>
                  <a:pt x="1824" y="1330"/>
                </a:cubicBezTo>
                <a:lnTo>
                  <a:pt x="1817" y="1179"/>
                </a:lnTo>
                <a:close/>
                <a:moveTo>
                  <a:pt x="2264" y="473"/>
                </a:moveTo>
                <a:cubicBezTo>
                  <a:pt x="1872" y="459"/>
                  <a:pt x="1872" y="459"/>
                  <a:pt x="1872" y="459"/>
                </a:cubicBezTo>
                <a:cubicBezTo>
                  <a:pt x="1877" y="565"/>
                  <a:pt x="1877" y="565"/>
                  <a:pt x="1877" y="565"/>
                </a:cubicBezTo>
                <a:cubicBezTo>
                  <a:pt x="2264" y="565"/>
                  <a:pt x="2264" y="565"/>
                  <a:pt x="2264" y="565"/>
                </a:cubicBezTo>
                <a:lnTo>
                  <a:pt x="2264" y="473"/>
                </a:lnTo>
                <a:close/>
                <a:moveTo>
                  <a:pt x="2264" y="649"/>
                </a:moveTo>
                <a:cubicBezTo>
                  <a:pt x="1880" y="649"/>
                  <a:pt x="1880" y="649"/>
                  <a:pt x="1880" y="649"/>
                </a:cubicBezTo>
                <a:cubicBezTo>
                  <a:pt x="1884" y="741"/>
                  <a:pt x="1884" y="741"/>
                  <a:pt x="1884" y="741"/>
                </a:cubicBezTo>
                <a:cubicBezTo>
                  <a:pt x="2264" y="741"/>
                  <a:pt x="2264" y="741"/>
                  <a:pt x="2264" y="741"/>
                </a:cubicBezTo>
                <a:lnTo>
                  <a:pt x="2264" y="649"/>
                </a:lnTo>
                <a:close/>
                <a:moveTo>
                  <a:pt x="2264" y="825"/>
                </a:moveTo>
                <a:cubicBezTo>
                  <a:pt x="1888" y="825"/>
                  <a:pt x="1888" y="825"/>
                  <a:pt x="1888" y="825"/>
                </a:cubicBezTo>
                <a:cubicBezTo>
                  <a:pt x="1893" y="917"/>
                  <a:pt x="1893" y="917"/>
                  <a:pt x="1893" y="917"/>
                </a:cubicBezTo>
                <a:cubicBezTo>
                  <a:pt x="2264" y="917"/>
                  <a:pt x="2264" y="917"/>
                  <a:pt x="2264" y="917"/>
                </a:cubicBezTo>
                <a:lnTo>
                  <a:pt x="2264" y="825"/>
                </a:lnTo>
                <a:close/>
                <a:moveTo>
                  <a:pt x="2264" y="1007"/>
                </a:moveTo>
                <a:cubicBezTo>
                  <a:pt x="1897" y="1007"/>
                  <a:pt x="1897" y="1007"/>
                  <a:pt x="1897" y="1007"/>
                </a:cubicBezTo>
                <a:cubicBezTo>
                  <a:pt x="1901" y="1094"/>
                  <a:pt x="1901" y="1094"/>
                  <a:pt x="1901" y="1094"/>
                </a:cubicBezTo>
                <a:cubicBezTo>
                  <a:pt x="2264" y="1094"/>
                  <a:pt x="2264" y="1094"/>
                  <a:pt x="2264" y="1094"/>
                </a:cubicBezTo>
                <a:lnTo>
                  <a:pt x="2264" y="1007"/>
                </a:lnTo>
                <a:close/>
                <a:moveTo>
                  <a:pt x="2264" y="1179"/>
                </a:moveTo>
                <a:cubicBezTo>
                  <a:pt x="1904" y="1179"/>
                  <a:pt x="1904" y="1179"/>
                  <a:pt x="1904" y="1179"/>
                </a:cubicBezTo>
                <a:cubicBezTo>
                  <a:pt x="1911" y="1328"/>
                  <a:pt x="1911" y="1328"/>
                  <a:pt x="1911" y="1328"/>
                </a:cubicBezTo>
                <a:cubicBezTo>
                  <a:pt x="2264" y="1319"/>
                  <a:pt x="2264" y="1319"/>
                  <a:pt x="2264" y="1319"/>
                </a:cubicBezTo>
                <a:lnTo>
                  <a:pt x="2264" y="1179"/>
                </a:lnTo>
                <a:close/>
                <a:moveTo>
                  <a:pt x="2662" y="649"/>
                </a:moveTo>
                <a:cubicBezTo>
                  <a:pt x="2351" y="649"/>
                  <a:pt x="2351" y="649"/>
                  <a:pt x="2351" y="649"/>
                </a:cubicBezTo>
                <a:cubicBezTo>
                  <a:pt x="2351" y="741"/>
                  <a:pt x="2351" y="741"/>
                  <a:pt x="2351" y="741"/>
                </a:cubicBezTo>
                <a:cubicBezTo>
                  <a:pt x="2662" y="741"/>
                  <a:pt x="2662" y="741"/>
                  <a:pt x="2662" y="741"/>
                </a:cubicBezTo>
                <a:lnTo>
                  <a:pt x="2662" y="649"/>
                </a:lnTo>
                <a:close/>
                <a:moveTo>
                  <a:pt x="2662" y="825"/>
                </a:moveTo>
                <a:cubicBezTo>
                  <a:pt x="2351" y="825"/>
                  <a:pt x="2351" y="825"/>
                  <a:pt x="2351" y="825"/>
                </a:cubicBezTo>
                <a:cubicBezTo>
                  <a:pt x="2351" y="917"/>
                  <a:pt x="2351" y="917"/>
                  <a:pt x="2351" y="917"/>
                </a:cubicBezTo>
                <a:cubicBezTo>
                  <a:pt x="2662" y="917"/>
                  <a:pt x="2662" y="917"/>
                  <a:pt x="2662" y="917"/>
                </a:cubicBezTo>
                <a:lnTo>
                  <a:pt x="2662" y="825"/>
                </a:lnTo>
                <a:close/>
                <a:moveTo>
                  <a:pt x="2662" y="1007"/>
                </a:moveTo>
                <a:cubicBezTo>
                  <a:pt x="2351" y="1007"/>
                  <a:pt x="2351" y="1007"/>
                  <a:pt x="2351" y="1007"/>
                </a:cubicBezTo>
                <a:cubicBezTo>
                  <a:pt x="2351" y="1094"/>
                  <a:pt x="2351" y="1094"/>
                  <a:pt x="2351" y="1094"/>
                </a:cubicBezTo>
                <a:cubicBezTo>
                  <a:pt x="2662" y="1094"/>
                  <a:pt x="2662" y="1094"/>
                  <a:pt x="2662" y="1094"/>
                </a:cubicBezTo>
                <a:lnTo>
                  <a:pt x="2662" y="1007"/>
                </a:lnTo>
                <a:close/>
                <a:moveTo>
                  <a:pt x="2662" y="1179"/>
                </a:moveTo>
                <a:cubicBezTo>
                  <a:pt x="2351" y="1179"/>
                  <a:pt x="2351" y="1179"/>
                  <a:pt x="2351" y="1179"/>
                </a:cubicBezTo>
                <a:cubicBezTo>
                  <a:pt x="2351" y="1317"/>
                  <a:pt x="2351" y="1317"/>
                  <a:pt x="2351" y="1317"/>
                </a:cubicBezTo>
                <a:cubicBezTo>
                  <a:pt x="2661" y="1309"/>
                  <a:pt x="2661" y="1309"/>
                  <a:pt x="2661" y="1309"/>
                </a:cubicBezTo>
                <a:cubicBezTo>
                  <a:pt x="2661" y="1305"/>
                  <a:pt x="2661" y="1305"/>
                  <a:pt x="2661" y="1305"/>
                </a:cubicBezTo>
                <a:cubicBezTo>
                  <a:pt x="2662" y="1259"/>
                  <a:pt x="2662" y="1259"/>
                  <a:pt x="2662" y="1259"/>
                </a:cubicBezTo>
                <a:lnTo>
                  <a:pt x="2662" y="1179"/>
                </a:lnTo>
                <a:close/>
                <a:moveTo>
                  <a:pt x="1189" y="1833"/>
                </a:moveTo>
                <a:cubicBezTo>
                  <a:pt x="1347" y="1833"/>
                  <a:pt x="1474" y="1960"/>
                  <a:pt x="1474" y="2118"/>
                </a:cubicBezTo>
                <a:cubicBezTo>
                  <a:pt x="1474" y="2275"/>
                  <a:pt x="1347" y="2403"/>
                  <a:pt x="1189" y="2403"/>
                </a:cubicBezTo>
                <a:cubicBezTo>
                  <a:pt x="1032" y="2403"/>
                  <a:pt x="904" y="2275"/>
                  <a:pt x="904" y="2118"/>
                </a:cubicBezTo>
                <a:cubicBezTo>
                  <a:pt x="904" y="1960"/>
                  <a:pt x="1032" y="1833"/>
                  <a:pt x="1189" y="1833"/>
                </a:cubicBezTo>
                <a:close/>
                <a:moveTo>
                  <a:pt x="1189" y="2248"/>
                </a:moveTo>
                <a:cubicBezTo>
                  <a:pt x="1261" y="2248"/>
                  <a:pt x="1320" y="2190"/>
                  <a:pt x="1320" y="2118"/>
                </a:cubicBezTo>
                <a:cubicBezTo>
                  <a:pt x="1320" y="2046"/>
                  <a:pt x="1261" y="1988"/>
                  <a:pt x="1189" y="1988"/>
                </a:cubicBezTo>
                <a:cubicBezTo>
                  <a:pt x="1117" y="1988"/>
                  <a:pt x="1059" y="2046"/>
                  <a:pt x="1059" y="2118"/>
                </a:cubicBezTo>
                <a:cubicBezTo>
                  <a:pt x="1059" y="2190"/>
                  <a:pt x="1117" y="2248"/>
                  <a:pt x="1189" y="2248"/>
                </a:cubicBezTo>
                <a:close/>
                <a:moveTo>
                  <a:pt x="2373" y="1833"/>
                </a:moveTo>
                <a:cubicBezTo>
                  <a:pt x="2531" y="1833"/>
                  <a:pt x="2658" y="1960"/>
                  <a:pt x="2658" y="2118"/>
                </a:cubicBezTo>
                <a:cubicBezTo>
                  <a:pt x="2658" y="2275"/>
                  <a:pt x="2531" y="2403"/>
                  <a:pt x="2373" y="2403"/>
                </a:cubicBezTo>
                <a:cubicBezTo>
                  <a:pt x="2216" y="2403"/>
                  <a:pt x="2088" y="2275"/>
                  <a:pt x="2088" y="2118"/>
                </a:cubicBezTo>
                <a:cubicBezTo>
                  <a:pt x="2088" y="1960"/>
                  <a:pt x="2216" y="1833"/>
                  <a:pt x="2373" y="1833"/>
                </a:cubicBezTo>
                <a:close/>
                <a:moveTo>
                  <a:pt x="2373" y="2248"/>
                </a:moveTo>
                <a:cubicBezTo>
                  <a:pt x="2445" y="2248"/>
                  <a:pt x="2504" y="2190"/>
                  <a:pt x="2504" y="2118"/>
                </a:cubicBezTo>
                <a:cubicBezTo>
                  <a:pt x="2504" y="2046"/>
                  <a:pt x="2445" y="1988"/>
                  <a:pt x="2373" y="1988"/>
                </a:cubicBezTo>
                <a:cubicBezTo>
                  <a:pt x="2301" y="1988"/>
                  <a:pt x="2243" y="2046"/>
                  <a:pt x="2243" y="2118"/>
                </a:cubicBezTo>
                <a:cubicBezTo>
                  <a:pt x="2243" y="2190"/>
                  <a:pt x="2301" y="2248"/>
                  <a:pt x="2373" y="2248"/>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nvGrpSpPr>
          <p:cNvPr id="61" name="组合 60"/>
          <p:cNvGrpSpPr/>
          <p:nvPr/>
        </p:nvGrpSpPr>
        <p:grpSpPr>
          <a:xfrm>
            <a:off x="8403981" y="4391068"/>
            <a:ext cx="511028" cy="511028"/>
            <a:chOff x="9357687" y="4177813"/>
            <a:chExt cx="511028" cy="511028"/>
          </a:xfrm>
        </p:grpSpPr>
        <p:sp>
          <p:nvSpPr>
            <p:cNvPr id="62" name="椭圆 61"/>
            <p:cNvSpPr/>
            <p:nvPr/>
          </p:nvSpPr>
          <p:spPr>
            <a:xfrm>
              <a:off x="9357687" y="4177813"/>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63" name="KSO_Shape"/>
            <p:cNvSpPr/>
            <p:nvPr/>
          </p:nvSpPr>
          <p:spPr bwMode="auto">
            <a:xfrm>
              <a:off x="9430614" y="4282779"/>
              <a:ext cx="365173" cy="300124"/>
            </a:xfrm>
            <a:custGeom>
              <a:avLst/>
              <a:gdLst>
                <a:gd name="T0" fmla="*/ 1703239 w 2724"/>
                <a:gd name="T1" fmla="*/ 849639 h 2235"/>
                <a:gd name="T2" fmla="*/ 1693325 w 2724"/>
                <a:gd name="T3" fmla="*/ 899929 h 2235"/>
                <a:gd name="T4" fmla="*/ 1583609 w 2724"/>
                <a:gd name="T5" fmla="*/ 1295633 h 2235"/>
                <a:gd name="T6" fmla="*/ 1316590 w 2724"/>
                <a:gd name="T7" fmla="*/ 1478927 h 2235"/>
                <a:gd name="T8" fmla="*/ 499670 w 2724"/>
                <a:gd name="T9" fmla="*/ 1478927 h 2235"/>
                <a:gd name="T10" fmla="*/ 234633 w 2724"/>
                <a:gd name="T11" fmla="*/ 1295633 h 2235"/>
                <a:gd name="T12" fmla="*/ 130205 w 2724"/>
                <a:gd name="T13" fmla="*/ 899929 h 2235"/>
                <a:gd name="T14" fmla="*/ 121613 w 2724"/>
                <a:gd name="T15" fmla="*/ 856917 h 2235"/>
                <a:gd name="T16" fmla="*/ 0 w 2724"/>
                <a:gd name="T17" fmla="*/ 702077 h 2235"/>
                <a:gd name="T18" fmla="*/ 146728 w 2724"/>
                <a:gd name="T19" fmla="*/ 561794 h 2235"/>
                <a:gd name="T20" fmla="*/ 345010 w 2724"/>
                <a:gd name="T21" fmla="*/ 561794 h 2235"/>
                <a:gd name="T22" fmla="*/ 347654 w 2724"/>
                <a:gd name="T23" fmla="*/ 557162 h 2235"/>
                <a:gd name="T24" fmla="*/ 621943 w 2724"/>
                <a:gd name="T25" fmla="*/ 63524 h 2235"/>
                <a:gd name="T26" fmla="*/ 756114 w 2724"/>
                <a:gd name="T27" fmla="*/ 27130 h 2235"/>
                <a:gd name="T28" fmla="*/ 792465 w 2724"/>
                <a:gd name="T29" fmla="*/ 161458 h 2235"/>
                <a:gd name="T30" fmla="*/ 571712 w 2724"/>
                <a:gd name="T31" fmla="*/ 561794 h 2235"/>
                <a:gd name="T32" fmla="*/ 1205552 w 2724"/>
                <a:gd name="T33" fmla="*/ 561794 h 2235"/>
                <a:gd name="T34" fmla="*/ 984799 w 2724"/>
                <a:gd name="T35" fmla="*/ 161458 h 2235"/>
                <a:gd name="T36" fmla="*/ 1020489 w 2724"/>
                <a:gd name="T37" fmla="*/ 27792 h 2235"/>
                <a:gd name="T38" fmla="*/ 1154660 w 2724"/>
                <a:gd name="T39" fmla="*/ 63524 h 2235"/>
                <a:gd name="T40" fmla="*/ 1429610 w 2724"/>
                <a:gd name="T41" fmla="*/ 557162 h 2235"/>
                <a:gd name="T42" fmla="*/ 1432254 w 2724"/>
                <a:gd name="T43" fmla="*/ 561794 h 2235"/>
                <a:gd name="T44" fmla="*/ 1653669 w 2724"/>
                <a:gd name="T45" fmla="*/ 561794 h 2235"/>
                <a:gd name="T46" fmla="*/ 1800397 w 2724"/>
                <a:gd name="T47" fmla="*/ 702077 h 2235"/>
                <a:gd name="T48" fmla="*/ 1703239 w 2724"/>
                <a:gd name="T49" fmla="*/ 849639 h 2235"/>
                <a:gd name="T50" fmla="*/ 633840 w 2724"/>
                <a:gd name="T51" fmla="*/ 1220859 h 2235"/>
                <a:gd name="T52" fmla="*/ 542631 w 2724"/>
                <a:gd name="T53" fmla="*/ 901252 h 2235"/>
                <a:gd name="T54" fmla="*/ 446134 w 2724"/>
                <a:gd name="T55" fmla="*/ 848977 h 2235"/>
                <a:gd name="T56" fmla="*/ 390615 w 2724"/>
                <a:gd name="T57" fmla="*/ 938970 h 2235"/>
                <a:gd name="T58" fmla="*/ 481824 w 2724"/>
                <a:gd name="T59" fmla="*/ 1258577 h 2235"/>
                <a:gd name="T60" fmla="*/ 578321 w 2724"/>
                <a:gd name="T61" fmla="*/ 1310852 h 2235"/>
                <a:gd name="T62" fmla="*/ 633840 w 2724"/>
                <a:gd name="T63" fmla="*/ 1220859 h 2235"/>
                <a:gd name="T64" fmla="*/ 978850 w 2724"/>
                <a:gd name="T65" fmla="*/ 914486 h 2235"/>
                <a:gd name="T66" fmla="*/ 900199 w 2724"/>
                <a:gd name="T67" fmla="*/ 841036 h 2235"/>
                <a:gd name="T68" fmla="*/ 821547 w 2724"/>
                <a:gd name="T69" fmla="*/ 914486 h 2235"/>
                <a:gd name="T70" fmla="*/ 821547 w 2724"/>
                <a:gd name="T71" fmla="*/ 1245343 h 2235"/>
                <a:gd name="T72" fmla="*/ 900199 w 2724"/>
                <a:gd name="T73" fmla="*/ 1318793 h 2235"/>
                <a:gd name="T74" fmla="*/ 978850 w 2724"/>
                <a:gd name="T75" fmla="*/ 1245343 h 2235"/>
                <a:gd name="T76" fmla="*/ 978850 w 2724"/>
                <a:gd name="T77" fmla="*/ 914486 h 2235"/>
                <a:gd name="T78" fmla="*/ 1230668 w 2724"/>
                <a:gd name="T79" fmla="*/ 1310852 h 2235"/>
                <a:gd name="T80" fmla="*/ 1326504 w 2724"/>
                <a:gd name="T81" fmla="*/ 1258577 h 2235"/>
                <a:gd name="T82" fmla="*/ 1418374 w 2724"/>
                <a:gd name="T83" fmla="*/ 938970 h 2235"/>
                <a:gd name="T84" fmla="*/ 1362856 w 2724"/>
                <a:gd name="T85" fmla="*/ 848977 h 2235"/>
                <a:gd name="T86" fmla="*/ 1266359 w 2724"/>
                <a:gd name="T87" fmla="*/ 901252 h 2235"/>
                <a:gd name="T88" fmla="*/ 1175149 w 2724"/>
                <a:gd name="T89" fmla="*/ 1220859 h 2235"/>
                <a:gd name="T90" fmla="*/ 1230668 w 2724"/>
                <a:gd name="T91" fmla="*/ 1310852 h 2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4" h="2235">
                  <a:moveTo>
                    <a:pt x="2577" y="1284"/>
                  </a:moveTo>
                  <a:cubicBezTo>
                    <a:pt x="2574" y="1309"/>
                    <a:pt x="2569" y="1334"/>
                    <a:pt x="2562" y="1360"/>
                  </a:cubicBezTo>
                  <a:cubicBezTo>
                    <a:pt x="2396" y="1958"/>
                    <a:pt x="2396" y="1958"/>
                    <a:pt x="2396" y="1958"/>
                  </a:cubicBezTo>
                  <a:cubicBezTo>
                    <a:pt x="2349" y="2130"/>
                    <a:pt x="2168" y="2235"/>
                    <a:pt x="1992" y="2235"/>
                  </a:cubicBezTo>
                  <a:cubicBezTo>
                    <a:pt x="756" y="2235"/>
                    <a:pt x="756" y="2235"/>
                    <a:pt x="756" y="2235"/>
                  </a:cubicBezTo>
                  <a:cubicBezTo>
                    <a:pt x="580" y="2235"/>
                    <a:pt x="401" y="2130"/>
                    <a:pt x="355" y="1958"/>
                  </a:cubicBezTo>
                  <a:cubicBezTo>
                    <a:pt x="197" y="1360"/>
                    <a:pt x="197" y="1360"/>
                    <a:pt x="197" y="1360"/>
                  </a:cubicBezTo>
                  <a:cubicBezTo>
                    <a:pt x="191" y="1338"/>
                    <a:pt x="187" y="1316"/>
                    <a:pt x="184" y="1295"/>
                  </a:cubicBezTo>
                  <a:cubicBezTo>
                    <a:pt x="80" y="1276"/>
                    <a:pt x="0" y="1178"/>
                    <a:pt x="0" y="1061"/>
                  </a:cubicBezTo>
                  <a:cubicBezTo>
                    <a:pt x="0" y="929"/>
                    <a:pt x="100" y="849"/>
                    <a:pt x="222" y="849"/>
                  </a:cubicBezTo>
                  <a:cubicBezTo>
                    <a:pt x="522" y="849"/>
                    <a:pt x="522" y="849"/>
                    <a:pt x="522" y="849"/>
                  </a:cubicBezTo>
                  <a:cubicBezTo>
                    <a:pt x="523" y="847"/>
                    <a:pt x="524" y="845"/>
                    <a:pt x="526" y="842"/>
                  </a:cubicBezTo>
                  <a:cubicBezTo>
                    <a:pt x="941" y="96"/>
                    <a:pt x="941" y="96"/>
                    <a:pt x="941" y="96"/>
                  </a:cubicBezTo>
                  <a:cubicBezTo>
                    <a:pt x="982" y="25"/>
                    <a:pt x="1073" y="0"/>
                    <a:pt x="1144" y="41"/>
                  </a:cubicBezTo>
                  <a:cubicBezTo>
                    <a:pt x="1215" y="82"/>
                    <a:pt x="1240" y="173"/>
                    <a:pt x="1199" y="244"/>
                  </a:cubicBezTo>
                  <a:cubicBezTo>
                    <a:pt x="865" y="849"/>
                    <a:pt x="865" y="849"/>
                    <a:pt x="865" y="849"/>
                  </a:cubicBezTo>
                  <a:cubicBezTo>
                    <a:pt x="1824" y="849"/>
                    <a:pt x="1824" y="849"/>
                    <a:pt x="1824" y="849"/>
                  </a:cubicBezTo>
                  <a:cubicBezTo>
                    <a:pt x="1490" y="244"/>
                    <a:pt x="1490" y="244"/>
                    <a:pt x="1490" y="244"/>
                  </a:cubicBezTo>
                  <a:cubicBezTo>
                    <a:pt x="1449" y="173"/>
                    <a:pt x="1473" y="83"/>
                    <a:pt x="1544" y="42"/>
                  </a:cubicBezTo>
                  <a:cubicBezTo>
                    <a:pt x="1615" y="1"/>
                    <a:pt x="1706" y="25"/>
                    <a:pt x="1747" y="96"/>
                  </a:cubicBezTo>
                  <a:cubicBezTo>
                    <a:pt x="2163" y="842"/>
                    <a:pt x="2163" y="842"/>
                    <a:pt x="2163" y="842"/>
                  </a:cubicBezTo>
                  <a:cubicBezTo>
                    <a:pt x="2164" y="845"/>
                    <a:pt x="2166" y="847"/>
                    <a:pt x="2167" y="849"/>
                  </a:cubicBezTo>
                  <a:cubicBezTo>
                    <a:pt x="2502" y="849"/>
                    <a:pt x="2502" y="849"/>
                    <a:pt x="2502" y="849"/>
                  </a:cubicBezTo>
                  <a:cubicBezTo>
                    <a:pt x="2625" y="849"/>
                    <a:pt x="2724" y="929"/>
                    <a:pt x="2724" y="1061"/>
                  </a:cubicBezTo>
                  <a:cubicBezTo>
                    <a:pt x="2724" y="1164"/>
                    <a:pt x="2663" y="1252"/>
                    <a:pt x="2577" y="1284"/>
                  </a:cubicBezTo>
                  <a:close/>
                  <a:moveTo>
                    <a:pt x="959" y="1845"/>
                  </a:moveTo>
                  <a:cubicBezTo>
                    <a:pt x="821" y="1362"/>
                    <a:pt x="821" y="1362"/>
                    <a:pt x="821" y="1362"/>
                  </a:cubicBezTo>
                  <a:cubicBezTo>
                    <a:pt x="804" y="1302"/>
                    <a:pt x="738" y="1267"/>
                    <a:pt x="675" y="1283"/>
                  </a:cubicBezTo>
                  <a:cubicBezTo>
                    <a:pt x="612" y="1299"/>
                    <a:pt x="574" y="1360"/>
                    <a:pt x="591" y="1419"/>
                  </a:cubicBezTo>
                  <a:cubicBezTo>
                    <a:pt x="729" y="1902"/>
                    <a:pt x="729" y="1902"/>
                    <a:pt x="729" y="1902"/>
                  </a:cubicBezTo>
                  <a:cubicBezTo>
                    <a:pt x="746" y="1961"/>
                    <a:pt x="811" y="1997"/>
                    <a:pt x="875" y="1981"/>
                  </a:cubicBezTo>
                  <a:cubicBezTo>
                    <a:pt x="938" y="1965"/>
                    <a:pt x="976" y="1904"/>
                    <a:pt x="959" y="1845"/>
                  </a:cubicBezTo>
                  <a:close/>
                  <a:moveTo>
                    <a:pt x="1481" y="1382"/>
                  </a:moveTo>
                  <a:cubicBezTo>
                    <a:pt x="1481" y="1320"/>
                    <a:pt x="1428" y="1271"/>
                    <a:pt x="1362" y="1271"/>
                  </a:cubicBezTo>
                  <a:cubicBezTo>
                    <a:pt x="1296" y="1271"/>
                    <a:pt x="1243" y="1320"/>
                    <a:pt x="1243" y="1382"/>
                  </a:cubicBezTo>
                  <a:cubicBezTo>
                    <a:pt x="1243" y="1882"/>
                    <a:pt x="1243" y="1882"/>
                    <a:pt x="1243" y="1882"/>
                  </a:cubicBezTo>
                  <a:cubicBezTo>
                    <a:pt x="1243" y="1943"/>
                    <a:pt x="1296" y="1993"/>
                    <a:pt x="1362" y="1993"/>
                  </a:cubicBezTo>
                  <a:cubicBezTo>
                    <a:pt x="1428" y="1993"/>
                    <a:pt x="1481" y="1943"/>
                    <a:pt x="1481" y="1882"/>
                  </a:cubicBezTo>
                  <a:lnTo>
                    <a:pt x="1481" y="1382"/>
                  </a:lnTo>
                  <a:close/>
                  <a:moveTo>
                    <a:pt x="1862" y="1981"/>
                  </a:moveTo>
                  <a:cubicBezTo>
                    <a:pt x="1925" y="1997"/>
                    <a:pt x="1990" y="1961"/>
                    <a:pt x="2007" y="1902"/>
                  </a:cubicBezTo>
                  <a:cubicBezTo>
                    <a:pt x="2146" y="1419"/>
                    <a:pt x="2146" y="1419"/>
                    <a:pt x="2146" y="1419"/>
                  </a:cubicBezTo>
                  <a:cubicBezTo>
                    <a:pt x="2163" y="1360"/>
                    <a:pt x="2125" y="1299"/>
                    <a:pt x="2062" y="1283"/>
                  </a:cubicBezTo>
                  <a:cubicBezTo>
                    <a:pt x="1998" y="1267"/>
                    <a:pt x="1933" y="1302"/>
                    <a:pt x="1916" y="1362"/>
                  </a:cubicBezTo>
                  <a:cubicBezTo>
                    <a:pt x="1778" y="1845"/>
                    <a:pt x="1778" y="1845"/>
                    <a:pt x="1778" y="1845"/>
                  </a:cubicBezTo>
                  <a:cubicBezTo>
                    <a:pt x="1761" y="1904"/>
                    <a:pt x="1798" y="1965"/>
                    <a:pt x="1862" y="1981"/>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grpSp>
        <p:nvGrpSpPr>
          <p:cNvPr id="64" name="组合 63"/>
          <p:cNvGrpSpPr/>
          <p:nvPr/>
        </p:nvGrpSpPr>
        <p:grpSpPr>
          <a:xfrm>
            <a:off x="5965252" y="5286146"/>
            <a:ext cx="511028" cy="511028"/>
            <a:chOff x="6918958" y="5072891"/>
            <a:chExt cx="511028" cy="511028"/>
          </a:xfrm>
        </p:grpSpPr>
        <p:sp>
          <p:nvSpPr>
            <p:cNvPr id="65" name="椭圆 64"/>
            <p:cNvSpPr/>
            <p:nvPr/>
          </p:nvSpPr>
          <p:spPr>
            <a:xfrm>
              <a:off x="6918958" y="5072891"/>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66" name="KSO_Shape"/>
            <p:cNvSpPr/>
            <p:nvPr/>
          </p:nvSpPr>
          <p:spPr bwMode="auto">
            <a:xfrm>
              <a:off x="6970131" y="5246659"/>
              <a:ext cx="376827" cy="163491"/>
            </a:xfrm>
            <a:custGeom>
              <a:avLst/>
              <a:gdLst>
                <a:gd name="T0" fmla="*/ 163985 w 3667"/>
                <a:gd name="T1" fmla="*/ 0 h 1591"/>
                <a:gd name="T2" fmla="*/ 163985 w 3667"/>
                <a:gd name="T3" fmla="*/ 215180 h 1591"/>
                <a:gd name="T4" fmla="*/ 100649 w 3667"/>
                <a:gd name="T5" fmla="*/ 215180 h 1591"/>
                <a:gd name="T6" fmla="*/ 0 w 3667"/>
                <a:gd name="T7" fmla="*/ 315892 h 1591"/>
                <a:gd name="T8" fmla="*/ 0 w 3667"/>
                <a:gd name="T9" fmla="*/ 465241 h 1591"/>
                <a:gd name="T10" fmla="*/ 100649 w 3667"/>
                <a:gd name="T11" fmla="*/ 565953 h 1591"/>
                <a:gd name="T12" fmla="*/ 163985 w 3667"/>
                <a:gd name="T13" fmla="*/ 565953 h 1591"/>
                <a:gd name="T14" fmla="*/ 163985 w 3667"/>
                <a:gd name="T15" fmla="*/ 781625 h 1591"/>
                <a:gd name="T16" fmla="*/ 1800397 w 3667"/>
                <a:gd name="T17" fmla="*/ 781625 h 1591"/>
                <a:gd name="T18" fmla="*/ 1800397 w 3667"/>
                <a:gd name="T19" fmla="*/ 0 h 1591"/>
                <a:gd name="T20" fmla="*/ 163985 w 3667"/>
                <a:gd name="T21" fmla="*/ 0 h 1591"/>
                <a:gd name="T22" fmla="*/ 163985 w 3667"/>
                <a:gd name="T23" fmla="*/ 465241 h 1591"/>
                <a:gd name="T24" fmla="*/ 100649 w 3667"/>
                <a:gd name="T25" fmla="*/ 465241 h 1591"/>
                <a:gd name="T26" fmla="*/ 100649 w 3667"/>
                <a:gd name="T27" fmla="*/ 315892 h 1591"/>
                <a:gd name="T28" fmla="*/ 163985 w 3667"/>
                <a:gd name="T29" fmla="*/ 315892 h 1591"/>
                <a:gd name="T30" fmla="*/ 163985 w 3667"/>
                <a:gd name="T31" fmla="*/ 465241 h 1591"/>
                <a:gd name="T32" fmla="*/ 1696802 w 3667"/>
                <a:gd name="T33" fmla="*/ 364038 h 1591"/>
                <a:gd name="T34" fmla="*/ 1374233 w 3667"/>
                <a:gd name="T35" fmla="*/ 680913 h 1591"/>
                <a:gd name="T36" fmla="*/ 264143 w 3667"/>
                <a:gd name="T37" fmla="*/ 680422 h 1591"/>
                <a:gd name="T38" fmla="*/ 264634 w 3667"/>
                <a:gd name="T39" fmla="*/ 98256 h 1591"/>
                <a:gd name="T40" fmla="*/ 1696802 w 3667"/>
                <a:gd name="T41" fmla="*/ 98256 h 1591"/>
                <a:gd name="T42" fmla="*/ 1696802 w 3667"/>
                <a:gd name="T43" fmla="*/ 364038 h 15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67" h="1591">
                  <a:moveTo>
                    <a:pt x="334" y="0"/>
                  </a:moveTo>
                  <a:cubicBezTo>
                    <a:pt x="334" y="438"/>
                    <a:pt x="334" y="438"/>
                    <a:pt x="334" y="438"/>
                  </a:cubicBezTo>
                  <a:cubicBezTo>
                    <a:pt x="205" y="438"/>
                    <a:pt x="205" y="438"/>
                    <a:pt x="205" y="438"/>
                  </a:cubicBezTo>
                  <a:cubicBezTo>
                    <a:pt x="92" y="438"/>
                    <a:pt x="0" y="530"/>
                    <a:pt x="0" y="643"/>
                  </a:cubicBezTo>
                  <a:cubicBezTo>
                    <a:pt x="0" y="947"/>
                    <a:pt x="0" y="947"/>
                    <a:pt x="0" y="947"/>
                  </a:cubicBezTo>
                  <a:cubicBezTo>
                    <a:pt x="0" y="1060"/>
                    <a:pt x="92" y="1152"/>
                    <a:pt x="205" y="1152"/>
                  </a:cubicBezTo>
                  <a:cubicBezTo>
                    <a:pt x="334" y="1152"/>
                    <a:pt x="334" y="1152"/>
                    <a:pt x="334" y="1152"/>
                  </a:cubicBezTo>
                  <a:cubicBezTo>
                    <a:pt x="334" y="1591"/>
                    <a:pt x="334" y="1591"/>
                    <a:pt x="334" y="1591"/>
                  </a:cubicBezTo>
                  <a:cubicBezTo>
                    <a:pt x="3667" y="1591"/>
                    <a:pt x="3667" y="1591"/>
                    <a:pt x="3667" y="1591"/>
                  </a:cubicBezTo>
                  <a:cubicBezTo>
                    <a:pt x="3667" y="0"/>
                    <a:pt x="3667" y="0"/>
                    <a:pt x="3667" y="0"/>
                  </a:cubicBezTo>
                  <a:cubicBezTo>
                    <a:pt x="334" y="0"/>
                    <a:pt x="334" y="0"/>
                    <a:pt x="334" y="0"/>
                  </a:cubicBezTo>
                  <a:close/>
                  <a:moveTo>
                    <a:pt x="334" y="947"/>
                  </a:moveTo>
                  <a:cubicBezTo>
                    <a:pt x="205" y="947"/>
                    <a:pt x="205" y="947"/>
                    <a:pt x="205" y="947"/>
                  </a:cubicBezTo>
                  <a:cubicBezTo>
                    <a:pt x="205" y="643"/>
                    <a:pt x="205" y="643"/>
                    <a:pt x="205" y="643"/>
                  </a:cubicBezTo>
                  <a:cubicBezTo>
                    <a:pt x="334" y="643"/>
                    <a:pt x="334" y="643"/>
                    <a:pt x="334" y="643"/>
                  </a:cubicBezTo>
                  <a:cubicBezTo>
                    <a:pt x="334" y="947"/>
                    <a:pt x="334" y="947"/>
                    <a:pt x="334" y="947"/>
                  </a:cubicBezTo>
                  <a:close/>
                  <a:moveTo>
                    <a:pt x="3456" y="741"/>
                  </a:moveTo>
                  <a:cubicBezTo>
                    <a:pt x="2799" y="1386"/>
                    <a:pt x="2799" y="1386"/>
                    <a:pt x="2799" y="1386"/>
                  </a:cubicBezTo>
                  <a:cubicBezTo>
                    <a:pt x="538" y="1385"/>
                    <a:pt x="538" y="1385"/>
                    <a:pt x="538" y="1385"/>
                  </a:cubicBezTo>
                  <a:cubicBezTo>
                    <a:pt x="539" y="200"/>
                    <a:pt x="539" y="200"/>
                    <a:pt x="539" y="200"/>
                  </a:cubicBezTo>
                  <a:cubicBezTo>
                    <a:pt x="3456" y="200"/>
                    <a:pt x="3456" y="200"/>
                    <a:pt x="3456" y="200"/>
                  </a:cubicBezTo>
                  <a:cubicBezTo>
                    <a:pt x="3456" y="741"/>
                    <a:pt x="3456" y="741"/>
                    <a:pt x="3456" y="741"/>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sp>
        <p:nvSpPr>
          <p:cNvPr id="67" name="文本框 66"/>
          <p:cNvSpPr txBox="1"/>
          <p:nvPr/>
        </p:nvSpPr>
        <p:spPr>
          <a:xfrm>
            <a:off x="1422121" y="2951422"/>
            <a:ext cx="2202630"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68" name="文本框 67"/>
          <p:cNvSpPr txBox="1"/>
          <p:nvPr/>
        </p:nvSpPr>
        <p:spPr>
          <a:xfrm>
            <a:off x="1416888" y="2543895"/>
            <a:ext cx="1580356" cy="400110"/>
          </a:xfrm>
          <a:prstGeom prst="rect">
            <a:avLst/>
          </a:prstGeom>
          <a:noFill/>
        </p:spPr>
        <p:txBody>
          <a:bodyPr wrap="square" rtlCol="0">
            <a:spAutoFit/>
          </a:bodyPr>
          <a:lstStyle/>
          <a:p>
            <a:r>
              <a:rPr lang="zh-CN" altLang="en-US" sz="2000" b="1" spc="100" dirty="0" smtClean="0">
                <a:solidFill>
                  <a:srgbClr val="FF0000"/>
                </a:solidFill>
                <a:latin typeface="幼圆" pitchFamily="49" charset="-122"/>
                <a:ea typeface="幼圆" pitchFamily="49" charset="-122"/>
              </a:rPr>
              <a:t>请替换标题</a:t>
            </a:r>
            <a:endParaRPr lang="zh-CN" altLang="en-US" sz="2000" b="1" spc="100" dirty="0">
              <a:solidFill>
                <a:srgbClr val="FF0000"/>
              </a:solidFill>
              <a:latin typeface="幼圆" pitchFamily="49" charset="-122"/>
              <a:ea typeface="幼圆" pitchFamily="49" charset="-122"/>
            </a:endParaRPr>
          </a:p>
        </p:txBody>
      </p:sp>
      <p:sp>
        <p:nvSpPr>
          <p:cNvPr id="69" name="文本框 68"/>
          <p:cNvSpPr txBox="1"/>
          <p:nvPr/>
        </p:nvSpPr>
        <p:spPr>
          <a:xfrm>
            <a:off x="1405236" y="5591500"/>
            <a:ext cx="2338010"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70" name="文本框 69"/>
          <p:cNvSpPr txBox="1"/>
          <p:nvPr/>
        </p:nvSpPr>
        <p:spPr>
          <a:xfrm>
            <a:off x="1400003" y="5180429"/>
            <a:ext cx="1872208" cy="400110"/>
          </a:xfrm>
          <a:prstGeom prst="rect">
            <a:avLst/>
          </a:prstGeom>
          <a:noFill/>
        </p:spPr>
        <p:txBody>
          <a:bodyPr wrap="square" rtlCol="0">
            <a:spAutoFit/>
          </a:bodyPr>
          <a:lstStyle/>
          <a:p>
            <a:r>
              <a:rPr lang="zh-CN" altLang="en-US" sz="2000" b="1" spc="100" dirty="0" smtClean="0">
                <a:solidFill>
                  <a:schemeClr val="accent4"/>
                </a:solidFill>
                <a:latin typeface="幼圆" pitchFamily="49" charset="-122"/>
                <a:ea typeface="幼圆" pitchFamily="49" charset="-122"/>
              </a:rPr>
              <a:t>请替换标题</a:t>
            </a:r>
            <a:endParaRPr lang="zh-CN" altLang="en-US" sz="2000" b="1" spc="100" dirty="0">
              <a:solidFill>
                <a:schemeClr val="accent4"/>
              </a:solidFill>
              <a:latin typeface="幼圆" pitchFamily="49" charset="-122"/>
              <a:ea typeface="幼圆" pitchFamily="49" charset="-122"/>
            </a:endParaRPr>
          </a:p>
        </p:txBody>
      </p:sp>
      <p:sp>
        <p:nvSpPr>
          <p:cNvPr id="71" name="文本框 70"/>
          <p:cNvSpPr txBox="1"/>
          <p:nvPr/>
        </p:nvSpPr>
        <p:spPr>
          <a:xfrm>
            <a:off x="6606171" y="3212788"/>
            <a:ext cx="2208708"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72" name="文本框 71"/>
          <p:cNvSpPr txBox="1"/>
          <p:nvPr/>
        </p:nvSpPr>
        <p:spPr>
          <a:xfrm>
            <a:off x="6600939" y="2757888"/>
            <a:ext cx="1872208" cy="400110"/>
          </a:xfrm>
          <a:prstGeom prst="rect">
            <a:avLst/>
          </a:prstGeom>
          <a:noFill/>
        </p:spPr>
        <p:txBody>
          <a:bodyPr wrap="square" rtlCol="0">
            <a:spAutoFit/>
          </a:bodyPr>
          <a:lstStyle/>
          <a:p>
            <a:r>
              <a:rPr lang="zh-CN" altLang="en-US" sz="2000" b="1" spc="100" dirty="0" smtClean="0">
                <a:solidFill>
                  <a:schemeClr val="accent2"/>
                </a:solidFill>
                <a:latin typeface="幼圆" pitchFamily="49" charset="-122"/>
                <a:ea typeface="幼圆" pitchFamily="49" charset="-122"/>
              </a:rPr>
              <a:t>请替换标题</a:t>
            </a:r>
            <a:endParaRPr lang="zh-CN" altLang="en-US" sz="2000" b="1" spc="100" dirty="0">
              <a:solidFill>
                <a:schemeClr val="accent2"/>
              </a:solidFill>
              <a:latin typeface="幼圆" pitchFamily="49" charset="-122"/>
              <a:ea typeface="幼圆" pitchFamily="49" charset="-122"/>
            </a:endParaRPr>
          </a:p>
        </p:txBody>
      </p:sp>
      <p:sp>
        <p:nvSpPr>
          <p:cNvPr id="73" name="文本框 72"/>
          <p:cNvSpPr txBox="1"/>
          <p:nvPr/>
        </p:nvSpPr>
        <p:spPr>
          <a:xfrm>
            <a:off x="6668668" y="5572874"/>
            <a:ext cx="2235666"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74" name="文本框 73"/>
          <p:cNvSpPr txBox="1"/>
          <p:nvPr/>
        </p:nvSpPr>
        <p:spPr>
          <a:xfrm>
            <a:off x="6740202" y="5157559"/>
            <a:ext cx="1872208"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itchFamily="49" charset="-122"/>
                <a:ea typeface="幼圆" pitchFamily="49" charset="-122"/>
              </a:rPr>
              <a:t>请替换标题</a:t>
            </a:r>
            <a:endParaRPr lang="zh-CN" altLang="en-US" sz="2000" b="1" spc="100" dirty="0">
              <a:solidFill>
                <a:schemeClr val="accent1">
                  <a:lumMod val="50000"/>
                </a:schemeClr>
              </a:solidFill>
              <a:latin typeface="幼圆" pitchFamily="49" charset="-122"/>
              <a:ea typeface="幼圆" pitchFamily="49" charset="-122"/>
            </a:endParaRPr>
          </a:p>
        </p:txBody>
      </p:sp>
      <p:sp>
        <p:nvSpPr>
          <p:cNvPr id="75" name="矩形 74"/>
          <p:cNvSpPr/>
          <p:nvPr/>
        </p:nvSpPr>
        <p:spPr>
          <a:xfrm>
            <a:off x="1992833" y="20241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1000"/>
                                        <p:tgtEl>
                                          <p:spTgt spid="76"/>
                                        </p:tgtEl>
                                      </p:cBhvr>
                                    </p:animEffect>
                                    <p:anim calcmode="lin" valueType="num">
                                      <p:cBhvr>
                                        <p:cTn id="14" dur="1000" fill="hold"/>
                                        <p:tgtEl>
                                          <p:spTgt spid="76"/>
                                        </p:tgtEl>
                                        <p:attrNameLst>
                                          <p:attrName>ppt_x</p:attrName>
                                        </p:attrNameLst>
                                      </p:cBhvr>
                                      <p:tavLst>
                                        <p:tav tm="0">
                                          <p:val>
                                            <p:strVal val="#ppt_x"/>
                                          </p:val>
                                        </p:tav>
                                        <p:tav tm="100000">
                                          <p:val>
                                            <p:strVal val="#ppt_x"/>
                                          </p:val>
                                        </p:tav>
                                      </p:tavLst>
                                    </p:anim>
                                    <p:anim calcmode="lin" valueType="num">
                                      <p:cBhvr>
                                        <p:cTn id="15" dur="1000" fill="hold"/>
                                        <p:tgtEl>
                                          <p:spTgt spid="7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childTnLst>
                          </p:cTn>
                        </p:par>
                        <p:par>
                          <p:cTn id="21" fill="hold">
                            <p:stCondLst>
                              <p:cond delay="2500"/>
                            </p:stCondLst>
                            <p:childTnLst>
                              <p:par>
                                <p:cTn id="22" presetID="2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randombar(horizontal)">
                                      <p:cBhvr>
                                        <p:cTn id="28" dur="500"/>
                                        <p:tgtEl>
                                          <p:spTgt spid="32"/>
                                        </p:tgtEl>
                                      </p:cBhvr>
                                    </p:animEffect>
                                  </p:childTnLst>
                                </p:cTn>
                              </p:par>
                            </p:childTnLst>
                          </p:cTn>
                        </p:par>
                        <p:par>
                          <p:cTn id="29" fill="hold">
                            <p:stCondLst>
                              <p:cond delay="3500"/>
                            </p:stCondLst>
                            <p:childTnLst>
                              <p:par>
                                <p:cTn id="30" presetID="9"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dissolve">
                                      <p:cBhvr>
                                        <p:cTn id="32" dur="500"/>
                                        <p:tgtEl>
                                          <p:spTgt spid="45"/>
                                        </p:tgtEl>
                                      </p:cBhvr>
                                    </p:animEffect>
                                  </p:childTnLst>
                                </p:cTn>
                              </p:par>
                            </p:childTnLst>
                          </p:cTn>
                        </p:par>
                        <p:par>
                          <p:cTn id="33" fill="hold">
                            <p:stCondLst>
                              <p:cond delay="4000"/>
                            </p:stCondLst>
                            <p:childTnLst>
                              <p:par>
                                <p:cTn id="34" presetID="22" presetClass="entr" presetSubtype="2"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right)">
                                      <p:cBhvr>
                                        <p:cTn id="36" dur="500"/>
                                        <p:tgtEl>
                                          <p:spTgt spid="33"/>
                                        </p:tgtEl>
                                      </p:cBhvr>
                                    </p:animEffect>
                                  </p:childTnLst>
                                </p:cTn>
                              </p:par>
                            </p:childTnLst>
                          </p:cTn>
                        </p:par>
                        <p:par>
                          <p:cTn id="37" fill="hold">
                            <p:stCondLst>
                              <p:cond delay="4500"/>
                            </p:stCondLst>
                            <p:childTnLst>
                              <p:par>
                                <p:cTn id="38" presetID="2" presetClass="entr" presetSubtype="8"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0-#ppt_w/2"/>
                                          </p:val>
                                        </p:tav>
                                        <p:tav tm="100000">
                                          <p:val>
                                            <p:strVal val="#ppt_x"/>
                                          </p:val>
                                        </p:tav>
                                      </p:tavLst>
                                    </p:anim>
                                    <p:anim calcmode="lin" valueType="num">
                                      <p:cBhvr additive="base">
                                        <p:cTn id="41" dur="500" fill="hold"/>
                                        <p:tgtEl>
                                          <p:spTgt spid="46"/>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47" presetClass="entr" presetSubtype="0"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750"/>
                                        <p:tgtEl>
                                          <p:spTgt spid="68"/>
                                        </p:tgtEl>
                                      </p:cBhvr>
                                    </p:animEffect>
                                    <p:anim calcmode="lin" valueType="num">
                                      <p:cBhvr>
                                        <p:cTn id="46" dur="750" fill="hold"/>
                                        <p:tgtEl>
                                          <p:spTgt spid="68"/>
                                        </p:tgtEl>
                                        <p:attrNameLst>
                                          <p:attrName>ppt_x</p:attrName>
                                        </p:attrNameLst>
                                      </p:cBhvr>
                                      <p:tavLst>
                                        <p:tav tm="0">
                                          <p:val>
                                            <p:strVal val="#ppt_x"/>
                                          </p:val>
                                        </p:tav>
                                        <p:tav tm="100000">
                                          <p:val>
                                            <p:strVal val="#ppt_x"/>
                                          </p:val>
                                        </p:tav>
                                      </p:tavLst>
                                    </p:anim>
                                    <p:anim calcmode="lin" valueType="num">
                                      <p:cBhvr>
                                        <p:cTn id="47" dur="750" fill="hold"/>
                                        <p:tgtEl>
                                          <p:spTgt spid="68"/>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750"/>
                                        <p:tgtEl>
                                          <p:spTgt spid="67"/>
                                        </p:tgtEl>
                                      </p:cBhvr>
                                    </p:animEffect>
                                    <p:anim calcmode="lin" valueType="num">
                                      <p:cBhvr>
                                        <p:cTn id="52" dur="750" fill="hold"/>
                                        <p:tgtEl>
                                          <p:spTgt spid="67"/>
                                        </p:tgtEl>
                                        <p:attrNameLst>
                                          <p:attrName>ppt_x</p:attrName>
                                        </p:attrNameLst>
                                      </p:cBhvr>
                                      <p:tavLst>
                                        <p:tav tm="0">
                                          <p:val>
                                            <p:strVal val="#ppt_x"/>
                                          </p:val>
                                        </p:tav>
                                        <p:tav tm="100000">
                                          <p:val>
                                            <p:strVal val="#ppt_x"/>
                                          </p:val>
                                        </p:tav>
                                      </p:tavLst>
                                    </p:anim>
                                    <p:anim calcmode="lin" valueType="num">
                                      <p:cBhvr>
                                        <p:cTn id="53" dur="750" fill="hold"/>
                                        <p:tgtEl>
                                          <p:spTgt spid="67"/>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2" presetClass="entr" presetSubtype="8" repeatDur="0" restart="never"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par>
                          <p:cTn id="58" fill="hold">
                            <p:stCondLst>
                              <p:cond delay="7500"/>
                            </p:stCondLst>
                            <p:childTnLst>
                              <p:par>
                                <p:cTn id="59" presetID="14" presetClass="entr" presetSubtype="10" repeatDur="0" restart="never"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randombar(horizontal)">
                                      <p:cBhvr>
                                        <p:cTn id="61" dur="500"/>
                                        <p:tgtEl>
                                          <p:spTgt spid="35"/>
                                        </p:tgtEl>
                                      </p:cBhvr>
                                    </p:animEffect>
                                  </p:childTnLst>
                                </p:cTn>
                              </p:par>
                            </p:childTnLst>
                          </p:cTn>
                        </p:par>
                        <p:par>
                          <p:cTn id="62" fill="hold">
                            <p:stCondLst>
                              <p:cond delay="8000"/>
                            </p:stCondLst>
                            <p:childTnLst>
                              <p:par>
                                <p:cTn id="63" presetID="9" presetClass="entr" presetSubtype="0" repeatDur="0" restart="never" fill="hold" grpId="0" nodeType="afterEffect">
                                  <p:stCondLst>
                                    <p:cond delay="0"/>
                                  </p:stCondLst>
                                  <p:childTnLst>
                                    <p:set>
                                      <p:cBhvr additive="base">
                                        <p:cTn id="64" dur="1" fill="hold">
                                          <p:stCondLst>
                                            <p:cond delay="0"/>
                                          </p:stCondLst>
                                        </p:cTn>
                                        <p:tgtEl>
                                          <p:spTgt spid="49"/>
                                        </p:tgtEl>
                                        <p:attrNameLst>
                                          <p:attrName>style.visibility</p:attrName>
                                        </p:attrNameLst>
                                      </p:cBhvr>
                                      <p:to>
                                        <p:strVal val="visible"/>
                                      </p:to>
                                    </p:set>
                                    <p:animEffect transition="in" filter="dissolve">
                                      <p:cBhvr additive="base">
                                        <p:cTn id="65" dur="500" fill="hold">
                                          <p:stCondLst>
                                            <p:cond delay="0"/>
                                          </p:stCondLst>
                                        </p:cTn>
                                        <p:tgtEl>
                                          <p:spTgt spid="49"/>
                                        </p:tgtEl>
                                      </p:cBhvr>
                                    </p:animEffect>
                                  </p:childTnLst>
                                </p:cTn>
                              </p:par>
                            </p:childTnLst>
                          </p:cTn>
                        </p:par>
                        <p:par>
                          <p:cTn id="66" fill="hold">
                            <p:stCondLst>
                              <p:cond delay="8500"/>
                            </p:stCondLst>
                            <p:childTnLst>
                              <p:par>
                                <p:cTn id="67" presetID="22" presetClass="entr" presetSubtype="8" repeatDur="0" restart="never"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par>
                          <p:cTn id="70" fill="hold">
                            <p:stCondLst>
                              <p:cond delay="9000"/>
                            </p:stCondLst>
                            <p:childTnLst>
                              <p:par>
                                <p:cTn id="71" presetID="2" presetClass="entr" presetSubtype="2" repeatDur="0" restart="never" fill="hold" nodeType="after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additive="base">
                                        <p:cTn id="73" dur="500" fill="hold"/>
                                        <p:tgtEl>
                                          <p:spTgt spid="50"/>
                                        </p:tgtEl>
                                        <p:attrNameLst>
                                          <p:attrName>ppt_x</p:attrName>
                                        </p:attrNameLst>
                                      </p:cBhvr>
                                      <p:tavLst>
                                        <p:tav tm="0">
                                          <p:val>
                                            <p:strVal val="1+#ppt_w/2"/>
                                          </p:val>
                                        </p:tav>
                                        <p:tav tm="100000">
                                          <p:val>
                                            <p:strVal val="#ppt_x"/>
                                          </p:val>
                                        </p:tav>
                                      </p:tavLst>
                                    </p:anim>
                                    <p:anim calcmode="lin" valueType="num">
                                      <p:cBhvr additive="base">
                                        <p:cTn id="74" dur="500" fill="hold"/>
                                        <p:tgtEl>
                                          <p:spTgt spid="50"/>
                                        </p:tgtEl>
                                        <p:attrNameLst>
                                          <p:attrName>ppt_y</p:attrName>
                                        </p:attrNameLst>
                                      </p:cBhvr>
                                      <p:tavLst>
                                        <p:tav tm="0">
                                          <p:val>
                                            <p:strVal val="#ppt_y"/>
                                          </p:val>
                                        </p:tav>
                                        <p:tav tm="100000">
                                          <p:val>
                                            <p:strVal val="#ppt_y"/>
                                          </p:val>
                                        </p:tav>
                                      </p:tavLst>
                                    </p:anim>
                                  </p:childTnLst>
                                </p:cTn>
                              </p:par>
                            </p:childTnLst>
                          </p:cTn>
                        </p:par>
                        <p:par>
                          <p:cTn id="75" fill="hold">
                            <p:stCondLst>
                              <p:cond delay="9500"/>
                            </p:stCondLst>
                            <p:childTnLst>
                              <p:par>
                                <p:cTn id="76" presetID="47" presetClass="entr" presetSubtype="0" repeatDur="0" restart="never" fill="hold" grpId="0" nodeType="afterEffect">
                                  <p:stCondLst>
                                    <p:cond delay="0"/>
                                  </p:stCondLst>
                                  <p:childTnLst>
                                    <p:set>
                                      <p:cBhvr additive="base">
                                        <p:cTn id="77" dur="1" fill="hold">
                                          <p:stCondLst>
                                            <p:cond delay="0"/>
                                          </p:stCondLst>
                                        </p:cTn>
                                        <p:tgtEl>
                                          <p:spTgt spid="72"/>
                                        </p:tgtEl>
                                        <p:attrNameLst>
                                          <p:attrName>style.visibility</p:attrName>
                                        </p:attrNameLst>
                                      </p:cBhvr>
                                      <p:to>
                                        <p:strVal val="visible"/>
                                      </p:to>
                                    </p:set>
                                    <p:animEffect transition="in" filter="fade">
                                      <p:cBhvr additive="base">
                                        <p:cTn id="78" dur="750" fill="hold">
                                          <p:stCondLst>
                                            <p:cond delay="0"/>
                                          </p:stCondLst>
                                        </p:cTn>
                                        <p:tgtEl>
                                          <p:spTgt spid="72"/>
                                        </p:tgtEl>
                                      </p:cBhvr>
                                    </p:animEffect>
                                    <p:anim from="0" to="0" calcmode="lin" valueType="num">
                                      <p:cBhvr additive="base">
                                        <p:cTn id="79" dur="750" fill="hold">
                                          <p:stCondLst>
                                            <p:cond delay="0"/>
                                          </p:stCondLst>
                                        </p:cTn>
                                        <p:tgtEl>
                                          <p:spTgt spid="72"/>
                                        </p:tgtEl>
                                        <p:attrNameLst>
                                          <p:attrName>ppt_x</p:attrName>
                                        </p:attrNameLst>
                                      </p:cBhvr>
                                      <p:tavLst>
                                        <p:tav tm="0">
                                          <p:val>
                                            <p:strVal val="#ppt_x"/>
                                          </p:val>
                                        </p:tav>
                                        <p:tav tm="100000">
                                          <p:val>
                                            <p:strVal val="#ppt_x"/>
                                          </p:val>
                                        </p:tav>
                                      </p:tavLst>
                                    </p:anim>
                                    <p:anim from="0" to="0" calcmode="lin" valueType="num">
                                      <p:cBhvr additive="base">
                                        <p:cTn id="80" dur="750" fill="hold">
                                          <p:stCondLst>
                                            <p:cond delay="0"/>
                                          </p:stCondLst>
                                        </p:cTn>
                                        <p:tgtEl>
                                          <p:spTgt spid="72"/>
                                        </p:tgtEl>
                                        <p:attrNameLst>
                                          <p:attrName>ppt_y</p:attrName>
                                        </p:attrNameLst>
                                      </p:cBhvr>
                                      <p:tavLst>
                                        <p:tav tm="0">
                                          <p:val>
                                            <p:strVal val="#ppt_y-.1"/>
                                          </p:val>
                                        </p:tav>
                                        <p:tav tm="100000">
                                          <p:val>
                                            <p:strVal val="#ppt_y"/>
                                          </p:val>
                                        </p:tav>
                                      </p:tavLst>
                                    </p:anim>
                                  </p:childTnLst>
                                </p:cTn>
                              </p:par>
                            </p:childTnLst>
                          </p:cTn>
                        </p:par>
                        <p:par>
                          <p:cTn id="81" fill="hold">
                            <p:stCondLst>
                              <p:cond delay="10500"/>
                            </p:stCondLst>
                            <p:childTnLst>
                              <p:par>
                                <p:cTn id="82" presetID="42" presetClass="entr" presetSubtype="0" repeatDur="0" restart="never" fill="hold" grpId="0" nodeType="afterEffect">
                                  <p:stCondLst>
                                    <p:cond delay="0"/>
                                  </p:stCondLst>
                                  <p:childTnLst>
                                    <p:set>
                                      <p:cBhvr additive="base">
                                        <p:cTn id="83" dur="1" fill="hold">
                                          <p:stCondLst>
                                            <p:cond delay="0"/>
                                          </p:stCondLst>
                                        </p:cTn>
                                        <p:tgtEl>
                                          <p:spTgt spid="71"/>
                                        </p:tgtEl>
                                        <p:attrNameLst>
                                          <p:attrName>style.visibility</p:attrName>
                                        </p:attrNameLst>
                                      </p:cBhvr>
                                      <p:to>
                                        <p:strVal val="visible"/>
                                      </p:to>
                                    </p:set>
                                    <p:animEffect transition="in" filter="fade">
                                      <p:cBhvr additive="base">
                                        <p:cTn id="84" dur="750" fill="hold">
                                          <p:stCondLst>
                                            <p:cond delay="0"/>
                                          </p:stCondLst>
                                        </p:cTn>
                                        <p:tgtEl>
                                          <p:spTgt spid="71"/>
                                        </p:tgtEl>
                                      </p:cBhvr>
                                    </p:animEffect>
                                    <p:anim from="0" to="0" calcmode="lin" valueType="num">
                                      <p:cBhvr additive="base">
                                        <p:cTn id="85" dur="750" fill="hold">
                                          <p:stCondLst>
                                            <p:cond delay="0"/>
                                          </p:stCondLst>
                                        </p:cTn>
                                        <p:tgtEl>
                                          <p:spTgt spid="71"/>
                                        </p:tgtEl>
                                        <p:attrNameLst>
                                          <p:attrName>ppt_x</p:attrName>
                                        </p:attrNameLst>
                                      </p:cBhvr>
                                      <p:tavLst>
                                        <p:tav tm="0">
                                          <p:val>
                                            <p:strVal val="#ppt_x"/>
                                          </p:val>
                                        </p:tav>
                                        <p:tav tm="100000">
                                          <p:val>
                                            <p:strVal val="#ppt_x"/>
                                          </p:val>
                                        </p:tav>
                                      </p:tavLst>
                                    </p:anim>
                                    <p:anim from="0" to="0" calcmode="lin" valueType="num">
                                      <p:cBhvr additive="base">
                                        <p:cTn id="86" dur="750" fill="hold">
                                          <p:stCondLst>
                                            <p:cond delay="0"/>
                                          </p:stCondLst>
                                        </p:cTn>
                                        <p:tgtEl>
                                          <p:spTgt spid="71"/>
                                        </p:tgtEl>
                                        <p:attrNameLst>
                                          <p:attrName>ppt_y</p:attrName>
                                        </p:attrNameLst>
                                      </p:cBhvr>
                                      <p:tavLst>
                                        <p:tav tm="0">
                                          <p:val>
                                            <p:strVal val="#ppt_y+.1"/>
                                          </p:val>
                                        </p:tav>
                                        <p:tav tm="100000">
                                          <p:val>
                                            <p:strVal val="#ppt_y"/>
                                          </p:val>
                                        </p:tav>
                                      </p:tavLst>
                                    </p:anim>
                                  </p:childTnLst>
                                </p:cTn>
                              </p:par>
                            </p:childTnLst>
                          </p:cTn>
                        </p:par>
                        <p:par>
                          <p:cTn id="87" fill="hold">
                            <p:stCondLst>
                              <p:cond delay="11500"/>
                            </p:stCondLst>
                            <p:childTnLst>
                              <p:par>
                                <p:cTn id="88" presetID="22" presetClass="entr" presetSubtype="2" repeatDur="0" restart="never" fill="hold"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right)">
                                      <p:cBhvr>
                                        <p:cTn id="90" dur="500"/>
                                        <p:tgtEl>
                                          <p:spTgt spid="37"/>
                                        </p:tgtEl>
                                      </p:cBhvr>
                                    </p:animEffect>
                                  </p:childTnLst>
                                </p:cTn>
                              </p:par>
                            </p:childTnLst>
                          </p:cTn>
                        </p:par>
                        <p:par>
                          <p:cTn id="91" fill="hold">
                            <p:stCondLst>
                              <p:cond delay="12000"/>
                            </p:stCondLst>
                            <p:childTnLst>
                              <p:par>
                                <p:cTn id="92" presetID="14" presetClass="entr" presetSubtype="10" repeatDur="0" restart="never"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randombar(horizontal)">
                                      <p:cBhvr>
                                        <p:cTn id="94" dur="500"/>
                                        <p:tgtEl>
                                          <p:spTgt spid="38"/>
                                        </p:tgtEl>
                                      </p:cBhvr>
                                    </p:animEffect>
                                  </p:childTnLst>
                                </p:cTn>
                              </p:par>
                            </p:childTnLst>
                          </p:cTn>
                        </p:par>
                        <p:par>
                          <p:cTn id="95" fill="hold">
                            <p:stCondLst>
                              <p:cond delay="12500"/>
                            </p:stCondLst>
                            <p:childTnLst>
                              <p:par>
                                <p:cTn id="96" presetID="9" presetClass="entr" presetSubtype="0" repeatDur="0" restart="never" fill="hold" grpId="0" nodeType="afterEffect">
                                  <p:stCondLst>
                                    <p:cond delay="0"/>
                                  </p:stCondLst>
                                  <p:childTnLst>
                                    <p:set>
                                      <p:cBhvr additive="base">
                                        <p:cTn id="97" dur="1" fill="hold">
                                          <p:stCondLst>
                                            <p:cond delay="0"/>
                                          </p:stCondLst>
                                        </p:cTn>
                                        <p:tgtEl>
                                          <p:spTgt spid="53"/>
                                        </p:tgtEl>
                                        <p:attrNameLst>
                                          <p:attrName>style.visibility</p:attrName>
                                        </p:attrNameLst>
                                      </p:cBhvr>
                                      <p:to>
                                        <p:strVal val="visible"/>
                                      </p:to>
                                    </p:set>
                                    <p:animEffect transition="in" filter="dissolve">
                                      <p:cBhvr additive="base">
                                        <p:cTn id="98" dur="500" fill="hold">
                                          <p:stCondLst>
                                            <p:cond delay="0"/>
                                          </p:stCondLst>
                                        </p:cTn>
                                        <p:tgtEl>
                                          <p:spTgt spid="53"/>
                                        </p:tgtEl>
                                      </p:cBhvr>
                                    </p:animEffect>
                                  </p:childTnLst>
                                </p:cTn>
                              </p:par>
                            </p:childTnLst>
                          </p:cTn>
                        </p:par>
                        <p:par>
                          <p:cTn id="99" fill="hold">
                            <p:stCondLst>
                              <p:cond delay="13000"/>
                            </p:stCondLst>
                            <p:childTnLst>
                              <p:par>
                                <p:cTn id="100" presetID="22" presetClass="entr" presetSubtype="2" repeatDur="0" restart="never" fill="hold"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wipe(right)">
                                      <p:cBhvr>
                                        <p:cTn id="102" dur="500"/>
                                        <p:tgtEl>
                                          <p:spTgt spid="39"/>
                                        </p:tgtEl>
                                      </p:cBhvr>
                                    </p:animEffect>
                                  </p:childTnLst>
                                </p:cTn>
                              </p:par>
                            </p:childTnLst>
                          </p:cTn>
                        </p:par>
                        <p:par>
                          <p:cTn id="103" fill="hold">
                            <p:stCondLst>
                              <p:cond delay="13500"/>
                            </p:stCondLst>
                            <p:childTnLst>
                              <p:par>
                                <p:cTn id="104" presetID="2" presetClass="entr" presetSubtype="8" repeatDur="0" restart="never"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 calcmode="lin" valueType="num">
                                      <p:cBhvr additive="base">
                                        <p:cTn id="106" dur="500" fill="hold"/>
                                        <p:tgtEl>
                                          <p:spTgt spid="54"/>
                                        </p:tgtEl>
                                        <p:attrNameLst>
                                          <p:attrName>ppt_x</p:attrName>
                                        </p:attrNameLst>
                                      </p:cBhvr>
                                      <p:tavLst>
                                        <p:tav tm="0">
                                          <p:val>
                                            <p:strVal val="0-#ppt_w/2"/>
                                          </p:val>
                                        </p:tav>
                                        <p:tav tm="100000">
                                          <p:val>
                                            <p:strVal val="#ppt_x"/>
                                          </p:val>
                                        </p:tav>
                                      </p:tavLst>
                                    </p:anim>
                                    <p:anim calcmode="lin" valueType="num">
                                      <p:cBhvr additive="base">
                                        <p:cTn id="107" dur="500" fill="hold"/>
                                        <p:tgtEl>
                                          <p:spTgt spid="54"/>
                                        </p:tgtEl>
                                        <p:attrNameLst>
                                          <p:attrName>ppt_y</p:attrName>
                                        </p:attrNameLst>
                                      </p:cBhvr>
                                      <p:tavLst>
                                        <p:tav tm="0">
                                          <p:val>
                                            <p:strVal val="#ppt_y"/>
                                          </p:val>
                                        </p:tav>
                                        <p:tav tm="100000">
                                          <p:val>
                                            <p:strVal val="#ppt_y"/>
                                          </p:val>
                                        </p:tav>
                                      </p:tavLst>
                                    </p:anim>
                                  </p:childTnLst>
                                </p:cTn>
                              </p:par>
                            </p:childTnLst>
                          </p:cTn>
                        </p:par>
                        <p:par>
                          <p:cTn id="108" fill="hold">
                            <p:stCondLst>
                              <p:cond delay="14000"/>
                            </p:stCondLst>
                            <p:childTnLst>
                              <p:par>
                                <p:cTn id="109" presetID="22" presetClass="entr" presetSubtype="8" repeatDur="0" restart="never" fill="hold" nodeType="after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wipe(left)">
                                      <p:cBhvr>
                                        <p:cTn id="111" dur="500"/>
                                        <p:tgtEl>
                                          <p:spTgt spid="40"/>
                                        </p:tgtEl>
                                      </p:cBhvr>
                                    </p:animEffect>
                                  </p:childTnLst>
                                </p:cTn>
                              </p:par>
                            </p:childTnLst>
                          </p:cTn>
                        </p:par>
                        <p:par>
                          <p:cTn id="112" fill="hold">
                            <p:stCondLst>
                              <p:cond delay="14500"/>
                            </p:stCondLst>
                            <p:childTnLst>
                              <p:par>
                                <p:cTn id="113" presetID="2" presetClass="entr" presetSubtype="4" repeatDur="0" restart="never" fill="hold" nodeType="afterEffect">
                                  <p:stCondLst>
                                    <p:cond delay="0"/>
                                  </p:stCondLst>
                                  <p:childTnLst>
                                    <p:set>
                                      <p:cBhvr>
                                        <p:cTn id="114" dur="1" fill="hold">
                                          <p:stCondLst>
                                            <p:cond delay="0"/>
                                          </p:stCondLst>
                                        </p:cTn>
                                        <p:tgtEl>
                                          <p:spTgt spid="57"/>
                                        </p:tgtEl>
                                        <p:attrNameLst>
                                          <p:attrName>style.visibility</p:attrName>
                                        </p:attrNameLst>
                                      </p:cBhvr>
                                      <p:to>
                                        <p:strVal val="visible"/>
                                      </p:to>
                                    </p:set>
                                    <p:anim calcmode="lin" valueType="num">
                                      <p:cBhvr additive="base">
                                        <p:cTn id="115" dur="500" fill="hold"/>
                                        <p:tgtEl>
                                          <p:spTgt spid="57"/>
                                        </p:tgtEl>
                                        <p:attrNameLst>
                                          <p:attrName>ppt_x</p:attrName>
                                        </p:attrNameLst>
                                      </p:cBhvr>
                                      <p:tavLst>
                                        <p:tav tm="0">
                                          <p:val>
                                            <p:strVal val="#ppt_x"/>
                                          </p:val>
                                        </p:tav>
                                        <p:tav tm="100000">
                                          <p:val>
                                            <p:strVal val="#ppt_x"/>
                                          </p:val>
                                        </p:tav>
                                      </p:tavLst>
                                    </p:anim>
                                    <p:anim calcmode="lin" valueType="num">
                                      <p:cBhvr additive="base">
                                        <p:cTn id="116" dur="500" fill="hold"/>
                                        <p:tgtEl>
                                          <p:spTgt spid="57"/>
                                        </p:tgtEl>
                                        <p:attrNameLst>
                                          <p:attrName>ppt_y</p:attrName>
                                        </p:attrNameLst>
                                      </p:cBhvr>
                                      <p:tavLst>
                                        <p:tav tm="0">
                                          <p:val>
                                            <p:strVal val="1+#ppt_h/2"/>
                                          </p:val>
                                        </p:tav>
                                        <p:tav tm="100000">
                                          <p:val>
                                            <p:strVal val="#ppt_y"/>
                                          </p:val>
                                        </p:tav>
                                      </p:tavLst>
                                    </p:anim>
                                  </p:childTnLst>
                                </p:cTn>
                              </p:par>
                            </p:childTnLst>
                          </p:cTn>
                        </p:par>
                        <p:par>
                          <p:cTn id="117" fill="hold">
                            <p:stCondLst>
                              <p:cond delay="15000"/>
                            </p:stCondLst>
                            <p:childTnLst>
                              <p:par>
                                <p:cTn id="118" presetID="47" presetClass="entr" presetSubtype="0" repeatDur="0" restart="never" fill="hold" grpId="0" nodeType="afterEffect">
                                  <p:stCondLst>
                                    <p:cond delay="0"/>
                                  </p:stCondLst>
                                  <p:childTnLst>
                                    <p:set>
                                      <p:cBhvr additive="base">
                                        <p:cTn id="119" dur="1" fill="hold">
                                          <p:stCondLst>
                                            <p:cond delay="0"/>
                                          </p:stCondLst>
                                        </p:cTn>
                                        <p:tgtEl>
                                          <p:spTgt spid="70"/>
                                        </p:tgtEl>
                                        <p:attrNameLst>
                                          <p:attrName>style.visibility</p:attrName>
                                        </p:attrNameLst>
                                      </p:cBhvr>
                                      <p:to>
                                        <p:strVal val="visible"/>
                                      </p:to>
                                    </p:set>
                                    <p:animEffect transition="in" filter="fade">
                                      <p:cBhvr additive="base">
                                        <p:cTn id="120" dur="750" fill="hold">
                                          <p:stCondLst>
                                            <p:cond delay="0"/>
                                          </p:stCondLst>
                                        </p:cTn>
                                        <p:tgtEl>
                                          <p:spTgt spid="70"/>
                                        </p:tgtEl>
                                      </p:cBhvr>
                                    </p:animEffect>
                                    <p:anim from="0" to="0" calcmode="lin" valueType="num">
                                      <p:cBhvr additive="base">
                                        <p:cTn id="121" dur="750" fill="hold">
                                          <p:stCondLst>
                                            <p:cond delay="0"/>
                                          </p:stCondLst>
                                        </p:cTn>
                                        <p:tgtEl>
                                          <p:spTgt spid="70"/>
                                        </p:tgtEl>
                                        <p:attrNameLst>
                                          <p:attrName>ppt_x</p:attrName>
                                        </p:attrNameLst>
                                      </p:cBhvr>
                                      <p:tavLst>
                                        <p:tav tm="0">
                                          <p:val>
                                            <p:strVal val="#ppt_x"/>
                                          </p:val>
                                        </p:tav>
                                        <p:tav tm="100000">
                                          <p:val>
                                            <p:strVal val="#ppt_x"/>
                                          </p:val>
                                        </p:tav>
                                      </p:tavLst>
                                    </p:anim>
                                    <p:anim from="0" to="0" calcmode="lin" valueType="num">
                                      <p:cBhvr additive="base">
                                        <p:cTn id="122" dur="750" fill="hold">
                                          <p:stCondLst>
                                            <p:cond delay="0"/>
                                          </p:stCondLst>
                                        </p:cTn>
                                        <p:tgtEl>
                                          <p:spTgt spid="70"/>
                                        </p:tgtEl>
                                        <p:attrNameLst>
                                          <p:attrName>ppt_y</p:attrName>
                                        </p:attrNameLst>
                                      </p:cBhvr>
                                      <p:tavLst>
                                        <p:tav tm="0">
                                          <p:val>
                                            <p:strVal val="#ppt_y-.1"/>
                                          </p:val>
                                        </p:tav>
                                        <p:tav tm="100000">
                                          <p:val>
                                            <p:strVal val="#ppt_y"/>
                                          </p:val>
                                        </p:tav>
                                      </p:tavLst>
                                    </p:anim>
                                  </p:childTnLst>
                                </p:cTn>
                              </p:par>
                            </p:childTnLst>
                          </p:cTn>
                        </p:par>
                        <p:par>
                          <p:cTn id="123" fill="hold">
                            <p:stCondLst>
                              <p:cond delay="16000"/>
                            </p:stCondLst>
                            <p:childTnLst>
                              <p:par>
                                <p:cTn id="124" presetID="42" presetClass="entr" presetSubtype="0" repeatDur="0" restart="never" fill="hold" grpId="0" nodeType="afterEffect">
                                  <p:stCondLst>
                                    <p:cond delay="0"/>
                                  </p:stCondLst>
                                  <p:childTnLst>
                                    <p:set>
                                      <p:cBhvr additive="base">
                                        <p:cTn id="125" dur="1" fill="hold">
                                          <p:stCondLst>
                                            <p:cond delay="0"/>
                                          </p:stCondLst>
                                        </p:cTn>
                                        <p:tgtEl>
                                          <p:spTgt spid="69"/>
                                        </p:tgtEl>
                                        <p:attrNameLst>
                                          <p:attrName>style.visibility</p:attrName>
                                        </p:attrNameLst>
                                      </p:cBhvr>
                                      <p:to>
                                        <p:strVal val="visible"/>
                                      </p:to>
                                    </p:set>
                                    <p:animEffect transition="in" filter="fade">
                                      <p:cBhvr additive="base">
                                        <p:cTn id="126" dur="750" fill="hold">
                                          <p:stCondLst>
                                            <p:cond delay="0"/>
                                          </p:stCondLst>
                                        </p:cTn>
                                        <p:tgtEl>
                                          <p:spTgt spid="69"/>
                                        </p:tgtEl>
                                      </p:cBhvr>
                                    </p:animEffect>
                                    <p:anim from="0" to="0" calcmode="lin" valueType="num">
                                      <p:cBhvr additive="base">
                                        <p:cTn id="127" dur="750" fill="hold">
                                          <p:stCondLst>
                                            <p:cond delay="0"/>
                                          </p:stCondLst>
                                        </p:cTn>
                                        <p:tgtEl>
                                          <p:spTgt spid="69"/>
                                        </p:tgtEl>
                                        <p:attrNameLst>
                                          <p:attrName>ppt_x</p:attrName>
                                        </p:attrNameLst>
                                      </p:cBhvr>
                                      <p:tavLst>
                                        <p:tav tm="0">
                                          <p:val>
                                            <p:strVal val="#ppt_x"/>
                                          </p:val>
                                        </p:tav>
                                        <p:tav tm="100000">
                                          <p:val>
                                            <p:strVal val="#ppt_x"/>
                                          </p:val>
                                        </p:tav>
                                      </p:tavLst>
                                    </p:anim>
                                    <p:anim from="0" to="0" calcmode="lin" valueType="num">
                                      <p:cBhvr additive="base">
                                        <p:cTn id="128" dur="750" fill="hold">
                                          <p:stCondLst>
                                            <p:cond delay="0"/>
                                          </p:stCondLst>
                                        </p:cTn>
                                        <p:tgtEl>
                                          <p:spTgt spid="69"/>
                                        </p:tgtEl>
                                        <p:attrNameLst>
                                          <p:attrName>ppt_y</p:attrName>
                                        </p:attrNameLst>
                                      </p:cBhvr>
                                      <p:tavLst>
                                        <p:tav tm="0">
                                          <p:val>
                                            <p:strVal val="#ppt_y+.1"/>
                                          </p:val>
                                        </p:tav>
                                        <p:tav tm="100000">
                                          <p:val>
                                            <p:strVal val="#ppt_y"/>
                                          </p:val>
                                        </p:tav>
                                      </p:tavLst>
                                    </p:anim>
                                  </p:childTnLst>
                                </p:cTn>
                              </p:par>
                            </p:childTnLst>
                          </p:cTn>
                        </p:par>
                        <p:par>
                          <p:cTn id="129" fill="hold">
                            <p:stCondLst>
                              <p:cond delay="17000"/>
                            </p:stCondLst>
                            <p:childTnLst>
                              <p:par>
                                <p:cTn id="130" presetID="22" presetClass="entr" presetSubtype="8" repeatDur="0" restart="never" fill="hold" nodeType="after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wipe(left)">
                                      <p:cBhvr>
                                        <p:cTn id="132" dur="500"/>
                                        <p:tgtEl>
                                          <p:spTgt spid="41"/>
                                        </p:tgtEl>
                                      </p:cBhvr>
                                    </p:animEffect>
                                  </p:childTnLst>
                                </p:cTn>
                              </p:par>
                            </p:childTnLst>
                          </p:cTn>
                        </p:par>
                        <p:par>
                          <p:cTn id="133" fill="hold">
                            <p:stCondLst>
                              <p:cond delay="17500"/>
                            </p:stCondLst>
                            <p:childTnLst>
                              <p:par>
                                <p:cTn id="134" presetID="14" presetClass="entr" presetSubtype="10" repeatDur="0" restart="never" fill="hold" grpId="0" nodeType="after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randombar(horizontal)">
                                      <p:cBhvr>
                                        <p:cTn id="136" dur="500"/>
                                        <p:tgtEl>
                                          <p:spTgt spid="42"/>
                                        </p:tgtEl>
                                      </p:cBhvr>
                                    </p:animEffect>
                                  </p:childTnLst>
                                </p:cTn>
                              </p:par>
                            </p:childTnLst>
                          </p:cTn>
                        </p:par>
                        <p:par>
                          <p:cTn id="137" fill="hold">
                            <p:stCondLst>
                              <p:cond delay="18000"/>
                            </p:stCondLst>
                            <p:childTnLst>
                              <p:par>
                                <p:cTn id="138" presetID="9" presetClass="entr" presetSubtype="0" repeatDur="0" restart="never" fill="hold" grpId="0" nodeType="afterEffect">
                                  <p:stCondLst>
                                    <p:cond delay="0"/>
                                  </p:stCondLst>
                                  <p:childTnLst>
                                    <p:set>
                                      <p:cBhvr additive="base">
                                        <p:cTn id="139" dur="1" fill="hold">
                                          <p:stCondLst>
                                            <p:cond delay="0"/>
                                          </p:stCondLst>
                                        </p:cTn>
                                        <p:tgtEl>
                                          <p:spTgt spid="60"/>
                                        </p:tgtEl>
                                        <p:attrNameLst>
                                          <p:attrName>style.visibility</p:attrName>
                                        </p:attrNameLst>
                                      </p:cBhvr>
                                      <p:to>
                                        <p:strVal val="visible"/>
                                      </p:to>
                                    </p:set>
                                    <p:animEffect transition="in" filter="dissolve">
                                      <p:cBhvr additive="base">
                                        <p:cTn id="140" dur="500" fill="hold">
                                          <p:stCondLst>
                                            <p:cond delay="0"/>
                                          </p:stCondLst>
                                        </p:cTn>
                                        <p:tgtEl>
                                          <p:spTgt spid="60"/>
                                        </p:tgtEl>
                                      </p:cBhvr>
                                    </p:animEffect>
                                  </p:childTnLst>
                                </p:cTn>
                              </p:par>
                            </p:childTnLst>
                          </p:cTn>
                        </p:par>
                        <p:par>
                          <p:cTn id="141" fill="hold">
                            <p:stCondLst>
                              <p:cond delay="18500"/>
                            </p:stCondLst>
                            <p:childTnLst>
                              <p:par>
                                <p:cTn id="142" presetID="22" presetClass="entr" presetSubtype="8" repeatDur="0" restart="never" fill="hold" nodeType="after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wipe(left)">
                                      <p:cBhvr>
                                        <p:cTn id="144" dur="500"/>
                                        <p:tgtEl>
                                          <p:spTgt spid="43"/>
                                        </p:tgtEl>
                                      </p:cBhvr>
                                    </p:animEffect>
                                  </p:childTnLst>
                                </p:cTn>
                              </p:par>
                            </p:childTnLst>
                          </p:cTn>
                        </p:par>
                        <p:par>
                          <p:cTn id="145" fill="hold">
                            <p:stCondLst>
                              <p:cond delay="19000"/>
                            </p:stCondLst>
                            <p:childTnLst>
                              <p:par>
                                <p:cTn id="146" presetID="2" presetClass="entr" presetSubtype="2" repeatDur="0" restart="never" fill="hold" nodeType="afterEffect">
                                  <p:stCondLst>
                                    <p:cond delay="0"/>
                                  </p:stCondLst>
                                  <p:childTnLst>
                                    <p:set>
                                      <p:cBhvr>
                                        <p:cTn id="147" dur="1" fill="hold">
                                          <p:stCondLst>
                                            <p:cond delay="0"/>
                                          </p:stCondLst>
                                        </p:cTn>
                                        <p:tgtEl>
                                          <p:spTgt spid="61"/>
                                        </p:tgtEl>
                                        <p:attrNameLst>
                                          <p:attrName>style.visibility</p:attrName>
                                        </p:attrNameLst>
                                      </p:cBhvr>
                                      <p:to>
                                        <p:strVal val="visible"/>
                                      </p:to>
                                    </p:set>
                                    <p:anim calcmode="lin" valueType="num">
                                      <p:cBhvr additive="base">
                                        <p:cTn id="148" dur="500" fill="hold"/>
                                        <p:tgtEl>
                                          <p:spTgt spid="61"/>
                                        </p:tgtEl>
                                        <p:attrNameLst>
                                          <p:attrName>ppt_x</p:attrName>
                                        </p:attrNameLst>
                                      </p:cBhvr>
                                      <p:tavLst>
                                        <p:tav tm="0">
                                          <p:val>
                                            <p:strVal val="1+#ppt_w/2"/>
                                          </p:val>
                                        </p:tav>
                                        <p:tav tm="100000">
                                          <p:val>
                                            <p:strVal val="#ppt_x"/>
                                          </p:val>
                                        </p:tav>
                                      </p:tavLst>
                                    </p:anim>
                                    <p:anim calcmode="lin" valueType="num">
                                      <p:cBhvr additive="base">
                                        <p:cTn id="149" dur="500" fill="hold"/>
                                        <p:tgtEl>
                                          <p:spTgt spid="61"/>
                                        </p:tgtEl>
                                        <p:attrNameLst>
                                          <p:attrName>ppt_y</p:attrName>
                                        </p:attrNameLst>
                                      </p:cBhvr>
                                      <p:tavLst>
                                        <p:tav tm="0">
                                          <p:val>
                                            <p:strVal val="#ppt_y"/>
                                          </p:val>
                                        </p:tav>
                                        <p:tav tm="100000">
                                          <p:val>
                                            <p:strVal val="#ppt_y"/>
                                          </p:val>
                                        </p:tav>
                                      </p:tavLst>
                                    </p:anim>
                                  </p:childTnLst>
                                </p:cTn>
                              </p:par>
                            </p:childTnLst>
                          </p:cTn>
                        </p:par>
                        <p:par>
                          <p:cTn id="150" fill="hold">
                            <p:stCondLst>
                              <p:cond delay="19500"/>
                            </p:stCondLst>
                            <p:childTnLst>
                              <p:par>
                                <p:cTn id="151" presetID="22" presetClass="entr" presetSubtype="2" repeatDur="0" restart="never" fill="hold" nodeType="after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wipe(right)">
                                      <p:cBhvr>
                                        <p:cTn id="153" dur="500"/>
                                        <p:tgtEl>
                                          <p:spTgt spid="44"/>
                                        </p:tgtEl>
                                      </p:cBhvr>
                                    </p:animEffect>
                                  </p:childTnLst>
                                </p:cTn>
                              </p:par>
                            </p:childTnLst>
                          </p:cTn>
                        </p:par>
                        <p:par>
                          <p:cTn id="154" fill="hold">
                            <p:stCondLst>
                              <p:cond delay="20000"/>
                            </p:stCondLst>
                            <p:childTnLst>
                              <p:par>
                                <p:cTn id="155" presetID="2" presetClass="entr" presetSubtype="4" fill="hold" nodeType="afterEffect">
                                  <p:stCondLst>
                                    <p:cond delay="0"/>
                                  </p:stCondLst>
                                  <p:childTnLst>
                                    <p:set>
                                      <p:cBhvr>
                                        <p:cTn id="156" dur="1" fill="hold">
                                          <p:stCondLst>
                                            <p:cond delay="0"/>
                                          </p:stCondLst>
                                        </p:cTn>
                                        <p:tgtEl>
                                          <p:spTgt spid="64"/>
                                        </p:tgtEl>
                                        <p:attrNameLst>
                                          <p:attrName>style.visibility</p:attrName>
                                        </p:attrNameLst>
                                      </p:cBhvr>
                                      <p:to>
                                        <p:strVal val="visible"/>
                                      </p:to>
                                    </p:set>
                                    <p:anim calcmode="lin" valueType="num">
                                      <p:cBhvr additive="base">
                                        <p:cTn id="157" dur="500" fill="hold"/>
                                        <p:tgtEl>
                                          <p:spTgt spid="64"/>
                                        </p:tgtEl>
                                        <p:attrNameLst>
                                          <p:attrName>ppt_x</p:attrName>
                                        </p:attrNameLst>
                                      </p:cBhvr>
                                      <p:tavLst>
                                        <p:tav tm="0">
                                          <p:val>
                                            <p:strVal val="#ppt_x"/>
                                          </p:val>
                                        </p:tav>
                                        <p:tav tm="100000">
                                          <p:val>
                                            <p:strVal val="#ppt_x"/>
                                          </p:val>
                                        </p:tav>
                                      </p:tavLst>
                                    </p:anim>
                                    <p:anim calcmode="lin" valueType="num">
                                      <p:cBhvr additive="base">
                                        <p:cTn id="158" dur="500" fill="hold"/>
                                        <p:tgtEl>
                                          <p:spTgt spid="64"/>
                                        </p:tgtEl>
                                        <p:attrNameLst>
                                          <p:attrName>ppt_y</p:attrName>
                                        </p:attrNameLst>
                                      </p:cBhvr>
                                      <p:tavLst>
                                        <p:tav tm="0">
                                          <p:val>
                                            <p:strVal val="1+#ppt_h/2"/>
                                          </p:val>
                                        </p:tav>
                                        <p:tav tm="100000">
                                          <p:val>
                                            <p:strVal val="#ppt_y"/>
                                          </p:val>
                                        </p:tav>
                                      </p:tavLst>
                                    </p:anim>
                                  </p:childTnLst>
                                </p:cTn>
                              </p:par>
                            </p:childTnLst>
                          </p:cTn>
                        </p:par>
                        <p:par>
                          <p:cTn id="159" fill="hold">
                            <p:stCondLst>
                              <p:cond delay="20500"/>
                            </p:stCondLst>
                            <p:childTnLst>
                              <p:par>
                                <p:cTn id="160" presetID="47" presetClass="entr" presetSubtype="0" repeatDur="0" restart="never" fill="hold" grpId="0" nodeType="afterEffect">
                                  <p:stCondLst>
                                    <p:cond delay="0"/>
                                  </p:stCondLst>
                                  <p:childTnLst>
                                    <p:set>
                                      <p:cBhvr additive="base">
                                        <p:cTn id="161" dur="1" fill="hold">
                                          <p:stCondLst>
                                            <p:cond delay="0"/>
                                          </p:stCondLst>
                                        </p:cTn>
                                        <p:tgtEl>
                                          <p:spTgt spid="74"/>
                                        </p:tgtEl>
                                        <p:attrNameLst>
                                          <p:attrName>style.visibility</p:attrName>
                                        </p:attrNameLst>
                                      </p:cBhvr>
                                      <p:to>
                                        <p:strVal val="visible"/>
                                      </p:to>
                                    </p:set>
                                    <p:animEffect transition="in" filter="fade">
                                      <p:cBhvr additive="base">
                                        <p:cTn id="162" dur="750" fill="hold">
                                          <p:stCondLst>
                                            <p:cond delay="0"/>
                                          </p:stCondLst>
                                        </p:cTn>
                                        <p:tgtEl>
                                          <p:spTgt spid="74"/>
                                        </p:tgtEl>
                                      </p:cBhvr>
                                    </p:animEffect>
                                    <p:anim from="0" to="0" calcmode="lin" valueType="num">
                                      <p:cBhvr additive="base">
                                        <p:cTn id="163" dur="750" fill="hold">
                                          <p:stCondLst>
                                            <p:cond delay="0"/>
                                          </p:stCondLst>
                                        </p:cTn>
                                        <p:tgtEl>
                                          <p:spTgt spid="74"/>
                                        </p:tgtEl>
                                        <p:attrNameLst>
                                          <p:attrName>ppt_x</p:attrName>
                                        </p:attrNameLst>
                                      </p:cBhvr>
                                      <p:tavLst>
                                        <p:tav tm="0">
                                          <p:val>
                                            <p:strVal val="#ppt_x"/>
                                          </p:val>
                                        </p:tav>
                                        <p:tav tm="100000">
                                          <p:val>
                                            <p:strVal val="#ppt_x"/>
                                          </p:val>
                                        </p:tav>
                                      </p:tavLst>
                                    </p:anim>
                                    <p:anim from="0" to="0" calcmode="lin" valueType="num">
                                      <p:cBhvr additive="base">
                                        <p:cTn id="164" dur="750" fill="hold">
                                          <p:stCondLst>
                                            <p:cond delay="0"/>
                                          </p:stCondLst>
                                        </p:cTn>
                                        <p:tgtEl>
                                          <p:spTgt spid="74"/>
                                        </p:tgtEl>
                                        <p:attrNameLst>
                                          <p:attrName>ppt_y</p:attrName>
                                        </p:attrNameLst>
                                      </p:cBhvr>
                                      <p:tavLst>
                                        <p:tav tm="0">
                                          <p:val>
                                            <p:strVal val="#ppt_y-.1"/>
                                          </p:val>
                                        </p:tav>
                                        <p:tav tm="100000">
                                          <p:val>
                                            <p:strVal val="#ppt_y"/>
                                          </p:val>
                                        </p:tav>
                                      </p:tavLst>
                                    </p:anim>
                                  </p:childTnLst>
                                </p:cTn>
                              </p:par>
                            </p:childTnLst>
                          </p:cTn>
                        </p:par>
                        <p:par>
                          <p:cTn id="165" fill="hold">
                            <p:stCondLst>
                              <p:cond delay="21500"/>
                            </p:stCondLst>
                            <p:childTnLst>
                              <p:par>
                                <p:cTn id="166" presetID="42" presetClass="entr" presetSubtype="0" repeatDur="0" restart="never" fill="hold" grpId="0" nodeType="afterEffect">
                                  <p:stCondLst>
                                    <p:cond delay="0"/>
                                  </p:stCondLst>
                                  <p:childTnLst>
                                    <p:set>
                                      <p:cBhvr additive="base">
                                        <p:cTn id="167" dur="1" fill="hold">
                                          <p:stCondLst>
                                            <p:cond delay="0"/>
                                          </p:stCondLst>
                                        </p:cTn>
                                        <p:tgtEl>
                                          <p:spTgt spid="73"/>
                                        </p:tgtEl>
                                        <p:attrNameLst>
                                          <p:attrName>style.visibility</p:attrName>
                                        </p:attrNameLst>
                                      </p:cBhvr>
                                      <p:to>
                                        <p:strVal val="visible"/>
                                      </p:to>
                                    </p:set>
                                    <p:animEffect transition="in" filter="fade">
                                      <p:cBhvr additive="base">
                                        <p:cTn id="168" dur="750" fill="hold">
                                          <p:stCondLst>
                                            <p:cond delay="0"/>
                                          </p:stCondLst>
                                        </p:cTn>
                                        <p:tgtEl>
                                          <p:spTgt spid="73"/>
                                        </p:tgtEl>
                                      </p:cBhvr>
                                    </p:animEffect>
                                    <p:anim from="0" to="0" calcmode="lin" valueType="num">
                                      <p:cBhvr additive="base">
                                        <p:cTn id="169" dur="750" fill="hold">
                                          <p:stCondLst>
                                            <p:cond delay="0"/>
                                          </p:stCondLst>
                                        </p:cTn>
                                        <p:tgtEl>
                                          <p:spTgt spid="73"/>
                                        </p:tgtEl>
                                        <p:attrNameLst>
                                          <p:attrName>ppt_x</p:attrName>
                                        </p:attrNameLst>
                                      </p:cBhvr>
                                      <p:tavLst>
                                        <p:tav tm="0">
                                          <p:val>
                                            <p:strVal val="#ppt_x"/>
                                          </p:val>
                                        </p:tav>
                                        <p:tav tm="100000">
                                          <p:val>
                                            <p:strVal val="#ppt_x"/>
                                          </p:val>
                                        </p:tav>
                                      </p:tavLst>
                                    </p:anim>
                                    <p:anim from="0" to="0" calcmode="lin" valueType="num">
                                      <p:cBhvr additive="base">
                                        <p:cTn id="170" dur="750" fill="hold">
                                          <p:stCondLst>
                                            <p:cond delay="0"/>
                                          </p:stCondLst>
                                        </p:cTn>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2" grpId="0" animBg="1"/>
      <p:bldP spid="45" grpId="0" animBg="1"/>
      <p:bldP spid="49" grpId="0" animBg="1"/>
      <p:bldP spid="53" grpId="0" animBg="1"/>
      <p:bldP spid="60" grpId="0" animBg="1"/>
      <p:bldP spid="67" grpId="0"/>
      <p:bldP spid="68" grpId="0"/>
      <p:bldP spid="69" grpId="0"/>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75113" y="36513"/>
            <a:ext cx="5713286" cy="6858000"/>
          </a:xfrm>
          <a:prstGeom prst="rect">
            <a:avLst/>
          </a:prstGeom>
        </p:spPr>
      </p:pic>
      <p:grpSp>
        <p:nvGrpSpPr>
          <p:cNvPr id="3" name="组合 2"/>
          <p:cNvGrpSpPr/>
          <p:nvPr/>
        </p:nvGrpSpPr>
        <p:grpSpPr>
          <a:xfrm>
            <a:off x="2649537" y="1531937"/>
            <a:ext cx="2286000" cy="450850"/>
            <a:chOff x="1928813" y="1895475"/>
            <a:chExt cx="2286000" cy="450850"/>
          </a:xfrm>
        </p:grpSpPr>
        <p:sp>
          <p:nvSpPr>
            <p:cNvPr id="5" name="MH_SubTitle_1"/>
            <p:cNvSpPr/>
            <p:nvPr>
              <p:custDataLst>
                <p:tags r:id="rId15"/>
              </p:custDataLst>
            </p:nvPr>
          </p:nvSpPr>
          <p:spPr>
            <a:xfrm>
              <a:off x="1928813" y="1895475"/>
              <a:ext cx="2286000" cy="450850"/>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6" name="MH_Other_1"/>
            <p:cNvSpPr/>
            <p:nvPr>
              <p:custDataLst>
                <p:tags r:id="rId16"/>
              </p:custDataLst>
            </p:nvPr>
          </p:nvSpPr>
          <p:spPr>
            <a:xfrm>
              <a:off x="3790950" y="1930400"/>
              <a:ext cx="381000" cy="381000"/>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sp>
        <p:nvSpPr>
          <p:cNvPr id="2053" name="MH_Text_1"/>
          <p:cNvSpPr>
            <a:spLocks noChangeArrowheads="1"/>
          </p:cNvSpPr>
          <p:nvPr>
            <p:custDataLst>
              <p:tags r:id="rId2"/>
            </p:custDataLst>
          </p:nvPr>
        </p:nvSpPr>
        <p:spPr bwMode="auto">
          <a:xfrm>
            <a:off x="5018088" y="1165226"/>
            <a:ext cx="4602162"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dirty="0" smtClean="0">
                <a:latin typeface="Adobe 楷体 Std R" panose="02020400000000000000" pitchFamily="18" charset="-122"/>
                <a:ea typeface="Adobe 楷体 Std R" panose="02020400000000000000" pitchFamily="18" charset="-122"/>
              </a:rPr>
              <a:t>请输入替换你的文本内容请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a:t>
            </a:r>
            <a:endParaRPr lang="en-US" altLang="zh-CN" sz="2400" dirty="0">
              <a:latin typeface="Adobe 楷体 Std R" panose="02020400000000000000" pitchFamily="18" charset="-122"/>
              <a:ea typeface="Adobe 楷体 Std R" panose="02020400000000000000" pitchFamily="18" charset="-122"/>
            </a:endParaRPr>
          </a:p>
        </p:txBody>
      </p:sp>
      <p:sp>
        <p:nvSpPr>
          <p:cNvPr id="9" name="MH_SubTitle_2"/>
          <p:cNvSpPr/>
          <p:nvPr>
            <p:custDataLst>
              <p:tags r:id="rId3"/>
            </p:custDataLst>
          </p:nvPr>
        </p:nvSpPr>
        <p:spPr>
          <a:xfrm>
            <a:off x="2649537" y="2814638"/>
            <a:ext cx="2286000" cy="450850"/>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10" name="MH_Other_2"/>
          <p:cNvSpPr/>
          <p:nvPr>
            <p:custDataLst>
              <p:tags r:id="rId4"/>
            </p:custDataLst>
          </p:nvPr>
        </p:nvSpPr>
        <p:spPr>
          <a:xfrm>
            <a:off x="4511674" y="2849563"/>
            <a:ext cx="381000" cy="379412"/>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nvGrpSpPr>
          <p:cNvPr id="7" name="组合 6"/>
          <p:cNvGrpSpPr/>
          <p:nvPr/>
        </p:nvGrpSpPr>
        <p:grpSpPr>
          <a:xfrm>
            <a:off x="2649537" y="3949701"/>
            <a:ext cx="2286000" cy="449263"/>
            <a:chOff x="1928813" y="3835401"/>
            <a:chExt cx="2286000" cy="449263"/>
          </a:xfrm>
        </p:grpSpPr>
        <p:sp>
          <p:nvSpPr>
            <p:cNvPr id="13" name="MH_SubTitle_3"/>
            <p:cNvSpPr/>
            <p:nvPr>
              <p:custDataLst>
                <p:tags r:id="rId13"/>
              </p:custDataLst>
            </p:nvPr>
          </p:nvSpPr>
          <p:spPr>
            <a:xfrm>
              <a:off x="1928813" y="3835401"/>
              <a:ext cx="2286000" cy="449263"/>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14" name="MH_Other_3"/>
            <p:cNvSpPr/>
            <p:nvPr>
              <p:custDataLst>
                <p:tags r:id="rId14"/>
              </p:custDataLst>
            </p:nvPr>
          </p:nvSpPr>
          <p:spPr>
            <a:xfrm>
              <a:off x="3790950" y="3870326"/>
              <a:ext cx="381000" cy="379413"/>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grpSp>
        <p:nvGrpSpPr>
          <p:cNvPr id="4" name="组合 3"/>
          <p:cNvGrpSpPr/>
          <p:nvPr/>
        </p:nvGrpSpPr>
        <p:grpSpPr>
          <a:xfrm>
            <a:off x="2649537" y="5045075"/>
            <a:ext cx="2286000" cy="450850"/>
            <a:chOff x="1928813" y="4803775"/>
            <a:chExt cx="2286000" cy="450850"/>
          </a:xfrm>
        </p:grpSpPr>
        <p:sp>
          <p:nvSpPr>
            <p:cNvPr id="17" name="MH_SubTitle_4"/>
            <p:cNvSpPr/>
            <p:nvPr>
              <p:custDataLst>
                <p:tags r:id="rId11"/>
              </p:custDataLst>
            </p:nvPr>
          </p:nvSpPr>
          <p:spPr>
            <a:xfrm>
              <a:off x="1928813" y="4803775"/>
              <a:ext cx="2286000" cy="450850"/>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18" name="MH_Other_4"/>
            <p:cNvSpPr/>
            <p:nvPr>
              <p:custDataLst>
                <p:tags r:id="rId12"/>
              </p:custDataLst>
            </p:nvPr>
          </p:nvSpPr>
          <p:spPr>
            <a:xfrm>
              <a:off x="3790950" y="4838700"/>
              <a:ext cx="381000" cy="381000"/>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grpSp>
        <p:nvGrpSpPr>
          <p:cNvPr id="2" name="组合 1"/>
          <p:cNvGrpSpPr/>
          <p:nvPr/>
        </p:nvGrpSpPr>
        <p:grpSpPr>
          <a:xfrm>
            <a:off x="1736725" y="793751"/>
            <a:ext cx="1150938" cy="5673725"/>
            <a:chOff x="1736725" y="793751"/>
            <a:chExt cx="1150938" cy="5673725"/>
          </a:xfrm>
        </p:grpSpPr>
        <p:pic>
          <p:nvPicPr>
            <p:cNvPr id="2063" name="MH_Other_5"/>
            <p:cNvPicPr>
              <a:picLocks noChangeAspect="1"/>
            </p:cNvPicPr>
            <p:nvPr>
              <p:custDataLst>
                <p:tags r:id="rId8"/>
              </p:custDataLst>
            </p:nvPr>
          </p:nvPicPr>
          <p:blipFill>
            <a:blip r:embed="rId19">
              <a:extLst>
                <a:ext uri="{28A0092B-C50C-407E-A947-70E740481C1C}">
                  <a14:useLocalDpi xmlns:a14="http://schemas.microsoft.com/office/drawing/2010/main" val="0"/>
                </a:ext>
              </a:extLst>
            </a:blip>
            <a:srcRect t="20860" r="87917" b="19460"/>
            <a:stretch>
              <a:fillRect/>
            </a:stretch>
          </p:blipFill>
          <p:spPr bwMode="auto">
            <a:xfrm>
              <a:off x="1736725" y="793751"/>
              <a:ext cx="155575" cy="567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MH_Other_6"/>
            <p:cNvPicPr>
              <a:picLocks noChangeAspect="1"/>
            </p:cNvPicPr>
            <p:nvPr>
              <p:custDataLst>
                <p:tags r:id="rId9"/>
              </p:custDataLst>
            </p:nvPr>
          </p:nvPicPr>
          <p:blipFill>
            <a:blip r:embed="rId20">
              <a:extLst>
                <a:ext uri="{28A0092B-C50C-407E-A947-70E740481C1C}">
                  <a14:useLocalDpi xmlns:a14="http://schemas.microsoft.com/office/drawing/2010/main" val="0"/>
                </a:ext>
              </a:extLst>
            </a:blip>
            <a:srcRect l="87917" t="20860" b="19460"/>
            <a:stretch>
              <a:fillRect/>
            </a:stretch>
          </p:blipFill>
          <p:spPr bwMode="auto">
            <a:xfrm>
              <a:off x="2732088" y="793751"/>
              <a:ext cx="155575" cy="567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MH_Title_1"/>
            <p:cNvSpPr/>
            <p:nvPr>
              <p:custDataLst>
                <p:tags r:id="rId10"/>
              </p:custDataLst>
            </p:nvPr>
          </p:nvSpPr>
          <p:spPr>
            <a:xfrm>
              <a:off x="1881403" y="912582"/>
              <a:ext cx="861232" cy="5437414"/>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r>
                <a:rPr lang="zh-CN" altLang="en-US" sz="2800" spc="100" dirty="0" smtClean="0">
                  <a:solidFill>
                    <a:srgbClr val="333333"/>
                  </a:solidFill>
                </a:rPr>
                <a:t>请输入你的标题</a:t>
              </a:r>
              <a:endParaRPr lang="en-US" altLang="zh-CN" sz="2800" spc="100" dirty="0">
                <a:solidFill>
                  <a:srgbClr val="333333"/>
                </a:solidFill>
              </a:endParaRPr>
            </a:p>
          </p:txBody>
        </p:sp>
      </p:grpSp>
      <p:sp>
        <p:nvSpPr>
          <p:cNvPr id="20" name="MH_Text_1"/>
          <p:cNvSpPr>
            <a:spLocks noChangeArrowheads="1"/>
          </p:cNvSpPr>
          <p:nvPr>
            <p:custDataLst>
              <p:tags r:id="rId5"/>
            </p:custDataLst>
          </p:nvPr>
        </p:nvSpPr>
        <p:spPr bwMode="auto">
          <a:xfrm>
            <a:off x="4935536" y="2577192"/>
            <a:ext cx="4532313"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Adobe 楷体 Std R" panose="02020400000000000000" pitchFamily="18" charset="-122"/>
                <a:ea typeface="Adobe 楷体 Std R" panose="02020400000000000000" pitchFamily="18" charset="-122"/>
              </a:rPr>
              <a:t>请输入替换你的文本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输入替换你的文本内容</a:t>
            </a:r>
            <a:endParaRPr lang="en-US" altLang="zh-CN" sz="2400" dirty="0">
              <a:latin typeface="Adobe 楷体 Std R" panose="02020400000000000000" pitchFamily="18" charset="-122"/>
              <a:ea typeface="Adobe 楷体 Std R" panose="02020400000000000000" pitchFamily="18" charset="-122"/>
            </a:endParaRPr>
          </a:p>
        </p:txBody>
      </p:sp>
      <p:sp>
        <p:nvSpPr>
          <p:cNvPr id="21" name="MH_Text_1"/>
          <p:cNvSpPr>
            <a:spLocks noChangeArrowheads="1"/>
          </p:cNvSpPr>
          <p:nvPr>
            <p:custDataLst>
              <p:tags r:id="rId6"/>
            </p:custDataLst>
          </p:nvPr>
        </p:nvSpPr>
        <p:spPr bwMode="auto">
          <a:xfrm>
            <a:off x="5057488" y="3953217"/>
            <a:ext cx="4445001"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Adobe 楷体 Std R" panose="02020400000000000000" pitchFamily="18" charset="-122"/>
                <a:ea typeface="Adobe 楷体 Std R" panose="02020400000000000000" pitchFamily="18" charset="-122"/>
              </a:rPr>
              <a:t>请输入替换你的文本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输入替换你的文本内容</a:t>
            </a:r>
            <a:endParaRPr lang="en-US" altLang="zh-CN" sz="2400" dirty="0">
              <a:latin typeface="Adobe 楷体 Std R" panose="02020400000000000000" pitchFamily="18" charset="-122"/>
              <a:ea typeface="Adobe 楷体 Std R" panose="02020400000000000000" pitchFamily="18" charset="-122"/>
            </a:endParaRPr>
          </a:p>
        </p:txBody>
      </p:sp>
      <p:sp>
        <p:nvSpPr>
          <p:cNvPr id="22" name="MH_Text_1"/>
          <p:cNvSpPr>
            <a:spLocks noChangeArrowheads="1"/>
          </p:cNvSpPr>
          <p:nvPr>
            <p:custDataLst>
              <p:tags r:id="rId7"/>
            </p:custDataLst>
          </p:nvPr>
        </p:nvSpPr>
        <p:spPr bwMode="auto">
          <a:xfrm>
            <a:off x="5096018" y="5266418"/>
            <a:ext cx="4367939"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Adobe 楷体 Std R" panose="02020400000000000000" pitchFamily="18" charset="-122"/>
                <a:ea typeface="Adobe 楷体 Std R" panose="02020400000000000000" pitchFamily="18" charset="-122"/>
              </a:rPr>
              <a:t>请输入替换你的文本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输入替换你的文本内容</a:t>
            </a:r>
            <a:endParaRPr lang="en-US" altLang="zh-CN" sz="2400" dirty="0">
              <a:latin typeface="Adobe 楷体 Std R" panose="02020400000000000000" pitchFamily="18" charset="-122"/>
              <a:ea typeface="Adobe 楷体 Std R" panose="02020400000000000000" pitchFamily="18" charset="-122"/>
            </a:endParaRPr>
          </a:p>
        </p:txBody>
      </p:sp>
      <p:pic>
        <p:nvPicPr>
          <p:cNvPr id="8" name="图片 7"/>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868864" y="3694112"/>
            <a:ext cx="3530966" cy="3282157"/>
          </a:xfrm>
          <a:prstGeom prst="rect">
            <a:avLst/>
          </a:prstGeom>
        </p:spPr>
      </p:pic>
      <p:sp>
        <p:nvSpPr>
          <p:cNvPr id="26" name="矩形 25"/>
          <p:cNvSpPr/>
          <p:nvPr/>
        </p:nvSpPr>
        <p:spPr>
          <a:xfrm>
            <a:off x="717838" y="206835"/>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2"/>
                                          </p:val>
                                        </p:tav>
                                        <p:tav tm="100000">
                                          <p:val>
                                            <p:strVal val="#ppt_x"/>
                                          </p:val>
                                        </p:tav>
                                      </p:tavLst>
                                    </p:anim>
                                    <p:anim calcmode="lin" valueType="num">
                                      <p:cBhvr>
                                        <p:cTn id="20"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ppt_x</p:attrName>
                                        </p:attrNameLst>
                                      </p:cBhvr>
                                      <p:tavLst>
                                        <p:tav tm="0">
                                          <p:val>
                                            <p:strVal val="#ppt_x-.2"/>
                                          </p:val>
                                        </p:tav>
                                        <p:tav tm="100000">
                                          <p:val>
                                            <p:strVal val="#ppt_x"/>
                                          </p:val>
                                        </p:tav>
                                      </p:tavLst>
                                    </p:anim>
                                    <p:anim calcmode="lin" valueType="num">
                                      <p:cBhvr>
                                        <p:cTn id="2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9"/>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ppt_x</p:attrName>
                                        </p:attrNameLst>
                                      </p:cBhvr>
                                      <p:tavLst>
                                        <p:tav tm="0">
                                          <p:val>
                                            <p:strVal val="#ppt_x-.2"/>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ppt_x</p:attrName>
                                        </p:attrNameLst>
                                      </p:cBhvr>
                                      <p:tavLst>
                                        <p:tav tm="0">
                                          <p:val>
                                            <p:strVal val="#ppt_x-.2"/>
                                          </p:val>
                                        </p:tav>
                                        <p:tav tm="100000">
                                          <p:val>
                                            <p:strVal val="#ppt_x"/>
                                          </p:val>
                                        </p:tav>
                                      </p:tavLst>
                                    </p:anim>
                                    <p:anim calcmode="lin" valueType="num">
                                      <p:cBhvr>
                                        <p:cTn id="3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
                                        </p:tgtEl>
                                      </p:cBhvr>
                                    </p:animEffect>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053"/>
                                        </p:tgtEl>
                                        <p:attrNameLst>
                                          <p:attrName>style.visibility</p:attrName>
                                        </p:attrNameLst>
                                      </p:cBhvr>
                                      <p:to>
                                        <p:strVal val="visible"/>
                                      </p:to>
                                    </p:set>
                                    <p:animEffect transition="in" filter="fade">
                                      <p:cBhvr>
                                        <p:cTn id="43" dur="1000"/>
                                        <p:tgtEl>
                                          <p:spTgt spid="2053"/>
                                        </p:tgtEl>
                                      </p:cBhvr>
                                    </p:animEffect>
                                    <p:anim calcmode="lin" valueType="num">
                                      <p:cBhvr>
                                        <p:cTn id="44" dur="1000" fill="hold"/>
                                        <p:tgtEl>
                                          <p:spTgt spid="2053"/>
                                        </p:tgtEl>
                                        <p:attrNameLst>
                                          <p:attrName>ppt_x</p:attrName>
                                        </p:attrNameLst>
                                      </p:cBhvr>
                                      <p:tavLst>
                                        <p:tav tm="0">
                                          <p:val>
                                            <p:strVal val="#ppt_x"/>
                                          </p:val>
                                        </p:tav>
                                        <p:tav tm="100000">
                                          <p:val>
                                            <p:strVal val="#ppt_x"/>
                                          </p:val>
                                        </p:tav>
                                      </p:tavLst>
                                    </p:anim>
                                    <p:anim calcmode="lin" valueType="num">
                                      <p:cBhvr>
                                        <p:cTn id="45" dur="1000" fill="hold"/>
                                        <p:tgtEl>
                                          <p:spTgt spid="205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10"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10500"/>
                            </p:stCondLst>
                            <p:childTnLst>
                              <p:par>
                                <p:cTn id="69" presetID="31" presetClass="entr" presetSubtype="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1000" fill="hold"/>
                                        <p:tgtEl>
                                          <p:spTgt spid="8"/>
                                        </p:tgtEl>
                                        <p:attrNameLst>
                                          <p:attrName>ppt_w</p:attrName>
                                        </p:attrNameLst>
                                      </p:cBhvr>
                                      <p:tavLst>
                                        <p:tav tm="0">
                                          <p:val>
                                            <p:fltVal val="0"/>
                                          </p:val>
                                        </p:tav>
                                        <p:tav tm="100000">
                                          <p:val>
                                            <p:strVal val="#ppt_w"/>
                                          </p:val>
                                        </p:tav>
                                      </p:tavLst>
                                    </p:anim>
                                    <p:anim calcmode="lin" valueType="num">
                                      <p:cBhvr>
                                        <p:cTn id="72" dur="1000" fill="hold"/>
                                        <p:tgtEl>
                                          <p:spTgt spid="8"/>
                                        </p:tgtEl>
                                        <p:attrNameLst>
                                          <p:attrName>ppt_h</p:attrName>
                                        </p:attrNameLst>
                                      </p:cBhvr>
                                      <p:tavLst>
                                        <p:tav tm="0">
                                          <p:val>
                                            <p:fltVal val="0"/>
                                          </p:val>
                                        </p:tav>
                                        <p:tav tm="100000">
                                          <p:val>
                                            <p:strVal val="#ppt_h"/>
                                          </p:val>
                                        </p:tav>
                                      </p:tavLst>
                                    </p:anim>
                                    <p:anim calcmode="lin" valueType="num">
                                      <p:cBhvr>
                                        <p:cTn id="73" dur="1000" fill="hold"/>
                                        <p:tgtEl>
                                          <p:spTgt spid="8"/>
                                        </p:tgtEl>
                                        <p:attrNameLst>
                                          <p:attrName>style.rotation</p:attrName>
                                        </p:attrNameLst>
                                      </p:cBhvr>
                                      <p:tavLst>
                                        <p:tav tm="0">
                                          <p:val>
                                            <p:fltVal val="90"/>
                                          </p:val>
                                        </p:tav>
                                        <p:tav tm="100000">
                                          <p:val>
                                            <p:fltVal val="0"/>
                                          </p:val>
                                        </p:tav>
                                      </p:tavLst>
                                    </p:anim>
                                    <p:animEffect transition="in" filter="fade">
                                      <p:cBhvr>
                                        <p:cTn id="7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p:bldP spid="9" grpId="0" animBg="1"/>
      <p:bldP spid="20" grpId="0"/>
      <p:bldP spid="21" grpId="0"/>
      <p:bldP spid="22"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9276" y="-62749"/>
            <a:ext cx="3787510" cy="6858000"/>
          </a:xfrm>
          <a:prstGeom prst="rect">
            <a:avLst/>
          </a:prstGeom>
        </p:spPr>
      </p:pic>
      <p:sp>
        <p:nvSpPr>
          <p:cNvPr id="5" name="流程图: 联系 4"/>
          <p:cNvSpPr/>
          <p:nvPr/>
        </p:nvSpPr>
        <p:spPr>
          <a:xfrm>
            <a:off x="6034921" y="1979068"/>
            <a:ext cx="2736304" cy="2736304"/>
          </a:xfrm>
          <a:prstGeom prst="flowChartConnector">
            <a:avLst/>
          </a:prstGeom>
          <a:solidFill>
            <a:srgbClr val="FB478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000" dirty="0" smtClean="0">
                <a:latin typeface="Arial Rounded MT Bold" pitchFamily="34" charset="0"/>
              </a:rPr>
              <a:t>65%</a:t>
            </a:r>
          </a:p>
          <a:p>
            <a:pPr algn="ctr"/>
            <a:r>
              <a:rPr lang="zh-CN" altLang="en-US" sz="2000" b="1" dirty="0">
                <a:latin typeface="幼圆" pitchFamily="49" charset="-122"/>
                <a:ea typeface="幼圆" pitchFamily="49" charset="-122"/>
              </a:rPr>
              <a:t>请</a:t>
            </a:r>
            <a:r>
              <a:rPr lang="zh-CN" altLang="en-US" sz="2000" b="1" dirty="0" smtClean="0">
                <a:latin typeface="幼圆" pitchFamily="49" charset="-122"/>
                <a:ea typeface="幼圆" pitchFamily="49" charset="-122"/>
              </a:rPr>
              <a:t>替换您的文字</a:t>
            </a:r>
            <a:endParaRPr lang="zh-CN" altLang="en-US" sz="2000" b="1" dirty="0">
              <a:latin typeface="幼圆" pitchFamily="49" charset="-122"/>
              <a:ea typeface="幼圆" pitchFamily="49" charset="-122"/>
            </a:endParaRPr>
          </a:p>
        </p:txBody>
      </p:sp>
      <p:sp>
        <p:nvSpPr>
          <p:cNvPr id="6" name="流程图: 联系 5"/>
          <p:cNvSpPr/>
          <p:nvPr/>
        </p:nvSpPr>
        <p:spPr>
          <a:xfrm>
            <a:off x="6214941" y="1385002"/>
            <a:ext cx="1188132" cy="1188132"/>
          </a:xfrm>
          <a:prstGeom prst="flowChartConnector">
            <a:avLst/>
          </a:prstGeom>
          <a:solidFill>
            <a:srgbClr val="B809F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itchFamily="34" charset="0"/>
                <a:ea typeface="幼圆" pitchFamily="49" charset="-122"/>
              </a:rPr>
              <a:t>32%</a:t>
            </a:r>
            <a:endParaRPr lang="zh-CN" altLang="en-US" dirty="0">
              <a:latin typeface="Arial Rounded MT Bold" pitchFamily="34" charset="0"/>
              <a:ea typeface="幼圆" pitchFamily="49" charset="-122"/>
            </a:endParaRPr>
          </a:p>
        </p:txBody>
      </p:sp>
      <p:sp>
        <p:nvSpPr>
          <p:cNvPr id="7" name="流程图: 联系 6"/>
          <p:cNvSpPr/>
          <p:nvPr/>
        </p:nvSpPr>
        <p:spPr>
          <a:xfrm>
            <a:off x="7616382" y="1688094"/>
            <a:ext cx="1000551" cy="1000551"/>
          </a:xfrm>
          <a:prstGeom prst="flowChartConnector">
            <a:avLst/>
          </a:prstGeom>
          <a:solidFill>
            <a:srgbClr val="13CAE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itchFamily="34" charset="0"/>
                <a:ea typeface="幼圆" pitchFamily="49" charset="-122"/>
              </a:rPr>
              <a:t>21%</a:t>
            </a:r>
            <a:endParaRPr lang="zh-CN" altLang="en-US" dirty="0">
              <a:latin typeface="Arial Rounded MT Bold" pitchFamily="34" charset="0"/>
              <a:ea typeface="幼圆" pitchFamily="49" charset="-122"/>
            </a:endParaRPr>
          </a:p>
        </p:txBody>
      </p:sp>
      <p:sp>
        <p:nvSpPr>
          <p:cNvPr id="8" name="流程图: 联系 7"/>
          <p:cNvSpPr/>
          <p:nvPr/>
        </p:nvSpPr>
        <p:spPr>
          <a:xfrm>
            <a:off x="8359069" y="2667157"/>
            <a:ext cx="824312" cy="824312"/>
          </a:xfrm>
          <a:prstGeom prst="flowChartConnector">
            <a:avLst/>
          </a:prstGeom>
          <a:solidFill>
            <a:srgbClr val="33622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itchFamily="34" charset="0"/>
                <a:ea typeface="幼圆" pitchFamily="49" charset="-122"/>
              </a:rPr>
              <a:t>15%</a:t>
            </a:r>
            <a:endParaRPr lang="zh-CN" altLang="en-US" dirty="0">
              <a:latin typeface="Arial Rounded MT Bold" pitchFamily="34" charset="0"/>
              <a:ea typeface="幼圆" pitchFamily="49" charset="-122"/>
            </a:endParaRPr>
          </a:p>
        </p:txBody>
      </p:sp>
      <p:sp>
        <p:nvSpPr>
          <p:cNvPr id="9" name="流程图: 联系 8"/>
          <p:cNvSpPr/>
          <p:nvPr/>
        </p:nvSpPr>
        <p:spPr>
          <a:xfrm>
            <a:off x="8217397" y="3669677"/>
            <a:ext cx="687857" cy="687857"/>
          </a:xfrm>
          <a:prstGeom prst="flowChartConnector">
            <a:avLst/>
          </a:prstGeom>
          <a:solidFill>
            <a:srgbClr val="F0122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itchFamily="34" charset="0"/>
                <a:ea typeface="幼圆" pitchFamily="49" charset="-122"/>
              </a:rPr>
              <a:t>10%</a:t>
            </a:r>
            <a:endParaRPr lang="zh-CN" altLang="en-US" dirty="0">
              <a:latin typeface="Arial Rounded MT Bold" pitchFamily="34" charset="0"/>
              <a:ea typeface="幼圆" pitchFamily="49" charset="-122"/>
            </a:endParaRPr>
          </a:p>
        </p:txBody>
      </p:sp>
      <p:sp>
        <p:nvSpPr>
          <p:cNvPr id="10" name="流程图: 联系 9"/>
          <p:cNvSpPr/>
          <p:nvPr/>
        </p:nvSpPr>
        <p:spPr>
          <a:xfrm>
            <a:off x="7468271" y="4484626"/>
            <a:ext cx="502165" cy="502165"/>
          </a:xfrm>
          <a:prstGeom prst="flowChartConnector">
            <a:avLst/>
          </a:prstGeom>
          <a:solidFill>
            <a:srgbClr val="4706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itchFamily="34" charset="0"/>
                <a:ea typeface="幼圆" pitchFamily="49" charset="-122"/>
              </a:rPr>
              <a:t>6%</a:t>
            </a:r>
            <a:endParaRPr lang="zh-CN" altLang="en-US" dirty="0">
              <a:latin typeface="Arial Rounded MT Bold" pitchFamily="34" charset="0"/>
              <a:ea typeface="幼圆" pitchFamily="49" charset="-122"/>
            </a:endParaRPr>
          </a:p>
        </p:txBody>
      </p:sp>
      <p:sp>
        <p:nvSpPr>
          <p:cNvPr id="11" name="流程图: 联系 10"/>
          <p:cNvSpPr/>
          <p:nvPr/>
        </p:nvSpPr>
        <p:spPr>
          <a:xfrm>
            <a:off x="4004179" y="5642418"/>
            <a:ext cx="338554" cy="338554"/>
          </a:xfrm>
          <a:prstGeom prst="flowChartConnector">
            <a:avLst/>
          </a:prstGeom>
          <a:solidFill>
            <a:srgbClr val="B809F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itchFamily="34" charset="0"/>
              <a:ea typeface="幼圆" pitchFamily="49" charset="-122"/>
            </a:endParaRPr>
          </a:p>
        </p:txBody>
      </p:sp>
      <p:sp>
        <p:nvSpPr>
          <p:cNvPr id="12" name="文本框 11"/>
          <p:cNvSpPr txBox="1"/>
          <p:nvPr/>
        </p:nvSpPr>
        <p:spPr>
          <a:xfrm>
            <a:off x="4342733"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itchFamily="49" charset="-122"/>
                <a:ea typeface="幼圆" pitchFamily="49" charset="-122"/>
              </a:rPr>
              <a:t>替换文字</a:t>
            </a:r>
            <a:endParaRPr lang="zh-CN" altLang="en-US" sz="1600" b="1" spc="100" dirty="0">
              <a:solidFill>
                <a:srgbClr val="575252"/>
              </a:solidFill>
              <a:latin typeface="幼圆" pitchFamily="49" charset="-122"/>
              <a:ea typeface="幼圆" pitchFamily="49" charset="-122"/>
            </a:endParaRPr>
          </a:p>
        </p:txBody>
      </p:sp>
      <p:sp>
        <p:nvSpPr>
          <p:cNvPr id="13" name="流程图: 联系 12"/>
          <p:cNvSpPr/>
          <p:nvPr/>
        </p:nvSpPr>
        <p:spPr>
          <a:xfrm>
            <a:off x="5480343" y="5642418"/>
            <a:ext cx="338554" cy="338554"/>
          </a:xfrm>
          <a:prstGeom prst="flowChartConnector">
            <a:avLst/>
          </a:prstGeom>
          <a:solidFill>
            <a:srgbClr val="13CAE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itchFamily="34" charset="0"/>
              <a:ea typeface="幼圆" pitchFamily="49" charset="-122"/>
            </a:endParaRPr>
          </a:p>
        </p:txBody>
      </p:sp>
      <p:sp>
        <p:nvSpPr>
          <p:cNvPr id="14" name="文本框 13"/>
          <p:cNvSpPr txBox="1"/>
          <p:nvPr/>
        </p:nvSpPr>
        <p:spPr>
          <a:xfrm>
            <a:off x="5818897"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itchFamily="49" charset="-122"/>
                <a:ea typeface="幼圆" pitchFamily="49" charset="-122"/>
              </a:rPr>
              <a:t>替换文字</a:t>
            </a:r>
            <a:endParaRPr lang="zh-CN" altLang="en-US" sz="1600" b="1" spc="100" dirty="0">
              <a:solidFill>
                <a:srgbClr val="575252"/>
              </a:solidFill>
              <a:latin typeface="幼圆" pitchFamily="49" charset="-122"/>
              <a:ea typeface="幼圆" pitchFamily="49" charset="-122"/>
            </a:endParaRPr>
          </a:p>
        </p:txBody>
      </p:sp>
      <p:sp>
        <p:nvSpPr>
          <p:cNvPr id="15" name="流程图: 联系 14"/>
          <p:cNvSpPr/>
          <p:nvPr/>
        </p:nvSpPr>
        <p:spPr>
          <a:xfrm>
            <a:off x="6956507" y="5642418"/>
            <a:ext cx="338554" cy="338554"/>
          </a:xfrm>
          <a:prstGeom prst="flowChartConnector">
            <a:avLst/>
          </a:prstGeom>
          <a:solidFill>
            <a:srgbClr val="33622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itchFamily="34" charset="0"/>
              <a:ea typeface="幼圆" pitchFamily="49" charset="-122"/>
            </a:endParaRPr>
          </a:p>
        </p:txBody>
      </p:sp>
      <p:sp>
        <p:nvSpPr>
          <p:cNvPr id="16" name="文本框 15"/>
          <p:cNvSpPr txBox="1"/>
          <p:nvPr/>
        </p:nvSpPr>
        <p:spPr>
          <a:xfrm>
            <a:off x="7295061"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itchFamily="49" charset="-122"/>
                <a:ea typeface="幼圆" pitchFamily="49" charset="-122"/>
              </a:rPr>
              <a:t>替换文字</a:t>
            </a:r>
            <a:endParaRPr lang="zh-CN" altLang="en-US" sz="1600" b="1" spc="100" dirty="0">
              <a:solidFill>
                <a:srgbClr val="575252"/>
              </a:solidFill>
              <a:latin typeface="幼圆" pitchFamily="49" charset="-122"/>
              <a:ea typeface="幼圆" pitchFamily="49" charset="-122"/>
            </a:endParaRPr>
          </a:p>
        </p:txBody>
      </p:sp>
      <p:sp>
        <p:nvSpPr>
          <p:cNvPr id="17" name="流程图: 联系 16"/>
          <p:cNvSpPr/>
          <p:nvPr/>
        </p:nvSpPr>
        <p:spPr>
          <a:xfrm>
            <a:off x="8432671" y="5642418"/>
            <a:ext cx="338554" cy="338554"/>
          </a:xfrm>
          <a:prstGeom prst="flowChartConnector">
            <a:avLst/>
          </a:prstGeom>
          <a:solidFill>
            <a:srgbClr val="F0122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itchFamily="34" charset="0"/>
              <a:ea typeface="幼圆" pitchFamily="49" charset="-122"/>
            </a:endParaRPr>
          </a:p>
        </p:txBody>
      </p:sp>
      <p:sp>
        <p:nvSpPr>
          <p:cNvPr id="18" name="文本框 17"/>
          <p:cNvSpPr txBox="1"/>
          <p:nvPr/>
        </p:nvSpPr>
        <p:spPr>
          <a:xfrm>
            <a:off x="8771225"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itchFamily="49" charset="-122"/>
                <a:ea typeface="幼圆" pitchFamily="49" charset="-122"/>
              </a:rPr>
              <a:t>替换文字</a:t>
            </a:r>
            <a:endParaRPr lang="zh-CN" altLang="en-US" sz="1600" b="1" spc="100" dirty="0">
              <a:solidFill>
                <a:srgbClr val="575252"/>
              </a:solidFill>
              <a:latin typeface="幼圆" pitchFamily="49" charset="-122"/>
              <a:ea typeface="幼圆" pitchFamily="49" charset="-122"/>
            </a:endParaRPr>
          </a:p>
        </p:txBody>
      </p:sp>
      <p:sp>
        <p:nvSpPr>
          <p:cNvPr id="19" name="流程图: 联系 18"/>
          <p:cNvSpPr/>
          <p:nvPr/>
        </p:nvSpPr>
        <p:spPr>
          <a:xfrm>
            <a:off x="9908835" y="5642418"/>
            <a:ext cx="338554" cy="338554"/>
          </a:xfrm>
          <a:prstGeom prst="flowChartConnector">
            <a:avLst/>
          </a:prstGeom>
          <a:solidFill>
            <a:srgbClr val="4706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itchFamily="34" charset="0"/>
              <a:ea typeface="幼圆" pitchFamily="49" charset="-122"/>
            </a:endParaRPr>
          </a:p>
        </p:txBody>
      </p:sp>
      <p:sp>
        <p:nvSpPr>
          <p:cNvPr id="20" name="文本框 19"/>
          <p:cNvSpPr txBox="1"/>
          <p:nvPr/>
        </p:nvSpPr>
        <p:spPr>
          <a:xfrm>
            <a:off x="10247389"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itchFamily="49" charset="-122"/>
                <a:ea typeface="幼圆" pitchFamily="49" charset="-122"/>
              </a:rPr>
              <a:t>替换文字</a:t>
            </a:r>
            <a:endParaRPr lang="zh-CN" altLang="en-US" sz="1600" b="1" spc="100" dirty="0">
              <a:solidFill>
                <a:srgbClr val="575252"/>
              </a:solidFill>
              <a:latin typeface="幼圆" pitchFamily="49" charset="-122"/>
              <a:ea typeface="幼圆" pitchFamily="49" charset="-122"/>
            </a:endParaRPr>
          </a:p>
        </p:txBody>
      </p:sp>
      <p:sp>
        <p:nvSpPr>
          <p:cNvPr id="21" name="文本框 20"/>
          <p:cNvSpPr txBox="1"/>
          <p:nvPr/>
        </p:nvSpPr>
        <p:spPr>
          <a:xfrm>
            <a:off x="8784276" y="1719149"/>
            <a:ext cx="2909078" cy="646331"/>
          </a:xfrm>
          <a:prstGeom prst="rect">
            <a:avLst/>
          </a:prstGeom>
          <a:noFill/>
        </p:spPr>
        <p:txBody>
          <a:bodyPr wrap="square" rtlCol="0">
            <a:spAutoFit/>
          </a:bodyPr>
          <a:lstStyle/>
          <a:p>
            <a:r>
              <a:rPr lang="zh-CN" altLang="en-US" spc="100" dirty="0" smtClean="0">
                <a:solidFill>
                  <a:srgbClr val="575252"/>
                </a:solidFill>
                <a:latin typeface="幼圆" pitchFamily="49" charset="-122"/>
                <a:ea typeface="幼圆" pitchFamily="49" charset="-122"/>
              </a:rPr>
              <a:t>请替换您的文字，内容简洁明了即可</a:t>
            </a:r>
            <a:endParaRPr lang="zh-CN" altLang="en-US" spc="100" dirty="0">
              <a:solidFill>
                <a:srgbClr val="575252"/>
              </a:solidFill>
              <a:latin typeface="幼圆" pitchFamily="49" charset="-122"/>
              <a:ea typeface="幼圆" pitchFamily="49" charset="-122"/>
            </a:endParaRPr>
          </a:p>
        </p:txBody>
      </p:sp>
      <p:sp>
        <p:nvSpPr>
          <p:cNvPr id="22" name="文本框 21"/>
          <p:cNvSpPr txBox="1"/>
          <p:nvPr/>
        </p:nvSpPr>
        <p:spPr>
          <a:xfrm>
            <a:off x="9311285" y="2756147"/>
            <a:ext cx="2532843" cy="646331"/>
          </a:xfrm>
          <a:prstGeom prst="rect">
            <a:avLst/>
          </a:prstGeom>
          <a:noFill/>
        </p:spPr>
        <p:txBody>
          <a:bodyPr wrap="square" rtlCol="0">
            <a:spAutoFit/>
          </a:bodyPr>
          <a:lstStyle/>
          <a:p>
            <a:r>
              <a:rPr lang="zh-CN" altLang="en-US" spc="100" dirty="0" smtClean="0">
                <a:solidFill>
                  <a:srgbClr val="575252"/>
                </a:solidFill>
                <a:latin typeface="幼圆" pitchFamily="49" charset="-122"/>
                <a:ea typeface="幼圆" pitchFamily="49" charset="-122"/>
              </a:rPr>
              <a:t>请替换您的文字，内容简洁明了即可</a:t>
            </a:r>
            <a:endParaRPr lang="zh-CN" altLang="en-US" spc="100" dirty="0">
              <a:solidFill>
                <a:srgbClr val="575252"/>
              </a:solidFill>
              <a:latin typeface="幼圆" pitchFamily="49" charset="-122"/>
              <a:ea typeface="幼圆" pitchFamily="49" charset="-122"/>
            </a:endParaRPr>
          </a:p>
        </p:txBody>
      </p:sp>
      <p:sp>
        <p:nvSpPr>
          <p:cNvPr id="23" name="文本框 22"/>
          <p:cNvSpPr txBox="1"/>
          <p:nvPr/>
        </p:nvSpPr>
        <p:spPr>
          <a:xfrm>
            <a:off x="8977843" y="3673378"/>
            <a:ext cx="2855549" cy="646331"/>
          </a:xfrm>
          <a:prstGeom prst="rect">
            <a:avLst/>
          </a:prstGeom>
          <a:noFill/>
        </p:spPr>
        <p:txBody>
          <a:bodyPr wrap="square" rtlCol="0">
            <a:spAutoFit/>
          </a:bodyPr>
          <a:lstStyle/>
          <a:p>
            <a:r>
              <a:rPr lang="zh-CN" altLang="en-US" spc="100" dirty="0" smtClean="0">
                <a:solidFill>
                  <a:srgbClr val="575252"/>
                </a:solidFill>
                <a:latin typeface="幼圆" pitchFamily="49" charset="-122"/>
                <a:ea typeface="幼圆" pitchFamily="49" charset="-122"/>
              </a:rPr>
              <a:t>请替换您的文字，内容简洁明了即可</a:t>
            </a:r>
            <a:endParaRPr lang="zh-CN" altLang="en-US" spc="100" dirty="0">
              <a:solidFill>
                <a:srgbClr val="575252"/>
              </a:solidFill>
              <a:latin typeface="幼圆" pitchFamily="49" charset="-122"/>
              <a:ea typeface="幼圆" pitchFamily="49" charset="-122"/>
            </a:endParaRPr>
          </a:p>
        </p:txBody>
      </p:sp>
      <p:sp>
        <p:nvSpPr>
          <p:cNvPr id="24" name="文本框 23"/>
          <p:cNvSpPr txBox="1"/>
          <p:nvPr/>
        </p:nvSpPr>
        <p:spPr>
          <a:xfrm>
            <a:off x="8076315" y="4617459"/>
            <a:ext cx="4235422" cy="369332"/>
          </a:xfrm>
          <a:prstGeom prst="rect">
            <a:avLst/>
          </a:prstGeom>
          <a:noFill/>
        </p:spPr>
        <p:txBody>
          <a:bodyPr wrap="square" rtlCol="0">
            <a:spAutoFit/>
          </a:bodyPr>
          <a:lstStyle/>
          <a:p>
            <a:r>
              <a:rPr lang="zh-CN" altLang="en-US" spc="100" dirty="0" smtClean="0">
                <a:solidFill>
                  <a:srgbClr val="575252"/>
                </a:solidFill>
                <a:latin typeface="幼圆" pitchFamily="49" charset="-122"/>
                <a:ea typeface="幼圆" pitchFamily="49" charset="-122"/>
              </a:rPr>
              <a:t>请替换您的文字，内容简洁明了即可</a:t>
            </a:r>
            <a:endParaRPr lang="zh-CN" altLang="en-US" spc="100" dirty="0">
              <a:solidFill>
                <a:srgbClr val="575252"/>
              </a:solidFill>
              <a:latin typeface="幼圆" pitchFamily="49" charset="-122"/>
              <a:ea typeface="幼圆" pitchFamily="49" charset="-122"/>
            </a:endParaRPr>
          </a:p>
        </p:txBody>
      </p:sp>
      <p:sp>
        <p:nvSpPr>
          <p:cNvPr id="25" name="文本框 24"/>
          <p:cNvSpPr txBox="1"/>
          <p:nvPr/>
        </p:nvSpPr>
        <p:spPr>
          <a:xfrm>
            <a:off x="3199209" y="1644082"/>
            <a:ext cx="2909078" cy="646331"/>
          </a:xfrm>
          <a:prstGeom prst="rect">
            <a:avLst/>
          </a:prstGeom>
          <a:noFill/>
        </p:spPr>
        <p:txBody>
          <a:bodyPr wrap="square" rtlCol="0">
            <a:spAutoFit/>
          </a:bodyPr>
          <a:lstStyle/>
          <a:p>
            <a:r>
              <a:rPr lang="zh-CN" altLang="en-US" spc="100" dirty="0" smtClean="0">
                <a:solidFill>
                  <a:srgbClr val="575252"/>
                </a:solidFill>
                <a:latin typeface="幼圆" pitchFamily="49" charset="-122"/>
                <a:ea typeface="幼圆" pitchFamily="49" charset="-122"/>
              </a:rPr>
              <a:t>请替换您的文字，内容简洁明了即可</a:t>
            </a:r>
            <a:endParaRPr lang="zh-CN" altLang="en-US" spc="100" dirty="0">
              <a:solidFill>
                <a:srgbClr val="575252"/>
              </a:solidFill>
              <a:latin typeface="幼圆" pitchFamily="49" charset="-122"/>
              <a:ea typeface="幼圆" pitchFamily="49" charset="-122"/>
            </a:endParaRPr>
          </a:p>
        </p:txBody>
      </p:sp>
      <p:sp>
        <p:nvSpPr>
          <p:cNvPr id="26" name="圆角矩形 25"/>
          <p:cNvSpPr/>
          <p:nvPr/>
        </p:nvSpPr>
        <p:spPr>
          <a:xfrm>
            <a:off x="3202012" y="2573134"/>
            <a:ext cx="2577852" cy="465964"/>
          </a:xfrm>
          <a:prstGeom prst="roundRect">
            <a:avLst>
              <a:gd name="adj" fmla="val 49741"/>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zh-CN" altLang="en-US" sz="2400" b="1" dirty="0" smtClean="0">
                <a:latin typeface="幼圆" pitchFamily="49" charset="-122"/>
                <a:ea typeface="幼圆" pitchFamily="49" charset="-122"/>
              </a:rPr>
              <a:t>请替换您的标题</a:t>
            </a:r>
            <a:endParaRPr lang="zh-CN" altLang="en-US" sz="2400" b="1" dirty="0">
              <a:latin typeface="幼圆" pitchFamily="49" charset="-122"/>
              <a:ea typeface="幼圆" pitchFamily="49" charset="-122"/>
            </a:endParaRPr>
          </a:p>
        </p:txBody>
      </p:sp>
      <p:sp>
        <p:nvSpPr>
          <p:cNvPr id="27" name="文本框 26"/>
          <p:cNvSpPr txBox="1"/>
          <p:nvPr/>
        </p:nvSpPr>
        <p:spPr>
          <a:xfrm>
            <a:off x="3219048" y="3392660"/>
            <a:ext cx="2557517" cy="1200329"/>
          </a:xfrm>
          <a:prstGeom prst="rect">
            <a:avLst/>
          </a:prstGeom>
          <a:noFill/>
        </p:spPr>
        <p:txBody>
          <a:bodyPr wrap="square" rtlCol="0">
            <a:spAutoFit/>
          </a:bodyPr>
          <a:lstStyle/>
          <a:p>
            <a:r>
              <a:rPr lang="zh-CN" altLang="en-US" spc="100" dirty="0" smtClean="0">
                <a:solidFill>
                  <a:srgbClr val="575252"/>
                </a:solidFill>
                <a:latin typeface="幼圆" pitchFamily="49" charset="-122"/>
                <a:ea typeface="幼圆" pitchFamily="49" charset="-122"/>
              </a:rPr>
              <a:t>请替换您的文字，内容简洁明了即</a:t>
            </a:r>
            <a:r>
              <a:rPr lang="zh-CN" altLang="en-US" spc="100" dirty="0">
                <a:solidFill>
                  <a:srgbClr val="575252"/>
                </a:solidFill>
                <a:latin typeface="幼圆" pitchFamily="49" charset="-122"/>
                <a:ea typeface="幼圆" pitchFamily="49" charset="-122"/>
              </a:rPr>
              <a:t>可请替换您的文字，内容简洁明了即</a:t>
            </a:r>
            <a:r>
              <a:rPr lang="zh-CN" altLang="en-US" spc="100" dirty="0" smtClean="0">
                <a:solidFill>
                  <a:srgbClr val="575252"/>
                </a:solidFill>
                <a:latin typeface="幼圆" pitchFamily="49" charset="-122"/>
                <a:ea typeface="幼圆" pitchFamily="49" charset="-122"/>
              </a:rPr>
              <a:t>可</a:t>
            </a:r>
            <a:endParaRPr lang="zh-CN" altLang="en-US" spc="100" dirty="0">
              <a:solidFill>
                <a:srgbClr val="575252"/>
              </a:solidFill>
              <a:latin typeface="幼圆" pitchFamily="49" charset="-122"/>
              <a:ea typeface="幼圆" pitchFamily="49" charset="-122"/>
            </a:endParaRPr>
          </a:p>
        </p:txBody>
      </p:sp>
      <p:sp>
        <p:nvSpPr>
          <p:cNvPr id="28" name="矩形 27"/>
          <p:cNvSpPr/>
          <p:nvPr/>
        </p:nvSpPr>
        <p:spPr>
          <a:xfrm>
            <a:off x="1959557" y="118343"/>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750"/>
                                        <p:tgtEl>
                                          <p:spTgt spid="1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75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750"/>
                                        <p:tgtEl>
                                          <p:spTgt spid="15"/>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750"/>
                                        <p:tgtEl>
                                          <p:spTgt spid="17"/>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750"/>
                                        <p:tgtEl>
                                          <p:spTgt spid="19"/>
                                        </p:tgtEl>
                                      </p:cBhvr>
                                    </p:animEffect>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ppt_x"/>
                                          </p:val>
                                        </p:tav>
                                        <p:tav tm="100000">
                                          <p:val>
                                            <p:strVal val="#ppt_x"/>
                                          </p:val>
                                        </p:tav>
                                      </p:tavLst>
                                    </p:anim>
                                    <p:anim calcmode="lin" valueType="num">
                                      <p:cBhvr additive="base">
                                        <p:cTn id="35" dur="75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750" fill="hold"/>
                                        <p:tgtEl>
                                          <p:spTgt spid="14"/>
                                        </p:tgtEl>
                                        <p:attrNameLst>
                                          <p:attrName>ppt_x</p:attrName>
                                        </p:attrNameLst>
                                      </p:cBhvr>
                                      <p:tavLst>
                                        <p:tav tm="0">
                                          <p:val>
                                            <p:strVal val="#ppt_x"/>
                                          </p:val>
                                        </p:tav>
                                        <p:tav tm="100000">
                                          <p:val>
                                            <p:strVal val="#ppt_x"/>
                                          </p:val>
                                        </p:tav>
                                      </p:tavLst>
                                    </p:anim>
                                    <p:anim calcmode="lin" valueType="num">
                                      <p:cBhvr additive="base">
                                        <p:cTn id="39" dur="75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750" fill="hold"/>
                                        <p:tgtEl>
                                          <p:spTgt spid="16"/>
                                        </p:tgtEl>
                                        <p:attrNameLst>
                                          <p:attrName>ppt_x</p:attrName>
                                        </p:attrNameLst>
                                      </p:cBhvr>
                                      <p:tavLst>
                                        <p:tav tm="0">
                                          <p:val>
                                            <p:strVal val="#ppt_x"/>
                                          </p:val>
                                        </p:tav>
                                        <p:tav tm="100000">
                                          <p:val>
                                            <p:strVal val="#ppt_x"/>
                                          </p:val>
                                        </p:tav>
                                      </p:tavLst>
                                    </p:anim>
                                    <p:anim calcmode="lin" valueType="num">
                                      <p:cBhvr additive="base">
                                        <p:cTn id="43" dur="750" fill="hold"/>
                                        <p:tgtEl>
                                          <p:spTgt spid="1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750" fill="hold"/>
                                        <p:tgtEl>
                                          <p:spTgt spid="18"/>
                                        </p:tgtEl>
                                        <p:attrNameLst>
                                          <p:attrName>ppt_x</p:attrName>
                                        </p:attrNameLst>
                                      </p:cBhvr>
                                      <p:tavLst>
                                        <p:tav tm="0">
                                          <p:val>
                                            <p:strVal val="#ppt_x"/>
                                          </p:val>
                                        </p:tav>
                                        <p:tav tm="100000">
                                          <p:val>
                                            <p:strVal val="#ppt_x"/>
                                          </p:val>
                                        </p:tav>
                                      </p:tavLst>
                                    </p:anim>
                                    <p:anim calcmode="lin" valueType="num">
                                      <p:cBhvr additive="base">
                                        <p:cTn id="47" dur="75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750" fill="hold"/>
                                        <p:tgtEl>
                                          <p:spTgt spid="20"/>
                                        </p:tgtEl>
                                        <p:attrNameLst>
                                          <p:attrName>ppt_x</p:attrName>
                                        </p:attrNameLst>
                                      </p:cBhvr>
                                      <p:tavLst>
                                        <p:tav tm="0">
                                          <p:val>
                                            <p:strVal val="#ppt_x"/>
                                          </p:val>
                                        </p:tav>
                                        <p:tav tm="100000">
                                          <p:val>
                                            <p:strVal val="#ppt_x"/>
                                          </p:val>
                                        </p:tav>
                                      </p:tavLst>
                                    </p:anim>
                                    <p:anim calcmode="lin" valueType="num">
                                      <p:cBhvr additive="base">
                                        <p:cTn id="51" dur="750" fill="hold"/>
                                        <p:tgtEl>
                                          <p:spTgt spid="20"/>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14" presetClass="entr" presetSubtype="1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randombar(horizontal)">
                                      <p:cBhvr>
                                        <p:cTn id="55" dur="750"/>
                                        <p:tgtEl>
                                          <p:spTgt spid="5"/>
                                        </p:tgtEl>
                                      </p:cBhvr>
                                    </p:animEffect>
                                  </p:childTnLst>
                                </p:cTn>
                              </p:par>
                            </p:childTnLst>
                          </p:cTn>
                        </p:par>
                        <p:par>
                          <p:cTn id="56" fill="hold">
                            <p:stCondLst>
                              <p:cond delay="4000"/>
                            </p:stCondLst>
                            <p:childTnLst>
                              <p:par>
                                <p:cTn id="57" presetID="14" presetClass="entr" presetSubtype="1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randombar(horizontal)">
                                      <p:cBhvr>
                                        <p:cTn id="59" dur="750"/>
                                        <p:tgtEl>
                                          <p:spTgt spid="6"/>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750" fill="hold"/>
                                        <p:tgtEl>
                                          <p:spTgt spid="25"/>
                                        </p:tgtEl>
                                        <p:attrNameLst>
                                          <p:attrName>ppt_x</p:attrName>
                                        </p:attrNameLst>
                                      </p:cBhvr>
                                      <p:tavLst>
                                        <p:tav tm="0">
                                          <p:val>
                                            <p:strVal val="0-#ppt_w/2"/>
                                          </p:val>
                                        </p:tav>
                                        <p:tav tm="100000">
                                          <p:val>
                                            <p:strVal val="#ppt_x"/>
                                          </p:val>
                                        </p:tav>
                                      </p:tavLst>
                                    </p:anim>
                                    <p:anim calcmode="lin" valueType="num">
                                      <p:cBhvr additive="base">
                                        <p:cTn id="64" dur="750" fill="hold"/>
                                        <p:tgtEl>
                                          <p:spTgt spid="25"/>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14" presetClass="entr" presetSubtype="1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randombar(horizontal)">
                                      <p:cBhvr>
                                        <p:cTn id="68" dur="750"/>
                                        <p:tgtEl>
                                          <p:spTgt spid="7"/>
                                        </p:tgtEl>
                                      </p:cBhvr>
                                    </p:animEffect>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750" fill="hold"/>
                                        <p:tgtEl>
                                          <p:spTgt spid="21"/>
                                        </p:tgtEl>
                                        <p:attrNameLst>
                                          <p:attrName>ppt_x</p:attrName>
                                        </p:attrNameLst>
                                      </p:cBhvr>
                                      <p:tavLst>
                                        <p:tav tm="0">
                                          <p:val>
                                            <p:strVal val="1+#ppt_w/2"/>
                                          </p:val>
                                        </p:tav>
                                        <p:tav tm="100000">
                                          <p:val>
                                            <p:strVal val="#ppt_x"/>
                                          </p:val>
                                        </p:tav>
                                      </p:tavLst>
                                    </p:anim>
                                    <p:anim calcmode="lin" valueType="num">
                                      <p:cBhvr additive="base">
                                        <p:cTn id="73" dur="750" fill="hold"/>
                                        <p:tgtEl>
                                          <p:spTgt spid="21"/>
                                        </p:tgtEl>
                                        <p:attrNameLst>
                                          <p:attrName>ppt_y</p:attrName>
                                        </p:attrNameLst>
                                      </p:cBhvr>
                                      <p:tavLst>
                                        <p:tav tm="0">
                                          <p:val>
                                            <p:strVal val="#ppt_y"/>
                                          </p:val>
                                        </p:tav>
                                        <p:tav tm="100000">
                                          <p:val>
                                            <p:strVal val="#ppt_y"/>
                                          </p:val>
                                        </p:tav>
                                      </p:tavLst>
                                    </p:anim>
                                  </p:childTnLst>
                                </p:cTn>
                              </p:par>
                            </p:childTnLst>
                          </p:cTn>
                        </p:par>
                        <p:par>
                          <p:cTn id="74" fill="hold">
                            <p:stCondLst>
                              <p:cond delay="8000"/>
                            </p:stCondLst>
                            <p:childTnLst>
                              <p:par>
                                <p:cTn id="75" presetID="14" presetClass="entr" presetSubtype="10" repeatDur="0" restart="never"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randombar(horizontal)">
                                      <p:cBhvr>
                                        <p:cTn id="77" dur="750"/>
                                        <p:tgtEl>
                                          <p:spTgt spid="8"/>
                                        </p:tgtEl>
                                      </p:cBhvr>
                                    </p:animEffect>
                                  </p:childTnLst>
                                </p:cTn>
                              </p:par>
                            </p:childTnLst>
                          </p:cTn>
                        </p:par>
                        <p:par>
                          <p:cTn id="78" fill="hold">
                            <p:stCondLst>
                              <p:cond delay="9000"/>
                            </p:stCondLst>
                            <p:childTnLst>
                              <p:par>
                                <p:cTn id="79" presetID="2" presetClass="entr" presetSubtype="2" repeatDur="0" restart="never"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750" fill="hold"/>
                                        <p:tgtEl>
                                          <p:spTgt spid="22"/>
                                        </p:tgtEl>
                                        <p:attrNameLst>
                                          <p:attrName>ppt_x</p:attrName>
                                        </p:attrNameLst>
                                      </p:cBhvr>
                                      <p:tavLst>
                                        <p:tav tm="0">
                                          <p:val>
                                            <p:strVal val="1+#ppt_w/2"/>
                                          </p:val>
                                        </p:tav>
                                        <p:tav tm="100000">
                                          <p:val>
                                            <p:strVal val="#ppt_x"/>
                                          </p:val>
                                        </p:tav>
                                      </p:tavLst>
                                    </p:anim>
                                    <p:anim calcmode="lin" valueType="num">
                                      <p:cBhvr additive="base">
                                        <p:cTn id="82" dur="750" fill="hold"/>
                                        <p:tgtEl>
                                          <p:spTgt spid="22"/>
                                        </p:tgtEl>
                                        <p:attrNameLst>
                                          <p:attrName>ppt_y</p:attrName>
                                        </p:attrNameLst>
                                      </p:cBhvr>
                                      <p:tavLst>
                                        <p:tav tm="0">
                                          <p:val>
                                            <p:strVal val="#ppt_y"/>
                                          </p:val>
                                        </p:tav>
                                        <p:tav tm="100000">
                                          <p:val>
                                            <p:strVal val="#ppt_y"/>
                                          </p:val>
                                        </p:tav>
                                      </p:tavLst>
                                    </p:anim>
                                  </p:childTnLst>
                                </p:cTn>
                              </p:par>
                            </p:childTnLst>
                          </p:cTn>
                        </p:par>
                        <p:par>
                          <p:cTn id="83" fill="hold">
                            <p:stCondLst>
                              <p:cond delay="10000"/>
                            </p:stCondLst>
                            <p:childTnLst>
                              <p:par>
                                <p:cTn id="84" presetID="14" presetClass="entr" presetSubtype="10" repeatDur="0" restart="never"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randombar(horizontal)">
                                      <p:cBhvr>
                                        <p:cTn id="86" dur="750"/>
                                        <p:tgtEl>
                                          <p:spTgt spid="9"/>
                                        </p:tgtEl>
                                      </p:cBhvr>
                                    </p:animEffect>
                                  </p:childTnLst>
                                </p:cTn>
                              </p:par>
                            </p:childTnLst>
                          </p:cTn>
                        </p:par>
                        <p:par>
                          <p:cTn id="87" fill="hold">
                            <p:stCondLst>
                              <p:cond delay="11000"/>
                            </p:stCondLst>
                            <p:childTnLst>
                              <p:par>
                                <p:cTn id="88" presetID="2" presetClass="entr" presetSubtype="2" repeatDur="0" restart="never"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750" fill="hold"/>
                                        <p:tgtEl>
                                          <p:spTgt spid="23"/>
                                        </p:tgtEl>
                                        <p:attrNameLst>
                                          <p:attrName>ppt_x</p:attrName>
                                        </p:attrNameLst>
                                      </p:cBhvr>
                                      <p:tavLst>
                                        <p:tav tm="0">
                                          <p:val>
                                            <p:strVal val="1+#ppt_w/2"/>
                                          </p:val>
                                        </p:tav>
                                        <p:tav tm="100000">
                                          <p:val>
                                            <p:strVal val="#ppt_x"/>
                                          </p:val>
                                        </p:tav>
                                      </p:tavLst>
                                    </p:anim>
                                    <p:anim calcmode="lin" valueType="num">
                                      <p:cBhvr additive="base">
                                        <p:cTn id="91" dur="750" fill="hold"/>
                                        <p:tgtEl>
                                          <p:spTgt spid="23"/>
                                        </p:tgtEl>
                                        <p:attrNameLst>
                                          <p:attrName>ppt_y</p:attrName>
                                        </p:attrNameLst>
                                      </p:cBhvr>
                                      <p:tavLst>
                                        <p:tav tm="0">
                                          <p:val>
                                            <p:strVal val="#ppt_y"/>
                                          </p:val>
                                        </p:tav>
                                        <p:tav tm="100000">
                                          <p:val>
                                            <p:strVal val="#ppt_y"/>
                                          </p:val>
                                        </p:tav>
                                      </p:tavLst>
                                    </p:anim>
                                  </p:childTnLst>
                                </p:cTn>
                              </p:par>
                            </p:childTnLst>
                          </p:cTn>
                        </p:par>
                        <p:par>
                          <p:cTn id="92" fill="hold">
                            <p:stCondLst>
                              <p:cond delay="12000"/>
                            </p:stCondLst>
                            <p:childTnLst>
                              <p:par>
                                <p:cTn id="93" presetID="14" presetClass="entr" presetSubtype="10" repeatDur="0" restart="never" fill="hold" grpId="0" nodeType="after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randombar(horizontal)">
                                      <p:cBhvr>
                                        <p:cTn id="95" dur="750"/>
                                        <p:tgtEl>
                                          <p:spTgt spid="10"/>
                                        </p:tgtEl>
                                      </p:cBhvr>
                                    </p:animEffect>
                                  </p:childTnLst>
                                </p:cTn>
                              </p:par>
                            </p:childTnLst>
                          </p:cTn>
                        </p:par>
                        <p:par>
                          <p:cTn id="96" fill="hold">
                            <p:stCondLst>
                              <p:cond delay="13000"/>
                            </p:stCondLst>
                            <p:childTnLst>
                              <p:par>
                                <p:cTn id="97" presetID="2" presetClass="entr" presetSubtype="2" repeatDur="0" restart="never"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750" fill="hold"/>
                                        <p:tgtEl>
                                          <p:spTgt spid="24"/>
                                        </p:tgtEl>
                                        <p:attrNameLst>
                                          <p:attrName>ppt_x</p:attrName>
                                        </p:attrNameLst>
                                      </p:cBhvr>
                                      <p:tavLst>
                                        <p:tav tm="0">
                                          <p:val>
                                            <p:strVal val="1+#ppt_w/2"/>
                                          </p:val>
                                        </p:tav>
                                        <p:tav tm="100000">
                                          <p:val>
                                            <p:strVal val="#ppt_x"/>
                                          </p:val>
                                        </p:tav>
                                      </p:tavLst>
                                    </p:anim>
                                    <p:anim calcmode="lin" valueType="num">
                                      <p:cBhvr additive="base">
                                        <p:cTn id="100" dur="750" fill="hold"/>
                                        <p:tgtEl>
                                          <p:spTgt spid="24"/>
                                        </p:tgtEl>
                                        <p:attrNameLst>
                                          <p:attrName>ppt_y</p:attrName>
                                        </p:attrNameLst>
                                      </p:cBhvr>
                                      <p:tavLst>
                                        <p:tav tm="0">
                                          <p:val>
                                            <p:strVal val="#ppt_y"/>
                                          </p:val>
                                        </p:tav>
                                        <p:tav tm="100000">
                                          <p:val>
                                            <p:strVal val="#ppt_y"/>
                                          </p:val>
                                        </p:tav>
                                      </p:tavLst>
                                    </p:anim>
                                  </p:childTnLst>
                                </p:cTn>
                              </p:par>
                            </p:childTnLst>
                          </p:cTn>
                        </p:par>
                        <p:par>
                          <p:cTn id="101" fill="hold">
                            <p:stCondLst>
                              <p:cond delay="14000"/>
                            </p:stCondLst>
                            <p:childTnLst>
                              <p:par>
                                <p:cTn id="102" presetID="47" presetClass="entr" presetSubtype="0"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1000"/>
                                        <p:tgtEl>
                                          <p:spTgt spid="26"/>
                                        </p:tgtEl>
                                      </p:cBhvr>
                                    </p:animEffect>
                                    <p:anim calcmode="lin" valueType="num">
                                      <p:cBhvr>
                                        <p:cTn id="105" dur="1000" fill="hold"/>
                                        <p:tgtEl>
                                          <p:spTgt spid="26"/>
                                        </p:tgtEl>
                                        <p:attrNameLst>
                                          <p:attrName>ppt_x</p:attrName>
                                        </p:attrNameLst>
                                      </p:cBhvr>
                                      <p:tavLst>
                                        <p:tav tm="0">
                                          <p:val>
                                            <p:strVal val="#ppt_x"/>
                                          </p:val>
                                        </p:tav>
                                        <p:tav tm="100000">
                                          <p:val>
                                            <p:strVal val="#ppt_x"/>
                                          </p:val>
                                        </p:tav>
                                      </p:tavLst>
                                    </p:anim>
                                    <p:anim calcmode="lin" valueType="num">
                                      <p:cBhvr>
                                        <p:cTn id="106" dur="1000" fill="hold"/>
                                        <p:tgtEl>
                                          <p:spTgt spid="26"/>
                                        </p:tgtEl>
                                        <p:attrNameLst>
                                          <p:attrName>ppt_y</p:attrName>
                                        </p:attrNameLst>
                                      </p:cBhvr>
                                      <p:tavLst>
                                        <p:tav tm="0">
                                          <p:val>
                                            <p:strVal val="#ppt_y-.1"/>
                                          </p:val>
                                        </p:tav>
                                        <p:tav tm="100000">
                                          <p:val>
                                            <p:strVal val="#ppt_y"/>
                                          </p:val>
                                        </p:tav>
                                      </p:tavLst>
                                    </p:anim>
                                  </p:childTnLst>
                                </p:cTn>
                              </p:par>
                            </p:childTnLst>
                          </p:cTn>
                        </p:par>
                        <p:par>
                          <p:cTn id="107" fill="hold">
                            <p:stCondLst>
                              <p:cond delay="15000"/>
                            </p:stCondLst>
                            <p:childTnLst>
                              <p:par>
                                <p:cTn id="108" presetID="42"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1000"/>
                                        <p:tgtEl>
                                          <p:spTgt spid="27"/>
                                        </p:tgtEl>
                                      </p:cBhvr>
                                    </p:animEffect>
                                    <p:anim calcmode="lin" valueType="num">
                                      <p:cBhvr>
                                        <p:cTn id="111" dur="1000" fill="hold"/>
                                        <p:tgtEl>
                                          <p:spTgt spid="27"/>
                                        </p:tgtEl>
                                        <p:attrNameLst>
                                          <p:attrName>ppt_x</p:attrName>
                                        </p:attrNameLst>
                                      </p:cBhvr>
                                      <p:tavLst>
                                        <p:tav tm="0">
                                          <p:val>
                                            <p:strVal val="#ppt_x"/>
                                          </p:val>
                                        </p:tav>
                                        <p:tav tm="100000">
                                          <p:val>
                                            <p:strVal val="#ppt_x"/>
                                          </p:val>
                                        </p:tav>
                                      </p:tavLst>
                                    </p:anim>
                                    <p:anim calcmode="lin" valueType="num">
                                      <p:cBhvr>
                                        <p:cTn id="11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P spid="19" grpId="0" animBg="1"/>
      <p:bldP spid="20" grpId="0"/>
      <p:bldP spid="21" grpId="0"/>
      <p:bldP spid="22" grpId="0"/>
      <p:bldP spid="23" grpId="0"/>
      <p:bldP spid="24" grpId="0"/>
      <p:bldP spid="25" grpId="0"/>
      <p:bldP spid="26" grpId="0" animBg="1"/>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4</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2513575" y="3003848"/>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itchFamily="2" charset="-122"/>
                <a:ea typeface="李旭科书法" pitchFamily="2" charset="-122"/>
              </a:rPr>
              <a:t>改进与建议</a:t>
            </a:r>
            <a:endParaRPr lang="zh-CN" altLang="en-US" sz="5400" b="0" cap="none" spc="0" dirty="0">
              <a:ln w="0"/>
              <a:effectLst>
                <a:outerShdw blurRad="38100" dist="19050" dir="2700000" algn="tl" rotWithShape="0">
                  <a:schemeClr val="dk1">
                    <a:alpha val="40000"/>
                  </a:schemeClr>
                </a:outerShdw>
              </a:effectLst>
              <a:latin typeface="李旭科书法" pitchFamily="2" charset="-122"/>
              <a:ea typeface="李旭科书法"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38261" y="1725283"/>
            <a:ext cx="6286499" cy="4368801"/>
            <a:chOff x="4938261" y="1725283"/>
            <a:chExt cx="6286499" cy="4368801"/>
          </a:xfrm>
        </p:grpSpPr>
        <p:sp>
          <p:nvSpPr>
            <p:cNvPr id="3" name="MH_Other_1"/>
            <p:cNvSpPr/>
            <p:nvPr>
              <p:custDataLst>
                <p:tags r:id="rId1"/>
              </p:custDataLst>
            </p:nvPr>
          </p:nvSpPr>
          <p:spPr bwMode="auto">
            <a:xfrm flipH="1">
              <a:off x="7617960" y="4584370"/>
              <a:ext cx="1001712" cy="793750"/>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4">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itchFamily="49" charset="-122"/>
              </a:endParaRPr>
            </a:p>
          </p:txBody>
        </p:sp>
        <p:sp>
          <p:nvSpPr>
            <p:cNvPr id="5" name="MH_Other_2"/>
            <p:cNvSpPr/>
            <p:nvPr>
              <p:custDataLst>
                <p:tags r:id="rId2"/>
              </p:custDataLst>
            </p:nvPr>
          </p:nvSpPr>
          <p:spPr bwMode="auto">
            <a:xfrm flipH="1">
              <a:off x="5478011" y="4582783"/>
              <a:ext cx="2332037"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4"/>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6" name="MH_Other_3"/>
            <p:cNvSpPr/>
            <p:nvPr>
              <p:custDataLst>
                <p:tags r:id="rId3"/>
              </p:custDataLst>
            </p:nvPr>
          </p:nvSpPr>
          <p:spPr bwMode="auto">
            <a:xfrm flipH="1">
              <a:off x="5478011" y="5374946"/>
              <a:ext cx="1042987" cy="360363"/>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7" name="MH_Other_4"/>
            <p:cNvSpPr/>
            <p:nvPr>
              <p:custDataLst>
                <p:tags r:id="rId4"/>
              </p:custDataLst>
            </p:nvPr>
          </p:nvSpPr>
          <p:spPr bwMode="auto">
            <a:xfrm flipH="1">
              <a:off x="5993947" y="5546396"/>
              <a:ext cx="527050"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4">
                <a:lumMod val="75000"/>
              </a:schemeClr>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8" name="MH_Other_5"/>
            <p:cNvSpPr/>
            <p:nvPr>
              <p:custDataLst>
                <p:tags r:id="rId5"/>
              </p:custDataLst>
            </p:nvPr>
          </p:nvSpPr>
          <p:spPr bwMode="auto">
            <a:xfrm flipH="1">
              <a:off x="5992360" y="5816271"/>
              <a:ext cx="1381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9" name="MH_Other_6"/>
            <p:cNvSpPr txBox="1"/>
            <p:nvPr>
              <p:custDataLst>
                <p:tags r:id="rId6"/>
              </p:custDataLst>
            </p:nvPr>
          </p:nvSpPr>
          <p:spPr>
            <a:xfrm>
              <a:off x="7724323" y="4565321"/>
              <a:ext cx="703263" cy="715963"/>
            </a:xfrm>
            <a:prstGeom prst="rect">
              <a:avLst/>
            </a:prstGeom>
            <a:noFill/>
          </p:spPr>
          <p:txBody>
            <a:bodyPr wrap="none" anchor="ctr">
              <a:normAutofit/>
            </a:bodyPr>
            <a:lstStyle/>
            <a:p>
              <a:pPr>
                <a:defRPr/>
              </a:pPr>
              <a:r>
                <a:rPr lang="en-US" altLang="zh-CN" sz="4050" dirty="0">
                  <a:solidFill>
                    <a:srgbClr val="FFFFFF"/>
                  </a:solidFill>
                  <a:ea typeface="幼圆" pitchFamily="49" charset="-122"/>
                </a:rPr>
                <a:t>04</a:t>
              </a:r>
              <a:endParaRPr lang="zh-CN" altLang="en-US" sz="4050" dirty="0">
                <a:solidFill>
                  <a:srgbClr val="FFFFFF"/>
                </a:solidFill>
                <a:ea typeface="幼圆" pitchFamily="49" charset="-122"/>
              </a:endParaRPr>
            </a:p>
          </p:txBody>
        </p:sp>
        <p:sp>
          <p:nvSpPr>
            <p:cNvPr id="10" name="MH_Other_7"/>
            <p:cNvSpPr/>
            <p:nvPr>
              <p:custDataLst>
                <p:tags r:id="rId7"/>
              </p:custDataLst>
            </p:nvPr>
          </p:nvSpPr>
          <p:spPr>
            <a:xfrm>
              <a:off x="5466897" y="4605008"/>
              <a:ext cx="2343150"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itchFamily="49" charset="-122"/>
              </a:endParaRPr>
            </a:p>
          </p:txBody>
        </p:sp>
        <p:sp>
          <p:nvSpPr>
            <p:cNvPr id="11" name="MH_SubTitle_4"/>
            <p:cNvSpPr txBox="1">
              <a:spLocks noChangeArrowheads="1"/>
            </p:cNvSpPr>
            <p:nvPr>
              <p:custDataLst>
                <p:tags r:id="rId8"/>
              </p:custDataLst>
            </p:nvPr>
          </p:nvSpPr>
          <p:spPr bwMode="auto">
            <a:xfrm>
              <a:off x="5506586" y="4609771"/>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幼圆" pitchFamily="49" charset="-122"/>
                </a:rPr>
                <a:t>点击添加标题文字</a:t>
              </a:r>
              <a:endParaRPr lang="en-US" altLang="zh-CN">
                <a:solidFill>
                  <a:srgbClr val="FFFFFF"/>
                </a:solidFill>
                <a:latin typeface="+mn-lt"/>
                <a:ea typeface="幼圆" pitchFamily="49" charset="-122"/>
              </a:endParaRPr>
            </a:p>
          </p:txBody>
        </p:sp>
        <p:sp>
          <p:nvSpPr>
            <p:cNvPr id="12" name="MH_Other_8"/>
            <p:cNvSpPr/>
            <p:nvPr>
              <p:custDataLst>
                <p:tags r:id="rId9"/>
              </p:custDataLst>
            </p:nvPr>
          </p:nvSpPr>
          <p:spPr bwMode="auto">
            <a:xfrm>
              <a:off x="7586211" y="3647745"/>
              <a:ext cx="1063625" cy="795338"/>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rgbClr val="7A9117"/>
            </a:solidFill>
            <a:ln>
              <a:noFill/>
            </a:ln>
          </p:spPr>
          <p:txBody>
            <a:bodyPr wrap="none" lIns="68580" tIns="34290" rIns="68580" bIns="34290" anchor="ctr">
              <a:normAutofit/>
            </a:bodyPr>
            <a:lstStyle/>
            <a:p>
              <a:pPr>
                <a:defRPr/>
              </a:pPr>
              <a:endParaRPr lang="zh-CN" altLang="en-US" sz="900" kern="0">
                <a:solidFill>
                  <a:srgbClr val="FFFFFF"/>
                </a:solidFill>
                <a:ea typeface="幼圆" pitchFamily="49" charset="-122"/>
              </a:endParaRPr>
            </a:p>
          </p:txBody>
        </p:sp>
        <p:sp>
          <p:nvSpPr>
            <p:cNvPr id="13" name="MH_Other_9"/>
            <p:cNvSpPr/>
            <p:nvPr>
              <p:custDataLst>
                <p:tags r:id="rId10"/>
              </p:custDataLst>
            </p:nvPr>
          </p:nvSpPr>
          <p:spPr bwMode="auto">
            <a:xfrm>
              <a:off x="8472036" y="3647745"/>
              <a:ext cx="2409825" cy="795338"/>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rgbClr val="00B050"/>
            </a:solidFill>
            <a:ln>
              <a:noFill/>
            </a:ln>
          </p:spPr>
          <p:txBody>
            <a:bodyPr lIns="68580" tIns="34290" rIns="68580" bIns="34290"/>
            <a:lstStyle/>
            <a:p>
              <a:pPr>
                <a:defRPr/>
              </a:pPr>
              <a:endParaRPr lang="zh-CN" altLang="en-US" sz="900" kern="0">
                <a:solidFill>
                  <a:prstClr val="black"/>
                </a:solidFill>
                <a:ea typeface="幼圆" pitchFamily="49" charset="-122"/>
              </a:endParaRPr>
            </a:p>
          </p:txBody>
        </p:sp>
        <p:sp>
          <p:nvSpPr>
            <p:cNvPr id="14" name="MH_Other_10"/>
            <p:cNvSpPr/>
            <p:nvPr>
              <p:custDataLst>
                <p:tags r:id="rId11"/>
              </p:custDataLst>
            </p:nvPr>
          </p:nvSpPr>
          <p:spPr bwMode="auto">
            <a:xfrm>
              <a:off x="9721398" y="4443083"/>
              <a:ext cx="1177925" cy="36195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3">
                <a:lumMod val="50000"/>
              </a:schemeClr>
            </a:solidFill>
            <a:ln>
              <a:noFill/>
            </a:ln>
          </p:spPr>
          <p:txBody>
            <a:bodyPr lIns="68580" tIns="34290" rIns="68580" bIns="34290"/>
            <a:lstStyle/>
            <a:p>
              <a:pPr>
                <a:defRPr/>
              </a:pPr>
              <a:endParaRPr lang="zh-CN" altLang="en-US" sz="900" kern="0">
                <a:solidFill>
                  <a:prstClr val="black"/>
                </a:solidFill>
                <a:ea typeface="幼圆" pitchFamily="49" charset="-122"/>
              </a:endParaRPr>
            </a:p>
          </p:txBody>
        </p:sp>
        <p:sp>
          <p:nvSpPr>
            <p:cNvPr id="15" name="MH_Other_11"/>
            <p:cNvSpPr/>
            <p:nvPr>
              <p:custDataLst>
                <p:tags r:id="rId12"/>
              </p:custDataLst>
            </p:nvPr>
          </p:nvSpPr>
          <p:spPr bwMode="auto">
            <a:xfrm>
              <a:off x="9721398" y="4614533"/>
              <a:ext cx="595313" cy="303212"/>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3">
                <a:lumMod val="75000"/>
              </a:schemeClr>
            </a:solidFill>
            <a:ln>
              <a:noFill/>
            </a:ln>
          </p:spPr>
          <p:txBody>
            <a:bodyPr lIns="68580" tIns="34290" rIns="68580" bIns="34290"/>
            <a:lstStyle/>
            <a:p>
              <a:pPr>
                <a:defRPr/>
              </a:pPr>
              <a:endParaRPr lang="zh-CN" altLang="en-US" sz="900" kern="0">
                <a:solidFill>
                  <a:prstClr val="black"/>
                </a:solidFill>
                <a:ea typeface="幼圆" pitchFamily="49" charset="-122"/>
              </a:endParaRPr>
            </a:p>
          </p:txBody>
        </p:sp>
        <p:sp>
          <p:nvSpPr>
            <p:cNvPr id="16" name="MH_Other_12"/>
            <p:cNvSpPr/>
            <p:nvPr>
              <p:custDataLst>
                <p:tags r:id="rId13"/>
              </p:custDataLst>
            </p:nvPr>
          </p:nvSpPr>
          <p:spPr bwMode="auto">
            <a:xfrm>
              <a:off x="10162722" y="4885995"/>
              <a:ext cx="153988" cy="280988"/>
            </a:xfrm>
            <a:custGeom>
              <a:avLst/>
              <a:gdLst>
                <a:gd name="T0" fmla="*/ 129570 w 95"/>
                <a:gd name="T1" fmla="*/ 24256 h 211"/>
                <a:gd name="T2" fmla="*/ 0 w 95"/>
                <a:gd name="T3" fmla="*/ 232639 h 211"/>
                <a:gd name="T4" fmla="*/ 0 w 95"/>
                <a:gd name="T5" fmla="*/ 0 h 211"/>
                <a:gd name="T6" fmla="*/ 129570 w 95"/>
                <a:gd name="T7" fmla="*/ 24256 h 2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211">
                  <a:moveTo>
                    <a:pt x="95" y="22"/>
                  </a:moveTo>
                  <a:lnTo>
                    <a:pt x="0" y="211"/>
                  </a:lnTo>
                  <a:lnTo>
                    <a:pt x="0" y="0"/>
                  </a:lnTo>
                  <a:lnTo>
                    <a:pt x="95" y="22"/>
                  </a:lnTo>
                  <a:close/>
                </a:path>
              </a:pathLst>
            </a:custGeom>
            <a:solidFill>
              <a:schemeClr val="accent3">
                <a:lumMod val="50000"/>
              </a:schemeClr>
            </a:solidFill>
            <a:ln>
              <a:noFill/>
            </a:ln>
          </p:spPr>
          <p:txBody>
            <a:bodyPr lIns="68580" tIns="34290" rIns="68580" bIns="34290"/>
            <a:lstStyle/>
            <a:p>
              <a:pPr>
                <a:defRPr/>
              </a:pPr>
              <a:endParaRPr lang="zh-CN" altLang="en-US" kern="0">
                <a:solidFill>
                  <a:prstClr val="black"/>
                </a:solidFill>
                <a:ea typeface="幼圆" pitchFamily="49" charset="-122"/>
              </a:endParaRPr>
            </a:p>
          </p:txBody>
        </p:sp>
        <p:sp>
          <p:nvSpPr>
            <p:cNvPr id="17" name="MH_Other_13"/>
            <p:cNvSpPr txBox="1"/>
            <p:nvPr>
              <p:custDataLst>
                <p:tags r:id="rId14"/>
              </p:custDataLst>
            </p:nvPr>
          </p:nvSpPr>
          <p:spPr>
            <a:xfrm>
              <a:off x="7724323" y="3647746"/>
              <a:ext cx="703263" cy="715963"/>
            </a:xfrm>
            <a:prstGeom prst="rect">
              <a:avLst/>
            </a:prstGeom>
            <a:noFill/>
          </p:spPr>
          <p:txBody>
            <a:bodyPr wrap="none" anchor="ctr">
              <a:normAutofit/>
            </a:bodyPr>
            <a:lstStyle/>
            <a:p>
              <a:pPr>
                <a:defRPr/>
              </a:pPr>
              <a:r>
                <a:rPr lang="en-US" altLang="zh-CN" sz="4050" dirty="0">
                  <a:solidFill>
                    <a:srgbClr val="FFFFFF"/>
                  </a:solidFill>
                  <a:ea typeface="幼圆" pitchFamily="49" charset="-122"/>
                </a:rPr>
                <a:t>03</a:t>
              </a:r>
              <a:endParaRPr lang="zh-CN" altLang="en-US" sz="4500" dirty="0">
                <a:solidFill>
                  <a:srgbClr val="FFFFFF"/>
                </a:solidFill>
                <a:ea typeface="幼圆" pitchFamily="49" charset="-122"/>
              </a:endParaRPr>
            </a:p>
          </p:txBody>
        </p:sp>
        <p:sp>
          <p:nvSpPr>
            <p:cNvPr id="18" name="MH_Other_14"/>
            <p:cNvSpPr/>
            <p:nvPr>
              <p:custDataLst>
                <p:tags r:id="rId15"/>
              </p:custDataLst>
            </p:nvPr>
          </p:nvSpPr>
          <p:spPr>
            <a:xfrm>
              <a:off x="8367260" y="3665209"/>
              <a:ext cx="2565400" cy="758825"/>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itchFamily="49" charset="-122"/>
              </a:endParaRPr>
            </a:p>
          </p:txBody>
        </p:sp>
        <p:sp>
          <p:nvSpPr>
            <p:cNvPr id="19" name="MH_SubTitle_3"/>
            <p:cNvSpPr txBox="1">
              <a:spLocks noChangeArrowheads="1"/>
            </p:cNvSpPr>
            <p:nvPr>
              <p:custDataLst>
                <p:tags r:id="rId16"/>
              </p:custDataLst>
            </p:nvPr>
          </p:nvSpPr>
          <p:spPr bwMode="auto">
            <a:xfrm>
              <a:off x="8686348" y="3674733"/>
              <a:ext cx="20859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幼圆" pitchFamily="49" charset="-122"/>
                </a:rPr>
                <a:t>点击添加标题文字</a:t>
              </a:r>
              <a:endParaRPr lang="en-US" altLang="zh-CN">
                <a:solidFill>
                  <a:srgbClr val="FFFFFF"/>
                </a:solidFill>
                <a:latin typeface="+mn-lt"/>
                <a:ea typeface="幼圆" pitchFamily="49" charset="-122"/>
              </a:endParaRPr>
            </a:p>
          </p:txBody>
        </p:sp>
        <p:sp>
          <p:nvSpPr>
            <p:cNvPr id="20" name="MH_Other_15"/>
            <p:cNvSpPr/>
            <p:nvPr>
              <p:custDataLst>
                <p:tags r:id="rId17"/>
              </p:custDataLst>
            </p:nvPr>
          </p:nvSpPr>
          <p:spPr bwMode="auto">
            <a:xfrm>
              <a:off x="7649710" y="1725283"/>
              <a:ext cx="938212" cy="8175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5">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itchFamily="49" charset="-122"/>
              </a:endParaRPr>
            </a:p>
          </p:txBody>
        </p:sp>
        <p:sp>
          <p:nvSpPr>
            <p:cNvPr id="21" name="MH_Other_16"/>
            <p:cNvSpPr/>
            <p:nvPr>
              <p:custDataLst>
                <p:tags r:id="rId18"/>
              </p:custDataLst>
            </p:nvPr>
          </p:nvSpPr>
          <p:spPr bwMode="auto">
            <a:xfrm>
              <a:off x="8405361" y="1725283"/>
              <a:ext cx="2530475" cy="817562"/>
            </a:xfrm>
            <a:custGeom>
              <a:avLst/>
              <a:gdLst>
                <a:gd name="T0" fmla="*/ 2075368 w 787"/>
                <a:gd name="T1" fmla="*/ 0 h 252"/>
                <a:gd name="T2" fmla="*/ 2045873 w 787"/>
                <a:gd name="T3" fmla="*/ 0 h 252"/>
                <a:gd name="T4" fmla="*/ 1469382 w 787"/>
                <a:gd name="T5" fmla="*/ 0 h 252"/>
                <a:gd name="T6" fmla="*/ 0 w 787"/>
                <a:gd name="T7" fmla="*/ 0 h 252"/>
                <a:gd name="T8" fmla="*/ 32176 w 787"/>
                <a:gd name="T9" fmla="*/ 35139 h 252"/>
                <a:gd name="T10" fmla="*/ 32176 w 787"/>
                <a:gd name="T11" fmla="*/ 281112 h 252"/>
                <a:gd name="T12" fmla="*/ 134068 w 787"/>
                <a:gd name="T13" fmla="*/ 340578 h 252"/>
                <a:gd name="T14" fmla="*/ 32176 w 787"/>
                <a:gd name="T15" fmla="*/ 400044 h 252"/>
                <a:gd name="T16" fmla="*/ 32176 w 787"/>
                <a:gd name="T17" fmla="*/ 646017 h 252"/>
                <a:gd name="T18" fmla="*/ 0 w 787"/>
                <a:gd name="T19" fmla="*/ 681156 h 252"/>
                <a:gd name="T20" fmla="*/ 1469382 w 787"/>
                <a:gd name="T21" fmla="*/ 681156 h 252"/>
                <a:gd name="T22" fmla="*/ 2075368 w 787"/>
                <a:gd name="T23" fmla="*/ 681156 h 252"/>
                <a:gd name="T24" fmla="*/ 2110226 w 787"/>
                <a:gd name="T25" fmla="*/ 681156 h 252"/>
                <a:gd name="T26" fmla="*/ 2110226 w 787"/>
                <a:gd name="T27" fmla="*/ 646017 h 252"/>
                <a:gd name="T28" fmla="*/ 2110226 w 787"/>
                <a:gd name="T29" fmla="*/ 235161 h 252"/>
                <a:gd name="T30" fmla="*/ 2110226 w 787"/>
                <a:gd name="T31" fmla="*/ 35139 h 252"/>
                <a:gd name="T32" fmla="*/ 2075368 w 787"/>
                <a:gd name="T33" fmla="*/ 0 h 2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rgbClr val="00B0F0"/>
            </a:solidFill>
            <a:ln>
              <a:noFill/>
            </a:ln>
          </p:spPr>
          <p:txBody>
            <a:bodyPr lIns="68580" tIns="34290" rIns="68580" bIns="34290"/>
            <a:lstStyle/>
            <a:p>
              <a:pPr>
                <a:defRPr/>
              </a:pPr>
              <a:endParaRPr lang="zh-CN" altLang="en-US" kern="0">
                <a:solidFill>
                  <a:prstClr val="black"/>
                </a:solidFill>
                <a:ea typeface="幼圆" pitchFamily="49" charset="-122"/>
              </a:endParaRPr>
            </a:p>
          </p:txBody>
        </p:sp>
        <p:sp>
          <p:nvSpPr>
            <p:cNvPr id="22" name="MH_Other_17"/>
            <p:cNvSpPr/>
            <p:nvPr>
              <p:custDataLst>
                <p:tags r:id="rId19"/>
              </p:custDataLst>
            </p:nvPr>
          </p:nvSpPr>
          <p:spPr bwMode="auto">
            <a:xfrm>
              <a:off x="9957935" y="2542845"/>
              <a:ext cx="977900" cy="36830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itchFamily="49" charset="-122"/>
              </a:endParaRPr>
            </a:p>
          </p:txBody>
        </p:sp>
        <p:sp>
          <p:nvSpPr>
            <p:cNvPr id="23" name="MH_Other_18"/>
            <p:cNvSpPr/>
            <p:nvPr>
              <p:custDataLst>
                <p:tags r:id="rId20"/>
              </p:custDataLst>
            </p:nvPr>
          </p:nvSpPr>
          <p:spPr bwMode="auto">
            <a:xfrm>
              <a:off x="9957935" y="2717470"/>
              <a:ext cx="493712" cy="311150"/>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1">
                <a:lumMod val="75000"/>
              </a:schemeClr>
            </a:solidFill>
            <a:ln>
              <a:noFill/>
            </a:ln>
          </p:spPr>
          <p:txBody>
            <a:bodyPr lIns="68580" tIns="34290" rIns="68580" bIns="34290"/>
            <a:lstStyle/>
            <a:p>
              <a:pPr>
                <a:defRPr/>
              </a:pPr>
              <a:endParaRPr lang="zh-CN" altLang="en-US" sz="900" kern="0">
                <a:solidFill>
                  <a:prstClr val="black"/>
                </a:solidFill>
                <a:ea typeface="幼圆" pitchFamily="49" charset="-122"/>
              </a:endParaRPr>
            </a:p>
          </p:txBody>
        </p:sp>
        <p:sp>
          <p:nvSpPr>
            <p:cNvPr id="24" name="MH_Other_19"/>
            <p:cNvSpPr/>
            <p:nvPr>
              <p:custDataLst>
                <p:tags r:id="rId21"/>
              </p:custDataLst>
            </p:nvPr>
          </p:nvSpPr>
          <p:spPr bwMode="auto">
            <a:xfrm>
              <a:off x="10324647" y="2996870"/>
              <a:ext cx="127000" cy="285750"/>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itchFamily="49" charset="-122"/>
              </a:endParaRPr>
            </a:p>
          </p:txBody>
        </p:sp>
        <p:sp>
          <p:nvSpPr>
            <p:cNvPr id="25" name="MH_Other_20"/>
            <p:cNvSpPr/>
            <p:nvPr>
              <p:custDataLst>
                <p:tags r:id="rId22"/>
              </p:custDataLst>
            </p:nvPr>
          </p:nvSpPr>
          <p:spPr>
            <a:xfrm>
              <a:off x="7700510" y="1753858"/>
              <a:ext cx="3524250" cy="779462"/>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itchFamily="49" charset="-122"/>
              </a:endParaRPr>
            </a:p>
          </p:txBody>
        </p:sp>
        <p:sp>
          <p:nvSpPr>
            <p:cNvPr id="26" name="MH_Other_21"/>
            <p:cNvSpPr txBox="1"/>
            <p:nvPr>
              <p:custDataLst>
                <p:tags r:id="rId23"/>
              </p:custDataLst>
            </p:nvPr>
          </p:nvSpPr>
          <p:spPr>
            <a:xfrm>
              <a:off x="7724323" y="1741158"/>
              <a:ext cx="703263" cy="715962"/>
            </a:xfrm>
            <a:prstGeom prst="rect">
              <a:avLst/>
            </a:prstGeom>
            <a:noFill/>
          </p:spPr>
          <p:txBody>
            <a:bodyPr wrap="none" anchor="ctr">
              <a:normAutofit/>
            </a:bodyPr>
            <a:lstStyle/>
            <a:p>
              <a:pPr>
                <a:defRPr/>
              </a:pPr>
              <a:r>
                <a:rPr lang="en-US" altLang="zh-CN" sz="4050" dirty="0">
                  <a:solidFill>
                    <a:srgbClr val="FFFFFF"/>
                  </a:solidFill>
                  <a:ea typeface="幼圆" pitchFamily="49" charset="-122"/>
                </a:rPr>
                <a:t>01</a:t>
              </a:r>
              <a:endParaRPr lang="zh-CN" altLang="en-US" sz="4050" dirty="0">
                <a:solidFill>
                  <a:srgbClr val="FFFFFF"/>
                </a:solidFill>
                <a:ea typeface="幼圆" pitchFamily="49" charset="-122"/>
              </a:endParaRPr>
            </a:p>
          </p:txBody>
        </p:sp>
        <p:sp>
          <p:nvSpPr>
            <p:cNvPr id="27" name="MH_SubTitle_1"/>
            <p:cNvSpPr txBox="1">
              <a:spLocks noChangeArrowheads="1"/>
            </p:cNvSpPr>
            <p:nvPr>
              <p:custDataLst>
                <p:tags r:id="rId24"/>
              </p:custDataLst>
            </p:nvPr>
          </p:nvSpPr>
          <p:spPr bwMode="auto">
            <a:xfrm>
              <a:off x="8635548" y="1761796"/>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幼圆" pitchFamily="49" charset="-122"/>
                </a:rPr>
                <a:t>点击添加标题文字</a:t>
              </a:r>
              <a:endParaRPr lang="en-US" altLang="zh-CN">
                <a:solidFill>
                  <a:srgbClr val="FFFFFF"/>
                </a:solidFill>
                <a:latin typeface="+mn-lt"/>
                <a:ea typeface="幼圆" pitchFamily="49" charset="-122"/>
              </a:endParaRPr>
            </a:p>
          </p:txBody>
        </p:sp>
        <p:sp>
          <p:nvSpPr>
            <p:cNvPr id="28" name="MH_Other_22"/>
            <p:cNvSpPr/>
            <p:nvPr>
              <p:custDataLst>
                <p:tags r:id="rId25"/>
              </p:custDataLst>
            </p:nvPr>
          </p:nvSpPr>
          <p:spPr bwMode="auto">
            <a:xfrm flipH="1">
              <a:off x="7662411" y="2719058"/>
              <a:ext cx="911225" cy="7921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rgbClr val="C00000"/>
            </a:solidFill>
            <a:ln>
              <a:noFill/>
            </a:ln>
          </p:spPr>
          <p:txBody>
            <a:bodyPr wrap="none" lIns="68580" tIns="34290" rIns="68580" bIns="34290" anchor="ctr">
              <a:normAutofit/>
            </a:bodyPr>
            <a:lstStyle/>
            <a:p>
              <a:pPr>
                <a:defRPr/>
              </a:pPr>
              <a:endParaRPr lang="zh-CN" altLang="en-US" sz="825" kern="0">
                <a:solidFill>
                  <a:srgbClr val="FFFFFF"/>
                </a:solidFill>
                <a:ea typeface="幼圆" pitchFamily="49" charset="-122"/>
              </a:endParaRPr>
            </a:p>
          </p:txBody>
        </p:sp>
        <p:sp>
          <p:nvSpPr>
            <p:cNvPr id="29" name="MH_Other_23"/>
            <p:cNvSpPr/>
            <p:nvPr>
              <p:custDataLst>
                <p:tags r:id="rId26"/>
              </p:custDataLst>
            </p:nvPr>
          </p:nvSpPr>
          <p:spPr bwMode="auto">
            <a:xfrm flipH="1">
              <a:off x="5368473" y="2719058"/>
              <a:ext cx="2454275"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rgbClr val="FF0000"/>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30" name="MH_Other_24"/>
            <p:cNvSpPr/>
            <p:nvPr>
              <p:custDataLst>
                <p:tags r:id="rId27"/>
              </p:custDataLst>
            </p:nvPr>
          </p:nvSpPr>
          <p:spPr bwMode="auto">
            <a:xfrm flipH="1">
              <a:off x="5368472" y="3511221"/>
              <a:ext cx="947738" cy="358775"/>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rgbClr val="C00000"/>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31" name="MH_Other_25"/>
            <p:cNvSpPr/>
            <p:nvPr>
              <p:custDataLst>
                <p:tags r:id="rId28"/>
              </p:custDataLst>
            </p:nvPr>
          </p:nvSpPr>
          <p:spPr bwMode="auto">
            <a:xfrm flipH="1">
              <a:off x="5836786" y="3682671"/>
              <a:ext cx="479425"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2">
                <a:lumMod val="75000"/>
              </a:schemeClr>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32" name="MH_Other_26"/>
            <p:cNvSpPr/>
            <p:nvPr>
              <p:custDataLst>
                <p:tags r:id="rId29"/>
              </p:custDataLst>
            </p:nvPr>
          </p:nvSpPr>
          <p:spPr bwMode="auto">
            <a:xfrm flipH="1">
              <a:off x="5836785" y="3952546"/>
              <a:ext cx="1254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a typeface="幼圆" pitchFamily="49" charset="-122"/>
              </a:endParaRPr>
            </a:p>
          </p:txBody>
        </p:sp>
        <p:sp>
          <p:nvSpPr>
            <p:cNvPr id="33" name="MH_Other_27"/>
            <p:cNvSpPr txBox="1"/>
            <p:nvPr>
              <p:custDataLst>
                <p:tags r:id="rId30"/>
              </p:custDataLst>
            </p:nvPr>
          </p:nvSpPr>
          <p:spPr>
            <a:xfrm>
              <a:off x="7724323" y="2700008"/>
              <a:ext cx="703263" cy="715962"/>
            </a:xfrm>
            <a:prstGeom prst="rect">
              <a:avLst/>
            </a:prstGeom>
            <a:noFill/>
          </p:spPr>
          <p:txBody>
            <a:bodyPr wrap="none" anchor="ctr">
              <a:normAutofit/>
            </a:bodyPr>
            <a:lstStyle/>
            <a:p>
              <a:pPr>
                <a:defRPr/>
              </a:pPr>
              <a:r>
                <a:rPr lang="en-US" altLang="zh-CN" sz="4050" dirty="0">
                  <a:solidFill>
                    <a:srgbClr val="FFFFFF"/>
                  </a:solidFill>
                  <a:ea typeface="幼圆" pitchFamily="49" charset="-122"/>
                </a:rPr>
                <a:t>02</a:t>
              </a:r>
              <a:endParaRPr lang="zh-CN" altLang="en-US" sz="4050" dirty="0">
                <a:solidFill>
                  <a:srgbClr val="FFFFFF"/>
                </a:solidFill>
                <a:ea typeface="幼圆" pitchFamily="49" charset="-122"/>
              </a:endParaRPr>
            </a:p>
          </p:txBody>
        </p:sp>
        <p:sp>
          <p:nvSpPr>
            <p:cNvPr id="34" name="MH_Other_28"/>
            <p:cNvSpPr/>
            <p:nvPr>
              <p:custDataLst>
                <p:tags r:id="rId31"/>
              </p:custDataLst>
            </p:nvPr>
          </p:nvSpPr>
          <p:spPr>
            <a:xfrm>
              <a:off x="4938261" y="2739695"/>
              <a:ext cx="3419475"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itchFamily="49" charset="-122"/>
              </a:endParaRPr>
            </a:p>
          </p:txBody>
        </p:sp>
        <p:sp>
          <p:nvSpPr>
            <p:cNvPr id="35" name="MH_SubTitle_2"/>
            <p:cNvSpPr txBox="1">
              <a:spLocks noChangeArrowheads="1"/>
            </p:cNvSpPr>
            <p:nvPr>
              <p:custDataLst>
                <p:tags r:id="rId32"/>
              </p:custDataLst>
            </p:nvPr>
          </p:nvSpPr>
          <p:spPr bwMode="auto">
            <a:xfrm>
              <a:off x="5490711" y="2746046"/>
              <a:ext cx="2084387"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rgbClr val="FFFFFF"/>
                  </a:solidFill>
                  <a:latin typeface="+mn-lt"/>
                  <a:ea typeface="幼圆" pitchFamily="49" charset="-122"/>
                </a:rPr>
                <a:t>点击添加标题文字</a:t>
              </a:r>
              <a:endParaRPr lang="en-US" altLang="zh-CN" dirty="0">
                <a:solidFill>
                  <a:srgbClr val="FFFFFF"/>
                </a:solidFill>
                <a:latin typeface="+mn-lt"/>
                <a:ea typeface="幼圆" pitchFamily="49" charset="-122"/>
              </a:endParaRPr>
            </a:p>
          </p:txBody>
        </p:sp>
      </p:grpSp>
      <p:sp>
        <p:nvSpPr>
          <p:cNvPr id="36" name="矩形 35"/>
          <p:cNvSpPr/>
          <p:nvPr/>
        </p:nvSpPr>
        <p:spPr>
          <a:xfrm>
            <a:off x="6885110" y="1225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38" name="图片 37"/>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rot="20000197">
            <a:off x="254146" y="953654"/>
            <a:ext cx="4296548" cy="5023718"/>
          </a:xfrm>
          <a:prstGeom prst="ellipse">
            <a:avLst/>
          </a:prstGeom>
        </p:spPr>
      </p:pic>
      <p:pic>
        <p:nvPicPr>
          <p:cNvPr id="39" name="图片 38"/>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8726404" y="-2545859"/>
            <a:ext cx="446034" cy="68580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ppt_w</p:attrName>
                                        </p:attrNameLst>
                                      </p:cBhvr>
                                      <p:tavLst>
                                        <p:tav tm="0">
                                          <p:val>
                                            <p:fltVal val="0"/>
                                          </p:val>
                                        </p:tav>
                                        <p:tav tm="100000">
                                          <p:val>
                                            <p:strVal val="#ppt_w"/>
                                          </p:val>
                                        </p:tav>
                                      </p:tavLst>
                                    </p:anim>
                                    <p:anim calcmode="lin" valueType="num">
                                      <p:cBhvr>
                                        <p:cTn id="14" dur="1000" fill="hold"/>
                                        <p:tgtEl>
                                          <p:spTgt spid="36"/>
                                        </p:tgtEl>
                                        <p:attrNameLst>
                                          <p:attrName>ppt_h</p:attrName>
                                        </p:attrNameLst>
                                      </p:cBhvr>
                                      <p:tavLst>
                                        <p:tav tm="0">
                                          <p:val>
                                            <p:fltVal val="0"/>
                                          </p:val>
                                        </p:tav>
                                        <p:tav tm="100000">
                                          <p:val>
                                            <p:strVal val="#ppt_h"/>
                                          </p:val>
                                        </p:tav>
                                      </p:tavLst>
                                    </p:anim>
                                    <p:anim calcmode="lin" valueType="num">
                                      <p:cBhvr>
                                        <p:cTn id="15" dur="1000" fill="hold"/>
                                        <p:tgtEl>
                                          <p:spTgt spid="36"/>
                                        </p:tgtEl>
                                        <p:attrNameLst>
                                          <p:attrName>style.rotation</p:attrName>
                                        </p:attrNameLst>
                                      </p:cBhvr>
                                      <p:tavLst>
                                        <p:tav tm="0">
                                          <p:val>
                                            <p:fltVal val="90"/>
                                          </p:val>
                                        </p:tav>
                                        <p:tav tm="100000">
                                          <p:val>
                                            <p:fltVal val="0"/>
                                          </p:val>
                                        </p:tav>
                                      </p:tavLst>
                                    </p:anim>
                                    <p:animEffect transition="in" filter="fade">
                                      <p:cBhvr>
                                        <p:cTn id="16" dur="1000"/>
                                        <p:tgtEl>
                                          <p:spTgt spid="36"/>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par>
                                <p:cTn id="23" presetID="31" presetClass="entr" presetSubtype="0"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fltVal val="0"/>
                                          </p:val>
                                        </p:tav>
                                        <p:tav tm="100000">
                                          <p:val>
                                            <p:strVal val="#ppt_w"/>
                                          </p:val>
                                        </p:tav>
                                      </p:tavLst>
                                    </p:anim>
                                    <p:anim calcmode="lin" valueType="num">
                                      <p:cBhvr>
                                        <p:cTn id="26" dur="1000" fill="hold"/>
                                        <p:tgtEl>
                                          <p:spTgt spid="2"/>
                                        </p:tgtEl>
                                        <p:attrNameLst>
                                          <p:attrName>ppt_h</p:attrName>
                                        </p:attrNameLst>
                                      </p:cBhvr>
                                      <p:tavLst>
                                        <p:tav tm="0">
                                          <p:val>
                                            <p:fltVal val="0"/>
                                          </p:val>
                                        </p:tav>
                                        <p:tav tm="100000">
                                          <p:val>
                                            <p:strVal val="#ppt_h"/>
                                          </p:val>
                                        </p:tav>
                                      </p:tavLst>
                                    </p:anim>
                                    <p:anim calcmode="lin" valueType="num">
                                      <p:cBhvr>
                                        <p:cTn id="27" dur="1000" fill="hold"/>
                                        <p:tgtEl>
                                          <p:spTgt spid="2"/>
                                        </p:tgtEl>
                                        <p:attrNameLst>
                                          <p:attrName>style.rotation</p:attrName>
                                        </p:attrNameLst>
                                      </p:cBhvr>
                                      <p:tavLst>
                                        <p:tav tm="0">
                                          <p:val>
                                            <p:fltVal val="90"/>
                                          </p:val>
                                        </p:tav>
                                        <p:tav tm="100000">
                                          <p:val>
                                            <p:fltVal val="0"/>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54"/>
          <p:cNvSpPr/>
          <p:nvPr/>
        </p:nvSpPr>
        <p:spPr>
          <a:xfrm>
            <a:off x="7319900" y="2333364"/>
            <a:ext cx="1682032" cy="1682029"/>
          </a:xfrm>
          <a:custGeom>
            <a:avLst/>
            <a:gdLst>
              <a:gd name="connsiteX0" fmla="*/ 841015 w 1682032"/>
              <a:gd name="connsiteY0" fmla="*/ 1 h 1682029"/>
              <a:gd name="connsiteX1" fmla="*/ 1682032 w 1682032"/>
              <a:gd name="connsiteY1" fmla="*/ 841013 h 1682029"/>
              <a:gd name="connsiteX2" fmla="*/ 841017 w 1682032"/>
              <a:gd name="connsiteY2" fmla="*/ 1682028 h 1682029"/>
              <a:gd name="connsiteX3" fmla="*/ 0 w 1682032"/>
              <a:gd name="connsiteY3" fmla="*/ 1682029 h 1682029"/>
              <a:gd name="connsiteX4" fmla="*/ 0 w 1682032"/>
              <a:gd name="connsiteY4" fmla="*/ 841013 h 1682029"/>
              <a:gd name="connsiteX5" fmla="*/ 841015 w 1682032"/>
              <a:gd name="connsiteY5" fmla="*/ 1 h 16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32" h="1682029">
                <a:moveTo>
                  <a:pt x="841015" y="1"/>
                </a:moveTo>
                <a:cubicBezTo>
                  <a:pt x="1305496" y="0"/>
                  <a:pt x="1682031" y="376534"/>
                  <a:pt x="1682032" y="841013"/>
                </a:cubicBezTo>
                <a:cubicBezTo>
                  <a:pt x="1682030" y="1305492"/>
                  <a:pt x="1305495" y="1682029"/>
                  <a:pt x="841017" y="1682028"/>
                </a:cubicBezTo>
                <a:lnTo>
                  <a:pt x="0" y="1682029"/>
                </a:lnTo>
                <a:lnTo>
                  <a:pt x="0" y="841013"/>
                </a:lnTo>
                <a:cubicBezTo>
                  <a:pt x="2" y="376535"/>
                  <a:pt x="376535" y="0"/>
                  <a:pt x="841015" y="1"/>
                </a:cubicBezTo>
                <a:close/>
              </a:path>
            </a:pathLst>
          </a:custGeom>
          <a:solidFill>
            <a:srgbClr val="4CF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itchFamily="49" charset="-122"/>
              </a:rPr>
              <a:t>W</a:t>
            </a:r>
            <a:endParaRPr lang="zh-CN" altLang="en-US" sz="5400" dirty="0">
              <a:ea typeface="幼圆" pitchFamily="49" charset="-122"/>
            </a:endParaRPr>
          </a:p>
        </p:txBody>
      </p:sp>
      <p:sp>
        <p:nvSpPr>
          <p:cNvPr id="3" name="Teardrop 55"/>
          <p:cNvSpPr/>
          <p:nvPr/>
        </p:nvSpPr>
        <p:spPr>
          <a:xfrm>
            <a:off x="5638697" y="2333359"/>
            <a:ext cx="1682029" cy="1682031"/>
          </a:xfrm>
          <a:custGeom>
            <a:avLst/>
            <a:gdLst>
              <a:gd name="connsiteX0" fmla="*/ 841014 w 1682029"/>
              <a:gd name="connsiteY0" fmla="*/ 1 h 1682031"/>
              <a:gd name="connsiteX1" fmla="*/ 1682028 w 1682029"/>
              <a:gd name="connsiteY1" fmla="*/ 841015 h 1682031"/>
              <a:gd name="connsiteX2" fmla="*/ 1682029 w 1682029"/>
              <a:gd name="connsiteY2" fmla="*/ 1682029 h 1682031"/>
              <a:gd name="connsiteX3" fmla="*/ 841013 w 1682029"/>
              <a:gd name="connsiteY3" fmla="*/ 1682031 h 1682031"/>
              <a:gd name="connsiteX4" fmla="*/ 1 w 1682029"/>
              <a:gd name="connsiteY4" fmla="*/ 841015 h 1682031"/>
              <a:gd name="connsiteX5" fmla="*/ 841014 w 1682029"/>
              <a:gd name="connsiteY5" fmla="*/ 1 h 16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29" h="1682031">
                <a:moveTo>
                  <a:pt x="841014" y="1"/>
                </a:moveTo>
                <a:cubicBezTo>
                  <a:pt x="1305494" y="0"/>
                  <a:pt x="1682029" y="376536"/>
                  <a:pt x="1682028" y="841015"/>
                </a:cubicBezTo>
                <a:lnTo>
                  <a:pt x="1682029" y="1682029"/>
                </a:lnTo>
                <a:lnTo>
                  <a:pt x="841013" y="1682031"/>
                </a:lnTo>
                <a:cubicBezTo>
                  <a:pt x="376534" y="1682029"/>
                  <a:pt x="-1" y="1305494"/>
                  <a:pt x="1" y="841015"/>
                </a:cubicBezTo>
                <a:cubicBezTo>
                  <a:pt x="-2" y="376535"/>
                  <a:pt x="376535" y="0"/>
                  <a:pt x="841014" y="1"/>
                </a:cubicBezTo>
                <a:close/>
              </a:path>
            </a:pathLst>
          </a:custGeom>
          <a:solidFill>
            <a:srgbClr val="FC16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itchFamily="49" charset="-122"/>
              </a:rPr>
              <a:t>S</a:t>
            </a:r>
            <a:endParaRPr lang="zh-CN" altLang="en-US" sz="5400" dirty="0">
              <a:ea typeface="幼圆" pitchFamily="49" charset="-122"/>
            </a:endParaRPr>
          </a:p>
        </p:txBody>
      </p:sp>
      <p:sp>
        <p:nvSpPr>
          <p:cNvPr id="4" name="Teardrop 56"/>
          <p:cNvSpPr/>
          <p:nvPr/>
        </p:nvSpPr>
        <p:spPr>
          <a:xfrm>
            <a:off x="5638701" y="4015883"/>
            <a:ext cx="1682029" cy="1682031"/>
          </a:xfrm>
          <a:custGeom>
            <a:avLst/>
            <a:gdLst>
              <a:gd name="connsiteX0" fmla="*/ 1682029 w 1682029"/>
              <a:gd name="connsiteY0" fmla="*/ 1 h 1682031"/>
              <a:gd name="connsiteX1" fmla="*/ 1682029 w 1682029"/>
              <a:gd name="connsiteY1" fmla="*/ 841015 h 1682031"/>
              <a:gd name="connsiteX2" fmla="*/ 841015 w 1682029"/>
              <a:gd name="connsiteY2" fmla="*/ 1682031 h 1682031"/>
              <a:gd name="connsiteX3" fmla="*/ 1 w 1682029"/>
              <a:gd name="connsiteY3" fmla="*/ 841016 h 1682031"/>
              <a:gd name="connsiteX4" fmla="*/ 841013 w 1682029"/>
              <a:gd name="connsiteY4" fmla="*/ 1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29" h="1682031">
                <a:moveTo>
                  <a:pt x="1682029" y="1"/>
                </a:moveTo>
                <a:lnTo>
                  <a:pt x="1682029" y="841015"/>
                </a:lnTo>
                <a:cubicBezTo>
                  <a:pt x="1682029" y="1305496"/>
                  <a:pt x="1305493" y="1682031"/>
                  <a:pt x="841015" y="1682031"/>
                </a:cubicBezTo>
                <a:cubicBezTo>
                  <a:pt x="376533" y="1682032"/>
                  <a:pt x="0" y="1305497"/>
                  <a:pt x="1" y="841016"/>
                </a:cubicBezTo>
                <a:cubicBezTo>
                  <a:pt x="0" y="376535"/>
                  <a:pt x="376533" y="0"/>
                  <a:pt x="841013" y="1"/>
                </a:cubicBezTo>
                <a:close/>
              </a:path>
            </a:pathLst>
          </a:custGeom>
          <a:solidFill>
            <a:srgbClr val="50B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itchFamily="49" charset="-122"/>
              </a:rPr>
              <a:t>T</a:t>
            </a:r>
            <a:endParaRPr lang="zh-CN" altLang="en-US" sz="5400" dirty="0">
              <a:ea typeface="幼圆" pitchFamily="49" charset="-122"/>
            </a:endParaRPr>
          </a:p>
        </p:txBody>
      </p:sp>
      <p:sp>
        <p:nvSpPr>
          <p:cNvPr id="5" name="Teardrop 57"/>
          <p:cNvSpPr/>
          <p:nvPr/>
        </p:nvSpPr>
        <p:spPr>
          <a:xfrm>
            <a:off x="7319895" y="4015886"/>
            <a:ext cx="1682031" cy="1682031"/>
          </a:xfrm>
          <a:custGeom>
            <a:avLst/>
            <a:gdLst>
              <a:gd name="connsiteX0" fmla="*/ 0 w 1682031"/>
              <a:gd name="connsiteY0" fmla="*/ 0 h 1682031"/>
              <a:gd name="connsiteX1" fmla="*/ 841017 w 1682031"/>
              <a:gd name="connsiteY1" fmla="*/ 0 h 1682031"/>
              <a:gd name="connsiteX2" fmla="*/ 1682031 w 1682031"/>
              <a:gd name="connsiteY2" fmla="*/ 841018 h 1682031"/>
              <a:gd name="connsiteX3" fmla="*/ 841016 w 1682031"/>
              <a:gd name="connsiteY3" fmla="*/ 1682031 h 1682031"/>
              <a:gd name="connsiteX4" fmla="*/ 2 w 1682031"/>
              <a:gd name="connsiteY4" fmla="*/ 841015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31" h="1682031">
                <a:moveTo>
                  <a:pt x="0" y="0"/>
                </a:moveTo>
                <a:lnTo>
                  <a:pt x="841017" y="0"/>
                </a:lnTo>
                <a:cubicBezTo>
                  <a:pt x="1305498" y="2"/>
                  <a:pt x="1682033" y="376537"/>
                  <a:pt x="1682031" y="841018"/>
                </a:cubicBezTo>
                <a:cubicBezTo>
                  <a:pt x="1682033" y="1305499"/>
                  <a:pt x="1305498" y="1682034"/>
                  <a:pt x="841016" y="1682031"/>
                </a:cubicBezTo>
                <a:cubicBezTo>
                  <a:pt x="376536" y="1682033"/>
                  <a:pt x="3" y="1305495"/>
                  <a:pt x="2" y="841015"/>
                </a:cubicBezTo>
                <a:close/>
              </a:path>
            </a:pathLst>
          </a:custGeom>
          <a:solidFill>
            <a:srgbClr val="8A8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itchFamily="49" charset="-122"/>
              </a:rPr>
              <a:t>O</a:t>
            </a:r>
            <a:endParaRPr lang="zh-CN" altLang="en-US" sz="5400" dirty="0">
              <a:ea typeface="幼圆" pitchFamily="49" charset="-122"/>
            </a:endParaRPr>
          </a:p>
        </p:txBody>
      </p:sp>
      <p:sp>
        <p:nvSpPr>
          <p:cNvPr id="6" name="椭圆 5"/>
          <p:cNvSpPr/>
          <p:nvPr/>
        </p:nvSpPr>
        <p:spPr>
          <a:xfrm>
            <a:off x="2547653" y="2462282"/>
            <a:ext cx="141402" cy="141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7" name="文本框 6"/>
          <p:cNvSpPr txBox="1"/>
          <p:nvPr/>
        </p:nvSpPr>
        <p:spPr>
          <a:xfrm>
            <a:off x="2689055" y="2733392"/>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itchFamily="49" charset="-122"/>
              </a:rPr>
              <a:t>请点击替换您的文字，内容简洁，意思明了即可。</a:t>
            </a:r>
            <a:endParaRPr lang="zh-CN" altLang="en-US" dirty="0">
              <a:solidFill>
                <a:schemeClr val="tx1">
                  <a:lumMod val="65000"/>
                  <a:lumOff val="35000"/>
                </a:schemeClr>
              </a:solidFill>
              <a:ea typeface="幼圆" pitchFamily="49" charset="-122"/>
            </a:endParaRPr>
          </a:p>
        </p:txBody>
      </p:sp>
      <p:sp>
        <p:nvSpPr>
          <p:cNvPr id="8" name="文本框 7"/>
          <p:cNvSpPr txBox="1"/>
          <p:nvPr/>
        </p:nvSpPr>
        <p:spPr>
          <a:xfrm>
            <a:off x="2702303" y="2342257"/>
            <a:ext cx="1741202" cy="307777"/>
          </a:xfrm>
          <a:prstGeom prst="rect">
            <a:avLst/>
          </a:prstGeom>
          <a:noFill/>
        </p:spPr>
        <p:txBody>
          <a:bodyPr wrap="square" tIns="0" bIns="0" rtlCol="0">
            <a:spAutoFit/>
          </a:bodyPr>
          <a:lstStyle/>
          <a:p>
            <a:r>
              <a:rPr lang="zh-CN" altLang="en-US" sz="2000" b="1" dirty="0" smtClean="0">
                <a:solidFill>
                  <a:schemeClr val="accent1">
                    <a:lumMod val="75000"/>
                  </a:schemeClr>
                </a:solidFill>
                <a:ea typeface="幼圆" pitchFamily="49" charset="-122"/>
              </a:rPr>
              <a:t>请添加标题</a:t>
            </a:r>
            <a:endParaRPr lang="zh-CN" altLang="en-US" sz="2000" b="1" dirty="0">
              <a:solidFill>
                <a:schemeClr val="accent1">
                  <a:lumMod val="75000"/>
                </a:schemeClr>
              </a:solidFill>
              <a:ea typeface="幼圆" pitchFamily="49" charset="-122"/>
            </a:endParaRPr>
          </a:p>
        </p:txBody>
      </p:sp>
      <p:sp>
        <p:nvSpPr>
          <p:cNvPr id="9" name="椭圆 8"/>
          <p:cNvSpPr/>
          <p:nvPr/>
        </p:nvSpPr>
        <p:spPr>
          <a:xfrm>
            <a:off x="2648263" y="4656367"/>
            <a:ext cx="141402" cy="1414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0" name="文本框 9"/>
          <p:cNvSpPr txBox="1"/>
          <p:nvPr/>
        </p:nvSpPr>
        <p:spPr>
          <a:xfrm>
            <a:off x="2789665" y="4927477"/>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itchFamily="49" charset="-122"/>
              </a:rPr>
              <a:t>请点击替换您的文字，内容简洁，意思明了即可。</a:t>
            </a:r>
            <a:endParaRPr lang="zh-CN" altLang="en-US" dirty="0">
              <a:solidFill>
                <a:schemeClr val="tx1">
                  <a:lumMod val="65000"/>
                  <a:lumOff val="35000"/>
                </a:schemeClr>
              </a:solidFill>
              <a:ea typeface="幼圆" pitchFamily="49" charset="-122"/>
            </a:endParaRPr>
          </a:p>
        </p:txBody>
      </p:sp>
      <p:sp>
        <p:nvSpPr>
          <p:cNvPr id="11" name="文本框 10"/>
          <p:cNvSpPr txBox="1"/>
          <p:nvPr/>
        </p:nvSpPr>
        <p:spPr>
          <a:xfrm>
            <a:off x="2802913" y="4536342"/>
            <a:ext cx="1741202" cy="307777"/>
          </a:xfrm>
          <a:prstGeom prst="rect">
            <a:avLst/>
          </a:prstGeom>
          <a:noFill/>
        </p:spPr>
        <p:txBody>
          <a:bodyPr wrap="square" tIns="0" bIns="0" rtlCol="0">
            <a:spAutoFit/>
          </a:bodyPr>
          <a:lstStyle/>
          <a:p>
            <a:r>
              <a:rPr lang="zh-CN" altLang="en-US" sz="2000" b="1" dirty="0" smtClean="0">
                <a:solidFill>
                  <a:schemeClr val="accent3"/>
                </a:solidFill>
                <a:ea typeface="幼圆" pitchFamily="49" charset="-122"/>
              </a:rPr>
              <a:t>请添加标题</a:t>
            </a:r>
            <a:endParaRPr lang="zh-CN" altLang="en-US" sz="2000" b="1" dirty="0">
              <a:solidFill>
                <a:schemeClr val="accent3"/>
              </a:solidFill>
              <a:ea typeface="幼圆" pitchFamily="49" charset="-122"/>
            </a:endParaRPr>
          </a:p>
        </p:txBody>
      </p:sp>
      <p:sp>
        <p:nvSpPr>
          <p:cNvPr id="12" name="椭圆 11"/>
          <p:cNvSpPr/>
          <p:nvPr/>
        </p:nvSpPr>
        <p:spPr>
          <a:xfrm>
            <a:off x="9231869" y="2452891"/>
            <a:ext cx="141402" cy="1414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3" name="文本框 12"/>
          <p:cNvSpPr txBox="1"/>
          <p:nvPr/>
        </p:nvSpPr>
        <p:spPr>
          <a:xfrm>
            <a:off x="9373271" y="2724001"/>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itchFamily="49" charset="-122"/>
              </a:rPr>
              <a:t>请点击替换您的文字，内容简洁，意思明了即可。</a:t>
            </a:r>
            <a:endParaRPr lang="zh-CN" altLang="en-US" dirty="0">
              <a:solidFill>
                <a:schemeClr val="tx1">
                  <a:lumMod val="65000"/>
                  <a:lumOff val="35000"/>
                </a:schemeClr>
              </a:solidFill>
              <a:ea typeface="幼圆" pitchFamily="49" charset="-122"/>
            </a:endParaRPr>
          </a:p>
        </p:txBody>
      </p:sp>
      <p:sp>
        <p:nvSpPr>
          <p:cNvPr id="14" name="文本框 13"/>
          <p:cNvSpPr txBox="1"/>
          <p:nvPr/>
        </p:nvSpPr>
        <p:spPr>
          <a:xfrm>
            <a:off x="9386519" y="2332866"/>
            <a:ext cx="1741202" cy="307777"/>
          </a:xfrm>
          <a:prstGeom prst="rect">
            <a:avLst/>
          </a:prstGeom>
          <a:noFill/>
        </p:spPr>
        <p:txBody>
          <a:bodyPr wrap="square" tIns="0" bIns="0" rtlCol="0">
            <a:spAutoFit/>
          </a:bodyPr>
          <a:lstStyle/>
          <a:p>
            <a:r>
              <a:rPr lang="zh-CN" altLang="en-US" sz="2000" b="1" dirty="0" smtClean="0">
                <a:solidFill>
                  <a:schemeClr val="accent4"/>
                </a:solidFill>
                <a:ea typeface="幼圆" pitchFamily="49" charset="-122"/>
              </a:rPr>
              <a:t>请添加标题</a:t>
            </a:r>
            <a:endParaRPr lang="zh-CN" altLang="en-US" sz="2000" b="1" dirty="0">
              <a:solidFill>
                <a:schemeClr val="accent4"/>
              </a:solidFill>
              <a:ea typeface="幼圆" pitchFamily="49" charset="-122"/>
            </a:endParaRPr>
          </a:p>
        </p:txBody>
      </p:sp>
      <p:sp>
        <p:nvSpPr>
          <p:cNvPr id="15" name="椭圆 14"/>
          <p:cNvSpPr/>
          <p:nvPr/>
        </p:nvSpPr>
        <p:spPr>
          <a:xfrm>
            <a:off x="9231869" y="4656367"/>
            <a:ext cx="141402" cy="1414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6" name="文本框 15"/>
          <p:cNvSpPr txBox="1"/>
          <p:nvPr/>
        </p:nvSpPr>
        <p:spPr>
          <a:xfrm>
            <a:off x="9373271" y="4927477"/>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itchFamily="49" charset="-122"/>
              </a:rPr>
              <a:t>请点击替换您的文字，内容简洁，意思明了即可。</a:t>
            </a:r>
            <a:endParaRPr lang="zh-CN" altLang="en-US" dirty="0">
              <a:solidFill>
                <a:schemeClr val="tx1">
                  <a:lumMod val="65000"/>
                  <a:lumOff val="35000"/>
                </a:schemeClr>
              </a:solidFill>
              <a:ea typeface="幼圆" pitchFamily="49" charset="-122"/>
            </a:endParaRPr>
          </a:p>
        </p:txBody>
      </p:sp>
      <p:sp>
        <p:nvSpPr>
          <p:cNvPr id="17" name="文本框 16"/>
          <p:cNvSpPr txBox="1"/>
          <p:nvPr/>
        </p:nvSpPr>
        <p:spPr>
          <a:xfrm>
            <a:off x="9386519" y="4536342"/>
            <a:ext cx="1741202" cy="307777"/>
          </a:xfrm>
          <a:prstGeom prst="rect">
            <a:avLst/>
          </a:prstGeom>
          <a:noFill/>
        </p:spPr>
        <p:txBody>
          <a:bodyPr wrap="square" tIns="0" bIns="0" rtlCol="0">
            <a:spAutoFit/>
          </a:bodyPr>
          <a:lstStyle/>
          <a:p>
            <a:r>
              <a:rPr lang="zh-CN" altLang="en-US" sz="2000" b="1" dirty="0" smtClean="0">
                <a:solidFill>
                  <a:schemeClr val="accent2"/>
                </a:solidFill>
                <a:ea typeface="幼圆" pitchFamily="49" charset="-122"/>
              </a:rPr>
              <a:t>请添加标题</a:t>
            </a:r>
            <a:endParaRPr lang="zh-CN" altLang="en-US" sz="2000" b="1" dirty="0">
              <a:solidFill>
                <a:schemeClr val="accent2"/>
              </a:solidFill>
              <a:ea typeface="幼圆" pitchFamily="49" charset="-122"/>
            </a:endParaRPr>
          </a:p>
        </p:txBody>
      </p:sp>
      <p:sp>
        <p:nvSpPr>
          <p:cNvPr id="18" name="矩形 17"/>
          <p:cNvSpPr/>
          <p:nvPr/>
        </p:nvSpPr>
        <p:spPr>
          <a:xfrm>
            <a:off x="1887280" y="514130"/>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19" name="图片 1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65854" y="138980"/>
            <a:ext cx="921426" cy="1021481"/>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 calcmode="lin" valueType="num">
                                      <p:cBhvr>
                                        <p:cTn id="15" dur="1000" fill="hold"/>
                                        <p:tgtEl>
                                          <p:spTgt spid="18"/>
                                        </p:tgtEl>
                                        <p:attrNameLst>
                                          <p:attrName>style.rotation</p:attrName>
                                        </p:attrNameLst>
                                      </p:cBhvr>
                                      <p:tavLst>
                                        <p:tav tm="0">
                                          <p:val>
                                            <p:fltVal val="90"/>
                                          </p:val>
                                        </p:tav>
                                        <p:tav tm="100000">
                                          <p:val>
                                            <p:fltVal val="0"/>
                                          </p:val>
                                        </p:tav>
                                      </p:tavLst>
                                    </p:anim>
                                    <p:animEffect transition="in" filter="fade">
                                      <p:cBhvr>
                                        <p:cTn id="16" dur="1000"/>
                                        <p:tgtEl>
                                          <p:spTgt spid="18"/>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1000"/>
                                        <p:tgtEl>
                                          <p:spTgt spid="3"/>
                                        </p:tgtEl>
                                      </p:cBhvr>
                                    </p:animEffect>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5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up)">
                                      <p:cBhvr>
                                        <p:cTn id="40" dur="1000"/>
                                        <p:tgtEl>
                                          <p:spTgt spid="4"/>
                                        </p:tgtEl>
                                      </p:cBhvr>
                                    </p:animEffect>
                                  </p:childTnLst>
                                </p:cTn>
                              </p:par>
                            </p:childTnLst>
                          </p:cTn>
                        </p:par>
                        <p:par>
                          <p:cTn id="41" fill="hold">
                            <p:stCondLst>
                              <p:cond delay="55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2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par>
                          <p:cTn id="51" fill="hold">
                            <p:stCondLst>
                              <p:cond delay="6500"/>
                            </p:stCondLst>
                            <p:childTnLst>
                              <p:par>
                                <p:cTn id="52" presetID="52"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Scale>
                                      <p:cBhvr>
                                        <p:cTn id="5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0"/>
                                        </p:tgtEl>
                                        <p:attrNameLst>
                                          <p:attrName>ppt_x</p:attrName>
                                          <p:attrName>ppt_y</p:attrName>
                                        </p:attrNameLst>
                                      </p:cBhvr>
                                    </p:animMotion>
                                    <p:animEffect transition="in" filter="fade">
                                      <p:cBhvr>
                                        <p:cTn id="56" dur="1000"/>
                                        <p:tgtEl>
                                          <p:spTgt spid="10"/>
                                        </p:tgtEl>
                                      </p:cBhvr>
                                    </p:animEffect>
                                  </p:childTnLst>
                                </p:cTn>
                              </p:par>
                            </p:childTnLst>
                          </p:cTn>
                        </p:par>
                        <p:par>
                          <p:cTn id="57" fill="hold">
                            <p:stCondLst>
                              <p:cond delay="7500"/>
                            </p:stCondLst>
                            <p:childTnLst>
                              <p:par>
                                <p:cTn id="58" presetID="22" presetClass="entr" presetSubtype="1"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1000"/>
                                        <p:tgtEl>
                                          <p:spTgt spid="5"/>
                                        </p:tgtEl>
                                      </p:cBhvr>
                                    </p:animEffect>
                                  </p:childTnLst>
                                </p:cTn>
                              </p:par>
                            </p:childTnLst>
                          </p:cTn>
                        </p:par>
                        <p:par>
                          <p:cTn id="61" fill="hold">
                            <p:stCondLst>
                              <p:cond delay="85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par>
                          <p:cTn id="66" fill="hold">
                            <p:stCondLst>
                              <p:cond delay="9000"/>
                            </p:stCondLst>
                            <p:childTnLst>
                              <p:par>
                                <p:cTn id="67" presetID="23" presetClass="entr" presetSubtype="16"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childTnLst>
                                </p:cTn>
                              </p:par>
                            </p:childTnLst>
                          </p:cTn>
                        </p:par>
                        <p:par>
                          <p:cTn id="71" fill="hold">
                            <p:stCondLst>
                              <p:cond delay="9500"/>
                            </p:stCondLst>
                            <p:childTnLst>
                              <p:par>
                                <p:cTn id="72" presetID="52" presetClass="entr" presetSubtype="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Scale>
                                      <p:cBhvr>
                                        <p:cTn id="7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6"/>
                                        </p:tgtEl>
                                        <p:attrNameLst>
                                          <p:attrName>ppt_x</p:attrName>
                                          <p:attrName>ppt_y</p:attrName>
                                        </p:attrNameLst>
                                      </p:cBhvr>
                                    </p:animMotion>
                                    <p:animEffect transition="in" filter="fade">
                                      <p:cBhvr>
                                        <p:cTn id="76" dur="1000"/>
                                        <p:tgtEl>
                                          <p:spTgt spid="16"/>
                                        </p:tgtEl>
                                      </p:cBhvr>
                                    </p:animEffect>
                                  </p:childTnLst>
                                </p:cTn>
                              </p:par>
                            </p:childTnLst>
                          </p:cTn>
                        </p:par>
                        <p:par>
                          <p:cTn id="77" fill="hold">
                            <p:stCondLst>
                              <p:cond delay="10500"/>
                            </p:stCondLst>
                            <p:childTnLst>
                              <p:par>
                                <p:cTn id="78" presetID="22" presetClass="entr" presetSubtype="4" fill="hold" grpId="0"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down)">
                                      <p:cBhvr>
                                        <p:cTn id="80" dur="1000"/>
                                        <p:tgtEl>
                                          <p:spTgt spid="2"/>
                                        </p:tgtEl>
                                      </p:cBhvr>
                                    </p:animEffect>
                                  </p:childTnLst>
                                </p:cTn>
                              </p:par>
                            </p:childTnLst>
                          </p:cTn>
                        </p:par>
                        <p:par>
                          <p:cTn id="81" fill="hold">
                            <p:stCondLst>
                              <p:cond delay="11500"/>
                            </p:stCondLst>
                            <p:childTnLst>
                              <p:par>
                                <p:cTn id="82" presetID="2" presetClass="entr" presetSubtype="2"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fill="hold"/>
                                        <p:tgtEl>
                                          <p:spTgt spid="12"/>
                                        </p:tgtEl>
                                        <p:attrNameLst>
                                          <p:attrName>ppt_x</p:attrName>
                                        </p:attrNameLst>
                                      </p:cBhvr>
                                      <p:tavLst>
                                        <p:tav tm="0">
                                          <p:val>
                                            <p:strVal val="1+#ppt_w/2"/>
                                          </p:val>
                                        </p:tav>
                                        <p:tav tm="100000">
                                          <p:val>
                                            <p:strVal val="#ppt_x"/>
                                          </p:val>
                                        </p:tav>
                                      </p:tavLst>
                                    </p:anim>
                                    <p:anim calcmode="lin" valueType="num">
                                      <p:cBhvr additive="base">
                                        <p:cTn id="85" dur="500" fill="hold"/>
                                        <p:tgtEl>
                                          <p:spTgt spid="12"/>
                                        </p:tgtEl>
                                        <p:attrNameLst>
                                          <p:attrName>ppt_y</p:attrName>
                                        </p:attrNameLst>
                                      </p:cBhvr>
                                      <p:tavLst>
                                        <p:tav tm="0">
                                          <p:val>
                                            <p:strVal val="#ppt_y"/>
                                          </p:val>
                                        </p:tav>
                                        <p:tav tm="100000">
                                          <p:val>
                                            <p:strVal val="#ppt_y"/>
                                          </p:val>
                                        </p:tav>
                                      </p:tavLst>
                                    </p:anim>
                                  </p:childTnLst>
                                </p:cTn>
                              </p:par>
                            </p:childTnLst>
                          </p:cTn>
                        </p:par>
                        <p:par>
                          <p:cTn id="86" fill="hold">
                            <p:stCondLst>
                              <p:cond delay="12000"/>
                            </p:stCondLst>
                            <p:childTnLst>
                              <p:par>
                                <p:cTn id="87" presetID="23" presetClass="entr" presetSubtype="16"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fltVal val="0"/>
                                          </p:val>
                                        </p:tav>
                                        <p:tav tm="100000">
                                          <p:val>
                                            <p:strVal val="#ppt_w"/>
                                          </p:val>
                                        </p:tav>
                                      </p:tavLst>
                                    </p:anim>
                                    <p:anim calcmode="lin" valueType="num">
                                      <p:cBhvr>
                                        <p:cTn id="90" dur="500" fill="hold"/>
                                        <p:tgtEl>
                                          <p:spTgt spid="14"/>
                                        </p:tgtEl>
                                        <p:attrNameLst>
                                          <p:attrName>ppt_h</p:attrName>
                                        </p:attrNameLst>
                                      </p:cBhvr>
                                      <p:tavLst>
                                        <p:tav tm="0">
                                          <p:val>
                                            <p:fltVal val="0"/>
                                          </p:val>
                                        </p:tav>
                                        <p:tav tm="100000">
                                          <p:val>
                                            <p:strVal val="#ppt_h"/>
                                          </p:val>
                                        </p:tav>
                                      </p:tavLst>
                                    </p:anim>
                                  </p:childTnLst>
                                </p:cTn>
                              </p:par>
                            </p:childTnLst>
                          </p:cTn>
                        </p:par>
                        <p:par>
                          <p:cTn id="91" fill="hold">
                            <p:stCondLst>
                              <p:cond delay="12500"/>
                            </p:stCondLst>
                            <p:childTnLst>
                              <p:par>
                                <p:cTn id="92" presetID="52"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Scale>
                                      <p:cBhvr>
                                        <p:cTn id="9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3"/>
                                        </p:tgtEl>
                                        <p:attrNameLst>
                                          <p:attrName>ppt_x</p:attrName>
                                          <p:attrName>ppt_y</p:attrName>
                                        </p:attrNameLst>
                                      </p:cBhvr>
                                    </p:animMotion>
                                    <p:animEffect transition="in" filter="fade">
                                      <p:cBhvr>
                                        <p:cTn id="9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rot="21600000">
            <a:off x="4326264" y="2073728"/>
            <a:ext cx="925532" cy="925532"/>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smtClean="0">
                <a:solidFill>
                  <a:srgbClr val="FEFFFF"/>
                </a:solidFill>
                <a:ea typeface="Adobe Gothic Std B" panose="020B0800000000000000" pitchFamily="34" charset="-128"/>
              </a:rPr>
              <a:t>A</a:t>
            </a:r>
            <a:endParaRPr lang="zh-CN" altLang="en-US" sz="3200">
              <a:solidFill>
                <a:srgbClr val="FEFFFF"/>
              </a:solidFill>
              <a:ea typeface="Adobe Gothic Std B" panose="020B0800000000000000" pitchFamily="34" charset="-128"/>
            </a:endParaRPr>
          </a:p>
        </p:txBody>
      </p:sp>
      <p:sp>
        <p:nvSpPr>
          <p:cNvPr id="3" name="MH_SubTitle_1"/>
          <p:cNvSpPr/>
          <p:nvPr/>
        </p:nvSpPr>
        <p:spPr>
          <a:xfrm rot="21600000">
            <a:off x="5139951" y="1478901"/>
            <a:ext cx="1985123" cy="78151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dirty="0">
                <a:solidFill>
                  <a:schemeClr val="accent1">
                    <a:lumMod val="50000"/>
                  </a:schemeClr>
                </a:solidFill>
                <a:ea typeface="幼圆" pitchFamily="49" charset="-122"/>
              </a:rPr>
              <a:t>请添加标题</a:t>
            </a:r>
          </a:p>
        </p:txBody>
      </p:sp>
      <p:sp>
        <p:nvSpPr>
          <p:cNvPr id="4" name="MH_Other_2"/>
          <p:cNvSpPr/>
          <p:nvPr/>
        </p:nvSpPr>
        <p:spPr>
          <a:xfrm rot="21600000">
            <a:off x="3675348" y="3066109"/>
            <a:ext cx="939490" cy="939212"/>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B</a:t>
            </a:r>
            <a:endParaRPr lang="zh-CN" altLang="en-US" sz="3200" dirty="0">
              <a:solidFill>
                <a:srgbClr val="FEFFFF"/>
              </a:solidFill>
              <a:ea typeface="Adobe Gothic Std B" panose="020B0800000000000000" pitchFamily="34" charset="-128"/>
            </a:endParaRPr>
          </a:p>
        </p:txBody>
      </p:sp>
      <p:sp>
        <p:nvSpPr>
          <p:cNvPr id="5" name="MH_SubTitle_2"/>
          <p:cNvSpPr/>
          <p:nvPr/>
        </p:nvSpPr>
        <p:spPr>
          <a:xfrm rot="21600000">
            <a:off x="1770354" y="2470642"/>
            <a:ext cx="2018486" cy="791835"/>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4">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4"/>
                </a:solidFill>
                <a:ea typeface="幼圆" pitchFamily="49" charset="-122"/>
              </a:rPr>
              <a:t>请添加标题</a:t>
            </a:r>
            <a:endParaRPr lang="zh-CN" altLang="en-US" sz="2000" b="1" dirty="0">
              <a:solidFill>
                <a:schemeClr val="accent4"/>
              </a:solidFill>
              <a:ea typeface="幼圆" pitchFamily="49" charset="-122"/>
            </a:endParaRPr>
          </a:p>
        </p:txBody>
      </p:sp>
      <p:sp>
        <p:nvSpPr>
          <p:cNvPr id="6" name="MH_Other_1"/>
          <p:cNvSpPr/>
          <p:nvPr/>
        </p:nvSpPr>
        <p:spPr>
          <a:xfrm rot="21600000">
            <a:off x="4326272" y="4083501"/>
            <a:ext cx="925531" cy="925534"/>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C</a:t>
            </a:r>
            <a:endParaRPr lang="zh-CN" altLang="en-US" sz="3200" dirty="0">
              <a:solidFill>
                <a:srgbClr val="FEFFFF"/>
              </a:solidFill>
              <a:ea typeface="Adobe Gothic Std B" panose="020B0800000000000000" pitchFamily="34" charset="-128"/>
            </a:endParaRPr>
          </a:p>
        </p:txBody>
      </p:sp>
      <p:sp>
        <p:nvSpPr>
          <p:cNvPr id="7" name="MH_SubTitle_1"/>
          <p:cNvSpPr/>
          <p:nvPr/>
        </p:nvSpPr>
        <p:spPr>
          <a:xfrm rot="21600000">
            <a:off x="5139956" y="3488683"/>
            <a:ext cx="1985123" cy="781524"/>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3"/>
                </a:solidFill>
                <a:ea typeface="幼圆" pitchFamily="49" charset="-122"/>
              </a:rPr>
              <a:t>请添加标题</a:t>
            </a:r>
            <a:endParaRPr lang="zh-CN" altLang="en-US" sz="2000" b="1" dirty="0">
              <a:solidFill>
                <a:schemeClr val="accent3"/>
              </a:solidFill>
              <a:ea typeface="幼圆" pitchFamily="49" charset="-122"/>
            </a:endParaRPr>
          </a:p>
        </p:txBody>
      </p:sp>
      <p:sp>
        <p:nvSpPr>
          <p:cNvPr id="8" name="MH_Other_2"/>
          <p:cNvSpPr/>
          <p:nvPr/>
        </p:nvSpPr>
        <p:spPr>
          <a:xfrm rot="21600000">
            <a:off x="3675346" y="5075881"/>
            <a:ext cx="939496" cy="939215"/>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a:solidFill>
                  <a:srgbClr val="FEFFFF"/>
                </a:solidFill>
                <a:ea typeface="Adobe Gothic Std B" panose="020B0800000000000000" pitchFamily="34" charset="-128"/>
              </a:rPr>
              <a:t>D</a:t>
            </a:r>
            <a:endParaRPr lang="zh-CN" altLang="en-US" sz="3200" dirty="0">
              <a:solidFill>
                <a:srgbClr val="FEFFFF"/>
              </a:solidFill>
              <a:ea typeface="Adobe Gothic Std B" panose="020B0800000000000000" pitchFamily="34" charset="-128"/>
            </a:endParaRPr>
          </a:p>
        </p:txBody>
      </p:sp>
      <p:sp>
        <p:nvSpPr>
          <p:cNvPr id="9" name="MH_SubTitle_2"/>
          <p:cNvSpPr/>
          <p:nvPr/>
        </p:nvSpPr>
        <p:spPr>
          <a:xfrm rot="21600000">
            <a:off x="1770358" y="4480411"/>
            <a:ext cx="2018482" cy="791843"/>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2"/>
                </a:solidFill>
                <a:ea typeface="幼圆" pitchFamily="49" charset="-122"/>
              </a:rPr>
              <a:t>请添加标题</a:t>
            </a:r>
            <a:endParaRPr lang="zh-CN" altLang="en-US" sz="2000" b="1" dirty="0">
              <a:solidFill>
                <a:schemeClr val="accent2"/>
              </a:solidFill>
              <a:ea typeface="幼圆" pitchFamily="49" charset="-122"/>
            </a:endParaRPr>
          </a:p>
        </p:txBody>
      </p:sp>
      <p:sp>
        <p:nvSpPr>
          <p:cNvPr id="10" name="文本框 9"/>
          <p:cNvSpPr txBox="1"/>
          <p:nvPr/>
        </p:nvSpPr>
        <p:spPr>
          <a:xfrm>
            <a:off x="5650484" y="2327107"/>
            <a:ext cx="3315790" cy="646331"/>
          </a:xfrm>
          <a:prstGeom prst="rect">
            <a:avLst/>
          </a:prstGeom>
          <a:noFill/>
        </p:spPr>
        <p:txBody>
          <a:bodyPr wrap="square" rtlCol="0">
            <a:spAutoFit/>
          </a:bodyPr>
          <a:lstStyle/>
          <a:p>
            <a:r>
              <a:rPr lang="zh-CN" altLang="en-US" dirty="0" smtClean="0">
                <a:ea typeface="幼圆" pitchFamily="49" charset="-122"/>
              </a:rPr>
              <a:t>请点击替换您的文字，内容简洁，意思明了即可。</a:t>
            </a:r>
            <a:endParaRPr lang="zh-CN" altLang="en-US" dirty="0">
              <a:ea typeface="幼圆" pitchFamily="49" charset="-122"/>
            </a:endParaRPr>
          </a:p>
        </p:txBody>
      </p:sp>
      <p:sp>
        <p:nvSpPr>
          <p:cNvPr id="11" name="文本框 10"/>
          <p:cNvSpPr txBox="1"/>
          <p:nvPr/>
        </p:nvSpPr>
        <p:spPr>
          <a:xfrm>
            <a:off x="5650484" y="4328951"/>
            <a:ext cx="3315790" cy="646331"/>
          </a:xfrm>
          <a:prstGeom prst="rect">
            <a:avLst/>
          </a:prstGeom>
          <a:noFill/>
        </p:spPr>
        <p:txBody>
          <a:bodyPr wrap="square" rtlCol="0">
            <a:spAutoFit/>
          </a:bodyPr>
          <a:lstStyle/>
          <a:p>
            <a:r>
              <a:rPr lang="zh-CN" altLang="en-US" dirty="0" smtClean="0">
                <a:ea typeface="幼圆" pitchFamily="49" charset="-122"/>
              </a:rPr>
              <a:t>请点击替换您的文字，内容简洁，意思明了即可。</a:t>
            </a:r>
            <a:endParaRPr lang="zh-CN" altLang="en-US" dirty="0">
              <a:ea typeface="幼圆" pitchFamily="49" charset="-122"/>
            </a:endParaRPr>
          </a:p>
        </p:txBody>
      </p:sp>
      <p:sp>
        <p:nvSpPr>
          <p:cNvPr id="12" name="文本框 11"/>
          <p:cNvSpPr txBox="1"/>
          <p:nvPr/>
        </p:nvSpPr>
        <p:spPr>
          <a:xfrm>
            <a:off x="155806" y="3358990"/>
            <a:ext cx="3315790" cy="646331"/>
          </a:xfrm>
          <a:prstGeom prst="rect">
            <a:avLst/>
          </a:prstGeom>
          <a:noFill/>
        </p:spPr>
        <p:txBody>
          <a:bodyPr wrap="square" rtlCol="0">
            <a:spAutoFit/>
          </a:bodyPr>
          <a:lstStyle/>
          <a:p>
            <a:r>
              <a:rPr lang="zh-CN" altLang="en-US" dirty="0" smtClean="0">
                <a:ea typeface="幼圆" pitchFamily="49" charset="-122"/>
              </a:rPr>
              <a:t>请点击替换您的文字，内容简洁，意思明了即可。</a:t>
            </a:r>
            <a:endParaRPr lang="zh-CN" altLang="en-US" dirty="0">
              <a:ea typeface="幼圆" pitchFamily="49" charset="-122"/>
            </a:endParaRPr>
          </a:p>
        </p:txBody>
      </p:sp>
      <p:sp>
        <p:nvSpPr>
          <p:cNvPr id="13" name="文本框 12"/>
          <p:cNvSpPr txBox="1"/>
          <p:nvPr/>
        </p:nvSpPr>
        <p:spPr>
          <a:xfrm>
            <a:off x="155806" y="5360834"/>
            <a:ext cx="3315790" cy="646331"/>
          </a:xfrm>
          <a:prstGeom prst="rect">
            <a:avLst/>
          </a:prstGeom>
          <a:noFill/>
        </p:spPr>
        <p:txBody>
          <a:bodyPr wrap="square" rtlCol="0">
            <a:spAutoFit/>
          </a:bodyPr>
          <a:lstStyle/>
          <a:p>
            <a:r>
              <a:rPr lang="zh-CN" altLang="en-US" dirty="0" smtClean="0">
                <a:ea typeface="幼圆" pitchFamily="49" charset="-122"/>
              </a:rPr>
              <a:t>请点击替换您的文字，内容简洁，意思明了即可。</a:t>
            </a:r>
            <a:endParaRPr lang="zh-CN" altLang="en-US" dirty="0">
              <a:ea typeface="幼圆" pitchFamily="49" charset="-122"/>
            </a:endParaRPr>
          </a:p>
        </p:txBody>
      </p:sp>
      <p:sp>
        <p:nvSpPr>
          <p:cNvPr id="15" name="矩形 14"/>
          <p:cNvSpPr/>
          <p:nvPr/>
        </p:nvSpPr>
        <p:spPr>
          <a:xfrm>
            <a:off x="783428" y="195813"/>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17" name="图片 1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3525572">
            <a:off x="7476050" y="1785472"/>
            <a:ext cx="4569525" cy="4597399"/>
          </a:xfrm>
          <a:prstGeom prst="rect">
            <a:avLst/>
          </a:prstGeom>
        </p:spPr>
      </p:pic>
      <p:pic>
        <p:nvPicPr>
          <p:cNvPr id="18" name="图片 1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0720" y="-30941"/>
            <a:ext cx="1714934" cy="325072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randombar(horizontal)">
                                      <p:cBhvr>
                                        <p:cTn id="23" dur="750"/>
                                        <p:tgtEl>
                                          <p:spTgt spid="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750"/>
                                        <p:tgtEl>
                                          <p:spTgt spid="3"/>
                                        </p:tgtEl>
                                      </p:cBhvr>
                                    </p:animEffect>
                                  </p:childTnLst>
                                </p:cTn>
                              </p:par>
                            </p:childTnLst>
                          </p:cTn>
                        </p:par>
                        <p:par>
                          <p:cTn id="28" fill="hold">
                            <p:stCondLst>
                              <p:cond delay="3000"/>
                            </p:stCondLst>
                            <p:childTnLst>
                              <p:par>
                                <p:cTn id="29" presetID="2" presetClass="entr" presetSubtype="2" repeatDur="0" restart="never"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4" presetClass="entr" presetSubtype="10" repeatDur="0" restart="never"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750"/>
                                        <p:tgtEl>
                                          <p:spTgt spid="4"/>
                                        </p:tgtEl>
                                      </p:cBhvr>
                                    </p:animEffect>
                                  </p:childTnLst>
                                </p:cTn>
                              </p:par>
                            </p:childTnLst>
                          </p:cTn>
                        </p:par>
                        <p:par>
                          <p:cTn id="37" fill="hold">
                            <p:stCondLst>
                              <p:cond delay="4500"/>
                            </p:stCondLst>
                            <p:childTnLst>
                              <p:par>
                                <p:cTn id="38" presetID="22" presetClass="entr" presetSubtype="2" repeatDur="0" restart="never"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right)">
                                      <p:cBhvr>
                                        <p:cTn id="40" dur="750"/>
                                        <p:tgtEl>
                                          <p:spTgt spid="5"/>
                                        </p:tgtEl>
                                      </p:cBhvr>
                                    </p:animEffect>
                                  </p:childTnLst>
                                </p:cTn>
                              </p:par>
                            </p:childTnLst>
                          </p:cTn>
                        </p:par>
                        <p:par>
                          <p:cTn id="41" fill="hold">
                            <p:stCondLst>
                              <p:cond delay="5500"/>
                            </p:stCondLst>
                            <p:childTnLst>
                              <p:par>
                                <p:cTn id="42" presetID="2" presetClass="entr" presetSubtype="8" repeatDur="0" restart="never"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14" presetClass="entr" presetSubtype="10" repeatDur="0" restart="never"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randombar(horizontal)">
                                      <p:cBhvr>
                                        <p:cTn id="49" dur="750"/>
                                        <p:tgtEl>
                                          <p:spTgt spid="6"/>
                                        </p:tgtEl>
                                      </p:cBhvr>
                                    </p:animEffect>
                                  </p:childTnLst>
                                </p:cTn>
                              </p:par>
                            </p:childTnLst>
                          </p:cTn>
                        </p:par>
                        <p:par>
                          <p:cTn id="50" fill="hold">
                            <p:stCondLst>
                              <p:cond delay="7000"/>
                            </p:stCondLst>
                            <p:childTnLst>
                              <p:par>
                                <p:cTn id="51" presetID="22" presetClass="entr" presetSubtype="8" repeatDur="0" restart="never"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750"/>
                                        <p:tgtEl>
                                          <p:spTgt spid="7"/>
                                        </p:tgtEl>
                                      </p:cBhvr>
                                    </p:animEffect>
                                  </p:childTnLst>
                                </p:cTn>
                              </p:par>
                            </p:childTnLst>
                          </p:cTn>
                        </p:par>
                        <p:par>
                          <p:cTn id="54" fill="hold">
                            <p:stCondLst>
                              <p:cond delay="8000"/>
                            </p:stCondLst>
                            <p:childTnLst>
                              <p:par>
                                <p:cTn id="55" presetID="2" presetClass="entr" presetSubtype="2" repeatDur="0" restart="never"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8500"/>
                            </p:stCondLst>
                            <p:childTnLst>
                              <p:par>
                                <p:cTn id="60" presetID="14" presetClass="entr" presetSubtype="10" repeatDur="0" restart="never"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750"/>
                                        <p:tgtEl>
                                          <p:spTgt spid="8"/>
                                        </p:tgtEl>
                                      </p:cBhvr>
                                    </p:animEffect>
                                  </p:childTnLst>
                                </p:cTn>
                              </p:par>
                            </p:childTnLst>
                          </p:cTn>
                        </p:par>
                        <p:par>
                          <p:cTn id="63" fill="hold">
                            <p:stCondLst>
                              <p:cond delay="9500"/>
                            </p:stCondLst>
                            <p:childTnLst>
                              <p:par>
                                <p:cTn id="64" presetID="22" presetClass="entr" presetSubtype="2" repeatDur="0" restart="never"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right)">
                                      <p:cBhvr>
                                        <p:cTn id="66" dur="750"/>
                                        <p:tgtEl>
                                          <p:spTgt spid="9"/>
                                        </p:tgtEl>
                                      </p:cBhvr>
                                    </p:animEffect>
                                  </p:childTnLst>
                                </p:cTn>
                              </p:par>
                            </p:childTnLst>
                          </p:cTn>
                        </p:par>
                        <p:par>
                          <p:cTn id="67" fill="hold">
                            <p:stCondLst>
                              <p:cond delay="10500"/>
                            </p:stCondLst>
                            <p:childTnLst>
                              <p:par>
                                <p:cTn id="68" presetID="2" presetClass="entr" presetSubtype="8" repeatDur="0" restart="never"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0-#ppt_w/2"/>
                                          </p:val>
                                        </p:tav>
                                        <p:tav tm="100000">
                                          <p:val>
                                            <p:strVal val="#ppt_x"/>
                                          </p:val>
                                        </p:tav>
                                      </p:tavLst>
                                    </p:anim>
                                    <p:anim calcmode="lin" valueType="num">
                                      <p:cBhvr additive="base">
                                        <p:cTn id="7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41836" y="1603059"/>
            <a:ext cx="8194676" cy="3698875"/>
            <a:chOff x="4270375" y="2057401"/>
            <a:chExt cx="8194676" cy="3698875"/>
          </a:xfrm>
        </p:grpSpPr>
        <p:sp>
          <p:nvSpPr>
            <p:cNvPr id="18" name="MH_SubTitle_2"/>
            <p:cNvSpPr txBox="1">
              <a:spLocks noChangeArrowheads="1"/>
            </p:cNvSpPr>
            <p:nvPr>
              <p:custDataLst>
                <p:tags r:id="rId1"/>
              </p:custDataLst>
            </p:nvPr>
          </p:nvSpPr>
          <p:spPr bwMode="auto">
            <a:xfrm>
              <a:off x="9890126" y="20574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p:txBody>
        </p:sp>
        <p:sp>
          <p:nvSpPr>
            <p:cNvPr id="19" name="MH_SubTitle_4"/>
            <p:cNvSpPr txBox="1">
              <a:spLocks noChangeArrowheads="1"/>
            </p:cNvSpPr>
            <p:nvPr>
              <p:custDataLst>
                <p:tags r:id="rId2"/>
              </p:custDataLst>
            </p:nvPr>
          </p:nvSpPr>
          <p:spPr bwMode="auto">
            <a:xfrm>
              <a:off x="9890126" y="3455989"/>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0" name="MH_SubTitle_6"/>
            <p:cNvSpPr txBox="1">
              <a:spLocks noChangeArrowheads="1"/>
            </p:cNvSpPr>
            <p:nvPr>
              <p:custDataLst>
                <p:tags r:id="rId3"/>
              </p:custDataLst>
            </p:nvPr>
          </p:nvSpPr>
          <p:spPr bwMode="auto">
            <a:xfrm>
              <a:off x="9890126" y="47879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grpSp>
          <p:nvGrpSpPr>
            <p:cNvPr id="2" name="组合 1"/>
            <p:cNvGrpSpPr/>
            <p:nvPr/>
          </p:nvGrpSpPr>
          <p:grpSpPr>
            <a:xfrm>
              <a:off x="4270375" y="2057401"/>
              <a:ext cx="6091239" cy="3698875"/>
              <a:chOff x="4270375" y="2057401"/>
              <a:chExt cx="6091239" cy="3698875"/>
            </a:xfrm>
          </p:grpSpPr>
          <p:sp>
            <p:nvSpPr>
              <p:cNvPr id="5" name="MH_Other_1"/>
              <p:cNvSpPr>
                <a:spLocks noChangeArrowheads="1"/>
              </p:cNvSpPr>
              <p:nvPr>
                <p:custDataLst>
                  <p:tags r:id="rId4"/>
                </p:custDataLst>
              </p:nvPr>
            </p:nvSpPr>
            <p:spPr bwMode="auto">
              <a:xfrm rot="10800000" flipV="1">
                <a:off x="5888039" y="5062539"/>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anchor="ctr">
                <a:normAutofit/>
              </a:bodyPr>
              <a:lstStyle/>
              <a:p>
                <a:pPr>
                  <a:defRPr/>
                </a:pPr>
                <a:endParaRPr lang="zh-CN" altLang="en-US" kern="0">
                  <a:solidFill>
                    <a:sysClr val="windowText" lastClr="000000"/>
                  </a:solidFill>
                  <a:latin typeface="Arial" pitchFamily="34" charset="0"/>
                  <a:ea typeface="幼圆" pitchFamily="49" charset="-122"/>
                </a:endParaRPr>
              </a:p>
            </p:txBody>
          </p:sp>
          <p:sp>
            <p:nvSpPr>
              <p:cNvPr id="6" name="MH_Other_2"/>
              <p:cNvSpPr/>
              <p:nvPr>
                <p:custDataLst>
                  <p:tags r:id="rId5"/>
                </p:custDataLst>
              </p:nvPr>
            </p:nvSpPr>
            <p:spPr>
              <a:xfrm>
                <a:off x="7788276" y="256698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15" y="connsiteY0-116"/>
                  </a:cxn>
                  <a:cxn ang="0">
                    <a:pos x="connsiteX1-117" y="connsiteY1-118"/>
                  </a:cxn>
                  <a:cxn ang="0">
                    <a:pos x="connsiteX2-119" y="connsiteY2-120"/>
                  </a:cxn>
                  <a:cxn ang="0">
                    <a:pos x="connsiteX3-121" y="connsiteY3-122"/>
                  </a:cxn>
                  <a:cxn ang="0">
                    <a:pos x="connsiteX4-123" y="connsiteY4-124"/>
                  </a:cxn>
                  <a:cxn ang="0">
                    <a:pos x="connsiteX5-125" y="connsiteY5-126"/>
                  </a:cxn>
                  <a:cxn ang="0">
                    <a:pos x="connsiteX6-127" y="connsiteY6-128"/>
                  </a:cxn>
                  <a:cxn ang="0">
                    <a:pos x="connsiteX7-129" y="connsiteY7-130"/>
                  </a:cxn>
                  <a:cxn ang="0">
                    <a:pos x="connsiteX8-131" y="connsiteY8-132"/>
                  </a:cxn>
                  <a:cxn ang="0">
                    <a:pos x="connsiteX9-133" y="connsiteY9-134"/>
                  </a:cxn>
                  <a:cxn ang="0">
                    <a:pos x="connsiteX10-135" y="connsiteY10-136"/>
                  </a:cxn>
                  <a:cxn ang="0">
                    <a:pos x="connsiteX11-137" y="connsiteY11-138"/>
                  </a:cxn>
                  <a:cxn ang="0">
                    <a:pos x="connsiteX12-139" y="connsiteY12-140"/>
                  </a:cxn>
                  <a:cxn ang="0">
                    <a:pos x="connsiteX13-141" y="connsiteY13-142"/>
                  </a:cxn>
                  <a:cxn ang="0">
                    <a:pos x="connsiteX14-143" y="connsiteY14-144"/>
                  </a:cxn>
                  <a:cxn ang="0">
                    <a:pos x="connsiteX15-145" y="connsiteY15-146"/>
                  </a:cxn>
                  <a:cxn ang="0">
                    <a:pos x="connsiteX16-147" y="connsiteY16-148"/>
                  </a:cxn>
                  <a:cxn ang="0">
                    <a:pos x="connsiteX17-149" y="connsiteY17-150"/>
                  </a:cxn>
                  <a:cxn ang="0">
                    <a:pos x="connsiteX18-151" y="connsiteY18-152"/>
                  </a:cxn>
                  <a:cxn ang="0">
                    <a:pos x="connsiteX19-153" y="connsiteY19-154"/>
                  </a:cxn>
                  <a:cxn ang="0">
                    <a:pos x="connsiteX20-155" y="connsiteY20-156"/>
                  </a:cxn>
                  <a:cxn ang="0">
                    <a:pos x="connsiteX21-157" y="connsiteY21-158"/>
                  </a:cxn>
                  <a:cxn ang="0">
                    <a:pos x="connsiteX22-159" y="connsiteY22-160"/>
                  </a:cxn>
                  <a:cxn ang="0">
                    <a:pos x="connsiteX23-161" y="connsiteY23-162"/>
                  </a:cxn>
                  <a:cxn ang="0">
                    <a:pos x="connsiteX24-163" y="connsiteY24-164"/>
                  </a:cxn>
                  <a:cxn ang="0">
                    <a:pos x="connsiteX25-165" y="connsiteY25-166"/>
                  </a:cxn>
                  <a:cxn ang="0">
                    <a:pos x="connsiteX26-167" y="connsiteY26-168"/>
                  </a:cxn>
                  <a:cxn ang="0">
                    <a:pos x="connsiteX27-169" y="connsiteY27-170"/>
                  </a:cxn>
                  <a:cxn ang="0">
                    <a:pos x="connsiteX28-171" y="connsiteY28-172"/>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itchFamily="49" charset="-122"/>
                </a:endParaRPr>
              </a:p>
            </p:txBody>
          </p:sp>
          <p:sp>
            <p:nvSpPr>
              <p:cNvPr id="7" name="MH_Other_3"/>
              <p:cNvSpPr/>
              <p:nvPr>
                <p:custDataLst>
                  <p:tags r:id="rId6"/>
                </p:custDataLst>
              </p:nvPr>
            </p:nvSpPr>
            <p:spPr>
              <a:xfrm rot="18018922">
                <a:off x="7157245" y="261699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75000"/>
                    </a:schemeClr>
                  </a:gs>
                  <a:gs pos="64000">
                    <a:schemeClr val="accent1">
                      <a:lumMod val="40000"/>
                      <a:lumOff val="60000"/>
                    </a:schemeClr>
                  </a:gs>
                  <a:gs pos="42000">
                    <a:schemeClr val="accent1">
                      <a:lumMod val="40000"/>
                      <a:lumOff val="60000"/>
                    </a:schemeClr>
                  </a:gs>
                  <a:gs pos="100000">
                    <a:schemeClr val="accent1">
                      <a:lumMod val="75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itchFamily="49" charset="-122"/>
                </a:endParaRPr>
              </a:p>
            </p:txBody>
          </p:sp>
          <p:sp>
            <p:nvSpPr>
              <p:cNvPr id="8" name="MH_Other_4"/>
              <p:cNvSpPr/>
              <p:nvPr>
                <p:custDataLst>
                  <p:tags r:id="rId7"/>
                </p:custDataLst>
              </p:nvPr>
            </p:nvSpPr>
            <p:spPr>
              <a:xfrm rot="14427225">
                <a:off x="6877845" y="318373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bg2">
                      <a:lumMod val="75000"/>
                    </a:schemeClr>
                  </a:gs>
                  <a:gs pos="63000">
                    <a:srgbClr val="C00000"/>
                  </a:gs>
                  <a:gs pos="42000">
                    <a:schemeClr val="accent1">
                      <a:lumMod val="60000"/>
                      <a:lumOff val="40000"/>
                    </a:schemeClr>
                  </a:gs>
                  <a:gs pos="100000">
                    <a:schemeClr val="accent1">
                      <a:lumMod val="5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itchFamily="49" charset="-122"/>
                </a:endParaRPr>
              </a:p>
            </p:txBody>
          </p:sp>
          <p:sp>
            <p:nvSpPr>
              <p:cNvPr id="9" name="MH_Other_5"/>
              <p:cNvSpPr/>
              <p:nvPr>
                <p:custDataLst>
                  <p:tags r:id="rId8"/>
                </p:custDataLst>
              </p:nvPr>
            </p:nvSpPr>
            <p:spPr>
              <a:xfrm rot="10859581">
                <a:off x="7229476" y="371475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itchFamily="49" charset="-122"/>
                </a:endParaRPr>
              </a:p>
            </p:txBody>
          </p:sp>
          <p:sp>
            <p:nvSpPr>
              <p:cNvPr id="10" name="MH_Other_6"/>
              <p:cNvSpPr/>
              <p:nvPr>
                <p:custDataLst>
                  <p:tags r:id="rId9"/>
                </p:custDataLst>
              </p:nvPr>
            </p:nvSpPr>
            <p:spPr>
              <a:xfrm rot="7267884">
                <a:off x="7856538" y="367506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itchFamily="49" charset="-122"/>
                </a:endParaRPr>
              </a:p>
            </p:txBody>
          </p:sp>
          <p:sp>
            <p:nvSpPr>
              <p:cNvPr id="11" name="MH_Other_7"/>
              <p:cNvSpPr/>
              <p:nvPr>
                <p:custDataLst>
                  <p:tags r:id="rId10"/>
                </p:custDataLst>
              </p:nvPr>
            </p:nvSpPr>
            <p:spPr>
              <a:xfrm rot="3662163">
                <a:off x="8139113" y="310991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itchFamily="49" charset="-122"/>
                </a:endParaRPr>
              </a:p>
            </p:txBody>
          </p:sp>
          <p:sp>
            <p:nvSpPr>
              <p:cNvPr id="12" name="MH_Other_8"/>
              <p:cNvSpPr/>
              <p:nvPr>
                <p:custDataLst>
                  <p:tags r:id="rId11"/>
                </p:custDataLst>
              </p:nvPr>
            </p:nvSpPr>
            <p:spPr>
              <a:xfrm flipH="1">
                <a:off x="6508750"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itchFamily="49" charset="-122"/>
                </a:endParaRPr>
              </a:p>
            </p:txBody>
          </p:sp>
          <p:sp>
            <p:nvSpPr>
              <p:cNvPr id="13" name="MH_Other_9"/>
              <p:cNvSpPr/>
              <p:nvPr>
                <p:custDataLst>
                  <p:tags r:id="rId12"/>
                </p:custDataLst>
              </p:nvPr>
            </p:nvSpPr>
            <p:spPr>
              <a:xfrm>
                <a:off x="8747125"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itchFamily="49" charset="-122"/>
                </a:endParaRPr>
              </a:p>
            </p:txBody>
          </p:sp>
          <p:sp>
            <p:nvSpPr>
              <p:cNvPr id="14" name="MH_Other_10"/>
              <p:cNvSpPr/>
              <p:nvPr>
                <p:custDataLst>
                  <p:tags r:id="rId13"/>
                </p:custDataLst>
              </p:nvPr>
            </p:nvSpPr>
            <p:spPr>
              <a:xfrm flipH="1" flipV="1">
                <a:off x="6508750"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itchFamily="49" charset="-122"/>
                </a:endParaRPr>
              </a:p>
            </p:txBody>
          </p:sp>
          <p:sp>
            <p:nvSpPr>
              <p:cNvPr id="15" name="MH_Other_11"/>
              <p:cNvSpPr/>
              <p:nvPr>
                <p:custDataLst>
                  <p:tags r:id="rId14"/>
                </p:custDataLst>
              </p:nvPr>
            </p:nvSpPr>
            <p:spPr>
              <a:xfrm flipV="1">
                <a:off x="8747125"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itchFamily="49" charset="-122"/>
                </a:endParaRPr>
              </a:p>
            </p:txBody>
          </p:sp>
          <p:cxnSp>
            <p:nvCxnSpPr>
              <p:cNvPr id="16" name="MH_Other_12"/>
              <p:cNvCxnSpPr>
                <a:cxnSpLocks noChangeShapeType="1"/>
              </p:cNvCxnSpPr>
              <p:nvPr>
                <p:custDataLst>
                  <p:tags r:id="rId15"/>
                </p:custDataLst>
              </p:nvPr>
            </p:nvCxnSpPr>
            <p:spPr bwMode="auto">
              <a:xfrm flipH="1">
                <a:off x="9228139" y="3889376"/>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7" name="MH_Other_13"/>
              <p:cNvCxnSpPr>
                <a:cxnSpLocks noChangeShapeType="1"/>
              </p:cNvCxnSpPr>
              <p:nvPr>
                <p:custDataLst>
                  <p:tags r:id="rId16"/>
                </p:custDataLst>
              </p:nvPr>
            </p:nvCxnSpPr>
            <p:spPr bwMode="auto">
              <a:xfrm flipH="1">
                <a:off x="6508750" y="3905250"/>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1" name="MH_SubTitle_1"/>
              <p:cNvSpPr txBox="1">
                <a:spLocks noChangeArrowheads="1"/>
              </p:cNvSpPr>
              <p:nvPr>
                <p:custDataLst>
                  <p:tags r:id="rId17"/>
                </p:custDataLst>
              </p:nvPr>
            </p:nvSpPr>
            <p:spPr bwMode="auto">
              <a:xfrm>
                <a:off x="4270375" y="2057401"/>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2" name="MH_SubTitle_3"/>
              <p:cNvSpPr txBox="1">
                <a:spLocks noChangeArrowheads="1"/>
              </p:cNvSpPr>
              <p:nvPr>
                <p:custDataLst>
                  <p:tags r:id="rId18"/>
                </p:custDataLst>
              </p:nvPr>
            </p:nvSpPr>
            <p:spPr bwMode="auto">
              <a:xfrm>
                <a:off x="4273551" y="3471863"/>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3" name="MH_SubTitle_5"/>
              <p:cNvSpPr txBox="1">
                <a:spLocks noChangeArrowheads="1"/>
              </p:cNvSpPr>
              <p:nvPr>
                <p:custDataLst>
                  <p:tags r:id="rId19"/>
                </p:custDataLst>
              </p:nvPr>
            </p:nvSpPr>
            <p:spPr bwMode="auto">
              <a:xfrm>
                <a:off x="4273551" y="4787901"/>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4" name="MH_Other_14"/>
              <p:cNvSpPr txBox="1">
                <a:spLocks noChangeArrowheads="1"/>
              </p:cNvSpPr>
              <p:nvPr>
                <p:custDataLst>
                  <p:tags r:id="rId20"/>
                </p:custDataLst>
              </p:nvPr>
            </p:nvSpPr>
            <p:spPr bwMode="auto">
              <a:xfrm>
                <a:off x="7777164" y="3579813"/>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2700" b="1">
                    <a:solidFill>
                      <a:schemeClr val="tx1">
                        <a:lumMod val="85000"/>
                      </a:schemeClr>
                    </a:solidFill>
                    <a:latin typeface="+mn-lt"/>
                    <a:ea typeface="幼圆" pitchFamily="49" charset="-122"/>
                  </a:rPr>
                  <a:t>标题</a:t>
                </a:r>
              </a:p>
            </p:txBody>
          </p:sp>
        </p:grpSp>
      </p:grpSp>
      <p:sp>
        <p:nvSpPr>
          <p:cNvPr id="25" name="矩形 24"/>
          <p:cNvSpPr/>
          <p:nvPr/>
        </p:nvSpPr>
        <p:spPr>
          <a:xfrm>
            <a:off x="4244191" y="18370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27" name="图片 26"/>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294384" y="-167328"/>
            <a:ext cx="4334323" cy="6858000"/>
          </a:xfrm>
          <a:prstGeom prst="rect">
            <a:avLst/>
          </a:prstGeom>
        </p:spPr>
      </p:pic>
      <p:pic>
        <p:nvPicPr>
          <p:cNvPr id="28" name="图片 27"/>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8918126" y="-576359"/>
            <a:ext cx="3728021" cy="2947978"/>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H_Picture_3"/>
          <p:cNvSpPr/>
          <p:nvPr/>
        </p:nvSpPr>
        <p:spPr>
          <a:xfrm>
            <a:off x="6377515" y="2794000"/>
            <a:ext cx="2844801" cy="1379539"/>
          </a:xfrm>
          <a:custGeom>
            <a:avLst/>
            <a:gdLst/>
            <a:ahLst/>
            <a:cxnLst/>
            <a:rect l="0" t="0" r="0" b="0"/>
            <a:pathLst>
              <a:path w="2844801" h="1379539">
                <a:moveTo>
                  <a:pt x="0" y="0"/>
                </a:moveTo>
                <a:lnTo>
                  <a:pt x="2844800" y="0"/>
                </a:lnTo>
                <a:lnTo>
                  <a:pt x="2844800" y="1379538"/>
                </a:lnTo>
                <a:lnTo>
                  <a:pt x="0" y="1379538"/>
                </a:lnTo>
                <a:close/>
              </a:path>
            </a:pathLst>
          </a:custGeom>
          <a:blipFill>
            <a:blip r:embed="rId8">
              <a:duotone>
                <a:schemeClr val="accent5">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MH_Picture_4"/>
          <p:cNvSpPr/>
          <p:nvPr/>
        </p:nvSpPr>
        <p:spPr>
          <a:xfrm>
            <a:off x="9317566" y="2794000"/>
            <a:ext cx="2874434" cy="1379539"/>
          </a:xfrm>
          <a:custGeom>
            <a:avLst/>
            <a:gdLst/>
            <a:ahLst/>
            <a:cxnLst/>
            <a:rect l="0" t="0" r="0" b="0"/>
            <a:pathLst>
              <a:path w="2874434" h="1379539">
                <a:moveTo>
                  <a:pt x="0" y="0"/>
                </a:moveTo>
                <a:lnTo>
                  <a:pt x="2874433" y="0"/>
                </a:lnTo>
                <a:lnTo>
                  <a:pt x="2874433" y="1379538"/>
                </a:lnTo>
                <a:lnTo>
                  <a:pt x="0" y="1379538"/>
                </a:lnTo>
                <a:close/>
              </a:path>
            </a:pathLst>
          </a:custGeom>
          <a:solidFill>
            <a:srgbClr val="DA4BA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84" name="MH_SubTitle_1"/>
          <p:cNvSpPr>
            <a:spLocks noChangeArrowheads="1"/>
          </p:cNvSpPr>
          <p:nvPr>
            <p:custDataLst>
              <p:tags r:id="rId2"/>
            </p:custDataLst>
          </p:nvPr>
        </p:nvSpPr>
        <p:spPr bwMode="auto">
          <a:xfrm>
            <a:off x="0" y="2794001"/>
            <a:ext cx="6280150" cy="1509713"/>
          </a:xfrm>
          <a:prstGeom prst="rect">
            <a:avLst/>
          </a:prstGeom>
          <a:solidFill>
            <a:srgbClr val="FF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30000"/>
              </a:lnSpc>
              <a:defRPr/>
            </a:pPr>
            <a:r>
              <a:rPr lang="zh-CN" altLang="en-US" sz="3200" b="1" dirty="0" smtClean="0">
                <a:solidFill>
                  <a:srgbClr val="FFFFFF"/>
                </a:solidFill>
                <a:latin typeface="+mn-lt"/>
                <a:ea typeface="+mn-ea"/>
              </a:rPr>
              <a:t>输入你的标题</a:t>
            </a:r>
            <a:endParaRPr lang="da-DK" altLang="zh-CN" sz="3200" b="1" dirty="0">
              <a:solidFill>
                <a:srgbClr val="FFFFFF"/>
              </a:solidFill>
              <a:latin typeface="+mn-lt"/>
              <a:ea typeface="+mn-ea"/>
            </a:endParaRPr>
          </a:p>
        </p:txBody>
      </p:sp>
      <p:sp>
        <p:nvSpPr>
          <p:cNvPr id="12" name="MH_Picture_5"/>
          <p:cNvSpPr/>
          <p:nvPr/>
        </p:nvSpPr>
        <p:spPr>
          <a:xfrm>
            <a:off x="6377515" y="4244975"/>
            <a:ext cx="2844801" cy="1379539"/>
          </a:xfrm>
          <a:custGeom>
            <a:avLst/>
            <a:gdLst/>
            <a:ahLst/>
            <a:cxnLst/>
            <a:rect l="0" t="0" r="0" b="0"/>
            <a:pathLst>
              <a:path w="2844801" h="1379539">
                <a:moveTo>
                  <a:pt x="0" y="0"/>
                </a:moveTo>
                <a:lnTo>
                  <a:pt x="2844800" y="0"/>
                </a:lnTo>
                <a:lnTo>
                  <a:pt x="2844800" y="1379538"/>
                </a:lnTo>
                <a:lnTo>
                  <a:pt x="0" y="1379538"/>
                </a:lnTo>
                <a:close/>
              </a:path>
            </a:pathLst>
          </a:custGeom>
          <a:solidFill>
            <a:srgbClr val="D5433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Picture_2"/>
          <p:cNvSpPr/>
          <p:nvPr/>
        </p:nvSpPr>
        <p:spPr>
          <a:xfrm>
            <a:off x="6377515" y="1320800"/>
            <a:ext cx="2844801" cy="1379539"/>
          </a:xfrm>
          <a:custGeom>
            <a:avLst/>
            <a:gdLst/>
            <a:ahLst/>
            <a:cxnLst/>
            <a:rect l="0" t="0" r="0" b="0"/>
            <a:pathLst>
              <a:path w="2844801" h="1379539">
                <a:moveTo>
                  <a:pt x="0" y="0"/>
                </a:moveTo>
                <a:lnTo>
                  <a:pt x="2844800" y="0"/>
                </a:lnTo>
                <a:lnTo>
                  <a:pt x="2844800" y="1379538"/>
                </a:lnTo>
                <a:lnTo>
                  <a:pt x="0" y="1379538"/>
                </a:lnTo>
                <a:close/>
              </a:path>
            </a:pathLst>
          </a:custGeom>
          <a:solidFill>
            <a:srgbClr val="6F6B2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MH_Picture_1"/>
          <p:cNvSpPr/>
          <p:nvPr/>
        </p:nvSpPr>
        <p:spPr>
          <a:xfrm>
            <a:off x="3435349" y="1320800"/>
            <a:ext cx="2844801" cy="1379539"/>
          </a:xfrm>
          <a:custGeom>
            <a:avLst/>
            <a:gdLst/>
            <a:ahLst/>
            <a:cxnLst/>
            <a:rect l="0" t="0" r="0" b="0"/>
            <a:pathLst>
              <a:path w="2844801" h="1379539">
                <a:moveTo>
                  <a:pt x="0" y="0"/>
                </a:moveTo>
                <a:lnTo>
                  <a:pt x="2844800" y="0"/>
                </a:lnTo>
                <a:lnTo>
                  <a:pt x="2844800" y="1379538"/>
                </a:lnTo>
                <a:lnTo>
                  <a:pt x="0" y="1379538"/>
                </a:lnTo>
                <a:close/>
              </a:path>
            </a:pathLst>
          </a:custGeom>
          <a:blipFill>
            <a:blip r:embed="rId8">
              <a:duotone>
                <a:schemeClr val="accent6">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6" name="MH_Other_1"/>
          <p:cNvSpPr>
            <a:spLocks noChangeArrowheads="1"/>
          </p:cNvSpPr>
          <p:nvPr>
            <p:custDataLst>
              <p:tags r:id="rId3"/>
            </p:custDataLst>
          </p:nvPr>
        </p:nvSpPr>
        <p:spPr bwMode="auto">
          <a:xfrm>
            <a:off x="6995582" y="493713"/>
            <a:ext cx="1606549" cy="754062"/>
          </a:xfrm>
          <a:prstGeom prst="rect">
            <a:avLst/>
          </a:prstGeom>
          <a:solidFill>
            <a:srgbClr val="FFC000">
              <a:alpha val="50000"/>
            </a:srgb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2057" name="MH_Other_2"/>
          <p:cNvSpPr>
            <a:spLocks noChangeArrowheads="1"/>
          </p:cNvSpPr>
          <p:nvPr>
            <p:custDataLst>
              <p:tags r:id="rId4"/>
            </p:custDataLst>
          </p:nvPr>
        </p:nvSpPr>
        <p:spPr bwMode="auto">
          <a:xfrm>
            <a:off x="6995582" y="5697539"/>
            <a:ext cx="1606549" cy="528637"/>
          </a:xfrm>
          <a:prstGeom prst="rect">
            <a:avLst/>
          </a:prstGeom>
          <a:solidFill>
            <a:srgbClr val="00B050">
              <a:alpha val="48000"/>
            </a:srgb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2058" name="MH_Other_3"/>
          <p:cNvSpPr>
            <a:spLocks noChangeArrowheads="1"/>
          </p:cNvSpPr>
          <p:nvPr>
            <p:custDataLst>
              <p:tags r:id="rId5"/>
            </p:custDataLst>
          </p:nvPr>
        </p:nvSpPr>
        <p:spPr bwMode="auto">
          <a:xfrm>
            <a:off x="9317566" y="4797425"/>
            <a:ext cx="2874433" cy="274638"/>
          </a:xfrm>
          <a:prstGeom prst="rect">
            <a:avLst/>
          </a:prstGeom>
          <a:solidFill>
            <a:srgbClr val="00B0F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hangingPunct="1">
              <a:lnSpc>
                <a:spcPct val="130000"/>
              </a:lnSpc>
            </a:pPr>
            <a:endParaRPr lang="zh-CN" altLang="en-US">
              <a:solidFill>
                <a:srgbClr val="FFFFFF"/>
              </a:solidFill>
              <a:latin typeface="Calibri" pitchFamily="34" charset="0"/>
              <a:ea typeface="微软雅黑" pitchFamily="34" charset="-122"/>
            </a:endParaRPr>
          </a:p>
        </p:txBody>
      </p:sp>
      <p:sp>
        <p:nvSpPr>
          <p:cNvPr id="46091" name="MH_Text_1"/>
          <p:cNvSpPr>
            <a:spLocks noChangeArrowheads="1"/>
          </p:cNvSpPr>
          <p:nvPr>
            <p:custDataLst>
              <p:tags r:id="rId6"/>
            </p:custDataLst>
          </p:nvPr>
        </p:nvSpPr>
        <p:spPr bwMode="auto">
          <a:xfrm>
            <a:off x="315384" y="4322547"/>
            <a:ext cx="557318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30000"/>
              </a:lnSpc>
              <a:buClr>
                <a:schemeClr val="accent1"/>
              </a:buClr>
              <a:defRPr/>
            </a:pPr>
            <a:r>
              <a:rPr lang="zh-CN" altLang="en-US" dirty="0" smtClean="0">
                <a:latin typeface="幼圆" pitchFamily="49" charset="-122"/>
                <a:ea typeface="幼圆" pitchFamily="49" charset="-122"/>
              </a:rPr>
              <a:t>请输入替换你的文本内容</a:t>
            </a:r>
            <a:r>
              <a:rPr lang="zh-CN" altLang="en-US" dirty="0">
                <a:latin typeface="幼圆" pitchFamily="49" charset="-122"/>
                <a:ea typeface="幼圆" pitchFamily="49" charset="-122"/>
              </a:rPr>
              <a:t>请输入替换你的文本内容</a:t>
            </a:r>
            <a:endParaRPr lang="en-US" altLang="zh-CN" dirty="0">
              <a:latin typeface="幼圆" pitchFamily="49" charset="-122"/>
              <a:ea typeface="幼圆" pitchFamily="49" charset="-122"/>
            </a:endParaRPr>
          </a:p>
          <a:p>
            <a:pPr algn="just">
              <a:lnSpc>
                <a:spcPct val="130000"/>
              </a:lnSpc>
              <a:buClr>
                <a:schemeClr val="accent1"/>
              </a:buClr>
              <a:defRPr/>
            </a:pPr>
            <a:r>
              <a:rPr lang="zh-CN" altLang="en-US" dirty="0">
                <a:latin typeface="幼圆" pitchFamily="49" charset="-122"/>
                <a:ea typeface="幼圆" pitchFamily="49" charset="-122"/>
              </a:rPr>
              <a:t>请输入替换你的文本</a:t>
            </a:r>
            <a:r>
              <a:rPr lang="zh-CN" altLang="en-US" dirty="0" smtClean="0">
                <a:latin typeface="幼圆" pitchFamily="49" charset="-122"/>
                <a:ea typeface="幼圆" pitchFamily="49" charset="-122"/>
              </a:rPr>
              <a:t>内容</a:t>
            </a:r>
            <a:r>
              <a:rPr lang="zh-CN" altLang="en-US" dirty="0">
                <a:latin typeface="幼圆" pitchFamily="49" charset="-122"/>
                <a:ea typeface="幼圆" pitchFamily="49" charset="-122"/>
              </a:rPr>
              <a:t>请输入替换你的文本</a:t>
            </a:r>
            <a:r>
              <a:rPr lang="zh-CN" altLang="en-US" dirty="0" smtClean="0">
                <a:latin typeface="幼圆" pitchFamily="49" charset="-122"/>
                <a:ea typeface="幼圆" pitchFamily="49" charset="-122"/>
              </a:rPr>
              <a:t>内容</a:t>
            </a:r>
            <a:endParaRPr lang="en-US" altLang="zh-CN" dirty="0">
              <a:latin typeface="幼圆" pitchFamily="49" charset="-122"/>
              <a:ea typeface="幼圆" pitchFamily="49" charset="-122"/>
            </a:endParaRPr>
          </a:p>
          <a:p>
            <a:pPr algn="just">
              <a:lnSpc>
                <a:spcPct val="130000"/>
              </a:lnSpc>
              <a:buClr>
                <a:schemeClr val="accent1"/>
              </a:buClr>
              <a:defRPr/>
            </a:pPr>
            <a:endParaRPr lang="en-US" altLang="zh-CN" dirty="0">
              <a:latin typeface="幼圆" pitchFamily="49" charset="-122"/>
              <a:ea typeface="幼圆" pitchFamily="49" charset="-122"/>
            </a:endParaRPr>
          </a:p>
        </p:txBody>
      </p:sp>
      <p:pic>
        <p:nvPicPr>
          <p:cNvPr id="4" name="图片 3"/>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26999" y="5697539"/>
            <a:ext cx="5637213" cy="953140"/>
          </a:xfrm>
          <a:prstGeom prst="rect">
            <a:avLst/>
          </a:prstGeom>
        </p:spPr>
      </p:pic>
      <p:sp>
        <p:nvSpPr>
          <p:cNvPr id="15" name="矩形 14"/>
          <p:cNvSpPr/>
          <p:nvPr/>
        </p:nvSpPr>
        <p:spPr>
          <a:xfrm>
            <a:off x="315384" y="428626"/>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70" decel="100000"/>
                                        <p:tgtEl>
                                          <p:spTgt spid="8"/>
                                        </p:tgtEl>
                                      </p:cBhvr>
                                    </p:animEffect>
                                    <p:animScale>
                                      <p:cBhvr>
                                        <p:cTn id="14" dur="770" decel="100000"/>
                                        <p:tgtEl>
                                          <p:spTgt spid="8"/>
                                        </p:tgtEl>
                                      </p:cBhvr>
                                      <p:from x="10000" y="10000"/>
                                      <p:to x="200000" y="450000"/>
                                    </p:animScale>
                                    <p:animScale>
                                      <p:cBhvr>
                                        <p:cTn id="15" dur="1230" accel="100000" fill="hold">
                                          <p:stCondLst>
                                            <p:cond delay="770"/>
                                          </p:stCondLst>
                                        </p:cTn>
                                        <p:tgtEl>
                                          <p:spTgt spid="8"/>
                                        </p:tgtEl>
                                      </p:cBhvr>
                                      <p:from x="200000" y="450000"/>
                                      <p:to x="100000" y="100000"/>
                                    </p:animScale>
                                    <p:set>
                                      <p:cBhvr>
                                        <p:cTn id="16" dur="770" fill="hold"/>
                                        <p:tgtEl>
                                          <p:spTgt spid="8"/>
                                        </p:tgtEl>
                                        <p:attrNameLst>
                                          <p:attrName>ppt_x</p:attrName>
                                        </p:attrNameLst>
                                      </p:cBhvr>
                                      <p:to>
                                        <p:strVal val="(0.5)"/>
                                      </p:to>
                                    </p:set>
                                    <p:anim from="(0.5)" to="(#ppt_x)" calcmode="lin" valueType="num">
                                      <p:cBhvr>
                                        <p:cTn id="17" dur="1230" accel="100000" fill="hold">
                                          <p:stCondLst>
                                            <p:cond delay="770"/>
                                          </p:stCondLst>
                                        </p:cTn>
                                        <p:tgtEl>
                                          <p:spTgt spid="8"/>
                                        </p:tgtEl>
                                        <p:attrNameLst>
                                          <p:attrName>ppt_x</p:attrName>
                                        </p:attrNameLst>
                                      </p:cBhvr>
                                    </p:anim>
                                    <p:set>
                                      <p:cBhvr>
                                        <p:cTn id="18" dur="770" fill="hold"/>
                                        <p:tgtEl>
                                          <p:spTgt spid="8"/>
                                        </p:tgtEl>
                                        <p:attrNameLst>
                                          <p:attrName>ppt_y</p:attrName>
                                        </p:attrNameLst>
                                      </p:cBhvr>
                                      <p:to>
                                        <p:strVal val="(#ppt_y+0.4)"/>
                                      </p:to>
                                    </p:set>
                                    <p:anim from="(#ppt_y+0.4)" to="(#ppt_y)" calcmode="lin" valueType="num">
                                      <p:cBhvr>
                                        <p:cTn id="19" dur="1230" accel="100000" fill="hold">
                                          <p:stCondLst>
                                            <p:cond delay="770"/>
                                          </p:stCondLst>
                                        </p:cTn>
                                        <p:tgtEl>
                                          <p:spTgt spid="8"/>
                                        </p:tgtEl>
                                        <p:attrNameLst>
                                          <p:attrName>ppt_y</p:attrName>
                                        </p:attrNameLst>
                                      </p:cBhvr>
                                    </p:anim>
                                  </p:childTnLst>
                                </p:cTn>
                              </p:par>
                              <p:par>
                                <p:cTn id="20" presetID="51" presetClass="entr" presetSubtype="0" fill="hold" grpId="0" nodeType="withEffect">
                                  <p:stCondLst>
                                    <p:cond delay="374"/>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70" decel="100000"/>
                                        <p:tgtEl>
                                          <p:spTgt spid="9"/>
                                        </p:tgtEl>
                                      </p:cBhvr>
                                    </p:animEffect>
                                    <p:animScale>
                                      <p:cBhvr>
                                        <p:cTn id="23" dur="770" decel="100000"/>
                                        <p:tgtEl>
                                          <p:spTgt spid="9"/>
                                        </p:tgtEl>
                                      </p:cBhvr>
                                      <p:from x="10000" y="10000"/>
                                      <p:to x="200000" y="450000"/>
                                    </p:animScale>
                                    <p:animScale>
                                      <p:cBhvr>
                                        <p:cTn id="24" dur="1230" accel="100000" fill="hold">
                                          <p:stCondLst>
                                            <p:cond delay="770"/>
                                          </p:stCondLst>
                                        </p:cTn>
                                        <p:tgtEl>
                                          <p:spTgt spid="9"/>
                                        </p:tgtEl>
                                      </p:cBhvr>
                                      <p:from x="200000" y="450000"/>
                                      <p:to x="100000" y="100000"/>
                                    </p:animScale>
                                    <p:set>
                                      <p:cBhvr>
                                        <p:cTn id="25" dur="770" fill="hold"/>
                                        <p:tgtEl>
                                          <p:spTgt spid="9"/>
                                        </p:tgtEl>
                                        <p:attrNameLst>
                                          <p:attrName>ppt_x</p:attrName>
                                        </p:attrNameLst>
                                      </p:cBhvr>
                                      <p:to>
                                        <p:strVal val="(0.5)"/>
                                      </p:to>
                                    </p:set>
                                    <p:anim from="(0.5)" to="(#ppt_x)" calcmode="lin" valueType="num">
                                      <p:cBhvr>
                                        <p:cTn id="26" dur="1230" accel="100000" fill="hold">
                                          <p:stCondLst>
                                            <p:cond delay="770"/>
                                          </p:stCondLst>
                                        </p:cTn>
                                        <p:tgtEl>
                                          <p:spTgt spid="9"/>
                                        </p:tgtEl>
                                        <p:attrNameLst>
                                          <p:attrName>ppt_x</p:attrName>
                                        </p:attrNameLst>
                                      </p:cBhvr>
                                    </p:anim>
                                    <p:set>
                                      <p:cBhvr>
                                        <p:cTn id="27" dur="770" fill="hold"/>
                                        <p:tgtEl>
                                          <p:spTgt spid="9"/>
                                        </p:tgtEl>
                                        <p:attrNameLst>
                                          <p:attrName>ppt_y</p:attrName>
                                        </p:attrNameLst>
                                      </p:cBhvr>
                                      <p:to>
                                        <p:strVal val="(#ppt_y+0.4)"/>
                                      </p:to>
                                    </p:set>
                                    <p:anim from="(#ppt_y+0.4)" to="(#ppt_y)" calcmode="lin" valueType="num">
                                      <p:cBhvr>
                                        <p:cTn id="28" dur="1230" accel="100000" fill="hold">
                                          <p:stCondLst>
                                            <p:cond delay="770"/>
                                          </p:stCondLst>
                                        </p:cTn>
                                        <p:tgtEl>
                                          <p:spTgt spid="9"/>
                                        </p:tgtEl>
                                        <p:attrNameLst>
                                          <p:attrName>ppt_y</p:attrName>
                                        </p:attrNameLst>
                                      </p:cBhvr>
                                    </p:anim>
                                  </p:childTnLst>
                                </p:cTn>
                              </p:par>
                              <p:par>
                                <p:cTn id="29" presetID="51" presetClass="entr" presetSubtype="0" fill="hold" grpId="0" nodeType="withEffect">
                                  <p:stCondLst>
                                    <p:cond delay="611"/>
                                  </p:stCondLst>
                                  <p:childTnLst>
                                    <p:set>
                                      <p:cBhvr>
                                        <p:cTn id="30" dur="1" fill="hold">
                                          <p:stCondLst>
                                            <p:cond delay="0"/>
                                          </p:stCondLst>
                                        </p:cTn>
                                        <p:tgtEl>
                                          <p:spTgt spid="2056"/>
                                        </p:tgtEl>
                                        <p:attrNameLst>
                                          <p:attrName>style.visibility</p:attrName>
                                        </p:attrNameLst>
                                      </p:cBhvr>
                                      <p:to>
                                        <p:strVal val="visible"/>
                                      </p:to>
                                    </p:set>
                                    <p:animEffect transition="in" filter="fade">
                                      <p:cBhvr>
                                        <p:cTn id="31" dur="770" decel="100000"/>
                                        <p:tgtEl>
                                          <p:spTgt spid="2056"/>
                                        </p:tgtEl>
                                      </p:cBhvr>
                                    </p:animEffect>
                                    <p:animScale>
                                      <p:cBhvr>
                                        <p:cTn id="32" dur="770" decel="100000"/>
                                        <p:tgtEl>
                                          <p:spTgt spid="2056"/>
                                        </p:tgtEl>
                                      </p:cBhvr>
                                      <p:from x="10000" y="10000"/>
                                      <p:to x="200000" y="450000"/>
                                    </p:animScale>
                                    <p:animScale>
                                      <p:cBhvr>
                                        <p:cTn id="33" dur="1230" accel="100000" fill="hold">
                                          <p:stCondLst>
                                            <p:cond delay="770"/>
                                          </p:stCondLst>
                                        </p:cTn>
                                        <p:tgtEl>
                                          <p:spTgt spid="2056"/>
                                        </p:tgtEl>
                                      </p:cBhvr>
                                      <p:from x="200000" y="450000"/>
                                      <p:to x="100000" y="100000"/>
                                    </p:animScale>
                                    <p:set>
                                      <p:cBhvr>
                                        <p:cTn id="34" dur="770" fill="hold"/>
                                        <p:tgtEl>
                                          <p:spTgt spid="2056"/>
                                        </p:tgtEl>
                                        <p:attrNameLst>
                                          <p:attrName>ppt_x</p:attrName>
                                        </p:attrNameLst>
                                      </p:cBhvr>
                                      <p:to>
                                        <p:strVal val="(0.5)"/>
                                      </p:to>
                                    </p:set>
                                    <p:anim from="(0.5)" to="(#ppt_x)" calcmode="lin" valueType="num">
                                      <p:cBhvr>
                                        <p:cTn id="35" dur="1230" accel="100000" fill="hold">
                                          <p:stCondLst>
                                            <p:cond delay="770"/>
                                          </p:stCondLst>
                                        </p:cTn>
                                        <p:tgtEl>
                                          <p:spTgt spid="2056"/>
                                        </p:tgtEl>
                                        <p:attrNameLst>
                                          <p:attrName>ppt_x</p:attrName>
                                        </p:attrNameLst>
                                      </p:cBhvr>
                                    </p:anim>
                                    <p:set>
                                      <p:cBhvr>
                                        <p:cTn id="36" dur="770" fill="hold"/>
                                        <p:tgtEl>
                                          <p:spTgt spid="2056"/>
                                        </p:tgtEl>
                                        <p:attrNameLst>
                                          <p:attrName>ppt_y</p:attrName>
                                        </p:attrNameLst>
                                      </p:cBhvr>
                                      <p:to>
                                        <p:strVal val="(#ppt_y+0.4)"/>
                                      </p:to>
                                    </p:set>
                                    <p:anim from="(#ppt_y+0.4)" to="(#ppt_y)" calcmode="lin" valueType="num">
                                      <p:cBhvr>
                                        <p:cTn id="37" dur="1230" accel="100000" fill="hold">
                                          <p:stCondLst>
                                            <p:cond delay="770"/>
                                          </p:stCondLst>
                                        </p:cTn>
                                        <p:tgtEl>
                                          <p:spTgt spid="2056"/>
                                        </p:tgtEl>
                                        <p:attrNameLst>
                                          <p:attrName>ppt_y</p:attrName>
                                        </p:attrNameLst>
                                      </p:cBhvr>
                                    </p:anim>
                                  </p:childTnLst>
                                </p:cTn>
                              </p:par>
                              <p:par>
                                <p:cTn id="38" presetID="51" presetClass="entr" presetSubtype="0" fill="hold" grpId="0" nodeType="withEffect">
                                  <p:stCondLst>
                                    <p:cond delay="18"/>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70" decel="100000"/>
                                        <p:tgtEl>
                                          <p:spTgt spid="11"/>
                                        </p:tgtEl>
                                      </p:cBhvr>
                                    </p:animEffect>
                                    <p:animScale>
                                      <p:cBhvr>
                                        <p:cTn id="41" dur="770" decel="100000"/>
                                        <p:tgtEl>
                                          <p:spTgt spid="11"/>
                                        </p:tgtEl>
                                      </p:cBhvr>
                                      <p:from x="10000" y="10000"/>
                                      <p:to x="200000" y="450000"/>
                                    </p:animScale>
                                    <p:animScale>
                                      <p:cBhvr>
                                        <p:cTn id="42" dur="1230" accel="100000" fill="hold">
                                          <p:stCondLst>
                                            <p:cond delay="770"/>
                                          </p:stCondLst>
                                        </p:cTn>
                                        <p:tgtEl>
                                          <p:spTgt spid="11"/>
                                        </p:tgtEl>
                                      </p:cBhvr>
                                      <p:from x="200000" y="450000"/>
                                      <p:to x="100000" y="100000"/>
                                    </p:animScale>
                                    <p:set>
                                      <p:cBhvr>
                                        <p:cTn id="43" dur="770" fill="hold"/>
                                        <p:tgtEl>
                                          <p:spTgt spid="11"/>
                                        </p:tgtEl>
                                        <p:attrNameLst>
                                          <p:attrName>ppt_x</p:attrName>
                                        </p:attrNameLst>
                                      </p:cBhvr>
                                      <p:to>
                                        <p:strVal val="(0.5)"/>
                                      </p:to>
                                    </p:set>
                                    <p:anim from="(0.5)" to="(#ppt_x)" calcmode="lin" valueType="num">
                                      <p:cBhvr>
                                        <p:cTn id="44" dur="1230" accel="100000" fill="hold">
                                          <p:stCondLst>
                                            <p:cond delay="770"/>
                                          </p:stCondLst>
                                        </p:cTn>
                                        <p:tgtEl>
                                          <p:spTgt spid="11"/>
                                        </p:tgtEl>
                                        <p:attrNameLst>
                                          <p:attrName>ppt_x</p:attrName>
                                        </p:attrNameLst>
                                      </p:cBhvr>
                                    </p:anim>
                                    <p:set>
                                      <p:cBhvr>
                                        <p:cTn id="45" dur="770" fill="hold"/>
                                        <p:tgtEl>
                                          <p:spTgt spid="11"/>
                                        </p:tgtEl>
                                        <p:attrNameLst>
                                          <p:attrName>ppt_y</p:attrName>
                                        </p:attrNameLst>
                                      </p:cBhvr>
                                      <p:to>
                                        <p:strVal val="(#ppt_y+0.4)"/>
                                      </p:to>
                                    </p:set>
                                    <p:anim from="(#ppt_y+0.4)" to="(#ppt_y)" calcmode="lin" valueType="num">
                                      <p:cBhvr>
                                        <p:cTn id="46" dur="1230" accel="100000" fill="hold">
                                          <p:stCondLst>
                                            <p:cond delay="770"/>
                                          </p:stCondLst>
                                        </p:cTn>
                                        <p:tgtEl>
                                          <p:spTgt spid="11"/>
                                        </p:tgtEl>
                                        <p:attrNameLst>
                                          <p:attrName>ppt_y</p:attrName>
                                        </p:attrNameLst>
                                      </p:cBhvr>
                                    </p:anim>
                                  </p:childTnLst>
                                </p:cTn>
                              </p:par>
                              <p:par>
                                <p:cTn id="47" presetID="51" presetClass="entr" presetSubtype="0" fill="hold" grpId="0" nodeType="withEffect">
                                  <p:stCondLst>
                                    <p:cond delay="554"/>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70" decel="100000"/>
                                        <p:tgtEl>
                                          <p:spTgt spid="10"/>
                                        </p:tgtEl>
                                      </p:cBhvr>
                                    </p:animEffect>
                                    <p:animScale>
                                      <p:cBhvr>
                                        <p:cTn id="50" dur="770" decel="100000"/>
                                        <p:tgtEl>
                                          <p:spTgt spid="10"/>
                                        </p:tgtEl>
                                      </p:cBhvr>
                                      <p:from x="10000" y="10000"/>
                                      <p:to x="200000" y="450000"/>
                                    </p:animScale>
                                    <p:animScale>
                                      <p:cBhvr>
                                        <p:cTn id="51" dur="1230" accel="100000" fill="hold">
                                          <p:stCondLst>
                                            <p:cond delay="770"/>
                                          </p:stCondLst>
                                        </p:cTn>
                                        <p:tgtEl>
                                          <p:spTgt spid="10"/>
                                        </p:tgtEl>
                                      </p:cBhvr>
                                      <p:from x="200000" y="450000"/>
                                      <p:to x="100000" y="100000"/>
                                    </p:animScale>
                                    <p:set>
                                      <p:cBhvr>
                                        <p:cTn id="52" dur="770" fill="hold"/>
                                        <p:tgtEl>
                                          <p:spTgt spid="10"/>
                                        </p:tgtEl>
                                        <p:attrNameLst>
                                          <p:attrName>ppt_x</p:attrName>
                                        </p:attrNameLst>
                                      </p:cBhvr>
                                      <p:to>
                                        <p:strVal val="(0.5)"/>
                                      </p:to>
                                    </p:set>
                                    <p:anim from="(0.5)" to="(#ppt_x)" calcmode="lin" valueType="num">
                                      <p:cBhvr>
                                        <p:cTn id="53" dur="1230" accel="100000" fill="hold">
                                          <p:stCondLst>
                                            <p:cond delay="770"/>
                                          </p:stCondLst>
                                        </p:cTn>
                                        <p:tgtEl>
                                          <p:spTgt spid="10"/>
                                        </p:tgtEl>
                                        <p:attrNameLst>
                                          <p:attrName>ppt_x</p:attrName>
                                        </p:attrNameLst>
                                      </p:cBhvr>
                                    </p:anim>
                                    <p:set>
                                      <p:cBhvr>
                                        <p:cTn id="54" dur="770" fill="hold"/>
                                        <p:tgtEl>
                                          <p:spTgt spid="10"/>
                                        </p:tgtEl>
                                        <p:attrNameLst>
                                          <p:attrName>ppt_y</p:attrName>
                                        </p:attrNameLst>
                                      </p:cBhvr>
                                      <p:to>
                                        <p:strVal val="(#ppt_y+0.4)"/>
                                      </p:to>
                                    </p:set>
                                    <p:anim from="(#ppt_y+0.4)" to="(#ppt_y)" calcmode="lin" valueType="num">
                                      <p:cBhvr>
                                        <p:cTn id="55" dur="1230" accel="100000" fill="hold">
                                          <p:stCondLst>
                                            <p:cond delay="770"/>
                                          </p:stCondLst>
                                        </p:cTn>
                                        <p:tgtEl>
                                          <p:spTgt spid="10"/>
                                        </p:tgtEl>
                                        <p:attrNameLst>
                                          <p:attrName>ppt_y</p:attrName>
                                        </p:attrNameLst>
                                      </p:cBhvr>
                                    </p:anim>
                                  </p:childTnLst>
                                </p:cTn>
                              </p:par>
                              <p:par>
                                <p:cTn id="56" presetID="51" presetClass="entr" presetSubtype="0" fill="hold" grpId="0" nodeType="withEffect">
                                  <p:stCondLst>
                                    <p:cond delay="804"/>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770" decel="100000"/>
                                        <p:tgtEl>
                                          <p:spTgt spid="12"/>
                                        </p:tgtEl>
                                      </p:cBhvr>
                                    </p:animEffect>
                                    <p:animScale>
                                      <p:cBhvr>
                                        <p:cTn id="59" dur="770" decel="100000"/>
                                        <p:tgtEl>
                                          <p:spTgt spid="12"/>
                                        </p:tgtEl>
                                      </p:cBhvr>
                                      <p:from x="10000" y="10000"/>
                                      <p:to x="200000" y="450000"/>
                                    </p:animScale>
                                    <p:animScale>
                                      <p:cBhvr>
                                        <p:cTn id="60" dur="1230" accel="100000" fill="hold">
                                          <p:stCondLst>
                                            <p:cond delay="770"/>
                                          </p:stCondLst>
                                        </p:cTn>
                                        <p:tgtEl>
                                          <p:spTgt spid="12"/>
                                        </p:tgtEl>
                                      </p:cBhvr>
                                      <p:from x="200000" y="450000"/>
                                      <p:to x="100000" y="100000"/>
                                    </p:animScale>
                                    <p:set>
                                      <p:cBhvr>
                                        <p:cTn id="61" dur="770" fill="hold"/>
                                        <p:tgtEl>
                                          <p:spTgt spid="12"/>
                                        </p:tgtEl>
                                        <p:attrNameLst>
                                          <p:attrName>ppt_x</p:attrName>
                                        </p:attrNameLst>
                                      </p:cBhvr>
                                      <p:to>
                                        <p:strVal val="(0.5)"/>
                                      </p:to>
                                    </p:set>
                                    <p:anim from="(0.5)" to="(#ppt_x)" calcmode="lin" valueType="num">
                                      <p:cBhvr>
                                        <p:cTn id="62" dur="1230" accel="100000" fill="hold">
                                          <p:stCondLst>
                                            <p:cond delay="770"/>
                                          </p:stCondLst>
                                        </p:cTn>
                                        <p:tgtEl>
                                          <p:spTgt spid="12"/>
                                        </p:tgtEl>
                                        <p:attrNameLst>
                                          <p:attrName>ppt_x</p:attrName>
                                        </p:attrNameLst>
                                      </p:cBhvr>
                                    </p:anim>
                                    <p:set>
                                      <p:cBhvr>
                                        <p:cTn id="63" dur="770" fill="hold"/>
                                        <p:tgtEl>
                                          <p:spTgt spid="12"/>
                                        </p:tgtEl>
                                        <p:attrNameLst>
                                          <p:attrName>ppt_y</p:attrName>
                                        </p:attrNameLst>
                                      </p:cBhvr>
                                      <p:to>
                                        <p:strVal val="(#ppt_y+0.4)"/>
                                      </p:to>
                                    </p:set>
                                    <p:anim from="(#ppt_y+0.4)" to="(#ppt_y)" calcmode="lin" valueType="num">
                                      <p:cBhvr>
                                        <p:cTn id="64" dur="1230" accel="100000" fill="hold">
                                          <p:stCondLst>
                                            <p:cond delay="770"/>
                                          </p:stCondLst>
                                        </p:cTn>
                                        <p:tgtEl>
                                          <p:spTgt spid="12"/>
                                        </p:tgtEl>
                                        <p:attrNameLst>
                                          <p:attrName>ppt_y</p:attrName>
                                        </p:attrNameLst>
                                      </p:cBhvr>
                                    </p:anim>
                                  </p:childTnLst>
                                </p:cTn>
                              </p:par>
                              <p:par>
                                <p:cTn id="65" presetID="51" presetClass="entr" presetSubtype="0" fill="hold" grpId="0" nodeType="withEffect">
                                  <p:stCondLst>
                                    <p:cond delay="856"/>
                                  </p:stCondLst>
                                  <p:childTnLst>
                                    <p:set>
                                      <p:cBhvr>
                                        <p:cTn id="66" dur="1" fill="hold">
                                          <p:stCondLst>
                                            <p:cond delay="0"/>
                                          </p:stCondLst>
                                        </p:cTn>
                                        <p:tgtEl>
                                          <p:spTgt spid="2057"/>
                                        </p:tgtEl>
                                        <p:attrNameLst>
                                          <p:attrName>style.visibility</p:attrName>
                                        </p:attrNameLst>
                                      </p:cBhvr>
                                      <p:to>
                                        <p:strVal val="visible"/>
                                      </p:to>
                                    </p:set>
                                    <p:animEffect transition="in" filter="fade">
                                      <p:cBhvr>
                                        <p:cTn id="67" dur="770" decel="100000"/>
                                        <p:tgtEl>
                                          <p:spTgt spid="2057"/>
                                        </p:tgtEl>
                                      </p:cBhvr>
                                    </p:animEffect>
                                    <p:animScale>
                                      <p:cBhvr>
                                        <p:cTn id="68" dur="770" decel="100000"/>
                                        <p:tgtEl>
                                          <p:spTgt spid="2057"/>
                                        </p:tgtEl>
                                      </p:cBhvr>
                                      <p:from x="10000" y="10000"/>
                                      <p:to x="200000" y="450000"/>
                                    </p:animScale>
                                    <p:animScale>
                                      <p:cBhvr>
                                        <p:cTn id="69" dur="1230" accel="100000" fill="hold">
                                          <p:stCondLst>
                                            <p:cond delay="770"/>
                                          </p:stCondLst>
                                        </p:cTn>
                                        <p:tgtEl>
                                          <p:spTgt spid="2057"/>
                                        </p:tgtEl>
                                      </p:cBhvr>
                                      <p:from x="200000" y="450000"/>
                                      <p:to x="100000" y="100000"/>
                                    </p:animScale>
                                    <p:set>
                                      <p:cBhvr>
                                        <p:cTn id="70" dur="770" fill="hold"/>
                                        <p:tgtEl>
                                          <p:spTgt spid="2057"/>
                                        </p:tgtEl>
                                        <p:attrNameLst>
                                          <p:attrName>ppt_x</p:attrName>
                                        </p:attrNameLst>
                                      </p:cBhvr>
                                      <p:to>
                                        <p:strVal val="(0.5)"/>
                                      </p:to>
                                    </p:set>
                                    <p:anim from="(0.5)" to="(#ppt_x)" calcmode="lin" valueType="num">
                                      <p:cBhvr>
                                        <p:cTn id="71" dur="1230" accel="100000" fill="hold">
                                          <p:stCondLst>
                                            <p:cond delay="770"/>
                                          </p:stCondLst>
                                        </p:cTn>
                                        <p:tgtEl>
                                          <p:spTgt spid="2057"/>
                                        </p:tgtEl>
                                        <p:attrNameLst>
                                          <p:attrName>ppt_x</p:attrName>
                                        </p:attrNameLst>
                                      </p:cBhvr>
                                    </p:anim>
                                    <p:set>
                                      <p:cBhvr>
                                        <p:cTn id="72" dur="770" fill="hold"/>
                                        <p:tgtEl>
                                          <p:spTgt spid="2057"/>
                                        </p:tgtEl>
                                        <p:attrNameLst>
                                          <p:attrName>ppt_y</p:attrName>
                                        </p:attrNameLst>
                                      </p:cBhvr>
                                      <p:to>
                                        <p:strVal val="(#ppt_y+0.4)"/>
                                      </p:to>
                                    </p:set>
                                    <p:anim from="(#ppt_y+0.4)" to="(#ppt_y)" calcmode="lin" valueType="num">
                                      <p:cBhvr>
                                        <p:cTn id="73" dur="1230" accel="100000" fill="hold">
                                          <p:stCondLst>
                                            <p:cond delay="770"/>
                                          </p:stCondLst>
                                        </p:cTn>
                                        <p:tgtEl>
                                          <p:spTgt spid="2057"/>
                                        </p:tgtEl>
                                        <p:attrNameLst>
                                          <p:attrName>ppt_y</p:attrName>
                                        </p:attrNameLst>
                                      </p:cBhvr>
                                    </p:anim>
                                  </p:childTnLst>
                                </p:cTn>
                              </p:par>
                              <p:par>
                                <p:cTn id="74" presetID="51" presetClass="entr" presetSubtype="0" fill="hold" grpId="0" nodeType="withEffect">
                                  <p:stCondLst>
                                    <p:cond delay="586"/>
                                  </p:stCondLst>
                                  <p:childTnLst>
                                    <p:set>
                                      <p:cBhvr>
                                        <p:cTn id="75" dur="1" fill="hold">
                                          <p:stCondLst>
                                            <p:cond delay="0"/>
                                          </p:stCondLst>
                                        </p:cTn>
                                        <p:tgtEl>
                                          <p:spTgt spid="2058"/>
                                        </p:tgtEl>
                                        <p:attrNameLst>
                                          <p:attrName>style.visibility</p:attrName>
                                        </p:attrNameLst>
                                      </p:cBhvr>
                                      <p:to>
                                        <p:strVal val="visible"/>
                                      </p:to>
                                    </p:set>
                                    <p:animEffect transition="in" filter="fade">
                                      <p:cBhvr>
                                        <p:cTn id="76" dur="770" decel="100000"/>
                                        <p:tgtEl>
                                          <p:spTgt spid="2058"/>
                                        </p:tgtEl>
                                      </p:cBhvr>
                                    </p:animEffect>
                                    <p:animScale>
                                      <p:cBhvr>
                                        <p:cTn id="77" dur="770" decel="100000"/>
                                        <p:tgtEl>
                                          <p:spTgt spid="2058"/>
                                        </p:tgtEl>
                                      </p:cBhvr>
                                      <p:from x="10000" y="10000"/>
                                      <p:to x="200000" y="450000"/>
                                    </p:animScale>
                                    <p:animScale>
                                      <p:cBhvr>
                                        <p:cTn id="78" dur="1230" accel="100000" fill="hold">
                                          <p:stCondLst>
                                            <p:cond delay="770"/>
                                          </p:stCondLst>
                                        </p:cTn>
                                        <p:tgtEl>
                                          <p:spTgt spid="2058"/>
                                        </p:tgtEl>
                                      </p:cBhvr>
                                      <p:from x="200000" y="450000"/>
                                      <p:to x="100000" y="100000"/>
                                    </p:animScale>
                                    <p:set>
                                      <p:cBhvr>
                                        <p:cTn id="79" dur="770" fill="hold"/>
                                        <p:tgtEl>
                                          <p:spTgt spid="2058"/>
                                        </p:tgtEl>
                                        <p:attrNameLst>
                                          <p:attrName>ppt_x</p:attrName>
                                        </p:attrNameLst>
                                      </p:cBhvr>
                                      <p:to>
                                        <p:strVal val="(0.5)"/>
                                      </p:to>
                                    </p:set>
                                    <p:anim from="(0.5)" to="(#ppt_x)" calcmode="lin" valueType="num">
                                      <p:cBhvr>
                                        <p:cTn id="80" dur="1230" accel="100000" fill="hold">
                                          <p:stCondLst>
                                            <p:cond delay="770"/>
                                          </p:stCondLst>
                                        </p:cTn>
                                        <p:tgtEl>
                                          <p:spTgt spid="2058"/>
                                        </p:tgtEl>
                                        <p:attrNameLst>
                                          <p:attrName>ppt_x</p:attrName>
                                        </p:attrNameLst>
                                      </p:cBhvr>
                                    </p:anim>
                                    <p:set>
                                      <p:cBhvr>
                                        <p:cTn id="81" dur="770" fill="hold"/>
                                        <p:tgtEl>
                                          <p:spTgt spid="2058"/>
                                        </p:tgtEl>
                                        <p:attrNameLst>
                                          <p:attrName>ppt_y</p:attrName>
                                        </p:attrNameLst>
                                      </p:cBhvr>
                                      <p:to>
                                        <p:strVal val="(#ppt_y+0.4)"/>
                                      </p:to>
                                    </p:set>
                                    <p:anim from="(#ppt_y+0.4)" to="(#ppt_y)" calcmode="lin" valueType="num">
                                      <p:cBhvr>
                                        <p:cTn id="82" dur="1230" accel="100000" fill="hold">
                                          <p:stCondLst>
                                            <p:cond delay="770"/>
                                          </p:stCondLst>
                                        </p:cTn>
                                        <p:tgtEl>
                                          <p:spTgt spid="2058"/>
                                        </p:tgtEl>
                                        <p:attrNameLst>
                                          <p:attrName>ppt_y</p:attrName>
                                        </p:attrNameLst>
                                      </p:cBhvr>
                                    </p:anim>
                                  </p:childTnLst>
                                </p:cTn>
                              </p:par>
                              <p:par>
                                <p:cTn id="83" presetID="51" presetClass="entr" presetSubtype="0" fill="hold" grpId="0" nodeType="withEffect">
                                  <p:stCondLst>
                                    <p:cond delay="330"/>
                                  </p:stCondLst>
                                  <p:childTnLst>
                                    <p:set>
                                      <p:cBhvr>
                                        <p:cTn id="84" dur="1" fill="hold">
                                          <p:stCondLst>
                                            <p:cond delay="0"/>
                                          </p:stCondLst>
                                        </p:cTn>
                                        <p:tgtEl>
                                          <p:spTgt spid="46084"/>
                                        </p:tgtEl>
                                        <p:attrNameLst>
                                          <p:attrName>style.visibility</p:attrName>
                                        </p:attrNameLst>
                                      </p:cBhvr>
                                      <p:to>
                                        <p:strVal val="visible"/>
                                      </p:to>
                                    </p:set>
                                    <p:animEffect transition="in" filter="fade">
                                      <p:cBhvr>
                                        <p:cTn id="85" dur="770" decel="100000"/>
                                        <p:tgtEl>
                                          <p:spTgt spid="46084"/>
                                        </p:tgtEl>
                                      </p:cBhvr>
                                    </p:animEffect>
                                    <p:animScale>
                                      <p:cBhvr>
                                        <p:cTn id="86" dur="770" decel="100000"/>
                                        <p:tgtEl>
                                          <p:spTgt spid="46084"/>
                                        </p:tgtEl>
                                      </p:cBhvr>
                                      <p:from x="10000" y="10000"/>
                                      <p:to x="200000" y="450000"/>
                                    </p:animScale>
                                    <p:animScale>
                                      <p:cBhvr>
                                        <p:cTn id="87" dur="1230" accel="100000" fill="hold">
                                          <p:stCondLst>
                                            <p:cond delay="770"/>
                                          </p:stCondLst>
                                        </p:cTn>
                                        <p:tgtEl>
                                          <p:spTgt spid="46084"/>
                                        </p:tgtEl>
                                      </p:cBhvr>
                                      <p:from x="200000" y="450000"/>
                                      <p:to x="100000" y="100000"/>
                                    </p:animScale>
                                    <p:set>
                                      <p:cBhvr>
                                        <p:cTn id="88" dur="770" fill="hold"/>
                                        <p:tgtEl>
                                          <p:spTgt spid="46084"/>
                                        </p:tgtEl>
                                        <p:attrNameLst>
                                          <p:attrName>ppt_x</p:attrName>
                                        </p:attrNameLst>
                                      </p:cBhvr>
                                      <p:to>
                                        <p:strVal val="(0.5)"/>
                                      </p:to>
                                    </p:set>
                                    <p:anim from="(0.5)" to="(#ppt_x)" calcmode="lin" valueType="num">
                                      <p:cBhvr>
                                        <p:cTn id="89" dur="1230" accel="100000" fill="hold">
                                          <p:stCondLst>
                                            <p:cond delay="770"/>
                                          </p:stCondLst>
                                        </p:cTn>
                                        <p:tgtEl>
                                          <p:spTgt spid="46084"/>
                                        </p:tgtEl>
                                        <p:attrNameLst>
                                          <p:attrName>ppt_x</p:attrName>
                                        </p:attrNameLst>
                                      </p:cBhvr>
                                    </p:anim>
                                    <p:set>
                                      <p:cBhvr>
                                        <p:cTn id="90" dur="770" fill="hold"/>
                                        <p:tgtEl>
                                          <p:spTgt spid="46084"/>
                                        </p:tgtEl>
                                        <p:attrNameLst>
                                          <p:attrName>ppt_y</p:attrName>
                                        </p:attrNameLst>
                                      </p:cBhvr>
                                      <p:to>
                                        <p:strVal val="(#ppt_y+0.4)"/>
                                      </p:to>
                                    </p:set>
                                    <p:anim from="(#ppt_y+0.4)" to="(#ppt_y)" calcmode="lin" valueType="num">
                                      <p:cBhvr>
                                        <p:cTn id="91" dur="1230" accel="100000" fill="hold">
                                          <p:stCondLst>
                                            <p:cond delay="770"/>
                                          </p:stCondLst>
                                        </p:cTn>
                                        <p:tgtEl>
                                          <p:spTgt spid="46084"/>
                                        </p:tgtEl>
                                        <p:attrNameLst>
                                          <p:attrName>ppt_y</p:attrName>
                                        </p:attrNameLst>
                                      </p:cBhvr>
                                    </p:anim>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46091"/>
                                        </p:tgtEl>
                                        <p:attrNameLst>
                                          <p:attrName>style.visibility</p:attrName>
                                        </p:attrNameLst>
                                      </p:cBhvr>
                                      <p:to>
                                        <p:strVal val="visible"/>
                                      </p:to>
                                    </p:set>
                                    <p:animEffect transition="in" filter="fade">
                                      <p:cBhvr>
                                        <p:cTn id="95" dur="1000"/>
                                        <p:tgtEl>
                                          <p:spTgt spid="46091"/>
                                        </p:tgtEl>
                                      </p:cBhvr>
                                    </p:animEffect>
                                    <p:anim calcmode="lin" valueType="num">
                                      <p:cBhvr>
                                        <p:cTn id="96" dur="1000" fill="hold"/>
                                        <p:tgtEl>
                                          <p:spTgt spid="46091"/>
                                        </p:tgtEl>
                                        <p:attrNameLst>
                                          <p:attrName>ppt_x</p:attrName>
                                        </p:attrNameLst>
                                      </p:cBhvr>
                                      <p:tavLst>
                                        <p:tav tm="0">
                                          <p:val>
                                            <p:strVal val="#ppt_x"/>
                                          </p:val>
                                        </p:tav>
                                        <p:tav tm="100000">
                                          <p:val>
                                            <p:strVal val="#ppt_x"/>
                                          </p:val>
                                        </p:tav>
                                      </p:tavLst>
                                    </p:anim>
                                    <p:anim calcmode="lin" valueType="num">
                                      <p:cBhvr>
                                        <p:cTn id="97" dur="1000" fill="hold"/>
                                        <p:tgtEl>
                                          <p:spTgt spid="46091"/>
                                        </p:tgtEl>
                                        <p:attrNameLst>
                                          <p:attrName>ppt_y</p:attrName>
                                        </p:attrNameLst>
                                      </p:cBhvr>
                                      <p:tavLst>
                                        <p:tav tm="0">
                                          <p:val>
                                            <p:strVal val="#ppt_y+.1"/>
                                          </p:val>
                                        </p:tav>
                                        <p:tav tm="100000">
                                          <p:val>
                                            <p:strVal val="#ppt_y"/>
                                          </p:val>
                                        </p:tav>
                                      </p:tavLst>
                                    </p:anim>
                                  </p:childTnLst>
                                </p:cTn>
                              </p:par>
                            </p:childTnLst>
                          </p:cTn>
                        </p:par>
                        <p:par>
                          <p:cTn id="98" fill="hold">
                            <p:stCondLst>
                              <p:cond delay="4000"/>
                            </p:stCondLst>
                            <p:childTnLst>
                              <p:par>
                                <p:cTn id="99" presetID="42"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1000"/>
                                        <p:tgtEl>
                                          <p:spTgt spid="4"/>
                                        </p:tgtEl>
                                      </p:cBhvr>
                                    </p:animEffect>
                                    <p:anim calcmode="lin" valueType="num">
                                      <p:cBhvr>
                                        <p:cTn id="102" dur="1000" fill="hold"/>
                                        <p:tgtEl>
                                          <p:spTgt spid="4"/>
                                        </p:tgtEl>
                                        <p:attrNameLst>
                                          <p:attrName>ppt_x</p:attrName>
                                        </p:attrNameLst>
                                      </p:cBhvr>
                                      <p:tavLst>
                                        <p:tav tm="0">
                                          <p:val>
                                            <p:strVal val="#ppt_x"/>
                                          </p:val>
                                        </p:tav>
                                        <p:tav tm="100000">
                                          <p:val>
                                            <p:strVal val="#ppt_x"/>
                                          </p:val>
                                        </p:tav>
                                      </p:tavLst>
                                    </p:anim>
                                    <p:anim calcmode="lin" valueType="num">
                                      <p:cBhvr>
                                        <p:cTn id="10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46084" grpId="0" animBg="1"/>
      <p:bldP spid="12" grpId="0" animBg="1"/>
      <p:bldP spid="9" grpId="0" animBg="1"/>
      <p:bldP spid="8" grpId="0" animBg="1"/>
      <p:bldP spid="2056" grpId="0" animBg="1"/>
      <p:bldP spid="2057" grpId="0" animBg="1"/>
      <p:bldP spid="2058" grpId="0" animBg="1"/>
      <p:bldP spid="46091"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6293918" y="787079"/>
            <a:ext cx="4566690" cy="5920112"/>
          </a:xfrm>
          <a:prstGeom prst="rect">
            <a:avLst/>
          </a:prstGeom>
        </p:spPr>
      </p:pic>
      <p:cxnSp>
        <p:nvCxnSpPr>
          <p:cNvPr id="6" name="MH_Other_1"/>
          <p:cNvCxnSpPr/>
          <p:nvPr>
            <p:custDataLst>
              <p:tags r:id="rId2"/>
            </p:custDataLst>
          </p:nvPr>
        </p:nvCxnSpPr>
        <p:spPr>
          <a:xfrm>
            <a:off x="2582863" y="1300163"/>
            <a:ext cx="0" cy="4451350"/>
          </a:xfrm>
          <a:prstGeom prst="line">
            <a:avLst/>
          </a:prstGeom>
          <a:ln w="22225">
            <a:solidFill>
              <a:srgbClr val="C5C5C5"/>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566989" y="1612901"/>
            <a:ext cx="1355724" cy="441325"/>
            <a:chOff x="2566989" y="1612901"/>
            <a:chExt cx="1355724" cy="441325"/>
          </a:xfrm>
        </p:grpSpPr>
        <p:sp>
          <p:nvSpPr>
            <p:cNvPr id="7" name="MH_Other_2"/>
            <p:cNvSpPr/>
            <p:nvPr>
              <p:custDataLst>
                <p:tags r:id="rId21"/>
              </p:custDataLst>
            </p:nvPr>
          </p:nvSpPr>
          <p:spPr>
            <a:xfrm>
              <a:off x="2566989" y="1612901"/>
              <a:ext cx="441325" cy="4413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6"/>
            <p:cNvSpPr/>
            <p:nvPr>
              <p:custDataLst>
                <p:tags r:id="rId22"/>
              </p:custDataLst>
            </p:nvPr>
          </p:nvSpPr>
          <p:spPr>
            <a:xfrm>
              <a:off x="3001963" y="1687513"/>
              <a:ext cx="920750" cy="2921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 name="组合 4"/>
          <p:cNvGrpSpPr/>
          <p:nvPr/>
        </p:nvGrpSpPr>
        <p:grpSpPr>
          <a:xfrm>
            <a:off x="2566989" y="2743201"/>
            <a:ext cx="1989136" cy="441325"/>
            <a:chOff x="2566989" y="2743201"/>
            <a:chExt cx="1989136" cy="441325"/>
          </a:xfrm>
        </p:grpSpPr>
        <p:sp>
          <p:nvSpPr>
            <p:cNvPr id="8" name="MH_Other_3"/>
            <p:cNvSpPr/>
            <p:nvPr>
              <p:custDataLst>
                <p:tags r:id="rId19"/>
              </p:custDataLst>
            </p:nvPr>
          </p:nvSpPr>
          <p:spPr>
            <a:xfrm>
              <a:off x="2566989" y="2743201"/>
              <a:ext cx="441325"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7"/>
            <p:cNvSpPr/>
            <p:nvPr>
              <p:custDataLst>
                <p:tags r:id="rId20"/>
              </p:custDataLst>
            </p:nvPr>
          </p:nvSpPr>
          <p:spPr>
            <a:xfrm>
              <a:off x="3001963" y="2817813"/>
              <a:ext cx="1554162" cy="29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 name="组合 10"/>
          <p:cNvGrpSpPr/>
          <p:nvPr/>
        </p:nvGrpSpPr>
        <p:grpSpPr>
          <a:xfrm>
            <a:off x="2566989" y="3873501"/>
            <a:ext cx="2595562" cy="442913"/>
            <a:chOff x="2566989" y="3873501"/>
            <a:chExt cx="2595562" cy="442913"/>
          </a:xfrm>
        </p:grpSpPr>
        <p:sp>
          <p:nvSpPr>
            <p:cNvPr id="9" name="MH_Other_4"/>
            <p:cNvSpPr/>
            <p:nvPr>
              <p:custDataLst>
                <p:tags r:id="rId17"/>
              </p:custDataLst>
            </p:nvPr>
          </p:nvSpPr>
          <p:spPr>
            <a:xfrm>
              <a:off x="2566989" y="3873501"/>
              <a:ext cx="441325"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8"/>
            <p:cNvSpPr/>
            <p:nvPr>
              <p:custDataLst>
                <p:tags r:id="rId18"/>
              </p:custDataLst>
            </p:nvPr>
          </p:nvSpPr>
          <p:spPr>
            <a:xfrm>
              <a:off x="3001964" y="3948114"/>
              <a:ext cx="2160587" cy="2936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15"/>
          <p:cNvGrpSpPr/>
          <p:nvPr/>
        </p:nvGrpSpPr>
        <p:grpSpPr>
          <a:xfrm>
            <a:off x="2566989" y="5005389"/>
            <a:ext cx="3400424" cy="441325"/>
            <a:chOff x="2566989" y="5005389"/>
            <a:chExt cx="3400424" cy="441325"/>
          </a:xfrm>
        </p:grpSpPr>
        <p:sp>
          <p:nvSpPr>
            <p:cNvPr id="10" name="MH_Other_5"/>
            <p:cNvSpPr/>
            <p:nvPr>
              <p:custDataLst>
                <p:tags r:id="rId15"/>
              </p:custDataLst>
            </p:nvPr>
          </p:nvSpPr>
          <p:spPr>
            <a:xfrm>
              <a:off x="2566989" y="5005389"/>
              <a:ext cx="441325" cy="441325"/>
            </a:xfrm>
            <a:prstGeom prst="rect">
              <a:avLst/>
            </a:prstGeom>
            <a:solidFill>
              <a:srgbClr val="FB1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9"/>
            <p:cNvSpPr/>
            <p:nvPr>
              <p:custDataLst>
                <p:tags r:id="rId16"/>
              </p:custDataLst>
            </p:nvPr>
          </p:nvSpPr>
          <p:spPr>
            <a:xfrm>
              <a:off x="3001963" y="5080000"/>
              <a:ext cx="2965450" cy="292100"/>
            </a:xfrm>
            <a:prstGeom prst="rect">
              <a:avLst/>
            </a:prstGeom>
            <a:solidFill>
              <a:srgbClr val="FB1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60" name="MH_SubTitle_1"/>
          <p:cNvSpPr txBox="1">
            <a:spLocks noChangeArrowheads="1"/>
          </p:cNvSpPr>
          <p:nvPr>
            <p:custDataLst>
              <p:tags r:id="rId3"/>
            </p:custDataLst>
          </p:nvPr>
        </p:nvSpPr>
        <p:spPr bwMode="auto">
          <a:xfrm>
            <a:off x="1482726" y="1509713"/>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t>标题</a:t>
            </a:r>
          </a:p>
        </p:txBody>
      </p:sp>
      <p:sp>
        <p:nvSpPr>
          <p:cNvPr id="2064" name="MH_Text_1"/>
          <p:cNvSpPr txBox="1">
            <a:spLocks noChangeArrowheads="1"/>
          </p:cNvSpPr>
          <p:nvPr>
            <p:custDataLst>
              <p:tags r:id="rId4"/>
            </p:custDataLst>
          </p:nvPr>
        </p:nvSpPr>
        <p:spPr bwMode="auto">
          <a:xfrm>
            <a:off x="3997326" y="1612900"/>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dirty="0"/>
              <a:t>20%</a:t>
            </a:r>
            <a:endParaRPr lang="zh-CN" altLang="en-US" dirty="0"/>
          </a:p>
        </p:txBody>
      </p:sp>
      <p:sp>
        <p:nvSpPr>
          <p:cNvPr id="2065" name="MH_Text_2"/>
          <p:cNvSpPr txBox="1">
            <a:spLocks noChangeArrowheads="1"/>
          </p:cNvSpPr>
          <p:nvPr>
            <p:custDataLst>
              <p:tags r:id="rId5"/>
            </p:custDataLst>
          </p:nvPr>
        </p:nvSpPr>
        <p:spPr bwMode="auto">
          <a:xfrm>
            <a:off x="4651376" y="2744789"/>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a:t>40%</a:t>
            </a:r>
            <a:endParaRPr lang="zh-CN" altLang="en-US"/>
          </a:p>
        </p:txBody>
      </p:sp>
      <p:sp>
        <p:nvSpPr>
          <p:cNvPr id="2066" name="MH_Text_3"/>
          <p:cNvSpPr txBox="1">
            <a:spLocks noChangeArrowheads="1"/>
          </p:cNvSpPr>
          <p:nvPr>
            <p:custDataLst>
              <p:tags r:id="rId6"/>
            </p:custDataLst>
          </p:nvPr>
        </p:nvSpPr>
        <p:spPr bwMode="auto">
          <a:xfrm>
            <a:off x="5265739" y="3876675"/>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a:t>60%</a:t>
            </a:r>
            <a:endParaRPr lang="zh-CN" altLang="en-US"/>
          </a:p>
        </p:txBody>
      </p:sp>
      <p:sp>
        <p:nvSpPr>
          <p:cNvPr id="2067" name="MH_Text_4"/>
          <p:cNvSpPr txBox="1">
            <a:spLocks noChangeArrowheads="1"/>
          </p:cNvSpPr>
          <p:nvPr>
            <p:custDataLst>
              <p:tags r:id="rId7"/>
            </p:custDataLst>
          </p:nvPr>
        </p:nvSpPr>
        <p:spPr bwMode="auto">
          <a:xfrm>
            <a:off x="6086476" y="5008564"/>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a:t>80%</a:t>
            </a:r>
            <a:endParaRPr lang="zh-CN" altLang="en-US"/>
          </a:p>
        </p:txBody>
      </p:sp>
      <p:pic>
        <p:nvPicPr>
          <p:cNvPr id="3" name="图片 2"/>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514351" y="251768"/>
            <a:ext cx="1247228" cy="1048395"/>
          </a:xfrm>
          <a:prstGeom prst="rect">
            <a:avLst/>
          </a:prstGeom>
        </p:spPr>
      </p:pic>
      <p:sp>
        <p:nvSpPr>
          <p:cNvPr id="23" name="矩形 22"/>
          <p:cNvSpPr/>
          <p:nvPr/>
        </p:nvSpPr>
        <p:spPr>
          <a:xfrm>
            <a:off x="1792863" y="444281"/>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
        <p:nvSpPr>
          <p:cNvPr id="22" name="MH_SubTitle_1"/>
          <p:cNvSpPr txBox="1">
            <a:spLocks noChangeArrowheads="1"/>
          </p:cNvSpPr>
          <p:nvPr>
            <p:custDataLst>
              <p:tags r:id="rId8"/>
            </p:custDataLst>
          </p:nvPr>
        </p:nvSpPr>
        <p:spPr bwMode="auto">
          <a:xfrm>
            <a:off x="1409961" y="2708275"/>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t>标题</a:t>
            </a:r>
          </a:p>
        </p:txBody>
      </p:sp>
      <p:sp>
        <p:nvSpPr>
          <p:cNvPr id="24" name="MH_SubTitle_1"/>
          <p:cNvSpPr txBox="1">
            <a:spLocks noChangeArrowheads="1"/>
          </p:cNvSpPr>
          <p:nvPr>
            <p:custDataLst>
              <p:tags r:id="rId9"/>
            </p:custDataLst>
          </p:nvPr>
        </p:nvSpPr>
        <p:spPr bwMode="auto">
          <a:xfrm>
            <a:off x="1335089" y="3747135"/>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t>标题</a:t>
            </a:r>
          </a:p>
        </p:txBody>
      </p:sp>
      <p:sp>
        <p:nvSpPr>
          <p:cNvPr id="25" name="MH_SubTitle_1"/>
          <p:cNvSpPr txBox="1">
            <a:spLocks noChangeArrowheads="1"/>
          </p:cNvSpPr>
          <p:nvPr>
            <p:custDataLst>
              <p:tags r:id="rId10"/>
            </p:custDataLst>
          </p:nvPr>
        </p:nvSpPr>
        <p:spPr bwMode="auto">
          <a:xfrm>
            <a:off x="1254700" y="4902994"/>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t>标题</a:t>
            </a:r>
          </a:p>
        </p:txBody>
      </p:sp>
      <p:sp>
        <p:nvSpPr>
          <p:cNvPr id="27" name="MH_SubTitle_1"/>
          <p:cNvSpPr txBox="1">
            <a:spLocks noChangeArrowheads="1"/>
          </p:cNvSpPr>
          <p:nvPr>
            <p:custDataLst>
              <p:tags r:id="rId11"/>
            </p:custDataLst>
          </p:nvPr>
        </p:nvSpPr>
        <p:spPr bwMode="auto">
          <a:xfrm>
            <a:off x="6506670" y="1639094"/>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替换你的文本内容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endParaRPr lang="en-US" altLang="zh-CN"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endParaRPr>
          </a:p>
        </p:txBody>
      </p:sp>
      <p:sp>
        <p:nvSpPr>
          <p:cNvPr id="28" name="MH_SubTitle_1"/>
          <p:cNvSpPr txBox="1">
            <a:spLocks noChangeArrowheads="1"/>
          </p:cNvSpPr>
          <p:nvPr>
            <p:custDataLst>
              <p:tags r:id="rId12"/>
            </p:custDataLst>
          </p:nvPr>
        </p:nvSpPr>
        <p:spPr bwMode="auto">
          <a:xfrm>
            <a:off x="6615167" y="2561432"/>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替换你的文本内容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endParaRPr lang="en-US" altLang="zh-CN"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endParaRPr>
          </a:p>
        </p:txBody>
      </p:sp>
      <p:sp>
        <p:nvSpPr>
          <p:cNvPr id="29" name="MH_SubTitle_1"/>
          <p:cNvSpPr txBox="1">
            <a:spLocks noChangeArrowheads="1"/>
          </p:cNvSpPr>
          <p:nvPr>
            <p:custDataLst>
              <p:tags r:id="rId13"/>
            </p:custDataLst>
          </p:nvPr>
        </p:nvSpPr>
        <p:spPr bwMode="auto">
          <a:xfrm>
            <a:off x="6572825" y="3470116"/>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替换你的文本内容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endParaRPr lang="en-US" altLang="zh-CN"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endParaRPr>
          </a:p>
        </p:txBody>
      </p:sp>
      <p:sp>
        <p:nvSpPr>
          <p:cNvPr id="30" name="MH_SubTitle_1"/>
          <p:cNvSpPr txBox="1">
            <a:spLocks noChangeArrowheads="1"/>
          </p:cNvSpPr>
          <p:nvPr>
            <p:custDataLst>
              <p:tags r:id="rId14"/>
            </p:custDataLst>
          </p:nvPr>
        </p:nvSpPr>
        <p:spPr bwMode="auto">
          <a:xfrm>
            <a:off x="6584458" y="4546602"/>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替换你的文本内容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endParaRPr lang="en-US" altLang="zh-CN"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ppt_x</p:attrName>
                                        </p:attrNameLst>
                                      </p:cBhvr>
                                      <p:tavLst>
                                        <p:tav tm="0">
                                          <p:val>
                                            <p:strVal val="#ppt_x-.2"/>
                                          </p:val>
                                        </p:tav>
                                        <p:tav tm="100000">
                                          <p:val>
                                            <p:strVal val="#ppt_x"/>
                                          </p:val>
                                        </p:tav>
                                      </p:tavLst>
                                    </p:anim>
                                    <p:anim calcmode="lin" valueType="num">
                                      <p:cBhvr>
                                        <p:cTn id="24"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2064"/>
                                        </p:tgtEl>
                                        <p:attrNameLst>
                                          <p:attrName>style.visibility</p:attrName>
                                        </p:attrNameLst>
                                      </p:cBhvr>
                                      <p:to>
                                        <p:strVal val="visible"/>
                                      </p:to>
                                    </p:set>
                                    <p:anim calcmode="lin" valueType="num">
                                      <p:cBhvr>
                                        <p:cTn id="29" dur="500" fill="hold"/>
                                        <p:tgtEl>
                                          <p:spTgt spid="2064"/>
                                        </p:tgtEl>
                                        <p:attrNameLst>
                                          <p:attrName>ppt_w</p:attrName>
                                        </p:attrNameLst>
                                      </p:cBhvr>
                                      <p:tavLst>
                                        <p:tav tm="0">
                                          <p:val>
                                            <p:fltVal val="0"/>
                                          </p:val>
                                        </p:tav>
                                        <p:tav tm="100000">
                                          <p:val>
                                            <p:strVal val="#ppt_w"/>
                                          </p:val>
                                        </p:tav>
                                      </p:tavLst>
                                    </p:anim>
                                    <p:anim calcmode="lin" valueType="num">
                                      <p:cBhvr>
                                        <p:cTn id="30" dur="500" fill="hold"/>
                                        <p:tgtEl>
                                          <p:spTgt spid="2064"/>
                                        </p:tgtEl>
                                        <p:attrNameLst>
                                          <p:attrName>ppt_h</p:attrName>
                                        </p:attrNameLst>
                                      </p:cBhvr>
                                      <p:tavLst>
                                        <p:tav tm="0">
                                          <p:val>
                                            <p:fltVal val="0"/>
                                          </p:val>
                                        </p:tav>
                                        <p:tav tm="100000">
                                          <p:val>
                                            <p:strVal val="#ppt_h"/>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060"/>
                                        </p:tgtEl>
                                        <p:attrNameLst>
                                          <p:attrName>style.visibility</p:attrName>
                                        </p:attrNameLst>
                                      </p:cBhvr>
                                      <p:to>
                                        <p:strVal val="visible"/>
                                      </p:to>
                                    </p:set>
                                    <p:animEffect transition="in" filter="fade">
                                      <p:cBhvr>
                                        <p:cTn id="33" dur="1000"/>
                                        <p:tgtEl>
                                          <p:spTgt spid="2060"/>
                                        </p:tgtEl>
                                      </p:cBhvr>
                                    </p:animEffect>
                                    <p:anim calcmode="lin" valueType="num">
                                      <p:cBhvr>
                                        <p:cTn id="34" dur="1000" fill="hold"/>
                                        <p:tgtEl>
                                          <p:spTgt spid="2060"/>
                                        </p:tgtEl>
                                        <p:attrNameLst>
                                          <p:attrName>ppt_x</p:attrName>
                                        </p:attrNameLst>
                                      </p:cBhvr>
                                      <p:tavLst>
                                        <p:tav tm="0">
                                          <p:val>
                                            <p:strVal val="#ppt_x"/>
                                          </p:val>
                                        </p:tav>
                                        <p:tav tm="100000">
                                          <p:val>
                                            <p:strVal val="#ppt_x"/>
                                          </p:val>
                                        </p:tav>
                                      </p:tavLst>
                                    </p:anim>
                                    <p:anim calcmode="lin" valueType="num">
                                      <p:cBhvr>
                                        <p:cTn id="35" dur="1000" fill="hold"/>
                                        <p:tgtEl>
                                          <p:spTgt spid="2060"/>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9"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ppt_x</p:attrName>
                                        </p:attrNameLst>
                                      </p:cBhvr>
                                      <p:tavLst>
                                        <p:tav tm="0">
                                          <p:val>
                                            <p:strVal val="#ppt_x-.2"/>
                                          </p:val>
                                        </p:tav>
                                        <p:tav tm="100000">
                                          <p:val>
                                            <p:strVal val="#ppt_x"/>
                                          </p:val>
                                        </p:tav>
                                      </p:tavLst>
                                    </p:anim>
                                    <p:anim calcmode="lin" valueType="num">
                                      <p:cBhvr>
                                        <p:cTn id="4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1" dur="1000"/>
                                        <p:tgtEl>
                                          <p:spTgt spid="5"/>
                                        </p:tgtEl>
                                      </p:cBhvr>
                                    </p:animEffect>
                                  </p:childTnLst>
                                </p:cTn>
                              </p:par>
                            </p:childTnLst>
                          </p:cTn>
                        </p:par>
                        <p:par>
                          <p:cTn id="42" fill="hold">
                            <p:stCondLst>
                              <p:cond delay="4500"/>
                            </p:stCondLst>
                            <p:childTnLst>
                              <p:par>
                                <p:cTn id="43" presetID="23" presetClass="entr" presetSubtype="16" fill="hold" grpId="1" nodeType="afterEffect">
                                  <p:stCondLst>
                                    <p:cond delay="0"/>
                                  </p:stCondLst>
                                  <p:childTnLst>
                                    <p:set>
                                      <p:cBhvr>
                                        <p:cTn id="44" dur="1" fill="hold">
                                          <p:stCondLst>
                                            <p:cond delay="0"/>
                                          </p:stCondLst>
                                        </p:cTn>
                                        <p:tgtEl>
                                          <p:spTgt spid="2065"/>
                                        </p:tgtEl>
                                        <p:attrNameLst>
                                          <p:attrName>style.visibility</p:attrName>
                                        </p:attrNameLst>
                                      </p:cBhvr>
                                      <p:to>
                                        <p:strVal val="visible"/>
                                      </p:to>
                                    </p:set>
                                    <p:anim calcmode="lin" valueType="num">
                                      <p:cBhvr>
                                        <p:cTn id="45" dur="500" fill="hold"/>
                                        <p:tgtEl>
                                          <p:spTgt spid="2065"/>
                                        </p:tgtEl>
                                        <p:attrNameLst>
                                          <p:attrName>ppt_w</p:attrName>
                                        </p:attrNameLst>
                                      </p:cBhvr>
                                      <p:tavLst>
                                        <p:tav tm="0">
                                          <p:val>
                                            <p:fltVal val="0"/>
                                          </p:val>
                                        </p:tav>
                                        <p:tav tm="100000">
                                          <p:val>
                                            <p:strVal val="#ppt_w"/>
                                          </p:val>
                                        </p:tav>
                                      </p:tavLst>
                                    </p:anim>
                                    <p:anim calcmode="lin" valueType="num">
                                      <p:cBhvr>
                                        <p:cTn id="46" dur="500" fill="hold"/>
                                        <p:tgtEl>
                                          <p:spTgt spid="2065"/>
                                        </p:tgtEl>
                                        <p:attrNameLst>
                                          <p:attrName>ppt_h</p:attrName>
                                        </p:attrNameLst>
                                      </p:cBhvr>
                                      <p:tavLst>
                                        <p:tav tm="0">
                                          <p:val>
                                            <p:fltVal val="0"/>
                                          </p:val>
                                        </p:tav>
                                        <p:tav tm="100000">
                                          <p:val>
                                            <p:strVal val="#ppt_h"/>
                                          </p:val>
                                        </p:tav>
                                      </p:tavLst>
                                    </p:anim>
                                  </p:childTnLst>
                                </p:cTn>
                              </p:par>
                              <p:par>
                                <p:cTn id="47" presetID="42" presetClass="entr" presetSubtype="0"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9" presetClass="entr" presetSubtype="0"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ppt_x</p:attrName>
                                        </p:attrNameLst>
                                      </p:cBhvr>
                                      <p:tavLst>
                                        <p:tav tm="0">
                                          <p:val>
                                            <p:strVal val="#ppt_x-.2"/>
                                          </p:val>
                                        </p:tav>
                                        <p:tav tm="100000">
                                          <p:val>
                                            <p:strVal val="#ppt_x"/>
                                          </p:val>
                                        </p:tav>
                                      </p:tavLst>
                                    </p:anim>
                                    <p:anim calcmode="lin" valueType="num">
                                      <p:cBhvr>
                                        <p:cTn id="5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1"/>
                                        </p:tgtEl>
                                      </p:cBhvr>
                                    </p:animEffect>
                                  </p:childTnLst>
                                </p:cTn>
                              </p:par>
                            </p:childTnLst>
                          </p:cTn>
                        </p:par>
                        <p:par>
                          <p:cTn id="58" fill="hold">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2066"/>
                                        </p:tgtEl>
                                        <p:attrNameLst>
                                          <p:attrName>style.visibility</p:attrName>
                                        </p:attrNameLst>
                                      </p:cBhvr>
                                      <p:to>
                                        <p:strVal val="visible"/>
                                      </p:to>
                                    </p:set>
                                    <p:anim calcmode="lin" valueType="num">
                                      <p:cBhvr>
                                        <p:cTn id="61" dur="500" fill="hold"/>
                                        <p:tgtEl>
                                          <p:spTgt spid="2066"/>
                                        </p:tgtEl>
                                        <p:attrNameLst>
                                          <p:attrName>ppt_w</p:attrName>
                                        </p:attrNameLst>
                                      </p:cBhvr>
                                      <p:tavLst>
                                        <p:tav tm="0">
                                          <p:val>
                                            <p:fltVal val="0"/>
                                          </p:val>
                                        </p:tav>
                                        <p:tav tm="100000">
                                          <p:val>
                                            <p:strVal val="#ppt_w"/>
                                          </p:val>
                                        </p:tav>
                                      </p:tavLst>
                                    </p:anim>
                                    <p:anim calcmode="lin" valueType="num">
                                      <p:cBhvr>
                                        <p:cTn id="62" dur="500" fill="hold"/>
                                        <p:tgtEl>
                                          <p:spTgt spid="2066"/>
                                        </p:tgtEl>
                                        <p:attrNameLst>
                                          <p:attrName>ppt_h</p:attrName>
                                        </p:attrNameLst>
                                      </p:cBhvr>
                                      <p:tavLst>
                                        <p:tav tm="0">
                                          <p:val>
                                            <p:fltVal val="0"/>
                                          </p:val>
                                        </p:tav>
                                        <p:tav tm="100000">
                                          <p:val>
                                            <p:strVal val="#ppt_h"/>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9" presetClass="entr" presetSubtype="0"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ppt_x</p:attrName>
                                        </p:attrNameLst>
                                      </p:cBhvr>
                                      <p:tavLst>
                                        <p:tav tm="0">
                                          <p:val>
                                            <p:strVal val="#ppt_x-.2"/>
                                          </p:val>
                                        </p:tav>
                                        <p:tav tm="100000">
                                          <p:val>
                                            <p:strVal val="#ppt_x"/>
                                          </p:val>
                                        </p:tav>
                                      </p:tavLst>
                                    </p:anim>
                                    <p:anim calcmode="lin" valueType="num">
                                      <p:cBhvr>
                                        <p:cTn id="72"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73" dur="1000"/>
                                        <p:tgtEl>
                                          <p:spTgt spid="16"/>
                                        </p:tgtEl>
                                      </p:cBhvr>
                                    </p:animEffect>
                                  </p:childTnLst>
                                </p:cTn>
                              </p:par>
                            </p:childTnLst>
                          </p:cTn>
                        </p:par>
                        <p:par>
                          <p:cTn id="74" fill="hold">
                            <p:stCondLst>
                              <p:cond delay="7500"/>
                            </p:stCondLst>
                            <p:childTnLst>
                              <p:par>
                                <p:cTn id="75" presetID="23" presetClass="entr" presetSubtype="16" fill="hold" grpId="0" nodeType="afterEffect">
                                  <p:stCondLst>
                                    <p:cond delay="0"/>
                                  </p:stCondLst>
                                  <p:childTnLst>
                                    <p:set>
                                      <p:cBhvr>
                                        <p:cTn id="76" dur="1" fill="hold">
                                          <p:stCondLst>
                                            <p:cond delay="0"/>
                                          </p:stCondLst>
                                        </p:cTn>
                                        <p:tgtEl>
                                          <p:spTgt spid="2067"/>
                                        </p:tgtEl>
                                        <p:attrNameLst>
                                          <p:attrName>style.visibility</p:attrName>
                                        </p:attrNameLst>
                                      </p:cBhvr>
                                      <p:to>
                                        <p:strVal val="visible"/>
                                      </p:to>
                                    </p:set>
                                    <p:anim calcmode="lin" valueType="num">
                                      <p:cBhvr>
                                        <p:cTn id="77" dur="500" fill="hold"/>
                                        <p:tgtEl>
                                          <p:spTgt spid="2067"/>
                                        </p:tgtEl>
                                        <p:attrNameLst>
                                          <p:attrName>ppt_w</p:attrName>
                                        </p:attrNameLst>
                                      </p:cBhvr>
                                      <p:tavLst>
                                        <p:tav tm="0">
                                          <p:val>
                                            <p:fltVal val="0"/>
                                          </p:val>
                                        </p:tav>
                                        <p:tav tm="100000">
                                          <p:val>
                                            <p:strVal val="#ppt_w"/>
                                          </p:val>
                                        </p:tav>
                                      </p:tavLst>
                                    </p:anim>
                                    <p:anim calcmode="lin" valueType="num">
                                      <p:cBhvr>
                                        <p:cTn id="78" dur="500" fill="hold"/>
                                        <p:tgtEl>
                                          <p:spTgt spid="2067"/>
                                        </p:tgtEl>
                                        <p:attrNameLst>
                                          <p:attrName>ppt_h</p:attrName>
                                        </p:attrNameLst>
                                      </p:cBhvr>
                                      <p:tavLst>
                                        <p:tav tm="0">
                                          <p:val>
                                            <p:fltVal val="0"/>
                                          </p:val>
                                        </p:tav>
                                        <p:tav tm="100000">
                                          <p:val>
                                            <p:strVal val="#ppt_h"/>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42"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1000"/>
                                        <p:tgtEl>
                                          <p:spTgt spid="27"/>
                                        </p:tgtEl>
                                      </p:cBhvr>
                                    </p:animEffect>
                                    <p:anim calcmode="lin" valueType="num">
                                      <p:cBhvr>
                                        <p:cTn id="88" dur="1000" fill="hold"/>
                                        <p:tgtEl>
                                          <p:spTgt spid="27"/>
                                        </p:tgtEl>
                                        <p:attrNameLst>
                                          <p:attrName>ppt_x</p:attrName>
                                        </p:attrNameLst>
                                      </p:cBhvr>
                                      <p:tavLst>
                                        <p:tav tm="0">
                                          <p:val>
                                            <p:strVal val="#ppt_x"/>
                                          </p:val>
                                        </p:tav>
                                        <p:tav tm="100000">
                                          <p:val>
                                            <p:strVal val="#ppt_x"/>
                                          </p:val>
                                        </p:tav>
                                      </p:tavLst>
                                    </p:anim>
                                    <p:anim calcmode="lin" valueType="num">
                                      <p:cBhvr>
                                        <p:cTn id="89" dur="1000" fill="hold"/>
                                        <p:tgtEl>
                                          <p:spTgt spid="2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1000"/>
                                        <p:tgtEl>
                                          <p:spTgt spid="28"/>
                                        </p:tgtEl>
                                      </p:cBhvr>
                                    </p:animEffect>
                                    <p:anim calcmode="lin" valueType="num">
                                      <p:cBhvr>
                                        <p:cTn id="93" dur="1000" fill="hold"/>
                                        <p:tgtEl>
                                          <p:spTgt spid="28"/>
                                        </p:tgtEl>
                                        <p:attrNameLst>
                                          <p:attrName>ppt_x</p:attrName>
                                        </p:attrNameLst>
                                      </p:cBhvr>
                                      <p:tavLst>
                                        <p:tav tm="0">
                                          <p:val>
                                            <p:strVal val="#ppt_x"/>
                                          </p:val>
                                        </p:tav>
                                        <p:tav tm="100000">
                                          <p:val>
                                            <p:strVal val="#ppt_x"/>
                                          </p:val>
                                        </p:tav>
                                      </p:tavLst>
                                    </p:anim>
                                    <p:anim calcmode="lin" valueType="num">
                                      <p:cBhvr>
                                        <p:cTn id="94" dur="1000" fill="hold"/>
                                        <p:tgtEl>
                                          <p:spTgt spid="2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1000"/>
                                        <p:tgtEl>
                                          <p:spTgt spid="29"/>
                                        </p:tgtEl>
                                      </p:cBhvr>
                                    </p:animEffect>
                                    <p:anim calcmode="lin" valueType="num">
                                      <p:cBhvr>
                                        <p:cTn id="98" dur="1000" fill="hold"/>
                                        <p:tgtEl>
                                          <p:spTgt spid="29"/>
                                        </p:tgtEl>
                                        <p:attrNameLst>
                                          <p:attrName>ppt_x</p:attrName>
                                        </p:attrNameLst>
                                      </p:cBhvr>
                                      <p:tavLst>
                                        <p:tav tm="0">
                                          <p:val>
                                            <p:strVal val="#ppt_x"/>
                                          </p:val>
                                        </p:tav>
                                        <p:tav tm="100000">
                                          <p:val>
                                            <p:strVal val="#ppt_x"/>
                                          </p:val>
                                        </p:tav>
                                      </p:tavLst>
                                    </p:anim>
                                    <p:anim calcmode="lin" valueType="num">
                                      <p:cBhvr>
                                        <p:cTn id="99" dur="1000" fill="hold"/>
                                        <p:tgtEl>
                                          <p:spTgt spid="2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1000"/>
                                        <p:tgtEl>
                                          <p:spTgt spid="30"/>
                                        </p:tgtEl>
                                      </p:cBhvr>
                                    </p:animEffect>
                                    <p:anim calcmode="lin" valueType="num">
                                      <p:cBhvr>
                                        <p:cTn id="103" dur="1000" fill="hold"/>
                                        <p:tgtEl>
                                          <p:spTgt spid="30"/>
                                        </p:tgtEl>
                                        <p:attrNameLst>
                                          <p:attrName>ppt_x</p:attrName>
                                        </p:attrNameLst>
                                      </p:cBhvr>
                                      <p:tavLst>
                                        <p:tav tm="0">
                                          <p:val>
                                            <p:strVal val="#ppt_x"/>
                                          </p:val>
                                        </p:tav>
                                        <p:tav tm="100000">
                                          <p:val>
                                            <p:strVal val="#ppt_x"/>
                                          </p:val>
                                        </p:tav>
                                      </p:tavLst>
                                    </p:anim>
                                    <p:anim calcmode="lin" valueType="num">
                                      <p:cBhvr>
                                        <p:cTn id="104" dur="1000" fill="hold"/>
                                        <p:tgtEl>
                                          <p:spTgt spid="30"/>
                                        </p:tgtEl>
                                        <p:attrNameLst>
                                          <p:attrName>ppt_y</p:attrName>
                                        </p:attrNameLst>
                                      </p:cBhvr>
                                      <p:tavLst>
                                        <p:tav tm="0">
                                          <p:val>
                                            <p:strVal val="#ppt_y+.1"/>
                                          </p:val>
                                        </p:tav>
                                        <p:tav tm="100000">
                                          <p:val>
                                            <p:strVal val="#ppt_y"/>
                                          </p:val>
                                        </p:tav>
                                      </p:tavLst>
                                    </p:anim>
                                  </p:childTnLst>
                                </p:cTn>
                              </p:par>
                            </p:childTnLst>
                          </p:cTn>
                        </p:par>
                        <p:par>
                          <p:cTn id="105" fill="hold">
                            <p:stCondLst>
                              <p:cond delay="9000"/>
                            </p:stCondLst>
                            <p:childTnLst>
                              <p:par>
                                <p:cTn id="106" presetID="10" presetClass="entr" presetSubtype="0" fill="hold" nodeType="after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fade">
                                      <p:cBhvr>
                                        <p:cTn id="10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P spid="2064" grpId="0"/>
      <p:bldP spid="2065" grpId="1"/>
      <p:bldP spid="2066" grpId="0"/>
      <p:bldP spid="2067" grpId="0"/>
      <p:bldP spid="23" grpId="0"/>
      <p:bldP spid="22" grpId="1"/>
      <p:bldP spid="24" grpId="0"/>
      <p:bldP spid="25" grpId="0"/>
      <p:bldP spid="2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rotWithShape="1">
          <a:blip r:embed="rId4" cstate="email">
            <a:extLst>
              <a:ext uri="{28A0092B-C50C-407E-A947-70E740481C1C}">
                <a14:useLocalDpi xmlns:a14="http://schemas.microsoft.com/office/drawing/2010/main" val="0"/>
              </a:ext>
            </a:extLst>
          </a:blip>
          <a:srcRect b="11950"/>
          <a:stretch>
            <a:fillRect/>
          </a:stretch>
        </p:blipFill>
        <p:spPr>
          <a:xfrm>
            <a:off x="7948417" y="1042666"/>
            <a:ext cx="4577411" cy="6038491"/>
          </a:xfrm>
          <a:prstGeom prst="rect">
            <a:avLst/>
          </a:prstGeom>
        </p:spPr>
      </p:pic>
      <p:sp>
        <p:nvSpPr>
          <p:cNvPr id="48" name="矩形 6"/>
          <p:cNvSpPr>
            <a:spLocks noChangeArrowheads="1"/>
          </p:cNvSpPr>
          <p:nvPr>
            <p:custDataLst>
              <p:tags r:id="rId2"/>
            </p:custDataLst>
          </p:nvPr>
        </p:nvSpPr>
        <p:spPr bwMode="auto">
          <a:xfrm>
            <a:off x="2181696" y="182727"/>
            <a:ext cx="138640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5400" dirty="0" smtClean="0">
                <a:latin typeface="李旭科书法" pitchFamily="2" charset="-122"/>
                <a:ea typeface="李旭科书法" pitchFamily="2" charset="-122"/>
              </a:rPr>
              <a:t>摘要</a:t>
            </a:r>
            <a:endParaRPr lang="en-US" altLang="zh-CN" sz="5400" dirty="0">
              <a:latin typeface="李旭科书法" pitchFamily="2" charset="-122"/>
              <a:ea typeface="李旭科书法" pitchFamily="2" charset="-122"/>
            </a:endParaRPr>
          </a:p>
        </p:txBody>
      </p:sp>
      <p:grpSp>
        <p:nvGrpSpPr>
          <p:cNvPr id="2" name="组合 1"/>
          <p:cNvGrpSpPr/>
          <p:nvPr/>
        </p:nvGrpSpPr>
        <p:grpSpPr>
          <a:xfrm>
            <a:off x="2200915" y="1072521"/>
            <a:ext cx="3861624" cy="45719"/>
            <a:chOff x="1905000" y="959567"/>
            <a:chExt cx="3861624" cy="45719"/>
          </a:xfrm>
        </p:grpSpPr>
        <p:sp>
          <p:nvSpPr>
            <p:cNvPr id="49" name="矩形 48"/>
            <p:cNvSpPr/>
            <p:nvPr/>
          </p:nvSpPr>
          <p:spPr>
            <a:xfrm>
              <a:off x="1905000" y="959567"/>
              <a:ext cx="482703" cy="45719"/>
            </a:xfrm>
            <a:prstGeom prst="rect">
              <a:avLst/>
            </a:prstGeom>
            <a:solidFill>
              <a:srgbClr val="8B0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0" name="矩形 49"/>
            <p:cNvSpPr/>
            <p:nvPr/>
          </p:nvSpPr>
          <p:spPr>
            <a:xfrm>
              <a:off x="2387703" y="959567"/>
              <a:ext cx="482703" cy="45719"/>
            </a:xfrm>
            <a:prstGeom prst="rect">
              <a:avLst/>
            </a:prstGeom>
            <a:solidFill>
              <a:srgbClr val="B57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1" name="矩形 50"/>
            <p:cNvSpPr/>
            <p:nvPr/>
          </p:nvSpPr>
          <p:spPr>
            <a:xfrm>
              <a:off x="2870406" y="959567"/>
              <a:ext cx="482703" cy="45719"/>
            </a:xfrm>
            <a:prstGeom prst="rect">
              <a:avLst/>
            </a:prstGeom>
            <a:solidFill>
              <a:srgbClr val="7F5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2" name="矩形 51"/>
            <p:cNvSpPr/>
            <p:nvPr/>
          </p:nvSpPr>
          <p:spPr>
            <a:xfrm>
              <a:off x="4801218" y="959567"/>
              <a:ext cx="482703" cy="45719"/>
            </a:xfrm>
            <a:prstGeom prst="rect">
              <a:avLst/>
            </a:prstGeom>
            <a:solidFill>
              <a:srgbClr val="67C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4" name="矩形 53"/>
            <p:cNvSpPr/>
            <p:nvPr/>
          </p:nvSpPr>
          <p:spPr>
            <a:xfrm>
              <a:off x="3353109" y="959567"/>
              <a:ext cx="482703" cy="45719"/>
            </a:xfrm>
            <a:prstGeom prst="rect">
              <a:avLst/>
            </a:prstGeom>
            <a:solidFill>
              <a:srgbClr val="8BF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5" name="矩形 54"/>
            <p:cNvSpPr/>
            <p:nvPr/>
          </p:nvSpPr>
          <p:spPr>
            <a:xfrm>
              <a:off x="3835812" y="959567"/>
              <a:ext cx="482703" cy="45719"/>
            </a:xfrm>
            <a:prstGeom prst="rect">
              <a:avLst/>
            </a:prstGeom>
            <a:solidFill>
              <a:srgbClr val="246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6" name="矩形 55"/>
            <p:cNvSpPr/>
            <p:nvPr/>
          </p:nvSpPr>
          <p:spPr>
            <a:xfrm>
              <a:off x="4318515" y="959567"/>
              <a:ext cx="482703" cy="45719"/>
            </a:xfrm>
            <a:prstGeom prst="rect">
              <a:avLst/>
            </a:prstGeom>
            <a:solidFill>
              <a:srgbClr val="E5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7" name="矩形 56"/>
            <p:cNvSpPr/>
            <p:nvPr/>
          </p:nvSpPr>
          <p:spPr>
            <a:xfrm>
              <a:off x="5283921" y="959567"/>
              <a:ext cx="482703" cy="45719"/>
            </a:xfrm>
            <a:prstGeom prst="rect">
              <a:avLst/>
            </a:prstGeom>
            <a:solidFill>
              <a:srgbClr val="FB7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grpSp>
      <p:sp>
        <p:nvSpPr>
          <p:cNvPr id="58" name="文本框 57"/>
          <p:cNvSpPr txBox="1"/>
          <p:nvPr/>
        </p:nvSpPr>
        <p:spPr>
          <a:xfrm>
            <a:off x="803059" y="1662484"/>
            <a:ext cx="7594699" cy="1061829"/>
          </a:xfrm>
          <a:prstGeom prst="rect">
            <a:avLst/>
          </a:prstGeom>
          <a:noFill/>
        </p:spPr>
        <p:txBody>
          <a:bodyPr wrap="square" rtlCol="0">
            <a:spAutoFit/>
          </a:bodyPr>
          <a:lstStyle/>
          <a:p>
            <a:pPr>
              <a:lnSpc>
                <a:spcPct val="150000"/>
              </a:lnSpc>
            </a:pPr>
            <a:r>
              <a:rPr lang="en-US" altLang="zh-CN" sz="2200" dirty="0" smtClean="0">
                <a:latin typeface="Arial Rounded MT Bold" pitchFamily="34" charset="0"/>
                <a:ea typeface="幼圆" pitchFamily="49" charset="-122"/>
                <a:cs typeface="Ebrima" pitchFamily="2" charset="0"/>
              </a:rPr>
              <a:t>        </a:t>
            </a:r>
            <a:r>
              <a:rPr lang="en-US" altLang="zh-CN" sz="2000" dirty="0" smtClean="0">
                <a:latin typeface="Arial Rounded MT Bold" pitchFamily="34" charset="0"/>
                <a:ea typeface="幼圆" pitchFamily="49" charset="-122"/>
                <a:cs typeface="Ebrima" pitchFamily="2" charset="0"/>
              </a:rPr>
              <a:t>pean </a:t>
            </a:r>
            <a:r>
              <a:rPr lang="zh-CN" altLang="en-US" sz="2000" dirty="0" smtClean="0">
                <a:latin typeface="Arial Rounded MT Bold" pitchFamily="34" charset="0"/>
                <a:ea typeface="幼圆" pitchFamily="49" charset="-122"/>
                <a:cs typeface="Ebrima" pitchFamily="2" charset="0"/>
              </a:rPr>
              <a:t>演示设计，用心专注制作每一个演示模板</a:t>
            </a:r>
            <a:r>
              <a:rPr lang="zh-CN" altLang="en-US" sz="2000" dirty="0">
                <a:latin typeface="Arial Rounded MT Bold" pitchFamily="34" charset="0"/>
                <a:ea typeface="幼圆" pitchFamily="49" charset="-122"/>
                <a:cs typeface="Ebrima" pitchFamily="2" charset="0"/>
              </a:rPr>
              <a:t>，新颖独到的</a:t>
            </a:r>
            <a:r>
              <a:rPr lang="zh-CN" altLang="en-US" sz="2000" dirty="0" smtClean="0">
                <a:latin typeface="Arial Rounded MT Bold" pitchFamily="34" charset="0"/>
                <a:ea typeface="幼圆" pitchFamily="49" charset="-122"/>
                <a:cs typeface="Ebrima" pitchFamily="2" charset="0"/>
              </a:rPr>
              <a:t>创意，超炫酷动画演示，只为制作优秀的</a:t>
            </a:r>
            <a:r>
              <a:rPr lang="en-US" altLang="zh-CN" sz="2000" dirty="0" smtClean="0">
                <a:latin typeface="Arial Rounded MT Bold" pitchFamily="34" charset="0"/>
                <a:ea typeface="幼圆" pitchFamily="49" charset="-122"/>
                <a:cs typeface="Ebrima" pitchFamily="2" charset="0"/>
              </a:rPr>
              <a:t>PPT</a:t>
            </a:r>
            <a:endParaRPr lang="zh-CN" altLang="en-US" sz="2000" dirty="0">
              <a:latin typeface="Arial Rounded MT Bold" pitchFamily="34" charset="0"/>
              <a:ea typeface="幼圆" pitchFamily="49" charset="-122"/>
              <a:cs typeface="Ebrima" pitchFamily="2" charset="0"/>
            </a:endParaRPr>
          </a:p>
        </p:txBody>
      </p:sp>
      <p:sp>
        <p:nvSpPr>
          <p:cNvPr id="59" name="文本框 58"/>
          <p:cNvSpPr txBox="1"/>
          <p:nvPr/>
        </p:nvSpPr>
        <p:spPr>
          <a:xfrm>
            <a:off x="1407583" y="2944529"/>
            <a:ext cx="5448288" cy="523220"/>
          </a:xfrm>
          <a:prstGeom prst="rect">
            <a:avLst/>
          </a:prstGeom>
          <a:noFill/>
        </p:spPr>
        <p:txBody>
          <a:bodyPr wrap="square" rtlCol="0">
            <a:spAutoFit/>
          </a:bodyPr>
          <a:lstStyle/>
          <a:p>
            <a:r>
              <a:rPr lang="zh-CN" altLang="en-US" sz="2800" b="1" dirty="0" smtClean="0">
                <a:latin typeface="幼圆" pitchFamily="49" charset="-122"/>
                <a:ea typeface="幼圆" pitchFamily="49" charset="-122"/>
                <a:cs typeface="Ebrima" pitchFamily="2" charset="0"/>
              </a:rPr>
              <a:t>关键词</a:t>
            </a:r>
            <a:r>
              <a:rPr lang="zh-CN" altLang="en-US" sz="2800" dirty="0" smtClean="0">
                <a:latin typeface="幼圆" pitchFamily="49" charset="-122"/>
                <a:ea typeface="幼圆" pitchFamily="49" charset="-122"/>
                <a:cs typeface="Ebrima" pitchFamily="2" charset="0"/>
              </a:rPr>
              <a:t>：</a:t>
            </a:r>
            <a:r>
              <a:rPr lang="en-US" altLang="zh-CN" sz="2000" dirty="0" smtClean="0">
                <a:latin typeface="幼圆" pitchFamily="49" charset="-122"/>
                <a:ea typeface="幼圆" pitchFamily="49" charset="-122"/>
                <a:cs typeface="Ebrima" pitchFamily="2" charset="0"/>
              </a:rPr>
              <a:t>pean; </a:t>
            </a:r>
            <a:r>
              <a:rPr lang="zh-CN" altLang="en-US" sz="2000" dirty="0" smtClean="0">
                <a:latin typeface="幼圆" pitchFamily="49" charset="-122"/>
                <a:ea typeface="幼圆" pitchFamily="49" charset="-122"/>
                <a:cs typeface="Ebrima" pitchFamily="2" charset="0"/>
              </a:rPr>
              <a:t>炫酷动画；新颖； 创意； </a:t>
            </a:r>
            <a:endParaRPr lang="zh-CN" altLang="en-US" sz="2000" dirty="0">
              <a:latin typeface="幼圆" pitchFamily="49" charset="-122"/>
              <a:ea typeface="幼圆" pitchFamily="49" charset="-122"/>
              <a:cs typeface="Ebrima" pitchFamily="2" charset="0"/>
            </a:endParaRPr>
          </a:p>
        </p:txBody>
      </p:sp>
      <p:sp>
        <p:nvSpPr>
          <p:cNvPr id="60" name="椭圆 59"/>
          <p:cNvSpPr/>
          <p:nvPr/>
        </p:nvSpPr>
        <p:spPr>
          <a:xfrm>
            <a:off x="1096745" y="1965690"/>
            <a:ext cx="221960" cy="22196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61" name="文本框 60"/>
          <p:cNvSpPr txBox="1"/>
          <p:nvPr/>
        </p:nvSpPr>
        <p:spPr>
          <a:xfrm>
            <a:off x="706799" y="3759375"/>
            <a:ext cx="8061346" cy="1200329"/>
          </a:xfrm>
          <a:prstGeom prst="rect">
            <a:avLst/>
          </a:prstGeom>
          <a:noFill/>
        </p:spPr>
        <p:txBody>
          <a:bodyPr wrap="square" rtlCol="0">
            <a:spAutoFit/>
          </a:bodyPr>
          <a:lstStyle/>
          <a:p>
            <a:pPr>
              <a:lnSpc>
                <a:spcPct val="120000"/>
              </a:lnSpc>
            </a:pPr>
            <a:r>
              <a:rPr lang="en-US" altLang="zh-CN" sz="2000" spc="100" dirty="0" smtClean="0">
                <a:latin typeface="幼圆" pitchFamily="49" charset="-122"/>
                <a:ea typeface="幼圆" pitchFamily="49" charset="-122"/>
              </a:rPr>
              <a:t>    Please enter your title here </a:t>
            </a:r>
            <a:r>
              <a:rPr lang="en-US" altLang="zh-CN" sz="2000" spc="100" dirty="0">
                <a:latin typeface="幼圆" pitchFamily="49" charset="-122"/>
                <a:ea typeface="幼圆" pitchFamily="49" charset="-122"/>
              </a:rPr>
              <a:t>and tell audience your central </a:t>
            </a:r>
            <a:r>
              <a:rPr lang="en-US" altLang="zh-CN" sz="2000" spc="100" dirty="0" smtClean="0">
                <a:latin typeface="幼圆" pitchFamily="49" charset="-122"/>
                <a:ea typeface="幼圆" pitchFamily="49" charset="-122"/>
              </a:rPr>
              <a:t>idea. Please enter your title here and tell audience your central idea. </a:t>
            </a:r>
            <a:endParaRPr lang="zh-CN" altLang="en-US" sz="2000" spc="100" dirty="0" smtClean="0">
              <a:latin typeface="幼圆" pitchFamily="49" charset="-122"/>
              <a:ea typeface="幼圆" pitchFamily="49" charset="-122"/>
            </a:endParaRPr>
          </a:p>
        </p:txBody>
      </p:sp>
      <p:sp>
        <p:nvSpPr>
          <p:cNvPr id="62" name="文本框 61"/>
          <p:cNvSpPr txBox="1"/>
          <p:nvPr/>
        </p:nvSpPr>
        <p:spPr>
          <a:xfrm>
            <a:off x="941643" y="5346398"/>
            <a:ext cx="6643035" cy="461665"/>
          </a:xfrm>
          <a:prstGeom prst="rect">
            <a:avLst/>
          </a:prstGeom>
          <a:noFill/>
        </p:spPr>
        <p:txBody>
          <a:bodyPr wrap="square" rtlCol="0">
            <a:spAutoFit/>
          </a:bodyPr>
          <a:lstStyle/>
          <a:p>
            <a:r>
              <a:rPr lang="en-US" altLang="zh-CN" sz="2400" b="1" spc="100" dirty="0">
                <a:latin typeface="幼圆" pitchFamily="49" charset="-122"/>
                <a:ea typeface="幼圆" pitchFamily="49" charset="-122"/>
              </a:rPr>
              <a:t>Key Words</a:t>
            </a:r>
            <a:r>
              <a:rPr lang="en-US" altLang="zh-CN" sz="2000" spc="100" dirty="0">
                <a:latin typeface="幼圆" pitchFamily="49" charset="-122"/>
                <a:ea typeface="幼圆" pitchFamily="49" charset="-122"/>
              </a:rPr>
              <a:t>: title; audience; central idea</a:t>
            </a:r>
            <a:endParaRPr lang="zh-CN" altLang="en-US" sz="2000" spc="100" dirty="0">
              <a:latin typeface="幼圆" pitchFamily="49" charset="-122"/>
              <a:ea typeface="幼圆" pitchFamily="49" charset="-122"/>
            </a:endParaRPr>
          </a:p>
        </p:txBody>
      </p:sp>
      <p:sp>
        <p:nvSpPr>
          <p:cNvPr id="63" name="椭圆 62"/>
          <p:cNvSpPr/>
          <p:nvPr/>
        </p:nvSpPr>
        <p:spPr>
          <a:xfrm>
            <a:off x="1060594" y="3847045"/>
            <a:ext cx="221960" cy="2219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pic>
        <p:nvPicPr>
          <p:cNvPr id="65" name="图片 6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flipH="1">
            <a:off x="7391844" y="1161734"/>
            <a:ext cx="4857306" cy="5474099"/>
          </a:xfrm>
          <a:prstGeom prst="rect">
            <a:avLst/>
          </a:prstGeom>
        </p:spPr>
      </p:pic>
      <p:pic>
        <p:nvPicPr>
          <p:cNvPr id="67" name="图片 6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14335020">
            <a:off x="-94705" y="-91837"/>
            <a:ext cx="2106640" cy="253786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
                                        </p:tgtEl>
                                        <p:attrNameLst>
                                          <p:attrName>ppt_y</p:attrName>
                                        </p:attrNameLst>
                                      </p:cBhvr>
                                      <p:tavLst>
                                        <p:tav tm="0">
                                          <p:val>
                                            <p:strVal val="#ppt_y"/>
                                          </p:val>
                                        </p:tav>
                                        <p:tav tm="100000">
                                          <p:val>
                                            <p:strVal val="#ppt_y"/>
                                          </p:val>
                                        </p:tav>
                                      </p:tavLst>
                                    </p:anim>
                                    <p:anim calcmode="lin" valueType="num">
                                      <p:cBhvr>
                                        <p:cTn id="9"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0-#ppt_w/2"/>
                                          </p:val>
                                        </p:tav>
                                        <p:tav tm="100000">
                                          <p:val>
                                            <p:strVal val="#ppt_x"/>
                                          </p:val>
                                        </p:tav>
                                      </p:tavLst>
                                    </p:anim>
                                    <p:anim calcmode="lin" valueType="num">
                                      <p:cBhvr additive="base">
                                        <p:cTn id="26" dur="500" fill="hold"/>
                                        <p:tgtEl>
                                          <p:spTgt spid="60"/>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500"/>
                                        <p:tgtEl>
                                          <p:spTgt spid="65"/>
                                        </p:tgtEl>
                                      </p:cBhvr>
                                    </p:animEffect>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p:cTn id="34" dur="1000" fill="hold"/>
                                        <p:tgtEl>
                                          <p:spTgt spid="58"/>
                                        </p:tgtEl>
                                        <p:attrNameLst>
                                          <p:attrName>ppt_w</p:attrName>
                                        </p:attrNameLst>
                                      </p:cBhvr>
                                      <p:tavLst>
                                        <p:tav tm="0">
                                          <p:val>
                                            <p:fltVal val="0"/>
                                          </p:val>
                                        </p:tav>
                                        <p:tav tm="100000">
                                          <p:val>
                                            <p:strVal val="#ppt_w"/>
                                          </p:val>
                                        </p:tav>
                                      </p:tavLst>
                                    </p:anim>
                                    <p:anim calcmode="lin" valueType="num">
                                      <p:cBhvr>
                                        <p:cTn id="35" dur="1000" fill="hold"/>
                                        <p:tgtEl>
                                          <p:spTgt spid="58"/>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 presetClass="entr" presetSubtype="8" repeatDur="0" restart="never"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additive="base">
                                        <p:cTn id="45" dur="500" fill="hold"/>
                                        <p:tgtEl>
                                          <p:spTgt spid="63"/>
                                        </p:tgtEl>
                                        <p:attrNameLst>
                                          <p:attrName>ppt_x</p:attrName>
                                        </p:attrNameLst>
                                      </p:cBhvr>
                                      <p:tavLst>
                                        <p:tav tm="0">
                                          <p:val>
                                            <p:strVal val="0-#ppt_w/2"/>
                                          </p:val>
                                        </p:tav>
                                        <p:tav tm="100000">
                                          <p:val>
                                            <p:strVal val="#ppt_x"/>
                                          </p:val>
                                        </p:tav>
                                      </p:tavLst>
                                    </p:anim>
                                    <p:anim calcmode="lin" valueType="num">
                                      <p:cBhvr additive="base">
                                        <p:cTn id="46" dur="500" fill="hold"/>
                                        <p:tgtEl>
                                          <p:spTgt spid="63"/>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3" presetClass="entr" presetSubtype="16" repeatDur="0" restart="never"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p:cTn id="50" dur="1000" fill="hold"/>
                                        <p:tgtEl>
                                          <p:spTgt spid="61"/>
                                        </p:tgtEl>
                                        <p:attrNameLst>
                                          <p:attrName>ppt_w</p:attrName>
                                        </p:attrNameLst>
                                      </p:cBhvr>
                                      <p:tavLst>
                                        <p:tav tm="0">
                                          <p:val>
                                            <p:fltVal val="0"/>
                                          </p:val>
                                        </p:tav>
                                        <p:tav tm="100000">
                                          <p:val>
                                            <p:strVal val="#ppt_w"/>
                                          </p:val>
                                        </p:tav>
                                      </p:tavLst>
                                    </p:anim>
                                    <p:anim calcmode="lin" valueType="num">
                                      <p:cBhvr>
                                        <p:cTn id="51" dur="1000" fill="hold"/>
                                        <p:tgtEl>
                                          <p:spTgt spid="61"/>
                                        </p:tgtEl>
                                        <p:attrNameLst>
                                          <p:attrName>ppt_h</p:attrName>
                                        </p:attrNameLst>
                                      </p:cBhvr>
                                      <p:tavLst>
                                        <p:tav tm="0">
                                          <p:val>
                                            <p:fltVal val="0"/>
                                          </p:val>
                                        </p:tav>
                                        <p:tav tm="100000">
                                          <p:val>
                                            <p:strVal val="#ppt_h"/>
                                          </p:val>
                                        </p:tav>
                                      </p:tavLst>
                                    </p:anim>
                                  </p:childTnLst>
                                </p:cTn>
                              </p:par>
                            </p:childTnLst>
                          </p:cTn>
                        </p:par>
                        <p:par>
                          <p:cTn id="52" fill="hold">
                            <p:stCondLst>
                              <p:cond delay="6000"/>
                            </p:stCondLst>
                            <p:childTnLst>
                              <p:par>
                                <p:cTn id="53" presetID="42" presetClass="entr" presetSubtype="0" repeatDur="0" restart="never" fill="hold" grpId="0" nodeType="afterEffect">
                                  <p:stCondLst>
                                    <p:cond delay="0"/>
                                  </p:stCondLst>
                                  <p:childTnLst>
                                    <p:set>
                                      <p:cBhvr additive="base">
                                        <p:cTn id="54" dur="1" fill="hold">
                                          <p:stCondLst>
                                            <p:cond delay="0"/>
                                          </p:stCondLst>
                                        </p:cTn>
                                        <p:tgtEl>
                                          <p:spTgt spid="62"/>
                                        </p:tgtEl>
                                        <p:attrNameLst>
                                          <p:attrName>style.visibility</p:attrName>
                                        </p:attrNameLst>
                                      </p:cBhvr>
                                      <p:to>
                                        <p:strVal val="visible"/>
                                      </p:to>
                                    </p:set>
                                    <p:animEffect transition="in" filter="fade">
                                      <p:cBhvr additive="base">
                                        <p:cTn id="55" dur="1000" fill="hold">
                                          <p:stCondLst>
                                            <p:cond delay="0"/>
                                          </p:stCondLst>
                                        </p:cTn>
                                        <p:tgtEl>
                                          <p:spTgt spid="62"/>
                                        </p:tgtEl>
                                      </p:cBhvr>
                                    </p:animEffect>
                                    <p:anim from="0" to="0" calcmode="lin" valueType="num">
                                      <p:cBhvr additive="base">
                                        <p:cTn id="56" dur="1000" fill="hold">
                                          <p:stCondLst>
                                            <p:cond delay="0"/>
                                          </p:stCondLst>
                                        </p:cTn>
                                        <p:tgtEl>
                                          <p:spTgt spid="62"/>
                                        </p:tgtEl>
                                        <p:attrNameLst>
                                          <p:attrName>ppt_x</p:attrName>
                                        </p:attrNameLst>
                                      </p:cBhvr>
                                      <p:tavLst>
                                        <p:tav tm="0">
                                          <p:val>
                                            <p:strVal val="#ppt_x"/>
                                          </p:val>
                                        </p:tav>
                                        <p:tav tm="100000">
                                          <p:val>
                                            <p:strVal val="#ppt_x"/>
                                          </p:val>
                                        </p:tav>
                                      </p:tavLst>
                                    </p:anim>
                                    <p:anim from="0" to="0" calcmode="lin" valueType="num">
                                      <p:cBhvr additive="base">
                                        <p:cTn id="57" dur="1000" fill="hold">
                                          <p:stCondLst>
                                            <p:cond delay="0"/>
                                          </p:stCondLst>
                                        </p:cTn>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8" grpId="0"/>
      <p:bldP spid="59" grpId="0"/>
      <p:bldP spid="60" grpId="0" animBg="1"/>
      <p:bldP spid="61" grpId="0"/>
      <p:bldP spid="62" grpId="0"/>
      <p:bldP spid="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279554" y="3351213"/>
            <a:ext cx="2664296" cy="58710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rgbClr val="FFFFFF"/>
                </a:solidFill>
                <a:latin typeface="幼圆" pitchFamily="49" charset="-122"/>
                <a:ea typeface="幼圆" pitchFamily="49" charset="-122"/>
              </a:rPr>
              <a:t>①请替换标题</a:t>
            </a:r>
          </a:p>
        </p:txBody>
      </p:sp>
      <p:sp>
        <p:nvSpPr>
          <p:cNvPr id="5" name="燕尾形 4"/>
          <p:cNvSpPr/>
          <p:nvPr/>
        </p:nvSpPr>
        <p:spPr>
          <a:xfrm>
            <a:off x="3731787" y="3351213"/>
            <a:ext cx="2664296" cy="58710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itchFamily="49" charset="-122"/>
                <a:ea typeface="幼圆" pitchFamily="49" charset="-122"/>
              </a:rPr>
              <a:t>②请</a:t>
            </a:r>
            <a:r>
              <a:rPr lang="zh-CN" altLang="en-US" sz="2400" b="1" dirty="0">
                <a:solidFill>
                  <a:srgbClr val="FFFFFF"/>
                </a:solidFill>
                <a:latin typeface="幼圆" pitchFamily="49" charset="-122"/>
                <a:ea typeface="幼圆" pitchFamily="49" charset="-122"/>
              </a:rPr>
              <a:t>替换标题</a:t>
            </a:r>
          </a:p>
        </p:txBody>
      </p:sp>
      <p:sp>
        <p:nvSpPr>
          <p:cNvPr id="6" name="燕尾形 5"/>
          <p:cNvSpPr/>
          <p:nvPr/>
        </p:nvSpPr>
        <p:spPr>
          <a:xfrm>
            <a:off x="6184020" y="3351213"/>
            <a:ext cx="2664296" cy="58710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itchFamily="49" charset="-122"/>
                <a:ea typeface="幼圆" pitchFamily="49" charset="-122"/>
              </a:rPr>
              <a:t>③请</a:t>
            </a:r>
            <a:r>
              <a:rPr lang="zh-CN" altLang="en-US" sz="2400" b="1" dirty="0">
                <a:solidFill>
                  <a:srgbClr val="FFFFFF"/>
                </a:solidFill>
                <a:latin typeface="幼圆" pitchFamily="49" charset="-122"/>
                <a:ea typeface="幼圆" pitchFamily="49" charset="-122"/>
              </a:rPr>
              <a:t>替换标题</a:t>
            </a:r>
          </a:p>
        </p:txBody>
      </p:sp>
      <p:sp>
        <p:nvSpPr>
          <p:cNvPr id="7" name="燕尾形 6"/>
          <p:cNvSpPr/>
          <p:nvPr/>
        </p:nvSpPr>
        <p:spPr>
          <a:xfrm>
            <a:off x="8636253" y="3351213"/>
            <a:ext cx="2664296" cy="587107"/>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itchFamily="49" charset="-122"/>
                <a:ea typeface="幼圆" pitchFamily="49" charset="-122"/>
              </a:rPr>
              <a:t>④请</a:t>
            </a:r>
            <a:r>
              <a:rPr lang="zh-CN" altLang="en-US" sz="2400" b="1" dirty="0">
                <a:solidFill>
                  <a:srgbClr val="FFFFFF"/>
                </a:solidFill>
                <a:latin typeface="幼圆" pitchFamily="49" charset="-122"/>
                <a:ea typeface="幼圆" pitchFamily="49" charset="-122"/>
              </a:rPr>
              <a:t>替换标题</a:t>
            </a:r>
          </a:p>
        </p:txBody>
      </p:sp>
      <p:cxnSp>
        <p:nvCxnSpPr>
          <p:cNvPr id="8" name="直接连接符 7"/>
          <p:cNvCxnSpPr/>
          <p:nvPr/>
        </p:nvCxnSpPr>
        <p:spPr>
          <a:xfrm>
            <a:off x="2575698" y="4082336"/>
            <a:ext cx="0" cy="57606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30578" y="4791071"/>
            <a:ext cx="690239" cy="690239"/>
            <a:chOff x="2006464" y="4899001"/>
            <a:chExt cx="690239" cy="690239"/>
          </a:xfrm>
        </p:grpSpPr>
        <p:sp>
          <p:nvSpPr>
            <p:cNvPr id="10" name="椭圆 9"/>
            <p:cNvSpPr/>
            <p:nvPr/>
          </p:nvSpPr>
          <p:spPr>
            <a:xfrm>
              <a:off x="2006464" y="4899001"/>
              <a:ext cx="690239" cy="690239"/>
            </a:xfrm>
            <a:prstGeom prst="ellipse">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1" name="KSO_Shape"/>
            <p:cNvSpPr/>
            <p:nvPr/>
          </p:nvSpPr>
          <p:spPr bwMode="auto">
            <a:xfrm>
              <a:off x="2172600" y="5031306"/>
              <a:ext cx="478278" cy="398565"/>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00B0F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a typeface="幼圆" pitchFamily="49" charset="-122"/>
              </a:endParaRPr>
            </a:p>
          </p:txBody>
        </p:sp>
      </p:grpSp>
      <p:cxnSp>
        <p:nvCxnSpPr>
          <p:cNvPr id="12" name="直接连接符 11"/>
          <p:cNvCxnSpPr/>
          <p:nvPr/>
        </p:nvCxnSpPr>
        <p:spPr>
          <a:xfrm>
            <a:off x="4879954" y="2642176"/>
            <a:ext cx="0" cy="576064"/>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72242" y="4082336"/>
            <a:ext cx="0" cy="57606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776498" y="2642176"/>
            <a:ext cx="0" cy="57606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534834" y="1818964"/>
            <a:ext cx="690239" cy="690239"/>
            <a:chOff x="4310720" y="1926894"/>
            <a:chExt cx="690239" cy="690239"/>
          </a:xfrm>
        </p:grpSpPr>
        <p:sp>
          <p:nvSpPr>
            <p:cNvPr id="16" name="椭圆 15"/>
            <p:cNvSpPr/>
            <p:nvPr/>
          </p:nvSpPr>
          <p:spPr>
            <a:xfrm>
              <a:off x="4310720" y="1926894"/>
              <a:ext cx="690239" cy="690239"/>
            </a:xfrm>
            <a:prstGeom prst="ellipse">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7" name="KSO_Shape"/>
            <p:cNvSpPr/>
            <p:nvPr/>
          </p:nvSpPr>
          <p:spPr bwMode="auto">
            <a:xfrm>
              <a:off x="4458174" y="2035523"/>
              <a:ext cx="416694" cy="431063"/>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4"/>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grpSp>
      <p:grpSp>
        <p:nvGrpSpPr>
          <p:cNvPr id="18" name="组合 17"/>
          <p:cNvGrpSpPr/>
          <p:nvPr/>
        </p:nvGrpSpPr>
        <p:grpSpPr>
          <a:xfrm>
            <a:off x="7127122" y="4791071"/>
            <a:ext cx="690239" cy="690239"/>
            <a:chOff x="6903008" y="4899001"/>
            <a:chExt cx="690239" cy="690239"/>
          </a:xfrm>
        </p:grpSpPr>
        <p:sp>
          <p:nvSpPr>
            <p:cNvPr id="19" name="椭圆 18"/>
            <p:cNvSpPr/>
            <p:nvPr/>
          </p:nvSpPr>
          <p:spPr>
            <a:xfrm>
              <a:off x="6903008" y="4899001"/>
              <a:ext cx="690239" cy="690239"/>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0" name="KSO_Shape"/>
            <p:cNvSpPr/>
            <p:nvPr/>
          </p:nvSpPr>
          <p:spPr>
            <a:xfrm>
              <a:off x="7014053" y="5158817"/>
              <a:ext cx="556002" cy="239081"/>
            </a:xfrm>
            <a:custGeom>
              <a:avLst/>
              <a:gdLst>
                <a:gd name="connsiteX0" fmla="*/ 837769 w 1437086"/>
                <a:gd name="connsiteY0" fmla="*/ 0 h 619125"/>
                <a:gd name="connsiteX1" fmla="*/ 1129014 w 1437086"/>
                <a:gd name="connsiteY1" fmla="*/ 2 h 619125"/>
                <a:gd name="connsiteX2" fmla="*/ 1437086 w 1437086"/>
                <a:gd name="connsiteY2" fmla="*/ 314833 h 619125"/>
                <a:gd name="connsiteX3" fmla="*/ 1126115 w 1437086"/>
                <a:gd name="connsiteY3" fmla="*/ 619125 h 619125"/>
                <a:gd name="connsiteX4" fmla="*/ 836416 w 1437086"/>
                <a:gd name="connsiteY4" fmla="*/ 619125 h 619125"/>
                <a:gd name="connsiteX5" fmla="*/ 1146598 w 1437086"/>
                <a:gd name="connsiteY5" fmla="*/ 315604 h 619125"/>
                <a:gd name="connsiteX6" fmla="*/ 476241 w 1437086"/>
                <a:gd name="connsiteY6" fmla="*/ 0 h 619125"/>
                <a:gd name="connsiteX7" fmla="*/ 767481 w 1437086"/>
                <a:gd name="connsiteY7" fmla="*/ 0 h 619125"/>
                <a:gd name="connsiteX8" fmla="*/ 1075554 w 1437086"/>
                <a:gd name="connsiteY8" fmla="*/ 314833 h 619125"/>
                <a:gd name="connsiteX9" fmla="*/ 764585 w 1437086"/>
                <a:gd name="connsiteY9" fmla="*/ 619125 h 619125"/>
                <a:gd name="connsiteX10" fmla="*/ 474886 w 1437086"/>
                <a:gd name="connsiteY10" fmla="*/ 619125 h 619125"/>
                <a:gd name="connsiteX11" fmla="*/ 785067 w 1437086"/>
                <a:gd name="connsiteY11" fmla="*/ 315602 h 619125"/>
                <a:gd name="connsiteX12" fmla="*/ 0 w 1437086"/>
                <a:gd name="connsiteY12" fmla="*/ 0 h 619125"/>
                <a:gd name="connsiteX13" fmla="*/ 405948 w 1437086"/>
                <a:gd name="connsiteY13" fmla="*/ 0 h 619125"/>
                <a:gd name="connsiteX14" fmla="*/ 714025 w 1437086"/>
                <a:gd name="connsiteY14" fmla="*/ 314832 h 619125"/>
                <a:gd name="connsiteX15" fmla="*/ 403054 w 1437086"/>
                <a:gd name="connsiteY15" fmla="*/ 619125 h 619125"/>
                <a:gd name="connsiteX16" fmla="*/ 0 w 1437086"/>
                <a:gd name="connsiteY16"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86" h="619125">
                  <a:moveTo>
                    <a:pt x="837769" y="0"/>
                  </a:moveTo>
                  <a:lnTo>
                    <a:pt x="1129014" y="2"/>
                  </a:lnTo>
                  <a:lnTo>
                    <a:pt x="1437086" y="314833"/>
                  </a:lnTo>
                  <a:lnTo>
                    <a:pt x="1126115" y="619125"/>
                  </a:lnTo>
                  <a:lnTo>
                    <a:pt x="836416" y="619125"/>
                  </a:lnTo>
                  <a:lnTo>
                    <a:pt x="1146598" y="315604"/>
                  </a:lnTo>
                  <a:close/>
                  <a:moveTo>
                    <a:pt x="476241" y="0"/>
                  </a:moveTo>
                  <a:lnTo>
                    <a:pt x="767481" y="0"/>
                  </a:lnTo>
                  <a:lnTo>
                    <a:pt x="1075554" y="314833"/>
                  </a:lnTo>
                  <a:lnTo>
                    <a:pt x="764585" y="619125"/>
                  </a:lnTo>
                  <a:lnTo>
                    <a:pt x="474886" y="619125"/>
                  </a:lnTo>
                  <a:lnTo>
                    <a:pt x="785067" y="315602"/>
                  </a:lnTo>
                  <a:close/>
                  <a:moveTo>
                    <a:pt x="0" y="0"/>
                  </a:moveTo>
                  <a:lnTo>
                    <a:pt x="405948" y="0"/>
                  </a:lnTo>
                  <a:lnTo>
                    <a:pt x="714025" y="314832"/>
                  </a:lnTo>
                  <a:lnTo>
                    <a:pt x="403054" y="619125"/>
                  </a:lnTo>
                  <a:lnTo>
                    <a:pt x="0" y="6191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itchFamily="49" charset="-122"/>
              </a:endParaRPr>
            </a:p>
          </p:txBody>
        </p:sp>
      </p:grpSp>
      <p:grpSp>
        <p:nvGrpSpPr>
          <p:cNvPr id="21" name="组合 20"/>
          <p:cNvGrpSpPr/>
          <p:nvPr/>
        </p:nvGrpSpPr>
        <p:grpSpPr>
          <a:xfrm>
            <a:off x="9431378" y="1818964"/>
            <a:ext cx="690239" cy="690239"/>
            <a:chOff x="9207264" y="1926894"/>
            <a:chExt cx="690239" cy="690239"/>
          </a:xfrm>
        </p:grpSpPr>
        <p:sp>
          <p:nvSpPr>
            <p:cNvPr id="22" name="椭圆 21"/>
            <p:cNvSpPr/>
            <p:nvPr/>
          </p:nvSpPr>
          <p:spPr>
            <a:xfrm>
              <a:off x="9207264" y="1926894"/>
              <a:ext cx="690239" cy="690239"/>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itchFamily="49" charset="-122"/>
              </a:endParaRPr>
            </a:p>
          </p:txBody>
        </p:sp>
        <p:sp>
          <p:nvSpPr>
            <p:cNvPr id="23" name="KSO_Shape"/>
            <p:cNvSpPr/>
            <p:nvPr/>
          </p:nvSpPr>
          <p:spPr>
            <a:xfrm flipH="1">
              <a:off x="9293565" y="2096307"/>
              <a:ext cx="517635" cy="395991"/>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itchFamily="49" charset="-122"/>
              </a:endParaRPr>
            </a:p>
          </p:txBody>
        </p:sp>
      </p:grpSp>
      <p:sp>
        <p:nvSpPr>
          <p:cNvPr id="24" name="文本框 23"/>
          <p:cNvSpPr txBox="1"/>
          <p:nvPr/>
        </p:nvSpPr>
        <p:spPr>
          <a:xfrm>
            <a:off x="3832843" y="4440431"/>
            <a:ext cx="2556285"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5" name="文本框 24"/>
          <p:cNvSpPr txBox="1"/>
          <p:nvPr/>
        </p:nvSpPr>
        <p:spPr>
          <a:xfrm>
            <a:off x="1395488" y="2189103"/>
            <a:ext cx="2556285"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6" name="文本框 25"/>
          <p:cNvSpPr txBox="1"/>
          <p:nvPr/>
        </p:nvSpPr>
        <p:spPr>
          <a:xfrm>
            <a:off x="6292031" y="2189103"/>
            <a:ext cx="2556285"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7" name="文本框 26"/>
          <p:cNvSpPr txBox="1"/>
          <p:nvPr/>
        </p:nvSpPr>
        <p:spPr>
          <a:xfrm>
            <a:off x="8757171" y="4440431"/>
            <a:ext cx="2556285" cy="646331"/>
          </a:xfrm>
          <a:prstGeom prst="rect">
            <a:avLst/>
          </a:prstGeom>
          <a:noFill/>
        </p:spPr>
        <p:txBody>
          <a:bodyPr wrap="square" rtlCol="0">
            <a:spAutoFit/>
          </a:bodyPr>
          <a:lstStyle/>
          <a:p>
            <a:r>
              <a:rPr lang="zh-CN" altLang="en-US" spc="100" dirty="0" smtClean="0">
                <a:latin typeface="幼圆" pitchFamily="49" charset="-122"/>
                <a:ea typeface="幼圆" pitchFamily="49" charset="-122"/>
              </a:rPr>
              <a:t>请替换您的文字，内容简洁明了即可</a:t>
            </a:r>
            <a:endParaRPr lang="zh-CN" altLang="en-US" spc="100" dirty="0">
              <a:latin typeface="幼圆" pitchFamily="49" charset="-122"/>
              <a:ea typeface="幼圆" pitchFamily="49" charset="-122"/>
            </a:endParaRPr>
          </a:p>
        </p:txBody>
      </p:sp>
      <p:sp>
        <p:nvSpPr>
          <p:cNvPr id="28" name="矩形 27"/>
          <p:cNvSpPr/>
          <p:nvPr/>
        </p:nvSpPr>
        <p:spPr>
          <a:xfrm>
            <a:off x="5540185" y="145143"/>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3000"/>
                                        <p:tgtEl>
                                          <p:spTgt spid="4"/>
                                        </p:tgtEl>
                                      </p:cBhvr>
                                    </p:animEffect>
                                  </p:childTnLst>
                                </p:cTn>
                              </p:par>
                              <p:par>
                                <p:cTn id="15" presetID="22" presetClass="entr" presetSubtype="1"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42"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2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anim calcmode="lin" valueType="num">
                                      <p:cBhvr>
                                        <p:cTn id="26" dur="750" fill="hold"/>
                                        <p:tgtEl>
                                          <p:spTgt spid="25"/>
                                        </p:tgtEl>
                                        <p:attrNameLst>
                                          <p:attrName>ppt_x</p:attrName>
                                        </p:attrNameLst>
                                      </p:cBhvr>
                                      <p:tavLst>
                                        <p:tav tm="0">
                                          <p:val>
                                            <p:strVal val="#ppt_x"/>
                                          </p:val>
                                        </p:tav>
                                        <p:tav tm="100000">
                                          <p:val>
                                            <p:strVal val="#ppt_x"/>
                                          </p:val>
                                        </p:tav>
                                      </p:tavLst>
                                    </p:anim>
                                    <p:anim calcmode="lin" valueType="num">
                                      <p:cBhvr>
                                        <p:cTn id="27" dur="7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repeatDur="0" restart="never"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3000"/>
                                        <p:tgtEl>
                                          <p:spTgt spid="5"/>
                                        </p:tgtEl>
                                      </p:cBhvr>
                                    </p:animEffect>
                                  </p:childTnLst>
                                </p:cTn>
                              </p:par>
                              <p:par>
                                <p:cTn id="32" presetID="22" presetClass="entr" presetSubtype="4" repeatDur="0" restart="never" fill="hold" nodeType="withEffect">
                                  <p:stCondLst>
                                    <p:cond delay="100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47" presetClass="entr" presetSubtype="0" repeatDur="0" restart="never"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repeatDur="0" restart="never" fill="hold" grpId="0" nodeType="withEffect">
                                  <p:stCondLst>
                                    <p:cond delay="2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7000"/>
                            </p:stCondLst>
                            <p:childTnLst>
                              <p:par>
                                <p:cTn id="46" presetID="22" presetClass="entr" presetSubtype="8" repeatDur="0" restart="never"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3000"/>
                                        <p:tgtEl>
                                          <p:spTgt spid="6"/>
                                        </p:tgtEl>
                                      </p:cBhvr>
                                    </p:animEffect>
                                  </p:childTnLst>
                                </p:cTn>
                              </p:par>
                              <p:par>
                                <p:cTn id="49" presetID="22" presetClass="entr" presetSubtype="1" repeatDur="0" restart="never"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42" presetClass="entr" presetSubtype="0" repeatDur="0" restart="never" fill="hold" nodeType="withEffect">
                                  <p:stCondLst>
                                    <p:cond delay="1500"/>
                                  </p:stCondLst>
                                  <p:childTnLst>
                                    <p:set>
                                      <p:cBhvr additive="base">
                                        <p:cTn id="53" dur="1" fill="hold">
                                          <p:stCondLst>
                                            <p:cond delay="0"/>
                                          </p:stCondLst>
                                        </p:cTn>
                                        <p:tgtEl>
                                          <p:spTgt spid="18"/>
                                        </p:tgtEl>
                                        <p:attrNameLst>
                                          <p:attrName>style.visibility</p:attrName>
                                        </p:attrNameLst>
                                      </p:cBhvr>
                                      <p:to>
                                        <p:strVal val="visible"/>
                                      </p:to>
                                    </p:set>
                                    <p:animEffect transition="in" filter="fade">
                                      <p:cBhvr additive="base">
                                        <p:cTn id="54" dur="750" fill="hold">
                                          <p:stCondLst>
                                            <p:cond delay="0"/>
                                          </p:stCondLst>
                                        </p:cTn>
                                        <p:tgtEl>
                                          <p:spTgt spid="18"/>
                                        </p:tgtEl>
                                      </p:cBhvr>
                                    </p:animEffect>
                                    <p:anim from="0" to="0" calcmode="lin" valueType="num">
                                      <p:cBhvr additive="base">
                                        <p:cTn id="55" dur="750" fill="hold">
                                          <p:stCondLst>
                                            <p:cond delay="0"/>
                                          </p:stCondLst>
                                        </p:cTn>
                                        <p:tgtEl>
                                          <p:spTgt spid="18"/>
                                        </p:tgtEl>
                                        <p:attrNameLst>
                                          <p:attrName>ppt_x</p:attrName>
                                        </p:attrNameLst>
                                      </p:cBhvr>
                                      <p:tavLst>
                                        <p:tav tm="0">
                                          <p:val>
                                            <p:strVal val="#ppt_x"/>
                                          </p:val>
                                        </p:tav>
                                        <p:tav tm="100000">
                                          <p:val>
                                            <p:strVal val="#ppt_x"/>
                                          </p:val>
                                        </p:tav>
                                      </p:tavLst>
                                    </p:anim>
                                    <p:anim from="0" to="0" calcmode="lin" valueType="num">
                                      <p:cBhvr additive="base">
                                        <p:cTn id="56" dur="750" fill="hold">
                                          <p:stCondLst>
                                            <p:cond delay="0"/>
                                          </p:stCondLst>
                                        </p:cTn>
                                        <p:tgtEl>
                                          <p:spTgt spid="18"/>
                                        </p:tgtEl>
                                        <p:attrNameLst>
                                          <p:attrName>ppt_y</p:attrName>
                                        </p:attrNameLst>
                                      </p:cBhvr>
                                      <p:tavLst>
                                        <p:tav tm="0">
                                          <p:val>
                                            <p:strVal val="#ppt_y+.1"/>
                                          </p:val>
                                        </p:tav>
                                        <p:tav tm="100000">
                                          <p:val>
                                            <p:strVal val="#ppt_y"/>
                                          </p:val>
                                        </p:tav>
                                      </p:tavLst>
                                    </p:anim>
                                  </p:childTnLst>
                                </p:cTn>
                              </p:par>
                              <p:par>
                                <p:cTn id="57" presetID="47" presetClass="entr" presetSubtype="0" repeatDur="0" restart="never" fill="hold" grpId="0" nodeType="withEffect">
                                  <p:stCondLst>
                                    <p:cond delay="2250"/>
                                  </p:stCondLst>
                                  <p:childTnLst>
                                    <p:set>
                                      <p:cBhvr additive="base">
                                        <p:cTn id="58" dur="1" fill="hold">
                                          <p:stCondLst>
                                            <p:cond delay="0"/>
                                          </p:stCondLst>
                                        </p:cTn>
                                        <p:tgtEl>
                                          <p:spTgt spid="26"/>
                                        </p:tgtEl>
                                        <p:attrNameLst>
                                          <p:attrName>style.visibility</p:attrName>
                                        </p:attrNameLst>
                                      </p:cBhvr>
                                      <p:to>
                                        <p:strVal val="visible"/>
                                      </p:to>
                                    </p:set>
                                    <p:animEffect transition="in" filter="fade">
                                      <p:cBhvr additive="base">
                                        <p:cTn id="59" dur="750" fill="hold">
                                          <p:stCondLst>
                                            <p:cond delay="0"/>
                                          </p:stCondLst>
                                        </p:cTn>
                                        <p:tgtEl>
                                          <p:spTgt spid="26"/>
                                        </p:tgtEl>
                                      </p:cBhvr>
                                    </p:animEffect>
                                    <p:anim from="0" to="0" calcmode="lin" valueType="num">
                                      <p:cBhvr additive="base">
                                        <p:cTn id="60" dur="750" fill="hold">
                                          <p:stCondLst>
                                            <p:cond delay="0"/>
                                          </p:stCondLst>
                                        </p:cTn>
                                        <p:tgtEl>
                                          <p:spTgt spid="26"/>
                                        </p:tgtEl>
                                        <p:attrNameLst>
                                          <p:attrName>ppt_x</p:attrName>
                                        </p:attrNameLst>
                                      </p:cBhvr>
                                      <p:tavLst>
                                        <p:tav tm="0">
                                          <p:val>
                                            <p:strVal val="#ppt_x"/>
                                          </p:val>
                                        </p:tav>
                                        <p:tav tm="100000">
                                          <p:val>
                                            <p:strVal val="#ppt_x"/>
                                          </p:val>
                                        </p:tav>
                                      </p:tavLst>
                                    </p:anim>
                                    <p:anim from="0" to="0" calcmode="lin" valueType="num">
                                      <p:cBhvr additive="base">
                                        <p:cTn id="61" dur="750" fill="hold">
                                          <p:stCondLst>
                                            <p:cond delay="0"/>
                                          </p:stCondLst>
                                        </p:cTn>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0000"/>
                            </p:stCondLst>
                            <p:childTnLst>
                              <p:par>
                                <p:cTn id="63" presetID="22" presetClass="entr" presetSubtype="8" repeatDur="0" restart="never"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3000"/>
                                        <p:tgtEl>
                                          <p:spTgt spid="7"/>
                                        </p:tgtEl>
                                      </p:cBhvr>
                                    </p:animEffect>
                                  </p:childTnLst>
                                </p:cTn>
                              </p:par>
                              <p:par>
                                <p:cTn id="66" presetID="22" presetClass="entr" presetSubtype="4" repeatDur="0" restart="never" fill="hold"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47" presetClass="entr" presetSubtype="0" repeatDur="0" restart="never" fill="hold" nodeType="withEffect">
                                  <p:stCondLst>
                                    <p:cond delay="1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repeatDur="0" restart="never" fill="hold" grpId="0" nodeType="withEffect">
                                  <p:stCondLst>
                                    <p:cond delay="2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5</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2513575" y="3003848"/>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itchFamily="2" charset="-122"/>
                <a:ea typeface="李旭科书法" pitchFamily="2" charset="-122"/>
              </a:rPr>
              <a:t>研究结论</a:t>
            </a:r>
            <a:endParaRPr lang="zh-CN" altLang="en-US" sz="5400" b="0" cap="none" spc="0" dirty="0">
              <a:ln w="0"/>
              <a:effectLst>
                <a:outerShdw blurRad="38100" dist="19050" dir="2700000" algn="tl" rotWithShape="0">
                  <a:schemeClr val="dk1">
                    <a:alpha val="40000"/>
                  </a:schemeClr>
                </a:outerShdw>
              </a:effectLst>
              <a:latin typeface="李旭科书法" pitchFamily="2" charset="-122"/>
              <a:ea typeface="李旭科书法"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bwMode="auto">
          <a:xfrm>
            <a:off x="4897445" y="2702935"/>
            <a:ext cx="1584423" cy="1855356"/>
          </a:xfrm>
          <a:prstGeom prst="round2DiagRect">
            <a:avLst/>
          </a:prstGeom>
          <a:blipFill dpi="0" rotWithShape="1">
            <a:blip r:embed="rId2" cstate="email"/>
            <a:srcRect/>
            <a:stretch>
              <a:fillRect/>
            </a:stretch>
          </a:blipFill>
          <a:ln>
            <a:noFill/>
          </a:ln>
          <a:effectLst/>
        </p:spPr>
        <p:txBody>
          <a:bodyPr rtlCol="0" anchor="ctr"/>
          <a:lstStyle/>
          <a:p>
            <a:pPr algn="ctr" eaLnBrk="1" hangingPunct="1">
              <a:spcBef>
                <a:spcPct val="0"/>
              </a:spcBef>
              <a:buFontTx/>
              <a:buNone/>
            </a:pPr>
            <a:endParaRPr lang="zh-CN" altLang="en-US">
              <a:solidFill>
                <a:srgbClr val="FFFFFF"/>
              </a:solidFill>
              <a:ea typeface="幼圆" pitchFamily="49" charset="-122"/>
            </a:endParaRPr>
          </a:p>
        </p:txBody>
      </p:sp>
      <p:sp>
        <p:nvSpPr>
          <p:cNvPr id="6" name="对角圆角矩形 5"/>
          <p:cNvSpPr/>
          <p:nvPr/>
        </p:nvSpPr>
        <p:spPr bwMode="auto">
          <a:xfrm>
            <a:off x="8435148" y="2674169"/>
            <a:ext cx="1584423" cy="1855356"/>
          </a:xfrm>
          <a:prstGeom prst="round2DiagRect">
            <a:avLst/>
          </a:prstGeom>
          <a:blipFill dpi="0" rotWithShape="1">
            <a:blip r:embed="rId3" cstate="email"/>
            <a:srcRect/>
            <a:stretch>
              <a:fillRect/>
            </a:stretch>
          </a:blipFill>
          <a:ln>
            <a:noFill/>
          </a:ln>
          <a:effectLst/>
        </p:spPr>
        <p:txBody>
          <a:bodyPr rtlCol="0" anchor="ctr"/>
          <a:lstStyle/>
          <a:p>
            <a:pPr algn="ctr" eaLnBrk="1" hangingPunct="1">
              <a:spcBef>
                <a:spcPct val="0"/>
              </a:spcBef>
              <a:buFontTx/>
              <a:buNone/>
            </a:pPr>
            <a:endParaRPr lang="zh-CN" altLang="en-US">
              <a:solidFill>
                <a:srgbClr val="FFFFFF"/>
              </a:solidFill>
              <a:ea typeface="幼圆" pitchFamily="49" charset="-122"/>
            </a:endParaRPr>
          </a:p>
        </p:txBody>
      </p:sp>
      <p:sp>
        <p:nvSpPr>
          <p:cNvPr id="7" name="对角圆角矩形 6"/>
          <p:cNvSpPr/>
          <p:nvPr/>
        </p:nvSpPr>
        <p:spPr bwMode="auto">
          <a:xfrm>
            <a:off x="6552073" y="4529525"/>
            <a:ext cx="1812867" cy="1423308"/>
          </a:xfrm>
          <a:prstGeom prst="round2DiagRect">
            <a:avLst/>
          </a:prstGeom>
          <a:blipFill dpi="0" rotWithShape="1">
            <a:blip r:embed="rId4" cstate="email"/>
            <a:srcRect/>
            <a:stretch>
              <a:fillRect/>
            </a:stretch>
          </a:blipFill>
          <a:ln>
            <a:noFill/>
          </a:ln>
          <a:effectLst/>
        </p:spPr>
        <p:txBody>
          <a:bodyPr rtlCol="0" anchor="ctr"/>
          <a:lstStyle/>
          <a:p>
            <a:pPr algn="ctr" eaLnBrk="1" hangingPunct="1">
              <a:spcBef>
                <a:spcPct val="0"/>
              </a:spcBef>
              <a:buFontTx/>
              <a:buNone/>
            </a:pPr>
            <a:endParaRPr lang="zh-CN" altLang="en-US">
              <a:solidFill>
                <a:srgbClr val="FFFFFF"/>
              </a:solidFill>
              <a:ea typeface="幼圆" pitchFamily="49" charset="-122"/>
            </a:endParaRPr>
          </a:p>
        </p:txBody>
      </p:sp>
      <p:sp>
        <p:nvSpPr>
          <p:cNvPr id="8" name="矩形 7"/>
          <p:cNvSpPr/>
          <p:nvPr/>
        </p:nvSpPr>
        <p:spPr bwMode="auto">
          <a:xfrm>
            <a:off x="8458551" y="4559850"/>
            <a:ext cx="3497929"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itchFamily="49" charset="-122"/>
                <a:ea typeface="幼圆" pitchFamily="49" charset="-122"/>
              </a:rPr>
              <a:t>请</a:t>
            </a:r>
            <a:r>
              <a:rPr lang="zh-CN" altLang="en-US" sz="1600" dirty="0" smtClean="0">
                <a:solidFill>
                  <a:schemeClr val="accent2">
                    <a:lumMod val="50000"/>
                  </a:schemeClr>
                </a:solidFill>
                <a:latin typeface="幼圆" pitchFamily="49" charset="-122"/>
                <a:ea typeface="幼圆" pitchFamily="49" charset="-122"/>
              </a:rPr>
              <a:t>在此输入编辑或替换你的内容文本</a:t>
            </a:r>
            <a:r>
              <a:rPr lang="zh-CN" altLang="en-US" sz="1600" dirty="0">
                <a:solidFill>
                  <a:schemeClr val="accent2">
                    <a:lumMod val="50000"/>
                  </a:schemeClr>
                </a:solidFill>
                <a:latin typeface="幼圆" pitchFamily="49" charset="-122"/>
                <a:ea typeface="幼圆" pitchFamily="49" charset="-122"/>
              </a:rPr>
              <a:t>请在此输入编辑或替换你的内容</a:t>
            </a:r>
            <a:r>
              <a:rPr lang="zh-CN" altLang="en-US" sz="1600" dirty="0" smtClean="0">
                <a:solidFill>
                  <a:schemeClr val="accent2">
                    <a:lumMod val="50000"/>
                  </a:schemeClr>
                </a:solidFill>
                <a:latin typeface="幼圆" pitchFamily="49" charset="-122"/>
                <a:ea typeface="幼圆" pitchFamily="49" charset="-122"/>
              </a:rPr>
              <a:t>文本</a:t>
            </a:r>
            <a:r>
              <a:rPr lang="zh-CN" altLang="en-US" sz="1600" dirty="0">
                <a:solidFill>
                  <a:schemeClr val="accent2">
                    <a:lumMod val="50000"/>
                  </a:schemeClr>
                </a:solidFill>
                <a:latin typeface="幼圆" pitchFamily="49" charset="-122"/>
                <a:ea typeface="幼圆" pitchFamily="49" charset="-122"/>
              </a:rPr>
              <a:t>请在此输入编辑或替换你的内容文本</a:t>
            </a:r>
          </a:p>
        </p:txBody>
      </p:sp>
      <p:sp>
        <p:nvSpPr>
          <p:cNvPr id="9" name="文本框 8"/>
          <p:cNvSpPr txBox="1"/>
          <p:nvPr/>
        </p:nvSpPr>
        <p:spPr>
          <a:xfrm>
            <a:off x="9931381" y="2702935"/>
            <a:ext cx="2260619" cy="1249774"/>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itchFamily="49" charset="-122"/>
                <a:ea typeface="幼圆" pitchFamily="49" charset="-122"/>
              </a:rPr>
              <a:t>请在替换你的内容文本</a:t>
            </a:r>
            <a:endParaRPr lang="en-US" altLang="zh-CN" sz="1500" dirty="0" smtClean="0">
              <a:solidFill>
                <a:schemeClr val="tx1">
                  <a:lumMod val="65000"/>
                  <a:lumOff val="35000"/>
                </a:schemeClr>
              </a:solidFill>
              <a:latin typeface="幼圆" pitchFamily="49" charset="-122"/>
              <a:ea typeface="幼圆" pitchFamily="49" charset="-122"/>
            </a:endParaRPr>
          </a:p>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itchFamily="49" charset="-122"/>
                <a:ea typeface="幼圆" pitchFamily="49" charset="-122"/>
              </a:rPr>
              <a:t>请</a:t>
            </a:r>
            <a:r>
              <a:rPr lang="zh-CN" altLang="en-US" sz="1500" dirty="0">
                <a:solidFill>
                  <a:schemeClr val="tx1">
                    <a:lumMod val="65000"/>
                    <a:lumOff val="35000"/>
                  </a:schemeClr>
                </a:solidFill>
                <a:latin typeface="幼圆" pitchFamily="49" charset="-122"/>
                <a:ea typeface="幼圆" pitchFamily="49" charset="-122"/>
              </a:rPr>
              <a:t>在替换你的内容</a:t>
            </a:r>
            <a:r>
              <a:rPr lang="zh-CN" altLang="en-US" sz="1500" dirty="0" smtClean="0">
                <a:solidFill>
                  <a:schemeClr val="tx1">
                    <a:lumMod val="65000"/>
                    <a:lumOff val="35000"/>
                  </a:schemeClr>
                </a:solidFill>
                <a:latin typeface="幼圆" pitchFamily="49" charset="-122"/>
                <a:ea typeface="幼圆" pitchFamily="49" charset="-122"/>
              </a:rPr>
              <a:t>文本</a:t>
            </a:r>
            <a:endParaRPr lang="en-US" altLang="zh-CN" sz="1500" dirty="0" smtClean="0">
              <a:solidFill>
                <a:schemeClr val="tx1">
                  <a:lumMod val="65000"/>
                  <a:lumOff val="35000"/>
                </a:schemeClr>
              </a:solidFill>
              <a:latin typeface="幼圆" pitchFamily="49" charset="-122"/>
              <a:ea typeface="幼圆" pitchFamily="49" charset="-122"/>
            </a:endParaRPr>
          </a:p>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itchFamily="49" charset="-122"/>
                <a:ea typeface="幼圆" pitchFamily="49" charset="-122"/>
              </a:rPr>
              <a:t>请</a:t>
            </a:r>
            <a:r>
              <a:rPr lang="zh-CN" altLang="en-US" sz="1500" dirty="0">
                <a:solidFill>
                  <a:schemeClr val="tx1">
                    <a:lumMod val="65000"/>
                    <a:lumOff val="35000"/>
                  </a:schemeClr>
                </a:solidFill>
                <a:latin typeface="幼圆" pitchFamily="49" charset="-122"/>
                <a:ea typeface="幼圆" pitchFamily="49" charset="-122"/>
              </a:rPr>
              <a:t>在替换你的内容</a:t>
            </a:r>
            <a:r>
              <a:rPr lang="zh-CN" altLang="en-US" sz="1500" dirty="0" smtClean="0">
                <a:solidFill>
                  <a:schemeClr val="tx1">
                    <a:lumMod val="65000"/>
                    <a:lumOff val="35000"/>
                  </a:schemeClr>
                </a:solidFill>
                <a:latin typeface="幼圆" pitchFamily="49" charset="-122"/>
                <a:ea typeface="幼圆" pitchFamily="49" charset="-122"/>
              </a:rPr>
              <a:t>文本</a:t>
            </a:r>
            <a:endParaRPr lang="zh-CN" altLang="en-US" sz="1500" dirty="0">
              <a:solidFill>
                <a:schemeClr val="tx1">
                  <a:lumMod val="65000"/>
                  <a:lumOff val="35000"/>
                </a:schemeClr>
              </a:solidFill>
              <a:latin typeface="幼圆" pitchFamily="49" charset="-122"/>
              <a:ea typeface="幼圆" pitchFamily="49" charset="-122"/>
            </a:endParaRPr>
          </a:p>
        </p:txBody>
      </p:sp>
      <p:sp>
        <p:nvSpPr>
          <p:cNvPr id="10" name="文本框 9"/>
          <p:cNvSpPr txBox="1"/>
          <p:nvPr/>
        </p:nvSpPr>
        <p:spPr>
          <a:xfrm>
            <a:off x="4729725" y="4664421"/>
            <a:ext cx="1868378" cy="121104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itchFamily="49" charset="-122"/>
                <a:ea typeface="幼圆" pitchFamily="49" charset="-122"/>
              </a:rPr>
              <a:t>请在替换你的内容文本</a:t>
            </a:r>
            <a:r>
              <a:rPr lang="en-US" altLang="zh-CN" sz="1500" dirty="0" smtClean="0">
                <a:solidFill>
                  <a:schemeClr val="tx1">
                    <a:lumMod val="65000"/>
                    <a:lumOff val="35000"/>
                  </a:schemeClr>
                </a:solidFill>
                <a:latin typeface="幼圆" pitchFamily="49" charset="-122"/>
                <a:ea typeface="幼圆" pitchFamily="49" charset="-122"/>
              </a:rPr>
              <a:t>.</a:t>
            </a:r>
            <a:r>
              <a:rPr lang="zh-CN" altLang="en-US" sz="1500" dirty="0">
                <a:solidFill>
                  <a:schemeClr val="tx1">
                    <a:lumMod val="65000"/>
                    <a:lumOff val="35000"/>
                  </a:schemeClr>
                </a:solidFill>
                <a:latin typeface="幼圆" pitchFamily="49" charset="-122"/>
                <a:ea typeface="幼圆" pitchFamily="49" charset="-122"/>
              </a:rPr>
              <a:t>请在替换你的内容</a:t>
            </a:r>
            <a:r>
              <a:rPr lang="zh-CN" altLang="en-US" sz="1500" dirty="0" smtClean="0">
                <a:solidFill>
                  <a:schemeClr val="tx1">
                    <a:lumMod val="65000"/>
                    <a:lumOff val="35000"/>
                  </a:schemeClr>
                </a:solidFill>
                <a:latin typeface="幼圆" pitchFamily="49" charset="-122"/>
                <a:ea typeface="幼圆" pitchFamily="49" charset="-122"/>
              </a:rPr>
              <a:t>文本</a:t>
            </a:r>
            <a:endParaRPr lang="en-US" altLang="zh-CN" sz="1500" dirty="0" smtClean="0">
              <a:solidFill>
                <a:schemeClr val="tx1">
                  <a:lumMod val="65000"/>
                  <a:lumOff val="35000"/>
                </a:schemeClr>
              </a:solidFill>
              <a:latin typeface="幼圆" pitchFamily="49" charset="-122"/>
              <a:ea typeface="幼圆" pitchFamily="49" charset="-122"/>
            </a:endParaRPr>
          </a:p>
        </p:txBody>
      </p:sp>
      <p:sp>
        <p:nvSpPr>
          <p:cNvPr id="11" name="文本框 10"/>
          <p:cNvSpPr txBox="1"/>
          <p:nvPr/>
        </p:nvSpPr>
        <p:spPr>
          <a:xfrm>
            <a:off x="6480224" y="2646550"/>
            <a:ext cx="1868378" cy="161905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itchFamily="49" charset="-122"/>
                <a:ea typeface="幼圆" pitchFamily="49" charset="-122"/>
              </a:rPr>
              <a:t>请在替换你的内容文本</a:t>
            </a:r>
            <a:r>
              <a:rPr lang="en-US" altLang="zh-CN" sz="1500" dirty="0" smtClean="0">
                <a:solidFill>
                  <a:schemeClr val="tx1">
                    <a:lumMod val="65000"/>
                    <a:lumOff val="35000"/>
                  </a:schemeClr>
                </a:solidFill>
                <a:latin typeface="幼圆" pitchFamily="49" charset="-122"/>
                <a:ea typeface="幼圆" pitchFamily="49" charset="-122"/>
              </a:rPr>
              <a:t>.</a:t>
            </a:r>
            <a:r>
              <a:rPr lang="zh-CN" altLang="en-US" sz="1500" dirty="0">
                <a:solidFill>
                  <a:schemeClr val="tx1">
                    <a:lumMod val="65000"/>
                    <a:lumOff val="35000"/>
                  </a:schemeClr>
                </a:solidFill>
                <a:latin typeface="幼圆" pitchFamily="49" charset="-122"/>
                <a:ea typeface="幼圆" pitchFamily="49" charset="-122"/>
              </a:rPr>
              <a:t>请在替换你的内容</a:t>
            </a:r>
            <a:r>
              <a:rPr lang="zh-CN" altLang="en-US" sz="1500" dirty="0" smtClean="0">
                <a:solidFill>
                  <a:schemeClr val="tx1">
                    <a:lumMod val="65000"/>
                    <a:lumOff val="35000"/>
                  </a:schemeClr>
                </a:solidFill>
                <a:latin typeface="幼圆" pitchFamily="49" charset="-122"/>
                <a:ea typeface="幼圆" pitchFamily="49" charset="-122"/>
              </a:rPr>
              <a:t>文本</a:t>
            </a:r>
            <a:r>
              <a:rPr lang="zh-CN" altLang="en-US" sz="1500" dirty="0">
                <a:solidFill>
                  <a:schemeClr val="tx1">
                    <a:lumMod val="65000"/>
                    <a:lumOff val="35000"/>
                  </a:schemeClr>
                </a:solidFill>
                <a:latin typeface="幼圆" pitchFamily="49" charset="-122"/>
                <a:ea typeface="幼圆" pitchFamily="49" charset="-122"/>
              </a:rPr>
              <a:t>请在替换你的内容</a:t>
            </a:r>
            <a:r>
              <a:rPr lang="zh-CN" altLang="en-US" sz="1500" dirty="0" smtClean="0">
                <a:solidFill>
                  <a:schemeClr val="tx1">
                    <a:lumMod val="65000"/>
                    <a:lumOff val="35000"/>
                  </a:schemeClr>
                </a:solidFill>
                <a:latin typeface="幼圆" pitchFamily="49" charset="-122"/>
                <a:ea typeface="幼圆" pitchFamily="49" charset="-122"/>
              </a:rPr>
              <a:t>文本</a:t>
            </a:r>
            <a:endParaRPr lang="en-US" altLang="zh-CN" sz="1500" dirty="0" smtClean="0">
              <a:solidFill>
                <a:schemeClr val="tx1">
                  <a:lumMod val="65000"/>
                  <a:lumOff val="35000"/>
                </a:schemeClr>
              </a:solidFill>
              <a:latin typeface="幼圆" pitchFamily="49" charset="-122"/>
              <a:ea typeface="幼圆" pitchFamily="49" charset="-122"/>
            </a:endParaRPr>
          </a:p>
        </p:txBody>
      </p:sp>
      <p:sp>
        <p:nvSpPr>
          <p:cNvPr id="12" name="矩形 11"/>
          <p:cNvSpPr/>
          <p:nvPr/>
        </p:nvSpPr>
        <p:spPr>
          <a:xfrm>
            <a:off x="3450156" y="26325"/>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13" name="图片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0" y="5485850"/>
            <a:ext cx="12192000" cy="2956560"/>
          </a:xfrm>
          <a:prstGeom prst="rect">
            <a:avLst/>
          </a:prstGeom>
        </p:spPr>
      </p:pic>
      <p:pic>
        <p:nvPicPr>
          <p:cNvPr id="14" name="图片 13"/>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27291" y="-46290"/>
            <a:ext cx="4818916" cy="6256590"/>
          </a:xfrm>
          <a:prstGeom prst="rect">
            <a:avLst/>
          </a:prstGeom>
          <a:ln>
            <a:noFill/>
          </a:ln>
          <a:extLst>
            <a:ext uri="{91240B29-F687-4F45-9708-019B960494DF}">
              <a14:hiddenLine xmlns:a14="http://schemas.microsoft.com/office/drawing/2010/main">
                <a:solidFill>
                  <a:srgbClr val="FF0000"/>
                </a:solidFill>
              </a14:hiddenLine>
            </a:ext>
          </a:extLst>
        </p:spPr>
      </p:pic>
      <p:sp>
        <p:nvSpPr>
          <p:cNvPr id="15" name="矩形 14"/>
          <p:cNvSpPr/>
          <p:nvPr/>
        </p:nvSpPr>
        <p:spPr bwMode="auto">
          <a:xfrm>
            <a:off x="4897445" y="917327"/>
            <a:ext cx="6418255"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itchFamily="49" charset="-122"/>
                <a:ea typeface="幼圆" pitchFamily="49" charset="-122"/>
              </a:rPr>
              <a:t>请</a:t>
            </a:r>
            <a:r>
              <a:rPr lang="zh-CN" altLang="en-US" sz="1600" dirty="0" smtClean="0">
                <a:solidFill>
                  <a:schemeClr val="accent2">
                    <a:lumMod val="50000"/>
                  </a:schemeClr>
                </a:solidFill>
                <a:latin typeface="幼圆" pitchFamily="49" charset="-122"/>
                <a:ea typeface="幼圆" pitchFamily="49" charset="-122"/>
              </a:rPr>
              <a:t>在此输入编辑或替换你的内容文本</a:t>
            </a:r>
            <a:r>
              <a:rPr lang="zh-CN" altLang="en-US" sz="1600" dirty="0">
                <a:solidFill>
                  <a:schemeClr val="accent2">
                    <a:lumMod val="50000"/>
                  </a:schemeClr>
                </a:solidFill>
                <a:latin typeface="幼圆" pitchFamily="49" charset="-122"/>
                <a:ea typeface="幼圆" pitchFamily="49" charset="-122"/>
              </a:rPr>
              <a:t>请在此输入编辑或替换你的内容</a:t>
            </a:r>
            <a:r>
              <a:rPr lang="zh-CN" altLang="en-US" sz="1600" dirty="0" smtClean="0">
                <a:solidFill>
                  <a:schemeClr val="accent2">
                    <a:lumMod val="50000"/>
                  </a:schemeClr>
                </a:solidFill>
                <a:latin typeface="幼圆" pitchFamily="49" charset="-122"/>
                <a:ea typeface="幼圆" pitchFamily="49" charset="-122"/>
              </a:rPr>
              <a:t>文本</a:t>
            </a:r>
            <a:r>
              <a:rPr lang="zh-CN" altLang="en-US" sz="1600" dirty="0">
                <a:solidFill>
                  <a:schemeClr val="accent2">
                    <a:lumMod val="50000"/>
                  </a:schemeClr>
                </a:solidFill>
                <a:latin typeface="幼圆" pitchFamily="49" charset="-122"/>
                <a:ea typeface="幼圆" pitchFamily="49" charset="-122"/>
              </a:rPr>
              <a:t>请在此输入编辑或替换你的内容文本</a:t>
            </a:r>
          </a:p>
        </p:txBody>
      </p:sp>
      <p:cxnSp>
        <p:nvCxnSpPr>
          <p:cNvPr id="3" name="直接连接符 2"/>
          <p:cNvCxnSpPr/>
          <p:nvPr/>
        </p:nvCxnSpPr>
        <p:spPr>
          <a:xfrm>
            <a:off x="4987025" y="2131085"/>
            <a:ext cx="675583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3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par>
                                <p:cTn id="18" presetID="35" presetClass="entr" presetSubtype="0" fill="hold" grpId="0" nodeType="withEffect">
                                  <p:stCondLst>
                                    <p:cond delay="6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par>
                                <p:cTn id="24" presetID="35" presetClass="entr" presetSubtype="0" fill="hold" grpId="0" nodeType="withEffect">
                                  <p:stCondLst>
                                    <p:cond delay="6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anim calcmode="lin" valueType="num">
                                      <p:cBhvr>
                                        <p:cTn id="27" dur="2000" fill="hold"/>
                                        <p:tgtEl>
                                          <p:spTgt spid="7"/>
                                        </p:tgtEl>
                                        <p:attrNameLst>
                                          <p:attrName>style.rotation</p:attrName>
                                        </p:attrNameLst>
                                      </p:cBhvr>
                                      <p:tavLst>
                                        <p:tav tm="0">
                                          <p:val>
                                            <p:fltVal val="720"/>
                                          </p:val>
                                        </p:tav>
                                        <p:tav tm="100000">
                                          <p:val>
                                            <p:fltVal val="0"/>
                                          </p:val>
                                        </p:tav>
                                      </p:tavLst>
                                    </p:anim>
                                    <p:anim calcmode="lin" valueType="num">
                                      <p:cBhvr>
                                        <p:cTn id="28" dur="2000" fill="hold"/>
                                        <p:tgtEl>
                                          <p:spTgt spid="7"/>
                                        </p:tgtEl>
                                        <p:attrNameLst>
                                          <p:attrName>ppt_h</p:attrName>
                                        </p:attrNameLst>
                                      </p:cBhvr>
                                      <p:tavLst>
                                        <p:tav tm="0">
                                          <p:val>
                                            <p:fltVal val="0"/>
                                          </p:val>
                                        </p:tav>
                                        <p:tav tm="100000">
                                          <p:val>
                                            <p:strVal val="#ppt_h"/>
                                          </p:val>
                                        </p:tav>
                                      </p:tavLst>
                                    </p:anim>
                                    <p:anim calcmode="lin" valueType="num">
                                      <p:cBhvr>
                                        <p:cTn id="29" dur="2000" fill="hold"/>
                                        <p:tgtEl>
                                          <p:spTgt spid="7"/>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2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anim calcmode="lin" valueType="num">
                                      <p:cBhvr>
                                        <p:cTn id="33" dur="2000" fill="hold"/>
                                        <p:tgtEl>
                                          <p:spTgt spid="8"/>
                                        </p:tgtEl>
                                        <p:attrNameLst>
                                          <p:attrName>style.rotation</p:attrName>
                                        </p:attrNameLst>
                                      </p:cBhvr>
                                      <p:tavLst>
                                        <p:tav tm="0">
                                          <p:val>
                                            <p:fltVal val="720"/>
                                          </p:val>
                                        </p:tav>
                                        <p:tav tm="100000">
                                          <p:val>
                                            <p:fltVal val="0"/>
                                          </p:val>
                                        </p:tav>
                                      </p:tavLst>
                                    </p:anim>
                                    <p:anim calcmode="lin" valueType="num">
                                      <p:cBhvr>
                                        <p:cTn id="34" dur="2000" fill="hold"/>
                                        <p:tgtEl>
                                          <p:spTgt spid="8"/>
                                        </p:tgtEl>
                                        <p:attrNameLst>
                                          <p:attrName>ppt_h</p:attrName>
                                        </p:attrNameLst>
                                      </p:cBhvr>
                                      <p:tavLst>
                                        <p:tav tm="0">
                                          <p:val>
                                            <p:fltVal val="0"/>
                                          </p:val>
                                        </p:tav>
                                        <p:tav tm="100000">
                                          <p:val>
                                            <p:strVal val="#ppt_h"/>
                                          </p:val>
                                        </p:tav>
                                      </p:tavLst>
                                    </p:anim>
                                    <p:anim calcmode="lin" valueType="num">
                                      <p:cBhvr>
                                        <p:cTn id="35" dur="2000" fill="hold"/>
                                        <p:tgtEl>
                                          <p:spTgt spid="8"/>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6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2000"/>
                                        <p:tgtEl>
                                          <p:spTgt spid="9"/>
                                        </p:tgtEl>
                                      </p:cBhvr>
                                    </p:animEffect>
                                    <p:anim calcmode="lin" valueType="num">
                                      <p:cBhvr>
                                        <p:cTn id="39" dur="2000" fill="hold"/>
                                        <p:tgtEl>
                                          <p:spTgt spid="9"/>
                                        </p:tgtEl>
                                        <p:attrNameLst>
                                          <p:attrName>style.rotation</p:attrName>
                                        </p:attrNameLst>
                                      </p:cBhvr>
                                      <p:tavLst>
                                        <p:tav tm="0">
                                          <p:val>
                                            <p:fltVal val="720"/>
                                          </p:val>
                                        </p:tav>
                                        <p:tav tm="100000">
                                          <p:val>
                                            <p:fltVal val="0"/>
                                          </p:val>
                                        </p:tav>
                                      </p:tavLst>
                                    </p:anim>
                                    <p:anim calcmode="lin" valueType="num">
                                      <p:cBhvr>
                                        <p:cTn id="40" dur="2000" fill="hold"/>
                                        <p:tgtEl>
                                          <p:spTgt spid="9"/>
                                        </p:tgtEl>
                                        <p:attrNameLst>
                                          <p:attrName>ppt_h</p:attrName>
                                        </p:attrNameLst>
                                      </p:cBhvr>
                                      <p:tavLst>
                                        <p:tav tm="0">
                                          <p:val>
                                            <p:fltVal val="0"/>
                                          </p:val>
                                        </p:tav>
                                        <p:tav tm="100000">
                                          <p:val>
                                            <p:strVal val="#ppt_h"/>
                                          </p:val>
                                        </p:tav>
                                      </p:tavLst>
                                    </p:anim>
                                    <p:anim calcmode="lin" valueType="num">
                                      <p:cBhvr>
                                        <p:cTn id="41" dur="2000" fill="hold"/>
                                        <p:tgtEl>
                                          <p:spTgt spid="9"/>
                                        </p:tgtEl>
                                        <p:attrNameLst>
                                          <p:attrName>ppt_w</p:attrName>
                                        </p:attrNameLst>
                                      </p:cBhvr>
                                      <p:tavLst>
                                        <p:tav tm="0">
                                          <p:val>
                                            <p:fltVal val="0"/>
                                          </p:val>
                                        </p:tav>
                                        <p:tav tm="100000">
                                          <p:val>
                                            <p:strVal val="#ppt_w"/>
                                          </p:val>
                                        </p:tav>
                                      </p:tavLst>
                                    </p:anim>
                                  </p:childTnLst>
                                </p:cTn>
                              </p:par>
                              <p:par>
                                <p:cTn id="42" presetID="35" presetClass="entr" presetSubtype="0" fill="hold" grpId="0" nodeType="withEffect">
                                  <p:stCondLst>
                                    <p:cond delay="4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2000"/>
                                        <p:tgtEl>
                                          <p:spTgt spid="11"/>
                                        </p:tgtEl>
                                      </p:cBhvr>
                                    </p:animEffect>
                                    <p:anim calcmode="lin" valueType="num">
                                      <p:cBhvr>
                                        <p:cTn id="45" dur="2000" fill="hold"/>
                                        <p:tgtEl>
                                          <p:spTgt spid="11"/>
                                        </p:tgtEl>
                                        <p:attrNameLst>
                                          <p:attrName>style.rotation</p:attrName>
                                        </p:attrNameLst>
                                      </p:cBhvr>
                                      <p:tavLst>
                                        <p:tav tm="0">
                                          <p:val>
                                            <p:fltVal val="720"/>
                                          </p:val>
                                        </p:tav>
                                        <p:tav tm="100000">
                                          <p:val>
                                            <p:fltVal val="0"/>
                                          </p:val>
                                        </p:tav>
                                      </p:tavLst>
                                    </p:anim>
                                    <p:anim calcmode="lin" valueType="num">
                                      <p:cBhvr>
                                        <p:cTn id="46" dur="2000" fill="hold"/>
                                        <p:tgtEl>
                                          <p:spTgt spid="11"/>
                                        </p:tgtEl>
                                        <p:attrNameLst>
                                          <p:attrName>ppt_h</p:attrName>
                                        </p:attrNameLst>
                                      </p:cBhvr>
                                      <p:tavLst>
                                        <p:tav tm="0">
                                          <p:val>
                                            <p:fltVal val="0"/>
                                          </p:val>
                                        </p:tav>
                                        <p:tav tm="100000">
                                          <p:val>
                                            <p:strVal val="#ppt_h"/>
                                          </p:val>
                                        </p:tav>
                                      </p:tavLst>
                                    </p:anim>
                                    <p:anim calcmode="lin" valueType="num">
                                      <p:cBhvr>
                                        <p:cTn id="47" dur="2000" fill="hold"/>
                                        <p:tgtEl>
                                          <p:spTgt spid="11"/>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11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anim calcmode="lin" valueType="num">
                                      <p:cBhvr>
                                        <p:cTn id="51" dur="2000" fill="hold"/>
                                        <p:tgtEl>
                                          <p:spTgt spid="10"/>
                                        </p:tgtEl>
                                        <p:attrNameLst>
                                          <p:attrName>style.rotation</p:attrName>
                                        </p:attrNameLst>
                                      </p:cBhvr>
                                      <p:tavLst>
                                        <p:tav tm="0">
                                          <p:val>
                                            <p:fltVal val="720"/>
                                          </p:val>
                                        </p:tav>
                                        <p:tav tm="100000">
                                          <p:val>
                                            <p:fltVal val="0"/>
                                          </p:val>
                                        </p:tav>
                                      </p:tavLst>
                                    </p:anim>
                                    <p:anim calcmode="lin" valueType="num">
                                      <p:cBhvr>
                                        <p:cTn id="52" dur="2000" fill="hold"/>
                                        <p:tgtEl>
                                          <p:spTgt spid="10"/>
                                        </p:tgtEl>
                                        <p:attrNameLst>
                                          <p:attrName>ppt_h</p:attrName>
                                        </p:attrNameLst>
                                      </p:cBhvr>
                                      <p:tavLst>
                                        <p:tav tm="0">
                                          <p:val>
                                            <p:fltVal val="0"/>
                                          </p:val>
                                        </p:tav>
                                        <p:tav tm="100000">
                                          <p:val>
                                            <p:strVal val="#ppt_h"/>
                                          </p:val>
                                        </p:tav>
                                      </p:tavLst>
                                    </p:anim>
                                    <p:anim calcmode="lin" valueType="num">
                                      <p:cBhvr>
                                        <p:cTn id="53" dur="2000" fill="hold"/>
                                        <p:tgtEl>
                                          <p:spTgt spid="10"/>
                                        </p:tgtEl>
                                        <p:attrNameLst>
                                          <p:attrName>ppt_w</p:attrName>
                                        </p:attrNameLst>
                                      </p:cBhvr>
                                      <p:tavLst>
                                        <p:tav tm="0">
                                          <p:val>
                                            <p:fltVal val="0"/>
                                          </p:val>
                                        </p:tav>
                                        <p:tav tm="100000">
                                          <p:val>
                                            <p:strVal val="#ppt_w"/>
                                          </p:val>
                                        </p:tav>
                                      </p:tavLst>
                                    </p:anim>
                                  </p:childTnLst>
                                </p:cTn>
                              </p:par>
                            </p:childTnLst>
                          </p:cTn>
                        </p:par>
                        <p:par>
                          <p:cTn id="54" fill="hold">
                            <p:stCondLst>
                              <p:cond delay="3000"/>
                            </p:stCondLst>
                            <p:childTnLst>
                              <p:par>
                                <p:cTn id="55" presetID="47"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22" presetClass="entr" presetSubtype="4"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down)">
                                      <p:cBhvr>
                                        <p:cTn id="68" dur="500"/>
                                        <p:tgtEl>
                                          <p:spTgt spid="3"/>
                                        </p:tgtEl>
                                      </p:cBhvr>
                                    </p:animEffect>
                                  </p:childTnLst>
                                </p:cTn>
                              </p:par>
                              <p:par>
                                <p:cTn id="69" presetID="35" presetClass="entr" presetSubtype="0" fill="hold" grpId="0" nodeType="withEffect">
                                  <p:stCondLst>
                                    <p:cond delay="20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2000"/>
                                        <p:tgtEl>
                                          <p:spTgt spid="15"/>
                                        </p:tgtEl>
                                      </p:cBhvr>
                                    </p:animEffect>
                                    <p:anim calcmode="lin" valueType="num">
                                      <p:cBhvr>
                                        <p:cTn id="72" dur="2000" fill="hold"/>
                                        <p:tgtEl>
                                          <p:spTgt spid="15"/>
                                        </p:tgtEl>
                                        <p:attrNameLst>
                                          <p:attrName>style.rotation</p:attrName>
                                        </p:attrNameLst>
                                      </p:cBhvr>
                                      <p:tavLst>
                                        <p:tav tm="0">
                                          <p:val>
                                            <p:fltVal val="720"/>
                                          </p:val>
                                        </p:tav>
                                        <p:tav tm="100000">
                                          <p:val>
                                            <p:fltVal val="0"/>
                                          </p:val>
                                        </p:tav>
                                      </p:tavLst>
                                    </p:anim>
                                    <p:anim calcmode="lin" valueType="num">
                                      <p:cBhvr>
                                        <p:cTn id="73" dur="2000" fill="hold"/>
                                        <p:tgtEl>
                                          <p:spTgt spid="15"/>
                                        </p:tgtEl>
                                        <p:attrNameLst>
                                          <p:attrName>ppt_h</p:attrName>
                                        </p:attrNameLst>
                                      </p:cBhvr>
                                      <p:tavLst>
                                        <p:tav tm="0">
                                          <p:val>
                                            <p:fltVal val="0"/>
                                          </p:val>
                                        </p:tav>
                                        <p:tav tm="100000">
                                          <p:val>
                                            <p:strVal val="#ppt_h"/>
                                          </p:val>
                                        </p:tav>
                                      </p:tavLst>
                                    </p:anim>
                                    <p:anim calcmode="lin" valueType="num">
                                      <p:cBhvr>
                                        <p:cTn id="74" dur="2000" fill="hold"/>
                                        <p:tgtEl>
                                          <p:spTgt spid="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200482" y="2092739"/>
            <a:ext cx="2127000" cy="2127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100" dirty="0" smtClean="0">
                <a:solidFill>
                  <a:schemeClr val="bg1"/>
                </a:solidFill>
                <a:latin typeface="幼圆" pitchFamily="49" charset="-122"/>
                <a:ea typeface="幼圆" pitchFamily="49" charset="-122"/>
              </a:rPr>
              <a:t>标题</a:t>
            </a:r>
            <a:endParaRPr lang="en-US" altLang="zh-CN" sz="2000" b="1" spc="100" dirty="0" smtClean="0">
              <a:solidFill>
                <a:schemeClr val="bg1"/>
              </a:solidFill>
              <a:latin typeface="幼圆" pitchFamily="49" charset="-122"/>
              <a:ea typeface="幼圆" pitchFamily="49" charset="-122"/>
            </a:endParaRPr>
          </a:p>
          <a:p>
            <a:pPr algn="ctr"/>
            <a:endParaRPr lang="en-US" altLang="zh-CN" sz="2000" b="1" spc="100" dirty="0" smtClean="0">
              <a:solidFill>
                <a:schemeClr val="bg1"/>
              </a:solidFill>
              <a:latin typeface="幼圆" pitchFamily="49" charset="-122"/>
              <a:ea typeface="幼圆" pitchFamily="49" charset="-122"/>
            </a:endParaRPr>
          </a:p>
          <a:p>
            <a:pPr algn="ctr"/>
            <a:r>
              <a:rPr lang="zh-CN" altLang="en-US" b="1" spc="100" dirty="0">
                <a:solidFill>
                  <a:schemeClr val="bg1"/>
                </a:solidFill>
                <a:latin typeface="幼圆" pitchFamily="49" charset="-122"/>
                <a:ea typeface="幼圆" pitchFamily="49" charset="-122"/>
              </a:rPr>
              <a:t>请替换您的文字，内容简洁明了即</a:t>
            </a:r>
            <a:r>
              <a:rPr lang="zh-CN" altLang="en-US" b="1" spc="100" dirty="0" smtClean="0">
                <a:solidFill>
                  <a:schemeClr val="bg1"/>
                </a:solidFill>
                <a:latin typeface="幼圆" pitchFamily="49" charset="-122"/>
                <a:ea typeface="幼圆" pitchFamily="49" charset="-122"/>
              </a:rPr>
              <a:t>可</a:t>
            </a:r>
            <a:endParaRPr lang="zh-CN" altLang="en-US" b="1" spc="100" dirty="0">
              <a:solidFill>
                <a:schemeClr val="bg1"/>
              </a:solidFill>
              <a:latin typeface="幼圆" pitchFamily="49" charset="-122"/>
              <a:ea typeface="幼圆" pitchFamily="49" charset="-122"/>
            </a:endParaRPr>
          </a:p>
        </p:txBody>
      </p:sp>
      <p:grpSp>
        <p:nvGrpSpPr>
          <p:cNvPr id="3" name="组合 2"/>
          <p:cNvGrpSpPr/>
          <p:nvPr/>
        </p:nvGrpSpPr>
        <p:grpSpPr>
          <a:xfrm>
            <a:off x="5457005" y="2101890"/>
            <a:ext cx="1982640" cy="2244645"/>
            <a:chOff x="2336425" y="2066728"/>
            <a:chExt cx="2739890" cy="3177319"/>
          </a:xfrm>
        </p:grpSpPr>
        <p:sp>
          <p:nvSpPr>
            <p:cNvPr id="4" name="椭圆 3"/>
            <p:cNvSpPr/>
            <p:nvPr/>
          </p:nvSpPr>
          <p:spPr>
            <a:xfrm>
              <a:off x="3435146" y="2176461"/>
              <a:ext cx="504825" cy="504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5" name="椭圆 4"/>
            <p:cNvSpPr/>
            <p:nvPr/>
          </p:nvSpPr>
          <p:spPr>
            <a:xfrm>
              <a:off x="2974253" y="228419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6" name="椭圆 5"/>
            <p:cNvSpPr/>
            <p:nvPr/>
          </p:nvSpPr>
          <p:spPr>
            <a:xfrm>
              <a:off x="3914007" y="2066728"/>
              <a:ext cx="333375"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7" name="椭圆 6"/>
            <p:cNvSpPr/>
            <p:nvPr/>
          </p:nvSpPr>
          <p:spPr>
            <a:xfrm>
              <a:off x="4159554" y="2359987"/>
              <a:ext cx="257586" cy="257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8" name="椭圆 7"/>
            <p:cNvSpPr/>
            <p:nvPr/>
          </p:nvSpPr>
          <p:spPr>
            <a:xfrm>
              <a:off x="4379470" y="2525014"/>
              <a:ext cx="166463" cy="1664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9" name="椭圆 8"/>
            <p:cNvSpPr/>
            <p:nvPr/>
          </p:nvSpPr>
          <p:spPr>
            <a:xfrm>
              <a:off x="4662111" y="2796560"/>
              <a:ext cx="247425" cy="2474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0" name="椭圆 9"/>
            <p:cNvSpPr/>
            <p:nvPr/>
          </p:nvSpPr>
          <p:spPr>
            <a:xfrm>
              <a:off x="4828890" y="3204840"/>
              <a:ext cx="247425" cy="24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1" name="椭圆 10"/>
            <p:cNvSpPr/>
            <p:nvPr/>
          </p:nvSpPr>
          <p:spPr>
            <a:xfrm>
              <a:off x="3348400" y="4552525"/>
              <a:ext cx="691522" cy="6915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2" name="椭圆 11"/>
            <p:cNvSpPr/>
            <p:nvPr/>
          </p:nvSpPr>
          <p:spPr>
            <a:xfrm>
              <a:off x="4255757" y="4552021"/>
              <a:ext cx="247425" cy="24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3" name="椭圆 12"/>
            <p:cNvSpPr/>
            <p:nvPr/>
          </p:nvSpPr>
          <p:spPr>
            <a:xfrm>
              <a:off x="4512528" y="4171547"/>
              <a:ext cx="325708" cy="325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4" name="椭圆 13"/>
            <p:cNvSpPr/>
            <p:nvPr/>
          </p:nvSpPr>
          <p:spPr>
            <a:xfrm>
              <a:off x="4146850" y="4843494"/>
              <a:ext cx="120664" cy="120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5" name="椭圆 14"/>
            <p:cNvSpPr/>
            <p:nvPr/>
          </p:nvSpPr>
          <p:spPr>
            <a:xfrm>
              <a:off x="2976039" y="4702113"/>
              <a:ext cx="429156" cy="4291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6" name="椭圆 15"/>
            <p:cNvSpPr/>
            <p:nvPr/>
          </p:nvSpPr>
          <p:spPr>
            <a:xfrm>
              <a:off x="2869760" y="4543499"/>
              <a:ext cx="321293" cy="321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7" name="椭圆 16"/>
            <p:cNvSpPr/>
            <p:nvPr/>
          </p:nvSpPr>
          <p:spPr>
            <a:xfrm>
              <a:off x="2653513" y="4220161"/>
              <a:ext cx="231023" cy="231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8" name="椭圆 17"/>
            <p:cNvSpPr/>
            <p:nvPr/>
          </p:nvSpPr>
          <p:spPr>
            <a:xfrm>
              <a:off x="2336425" y="3805643"/>
              <a:ext cx="395416" cy="395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9" name="椭圆 18"/>
            <p:cNvSpPr/>
            <p:nvPr/>
          </p:nvSpPr>
          <p:spPr>
            <a:xfrm>
              <a:off x="2429923" y="3607379"/>
              <a:ext cx="149060" cy="14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0" name="椭圆 19"/>
            <p:cNvSpPr/>
            <p:nvPr/>
          </p:nvSpPr>
          <p:spPr>
            <a:xfrm>
              <a:off x="3972537" y="4848253"/>
              <a:ext cx="216313" cy="2163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grpSp>
      <p:sp>
        <p:nvSpPr>
          <p:cNvPr id="21" name="燕尾形 20"/>
          <p:cNvSpPr/>
          <p:nvPr/>
        </p:nvSpPr>
        <p:spPr>
          <a:xfrm>
            <a:off x="7504733" y="2606196"/>
            <a:ext cx="914910" cy="949037"/>
          </a:xfrm>
          <a:prstGeom prst="chevron">
            <a:avLst>
              <a:gd name="adj" fmla="val 6665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itchFamily="49" charset="-122"/>
            </a:endParaRPr>
          </a:p>
        </p:txBody>
      </p:sp>
      <p:sp>
        <p:nvSpPr>
          <p:cNvPr id="22" name="燕尾形 21"/>
          <p:cNvSpPr/>
          <p:nvPr/>
        </p:nvSpPr>
        <p:spPr>
          <a:xfrm>
            <a:off x="8163658" y="2606196"/>
            <a:ext cx="914910" cy="949037"/>
          </a:xfrm>
          <a:prstGeom prst="chevron">
            <a:avLst>
              <a:gd name="adj" fmla="val 666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itchFamily="49" charset="-122"/>
            </a:endParaRPr>
          </a:p>
        </p:txBody>
      </p:sp>
      <p:sp>
        <p:nvSpPr>
          <p:cNvPr id="23" name="文本框 22"/>
          <p:cNvSpPr txBox="1"/>
          <p:nvPr/>
        </p:nvSpPr>
        <p:spPr>
          <a:xfrm>
            <a:off x="5632525" y="2987390"/>
            <a:ext cx="1872208" cy="461665"/>
          </a:xfrm>
          <a:prstGeom prst="rect">
            <a:avLst/>
          </a:prstGeom>
          <a:noFill/>
        </p:spPr>
        <p:txBody>
          <a:bodyPr wrap="square" rtlCol="0">
            <a:spAutoFit/>
          </a:bodyPr>
          <a:lstStyle/>
          <a:p>
            <a:r>
              <a:rPr lang="zh-CN" altLang="en-US" sz="2400" b="1" spc="100" dirty="0" smtClean="0">
                <a:solidFill>
                  <a:schemeClr val="accent3"/>
                </a:solidFill>
                <a:latin typeface="幼圆" pitchFamily="49" charset="-122"/>
                <a:ea typeface="幼圆" pitchFamily="49" charset="-122"/>
              </a:rPr>
              <a:t>请替换标题</a:t>
            </a:r>
            <a:endParaRPr lang="zh-CN" altLang="en-US" sz="2400" b="1" spc="100" dirty="0">
              <a:solidFill>
                <a:schemeClr val="accent3"/>
              </a:solidFill>
              <a:latin typeface="幼圆" pitchFamily="49" charset="-122"/>
              <a:ea typeface="幼圆" pitchFamily="49" charset="-122"/>
            </a:endParaRPr>
          </a:p>
        </p:txBody>
      </p:sp>
      <p:sp>
        <p:nvSpPr>
          <p:cNvPr id="24" name="椭圆 23"/>
          <p:cNvSpPr/>
          <p:nvPr/>
        </p:nvSpPr>
        <p:spPr>
          <a:xfrm>
            <a:off x="3106213" y="2214134"/>
            <a:ext cx="153634" cy="153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5" name="文本框 24"/>
          <p:cNvSpPr txBox="1"/>
          <p:nvPr/>
        </p:nvSpPr>
        <p:spPr>
          <a:xfrm>
            <a:off x="3295507" y="1907426"/>
            <a:ext cx="2364887" cy="646331"/>
          </a:xfrm>
          <a:prstGeom prst="rect">
            <a:avLst/>
          </a:prstGeom>
          <a:noFill/>
        </p:spPr>
        <p:txBody>
          <a:bodyPr wrap="square" rtlCol="0">
            <a:spAutoFit/>
          </a:bodyPr>
          <a:lstStyle/>
          <a:p>
            <a:r>
              <a:rPr lang="zh-CN" altLang="en-US" b="1" spc="100" dirty="0" smtClean="0">
                <a:solidFill>
                  <a:schemeClr val="accent3"/>
                </a:solidFill>
                <a:latin typeface="幼圆" pitchFamily="49" charset="-122"/>
                <a:ea typeface="幼圆" pitchFamily="49" charset="-122"/>
              </a:rPr>
              <a:t>请替换您的文字，内容简洁明了即可</a:t>
            </a:r>
            <a:endParaRPr lang="zh-CN" altLang="en-US" b="1" spc="100" dirty="0">
              <a:solidFill>
                <a:schemeClr val="accent3"/>
              </a:solidFill>
              <a:latin typeface="幼圆" pitchFamily="49" charset="-122"/>
              <a:ea typeface="幼圆" pitchFamily="49" charset="-122"/>
            </a:endParaRPr>
          </a:p>
        </p:txBody>
      </p:sp>
      <p:sp>
        <p:nvSpPr>
          <p:cNvPr id="26" name="椭圆 25"/>
          <p:cNvSpPr/>
          <p:nvPr/>
        </p:nvSpPr>
        <p:spPr>
          <a:xfrm>
            <a:off x="3106213" y="3311551"/>
            <a:ext cx="153634" cy="153634"/>
          </a:xfrm>
          <a:prstGeom prst="ellipse">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ea typeface="幼圆" pitchFamily="49" charset="-122"/>
            </a:endParaRPr>
          </a:p>
        </p:txBody>
      </p:sp>
      <p:sp>
        <p:nvSpPr>
          <p:cNvPr id="27" name="文本框 26"/>
          <p:cNvSpPr txBox="1"/>
          <p:nvPr/>
        </p:nvSpPr>
        <p:spPr>
          <a:xfrm>
            <a:off x="3295507" y="3004843"/>
            <a:ext cx="2364887" cy="646331"/>
          </a:xfrm>
          <a:prstGeom prst="rect">
            <a:avLst/>
          </a:prstGeom>
          <a:noFill/>
        </p:spPr>
        <p:txBody>
          <a:bodyPr wrap="square" rtlCol="0">
            <a:spAutoFit/>
          </a:bodyPr>
          <a:lstStyle/>
          <a:p>
            <a:r>
              <a:rPr lang="zh-CN" altLang="en-US" b="1" spc="100" dirty="0" smtClean="0">
                <a:solidFill>
                  <a:schemeClr val="accent1">
                    <a:lumMod val="75000"/>
                  </a:schemeClr>
                </a:solidFill>
                <a:latin typeface="幼圆" pitchFamily="49" charset="-122"/>
                <a:ea typeface="幼圆" pitchFamily="49" charset="-122"/>
              </a:rPr>
              <a:t>请替换您的文字，内容简洁明了即可</a:t>
            </a:r>
            <a:endParaRPr lang="zh-CN" altLang="en-US" b="1" spc="100" dirty="0">
              <a:solidFill>
                <a:schemeClr val="accent1">
                  <a:lumMod val="75000"/>
                </a:schemeClr>
              </a:solidFill>
              <a:latin typeface="幼圆" pitchFamily="49" charset="-122"/>
              <a:ea typeface="幼圆" pitchFamily="49" charset="-122"/>
            </a:endParaRPr>
          </a:p>
        </p:txBody>
      </p:sp>
      <p:sp>
        <p:nvSpPr>
          <p:cNvPr id="28" name="椭圆 27"/>
          <p:cNvSpPr/>
          <p:nvPr/>
        </p:nvSpPr>
        <p:spPr>
          <a:xfrm>
            <a:off x="3106213" y="4408968"/>
            <a:ext cx="153634" cy="153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9" name="文本框 28"/>
          <p:cNvSpPr txBox="1"/>
          <p:nvPr/>
        </p:nvSpPr>
        <p:spPr>
          <a:xfrm>
            <a:off x="3295507" y="4102260"/>
            <a:ext cx="2364887" cy="646331"/>
          </a:xfrm>
          <a:prstGeom prst="rect">
            <a:avLst/>
          </a:prstGeom>
          <a:noFill/>
        </p:spPr>
        <p:txBody>
          <a:bodyPr wrap="square" rtlCol="0">
            <a:spAutoFit/>
          </a:bodyPr>
          <a:lstStyle/>
          <a:p>
            <a:r>
              <a:rPr lang="zh-CN" altLang="en-US" b="1" spc="100" dirty="0" smtClean="0">
                <a:solidFill>
                  <a:schemeClr val="accent4"/>
                </a:solidFill>
                <a:latin typeface="幼圆" pitchFamily="49" charset="-122"/>
                <a:ea typeface="幼圆" pitchFamily="49" charset="-122"/>
              </a:rPr>
              <a:t>请替换您的文字，内容简洁明了即可</a:t>
            </a:r>
            <a:endParaRPr lang="zh-CN" altLang="en-US" b="1" spc="100" dirty="0">
              <a:solidFill>
                <a:schemeClr val="accent4"/>
              </a:solidFill>
              <a:latin typeface="幼圆" pitchFamily="49" charset="-122"/>
              <a:ea typeface="幼圆" pitchFamily="49" charset="-122"/>
            </a:endParaRPr>
          </a:p>
        </p:txBody>
      </p:sp>
      <p:sp>
        <p:nvSpPr>
          <p:cNvPr id="30" name="矩形 29"/>
          <p:cNvSpPr/>
          <p:nvPr/>
        </p:nvSpPr>
        <p:spPr>
          <a:xfrm>
            <a:off x="1682666" y="35123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32" name="图片 3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111" y="3673207"/>
            <a:ext cx="5731395" cy="3079085"/>
          </a:xfrm>
          <a:prstGeom prst="rect">
            <a:avLst/>
          </a:prstGeom>
        </p:spPr>
      </p:pic>
      <p:sp>
        <p:nvSpPr>
          <p:cNvPr id="33" name="文本框 32"/>
          <p:cNvSpPr txBox="1"/>
          <p:nvPr/>
        </p:nvSpPr>
        <p:spPr>
          <a:xfrm>
            <a:off x="6039168" y="5554678"/>
            <a:ext cx="5757287" cy="923330"/>
          </a:xfrm>
          <a:prstGeom prst="rect">
            <a:avLst/>
          </a:prstGeom>
          <a:noFill/>
        </p:spPr>
        <p:txBody>
          <a:bodyPr wrap="square" rtlCol="0">
            <a:spAutoFit/>
          </a:bodyPr>
          <a:lstStyle/>
          <a:p>
            <a:r>
              <a:rPr lang="zh-CN" altLang="en-US" spc="100" dirty="0" smtClean="0">
                <a:solidFill>
                  <a:schemeClr val="accent3"/>
                </a:solidFill>
                <a:latin typeface="幼圆" pitchFamily="49" charset="-122"/>
                <a:ea typeface="幼圆" pitchFamily="49" charset="-122"/>
              </a:rPr>
              <a:t>请替换您的文字内容简洁明了即</a:t>
            </a:r>
            <a:r>
              <a:rPr lang="zh-CN" altLang="en-US" spc="100" dirty="0">
                <a:solidFill>
                  <a:schemeClr val="accent3"/>
                </a:solidFill>
                <a:latin typeface="幼圆" pitchFamily="49" charset="-122"/>
                <a:ea typeface="幼圆" pitchFamily="49" charset="-122"/>
              </a:rPr>
              <a:t>可请替换您的文字内容简洁明了即</a:t>
            </a:r>
            <a:r>
              <a:rPr lang="zh-CN" altLang="en-US" spc="100" dirty="0" smtClean="0">
                <a:solidFill>
                  <a:schemeClr val="accent3"/>
                </a:solidFill>
                <a:latin typeface="幼圆" pitchFamily="49" charset="-122"/>
                <a:ea typeface="幼圆" pitchFamily="49" charset="-122"/>
              </a:rPr>
              <a:t>可</a:t>
            </a:r>
            <a:r>
              <a:rPr lang="zh-CN" altLang="en-US" spc="100" dirty="0">
                <a:solidFill>
                  <a:schemeClr val="accent3"/>
                </a:solidFill>
                <a:latin typeface="幼圆" pitchFamily="49" charset="-122"/>
                <a:ea typeface="幼圆" pitchFamily="49" charset="-122"/>
              </a:rPr>
              <a:t>请替换您的文字内容简洁明了即可</a:t>
            </a:r>
          </a:p>
          <a:p>
            <a:endParaRPr lang="zh-CN" altLang="en-US" spc="100" dirty="0">
              <a:solidFill>
                <a:schemeClr val="accent3"/>
              </a:solidFill>
              <a:latin typeface="幼圆" pitchFamily="49" charset="-122"/>
              <a:ea typeface="幼圆" pitchFamily="49" charset="-122"/>
            </a:endParaRPr>
          </a:p>
        </p:txBody>
      </p:sp>
      <p:cxnSp>
        <p:nvCxnSpPr>
          <p:cNvPr id="34" name="直接连接符 33"/>
          <p:cNvCxnSpPr/>
          <p:nvPr/>
        </p:nvCxnSpPr>
        <p:spPr>
          <a:xfrm>
            <a:off x="5025488" y="5270784"/>
            <a:ext cx="6480000" cy="649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nodeType="withEffect">
                                  <p:stCondLst>
                                    <p:cond delay="80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 presetClass="entr" presetSubtype="8" repeatDur="0" restart="never"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0-#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3" presetClass="entr" presetSubtype="16" repeatDur="0" restart="never"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childTnLst>
                                </p:cTn>
                              </p:par>
                            </p:childTnLst>
                          </p:cTn>
                        </p:par>
                        <p:par>
                          <p:cTn id="37" fill="hold">
                            <p:stCondLst>
                              <p:cond delay="3000"/>
                            </p:stCondLst>
                            <p:childTnLst>
                              <p:par>
                                <p:cTn id="38" presetID="2" presetClass="entr" presetSubtype="8" repeatDur="0" restart="never"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3" presetClass="entr" presetSubtype="16" repeatDur="0" restart="never"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childTnLst>
                                </p:cTn>
                              </p:par>
                            </p:childTnLst>
                          </p:cTn>
                        </p:par>
                        <p:par>
                          <p:cTn id="47" fill="hold">
                            <p:stCondLst>
                              <p:cond delay="4000"/>
                            </p:stCondLst>
                            <p:childTnLst>
                              <p:par>
                                <p:cTn id="48" presetID="21" presetClass="entr" presetSubtype="3"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heel(3)">
                                      <p:cBhvr>
                                        <p:cTn id="50" dur="1250"/>
                                        <p:tgtEl>
                                          <p:spTgt spid="3"/>
                                        </p:tgtEl>
                                      </p:cBhvr>
                                    </p:animEffect>
                                  </p:childTnLst>
                                </p:cTn>
                              </p:par>
                            </p:childTnLst>
                          </p:cTn>
                        </p:par>
                        <p:par>
                          <p:cTn id="51" fill="hold">
                            <p:stCondLst>
                              <p:cond delay="5500"/>
                            </p:stCondLst>
                            <p:childTnLst>
                              <p:par>
                                <p:cTn id="52" presetID="23" presetClass="entr" presetSubtype="16"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750"/>
                                        <p:tgtEl>
                                          <p:spTgt spid="21"/>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750"/>
                                        <p:tgtEl>
                                          <p:spTgt spid="22"/>
                                        </p:tgtEl>
                                      </p:cBhvr>
                                    </p:animEffect>
                                  </p:childTnLst>
                                </p:cTn>
                              </p:par>
                            </p:childTnLst>
                          </p:cTn>
                        </p:par>
                        <p:par>
                          <p:cTn id="64" fill="hold">
                            <p:stCondLst>
                              <p:cond delay="8000"/>
                            </p:stCondLst>
                            <p:childTnLst>
                              <p:par>
                                <p:cTn id="65" presetID="14" presetClass="entr" presetSubtype="1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randombar(horizontal)">
                                      <p:cBhvr>
                                        <p:cTn id="67" dur="750"/>
                                        <p:tgtEl>
                                          <p:spTgt spid="2"/>
                                        </p:tgtEl>
                                      </p:cBhvr>
                                    </p:animEffect>
                                  </p:childTnLst>
                                </p:cTn>
                              </p:par>
                            </p:childTnLst>
                          </p:cTn>
                        </p:par>
                        <p:par>
                          <p:cTn id="68" fill="hold">
                            <p:stCondLst>
                              <p:cond delay="9000"/>
                            </p:stCondLst>
                            <p:childTnLst>
                              <p:par>
                                <p:cTn id="69" presetID="53" presetClass="entr" presetSubtype="16"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childTnLst>
                          </p:cTn>
                        </p:par>
                        <p:par>
                          <p:cTn id="74" fill="hold">
                            <p:stCondLst>
                              <p:cond delay="9500"/>
                            </p:stCondLst>
                            <p:childTnLst>
                              <p:par>
                                <p:cTn id="75" presetID="22" presetClass="entr" presetSubtype="8"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p:bldP spid="24" grpId="0" animBg="1"/>
      <p:bldP spid="25" grpId="0"/>
      <p:bldP spid="26" grpId="0" animBg="1"/>
      <p:bldP spid="27" grpId="0"/>
      <p:bldP spid="28" grpId="0" animBg="1"/>
      <p:bldP spid="29" grpId="0"/>
      <p:bldP spid="30"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1"/>
          <p:cNvSpPr/>
          <p:nvPr/>
        </p:nvSpPr>
        <p:spPr>
          <a:xfrm>
            <a:off x="-47508" y="-46832"/>
            <a:ext cx="6930208" cy="6282531"/>
          </a:xfrm>
          <a:custGeom>
            <a:avLst/>
            <a:gdLst/>
            <a:ahLst/>
            <a:cxnLst/>
            <a:rect l="0" t="0" r="0" b="0"/>
            <a:pathLst>
              <a:path w="8963623" h="6858001">
                <a:moveTo>
                  <a:pt x="0" y="0"/>
                </a:moveTo>
                <a:lnTo>
                  <a:pt x="8963622" y="0"/>
                </a:lnTo>
                <a:lnTo>
                  <a:pt x="8963622" y="6858000"/>
                </a:lnTo>
                <a:lnTo>
                  <a:pt x="0" y="6858000"/>
                </a:lnTo>
                <a:close/>
              </a:path>
            </a:pathLst>
          </a:custGeom>
          <a:blipFill dpi="0" rotWithShape="1">
            <a:blip r:embed="rId6">
              <a:alphaModFix amt="6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H_Picture_3"/>
          <p:cNvSpPr/>
          <p:nvPr>
            <p:custDataLst>
              <p:tags r:id="rId1"/>
            </p:custDataLst>
          </p:nvPr>
        </p:nvSpPr>
        <p:spPr>
          <a:xfrm>
            <a:off x="8524875" y="3802063"/>
            <a:ext cx="3513138" cy="2906712"/>
          </a:xfrm>
          <a:prstGeom prst="rect">
            <a:avLst/>
          </a:prstGeom>
          <a:blipFill dpi="0" rotWithShape="1">
            <a:blip r:embed="rId7"/>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6" name="MH_Picture_1"/>
          <p:cNvSpPr/>
          <p:nvPr>
            <p:custDataLst>
              <p:tags r:id="rId2"/>
            </p:custDataLst>
          </p:nvPr>
        </p:nvSpPr>
        <p:spPr>
          <a:xfrm>
            <a:off x="7291389" y="1541463"/>
            <a:ext cx="2903537" cy="2336800"/>
          </a:xfrm>
          <a:prstGeom prst="rect">
            <a:avLst/>
          </a:prstGeom>
          <a:blipFill dpi="0" rotWithShape="1">
            <a:blip r:embed="rId8"/>
            <a:srcRect/>
            <a:stretch>
              <a:fillRect t="-6000" b="1000"/>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7" name="MH_Picture_2"/>
          <p:cNvSpPr/>
          <p:nvPr>
            <p:custDataLst>
              <p:tags r:id="rId3"/>
            </p:custDataLst>
          </p:nvPr>
        </p:nvSpPr>
        <p:spPr>
          <a:xfrm>
            <a:off x="6632576" y="3470275"/>
            <a:ext cx="2322513" cy="1868488"/>
          </a:xfrm>
          <a:prstGeom prst="rect">
            <a:avLst/>
          </a:prstGeom>
          <a:blipFill dpi="0" rotWithShape="1">
            <a:blip r:embed="rId9"/>
            <a:srcRect/>
            <a:stretch>
              <a:fillRect l="-13000"/>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9" name="矩形 8"/>
          <p:cNvSpPr/>
          <p:nvPr/>
        </p:nvSpPr>
        <p:spPr>
          <a:xfrm>
            <a:off x="7291389" y="569581"/>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
        <p:nvSpPr>
          <p:cNvPr id="10" name="MH_SubTitle_2"/>
          <p:cNvSpPr txBox="1">
            <a:spLocks noChangeArrowheads="1"/>
          </p:cNvSpPr>
          <p:nvPr>
            <p:custDataLst>
              <p:tags r:id="rId4"/>
            </p:custDataLst>
          </p:nvPr>
        </p:nvSpPr>
        <p:spPr bwMode="auto">
          <a:xfrm>
            <a:off x="1676400" y="892746"/>
            <a:ext cx="4547487" cy="552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nSpc>
                <a:spcPct val="200000"/>
              </a:lnSpc>
            </a:pPr>
            <a:r>
              <a:rPr lang="zh-CN" altLang="en-US" dirty="0">
                <a:latin typeface="幼圆" pitchFamily="49" charset="-122"/>
                <a:ea typeface="幼圆" pitchFamily="49" charset="-122"/>
              </a:rPr>
              <a:t>点击添加标题</a:t>
            </a:r>
            <a:r>
              <a:rPr lang="zh-CN" altLang="en-US" dirty="0" smtClean="0">
                <a:latin typeface="幼圆" pitchFamily="49" charset="-122"/>
                <a:ea typeface="幼圆" pitchFamily="49" charset="-122"/>
              </a:rPr>
              <a:t>文字</a:t>
            </a:r>
            <a:r>
              <a:rPr lang="zh-CN" altLang="en-US" dirty="0">
                <a:latin typeface="幼圆" pitchFamily="49" charset="-122"/>
                <a:ea typeface="幼圆" pitchFamily="49" charset="-122"/>
              </a:rPr>
              <a:t>点击添加标题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添加标题文字</a:t>
            </a:r>
            <a:endParaRPr lang="en-US" altLang="zh-CN" dirty="0">
              <a:latin typeface="幼圆" pitchFamily="49" charset="-122"/>
              <a:ea typeface="幼圆" pitchFamily="49" charset="-122"/>
            </a:endParaRPr>
          </a:p>
          <a:p>
            <a:pPr eaLnBrk="1" hangingPunct="1">
              <a:lnSpc>
                <a:spcPct val="200000"/>
              </a:lnSpc>
            </a:pPr>
            <a:r>
              <a:rPr lang="zh-CN" altLang="en-US" dirty="0" smtClean="0">
                <a:latin typeface="幼圆" pitchFamily="49" charset="-122"/>
                <a:ea typeface="幼圆" pitchFamily="49" charset="-122"/>
              </a:rPr>
              <a:t>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添加标题文字</a:t>
            </a:r>
            <a:endParaRPr lang="en-US" altLang="zh-CN" dirty="0">
              <a:latin typeface="幼圆" pitchFamily="49" charset="-122"/>
              <a:ea typeface="幼圆" pitchFamily="49" charset="-122"/>
            </a:endParaRPr>
          </a:p>
          <a:p>
            <a:pPr>
              <a:lnSpc>
                <a:spcPct val="130000"/>
              </a:lnSpc>
            </a:pPr>
            <a:r>
              <a:rPr lang="zh-CN" altLang="en-US" dirty="0">
                <a:latin typeface="幼圆" pitchFamily="49" charset="-122"/>
                <a:ea typeface="幼圆" pitchFamily="49" charset="-122"/>
              </a:rPr>
              <a:t>点击添加标题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a:t>
            </a:r>
            <a:r>
              <a:rPr lang="zh-CN" altLang="en-US" dirty="0" smtClean="0">
                <a:latin typeface="幼圆" pitchFamily="49" charset="-122"/>
                <a:ea typeface="幼圆" pitchFamily="49" charset="-122"/>
              </a:rPr>
              <a:t>文字</a:t>
            </a:r>
            <a:r>
              <a:rPr lang="zh-CN" altLang="en-US" dirty="0">
                <a:latin typeface="幼圆" pitchFamily="49" charset="-122"/>
                <a:ea typeface="幼圆" pitchFamily="49" charset="-122"/>
              </a:rPr>
              <a:t>点击添加标题</a:t>
            </a:r>
            <a:r>
              <a:rPr lang="zh-CN" altLang="en-US" dirty="0" smtClean="0">
                <a:latin typeface="幼圆" pitchFamily="49" charset="-122"/>
                <a:ea typeface="幼圆" pitchFamily="49" charset="-122"/>
              </a:rPr>
              <a:t>文字点击</a:t>
            </a:r>
            <a:r>
              <a:rPr lang="zh-CN" altLang="en-US" dirty="0">
                <a:latin typeface="幼圆" pitchFamily="49" charset="-122"/>
                <a:ea typeface="幼圆" pitchFamily="49" charset="-122"/>
              </a:rPr>
              <a:t>添加标题文字</a:t>
            </a:r>
            <a:endParaRPr lang="en-US" altLang="zh-CN" dirty="0">
              <a:latin typeface="幼圆" pitchFamily="49" charset="-122"/>
              <a:ea typeface="幼圆" pitchFamily="49" charset="-122"/>
            </a:endParaRPr>
          </a:p>
          <a:p>
            <a:pPr>
              <a:lnSpc>
                <a:spcPct val="130000"/>
              </a:lnSpc>
            </a:pPr>
            <a:endParaRPr lang="en-US" altLang="zh-CN" dirty="0">
              <a:latin typeface="幼圆" pitchFamily="49" charset="-122"/>
              <a:ea typeface="幼圆" pitchFamily="49" charset="-122"/>
            </a:endParaRPr>
          </a:p>
          <a:p>
            <a:pPr eaLnBrk="1" hangingPunct="1">
              <a:lnSpc>
                <a:spcPct val="130000"/>
              </a:lnSpc>
            </a:pPr>
            <a:endParaRPr lang="en-US" altLang="zh-CN" dirty="0">
              <a:latin typeface="幼圆" pitchFamily="49" charset="-122"/>
              <a:ea typeface="幼圆"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from="(-#ppt_w/2)" to="(#ppt_x)" calcmode="lin" valueType="num">
                                      <p:cBhvr>
                                        <p:cTn id="14" dur="600" fill="hold">
                                          <p:stCondLst>
                                            <p:cond delay="0"/>
                                          </p:stCondLst>
                                        </p:cTn>
                                        <p:tgtEl>
                                          <p:spTgt spid="6"/>
                                        </p:tgtEl>
                                        <p:attrNameLst>
                                          <p:attrName>ppt_x</p:attrName>
                                        </p:attrNameLst>
                                      </p:cBhvr>
                                    </p:anim>
                                    <p:anim from="0" to="-1.0" calcmode="lin" valueType="num">
                                      <p:cBhvr>
                                        <p:cTn id="15" dur="200" decel="50000" autoRev="1" fill="hold">
                                          <p:stCondLst>
                                            <p:cond delay="600"/>
                                          </p:stCondLst>
                                        </p:cTn>
                                        <p:tgtEl>
                                          <p:spTgt spid="6"/>
                                        </p:tgtEl>
                                        <p:attrNameLst>
                                          <p:attrName>xshear</p:attrName>
                                        </p:attrNameLst>
                                      </p:cBhvr>
                                    </p:anim>
                                    <p:animScale>
                                      <p:cBhvr>
                                        <p:cTn id="16" dur="200" decel="100000" autoRev="1" fill="hold">
                                          <p:stCondLst>
                                            <p:cond delay="600"/>
                                          </p:stCondLst>
                                        </p:cTn>
                                        <p:tgtEl>
                                          <p:spTgt spid="6"/>
                                        </p:tgtEl>
                                      </p:cBhvr>
                                      <p:from x="100000" y="100000"/>
                                      <p:to x="80000" y="100000"/>
                                    </p:animScale>
                                    <p:anim by="(#ppt_h/3+#ppt_w*0.1)" calcmode="lin" valueType="num">
                                      <p:cBhvr additive="sum">
                                        <p:cTn id="17" dur="200" decel="100000" autoRev="1" fill="hold">
                                          <p:stCondLst>
                                            <p:cond delay="600"/>
                                          </p:stCondLst>
                                        </p:cTn>
                                        <p:tgtEl>
                                          <p:spTgt spid="6"/>
                                        </p:tgtEl>
                                        <p:attrNameLst>
                                          <p:attrName>ppt_x</p:attrName>
                                        </p:attrNameLst>
                                      </p:cBhvr>
                                    </p:anim>
                                  </p:childTnLst>
                                </p:cTn>
                              </p:par>
                              <p:par>
                                <p:cTn id="18" presetID="34" presetClass="entr" presetSubtype="0"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from="(-#ppt_w/2)" to="(#ppt_x)" calcmode="lin" valueType="num">
                                      <p:cBhvr>
                                        <p:cTn id="20" dur="600" fill="hold">
                                          <p:stCondLst>
                                            <p:cond delay="0"/>
                                          </p:stCondLst>
                                        </p:cTn>
                                        <p:tgtEl>
                                          <p:spTgt spid="7"/>
                                        </p:tgtEl>
                                        <p:attrNameLst>
                                          <p:attrName>ppt_x</p:attrName>
                                        </p:attrNameLst>
                                      </p:cBhvr>
                                    </p:anim>
                                    <p:anim from="0" to="-1.0" calcmode="lin" valueType="num">
                                      <p:cBhvr>
                                        <p:cTn id="21" dur="200" decel="50000" autoRev="1" fill="hold">
                                          <p:stCondLst>
                                            <p:cond delay="600"/>
                                          </p:stCondLst>
                                        </p:cTn>
                                        <p:tgtEl>
                                          <p:spTgt spid="7"/>
                                        </p:tgtEl>
                                        <p:attrNameLst>
                                          <p:attrName>xshear</p:attrName>
                                        </p:attrNameLst>
                                      </p:cBhvr>
                                    </p:anim>
                                    <p:animScale>
                                      <p:cBhvr>
                                        <p:cTn id="22" dur="200" decel="100000" autoRev="1" fill="hold">
                                          <p:stCondLst>
                                            <p:cond delay="600"/>
                                          </p:stCondLst>
                                        </p:cTn>
                                        <p:tgtEl>
                                          <p:spTgt spid="7"/>
                                        </p:tgtEl>
                                      </p:cBhvr>
                                      <p:from x="100000" y="100000"/>
                                      <p:to x="80000" y="100000"/>
                                    </p:animScale>
                                    <p:anim by="(#ppt_h/3+#ppt_w*0.1)" calcmode="lin" valueType="num">
                                      <p:cBhvr additive="sum">
                                        <p:cTn id="23" dur="200" decel="100000" autoRev="1" fill="hold">
                                          <p:stCondLst>
                                            <p:cond delay="600"/>
                                          </p:stCondLst>
                                        </p:cTn>
                                        <p:tgtEl>
                                          <p:spTgt spid="7"/>
                                        </p:tgtEl>
                                        <p:attrNameLst>
                                          <p:attrName>ppt_x</p:attrName>
                                        </p:attrNameLst>
                                      </p:cBhvr>
                                    </p:anim>
                                  </p:childTnLst>
                                </p:cTn>
                              </p:par>
                              <p:par>
                                <p:cTn id="24" presetID="34"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922932" y="2921631"/>
            <a:ext cx="684076" cy="972108"/>
          </a:xfrm>
          <a:prstGeom prst="chevron">
            <a:avLst/>
          </a:prstGeom>
          <a:solidFill>
            <a:srgbClr val="E944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itchFamily="49" charset="-122"/>
            </a:endParaRPr>
          </a:p>
        </p:txBody>
      </p:sp>
      <p:sp>
        <p:nvSpPr>
          <p:cNvPr id="6" name="燕尾形 5"/>
          <p:cNvSpPr/>
          <p:nvPr/>
        </p:nvSpPr>
        <p:spPr>
          <a:xfrm>
            <a:off x="1579106" y="2921631"/>
            <a:ext cx="684076" cy="972108"/>
          </a:xfrm>
          <a:prstGeom prst="chevron">
            <a:avLst/>
          </a:prstGeom>
          <a:solidFill>
            <a:srgbClr val="F76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itchFamily="49" charset="-122"/>
            </a:endParaRPr>
          </a:p>
        </p:txBody>
      </p:sp>
      <p:sp>
        <p:nvSpPr>
          <p:cNvPr id="7" name="燕尾形 6"/>
          <p:cNvSpPr/>
          <p:nvPr/>
        </p:nvSpPr>
        <p:spPr>
          <a:xfrm>
            <a:off x="2233351" y="2921631"/>
            <a:ext cx="684076" cy="972108"/>
          </a:xfrm>
          <a:prstGeom prst="chevron">
            <a:avLst/>
          </a:prstGeom>
          <a:solidFill>
            <a:srgbClr val="DE85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幼圆" pitchFamily="49" charset="-122"/>
            </a:endParaRPr>
          </a:p>
        </p:txBody>
      </p:sp>
      <p:sp>
        <p:nvSpPr>
          <p:cNvPr id="8" name="燕尾形 7"/>
          <p:cNvSpPr/>
          <p:nvPr/>
        </p:nvSpPr>
        <p:spPr>
          <a:xfrm>
            <a:off x="2923512" y="2921631"/>
            <a:ext cx="684076" cy="972108"/>
          </a:xfrm>
          <a:prstGeom prst="chevron">
            <a:avLst/>
          </a:prstGeom>
          <a:solidFill>
            <a:srgbClr val="D83C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itchFamily="49" charset="-122"/>
            </a:endParaRPr>
          </a:p>
        </p:txBody>
      </p:sp>
      <p:sp>
        <p:nvSpPr>
          <p:cNvPr id="9" name="KSO_Shape"/>
          <p:cNvSpPr/>
          <p:nvPr/>
        </p:nvSpPr>
        <p:spPr bwMode="auto">
          <a:xfrm>
            <a:off x="3607588" y="2816042"/>
            <a:ext cx="1268074" cy="1214399"/>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itchFamily="49" charset="-122"/>
            </a:endParaRPr>
          </a:p>
        </p:txBody>
      </p:sp>
      <p:cxnSp>
        <p:nvCxnSpPr>
          <p:cNvPr id="10" name="直接箭头连接符 9"/>
          <p:cNvCxnSpPr/>
          <p:nvPr/>
        </p:nvCxnSpPr>
        <p:spPr>
          <a:xfrm flipV="1">
            <a:off x="922932" y="2147036"/>
            <a:ext cx="0" cy="774595"/>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000700" y="2003107"/>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itchFamily="49" charset="-122"/>
                <a:ea typeface="幼圆" pitchFamily="49" charset="-122"/>
              </a:rPr>
              <a:t>请替换您的文字，内容简洁明了即可</a:t>
            </a:r>
            <a:endParaRPr lang="zh-CN" altLang="en-US" spc="100" dirty="0">
              <a:solidFill>
                <a:schemeClr val="tx1">
                  <a:lumMod val="65000"/>
                  <a:lumOff val="35000"/>
                </a:schemeClr>
              </a:solidFill>
              <a:latin typeface="幼圆" pitchFamily="49" charset="-122"/>
              <a:ea typeface="幼圆" pitchFamily="49" charset="-122"/>
            </a:endParaRPr>
          </a:p>
        </p:txBody>
      </p:sp>
      <p:sp>
        <p:nvSpPr>
          <p:cNvPr id="12" name="文本框 11"/>
          <p:cNvSpPr txBox="1"/>
          <p:nvPr/>
        </p:nvSpPr>
        <p:spPr>
          <a:xfrm>
            <a:off x="5976134" y="1639252"/>
            <a:ext cx="1872208" cy="400110"/>
          </a:xfrm>
          <a:prstGeom prst="rect">
            <a:avLst/>
          </a:prstGeom>
          <a:noFill/>
        </p:spPr>
        <p:txBody>
          <a:bodyPr wrap="square" rtlCol="0">
            <a:spAutoFit/>
          </a:bodyPr>
          <a:lstStyle/>
          <a:p>
            <a:r>
              <a:rPr lang="zh-CN" altLang="en-US" sz="2000" b="1" spc="100" dirty="0" smtClean="0">
                <a:solidFill>
                  <a:schemeClr val="accent2"/>
                </a:solidFill>
                <a:latin typeface="幼圆" pitchFamily="49" charset="-122"/>
                <a:ea typeface="幼圆" pitchFamily="49" charset="-122"/>
              </a:rPr>
              <a:t>请替换标题</a:t>
            </a:r>
            <a:endParaRPr lang="zh-CN" altLang="en-US" sz="2000" b="1" spc="100" dirty="0">
              <a:solidFill>
                <a:schemeClr val="accent2"/>
              </a:solidFill>
              <a:latin typeface="幼圆" pitchFamily="49" charset="-122"/>
              <a:ea typeface="幼圆" pitchFamily="49" charset="-122"/>
            </a:endParaRPr>
          </a:p>
        </p:txBody>
      </p:sp>
      <p:sp>
        <p:nvSpPr>
          <p:cNvPr id="13" name="文本框 12"/>
          <p:cNvSpPr txBox="1"/>
          <p:nvPr/>
        </p:nvSpPr>
        <p:spPr>
          <a:xfrm>
            <a:off x="272729" y="1695236"/>
            <a:ext cx="1278142" cy="400110"/>
          </a:xfrm>
          <a:prstGeom prst="rect">
            <a:avLst/>
          </a:prstGeom>
          <a:noFill/>
        </p:spPr>
        <p:txBody>
          <a:bodyPr wrap="square" rtlCol="0">
            <a:spAutoFit/>
          </a:bodyPr>
          <a:lstStyle/>
          <a:p>
            <a:r>
              <a:rPr lang="zh-CN" altLang="en-US" sz="2000" b="1" spc="100" dirty="0" smtClean="0">
                <a:solidFill>
                  <a:schemeClr val="accent2"/>
                </a:solidFill>
                <a:latin typeface="幼圆" pitchFamily="49" charset="-122"/>
                <a:ea typeface="幼圆" pitchFamily="49" charset="-122"/>
              </a:rPr>
              <a:t>观点总结</a:t>
            </a:r>
            <a:endParaRPr lang="zh-CN" altLang="en-US" sz="2000" b="1" spc="100" dirty="0">
              <a:solidFill>
                <a:schemeClr val="accent2"/>
              </a:solidFill>
              <a:latin typeface="幼圆" pitchFamily="49" charset="-122"/>
              <a:ea typeface="幼圆" pitchFamily="49" charset="-122"/>
            </a:endParaRPr>
          </a:p>
        </p:txBody>
      </p:sp>
      <p:cxnSp>
        <p:nvCxnSpPr>
          <p:cNvPr id="14" name="直接箭头连接符 13"/>
          <p:cNvCxnSpPr/>
          <p:nvPr/>
        </p:nvCxnSpPr>
        <p:spPr>
          <a:xfrm flipV="1">
            <a:off x="2229417" y="2534333"/>
            <a:ext cx="0" cy="38729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39286" y="1950457"/>
            <a:ext cx="1278142"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itchFamily="49" charset="-122"/>
                <a:ea typeface="幼圆" pitchFamily="49" charset="-122"/>
              </a:rPr>
              <a:t>观点总结</a:t>
            </a:r>
            <a:endParaRPr lang="zh-CN" altLang="en-US" sz="2000" b="1" spc="100" dirty="0">
              <a:solidFill>
                <a:schemeClr val="accent1">
                  <a:lumMod val="50000"/>
                </a:schemeClr>
              </a:solidFill>
              <a:latin typeface="幼圆" pitchFamily="49" charset="-122"/>
              <a:ea typeface="幼圆" pitchFamily="49" charset="-122"/>
            </a:endParaRPr>
          </a:p>
        </p:txBody>
      </p:sp>
      <p:cxnSp>
        <p:nvCxnSpPr>
          <p:cNvPr id="16" name="直接箭头连接符 15"/>
          <p:cNvCxnSpPr/>
          <p:nvPr/>
        </p:nvCxnSpPr>
        <p:spPr>
          <a:xfrm>
            <a:off x="1597084" y="3893739"/>
            <a:ext cx="0" cy="629561"/>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93268" y="4500960"/>
            <a:ext cx="1302282" cy="400110"/>
          </a:xfrm>
          <a:prstGeom prst="rect">
            <a:avLst/>
          </a:prstGeom>
          <a:noFill/>
        </p:spPr>
        <p:txBody>
          <a:bodyPr wrap="square" rtlCol="0">
            <a:spAutoFit/>
          </a:bodyPr>
          <a:lstStyle/>
          <a:p>
            <a:r>
              <a:rPr lang="zh-CN" altLang="en-US" sz="2000" b="1" spc="100" dirty="0" smtClean="0">
                <a:solidFill>
                  <a:schemeClr val="accent4"/>
                </a:solidFill>
                <a:latin typeface="幼圆" pitchFamily="49" charset="-122"/>
                <a:ea typeface="幼圆" pitchFamily="49" charset="-122"/>
              </a:rPr>
              <a:t>观点总结</a:t>
            </a:r>
            <a:endParaRPr lang="zh-CN" altLang="en-US" sz="2000" b="1" spc="100" dirty="0">
              <a:solidFill>
                <a:schemeClr val="accent4"/>
              </a:solidFill>
              <a:latin typeface="幼圆" pitchFamily="49" charset="-122"/>
              <a:ea typeface="幼圆" pitchFamily="49" charset="-122"/>
            </a:endParaRPr>
          </a:p>
        </p:txBody>
      </p:sp>
      <p:cxnSp>
        <p:nvCxnSpPr>
          <p:cNvPr id="18" name="直接箭头连接符 17"/>
          <p:cNvCxnSpPr/>
          <p:nvPr/>
        </p:nvCxnSpPr>
        <p:spPr>
          <a:xfrm>
            <a:off x="3009122" y="3893739"/>
            <a:ext cx="0" cy="938760"/>
          </a:xfrm>
          <a:prstGeom prst="straightConnector1">
            <a:avLst/>
          </a:pr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305306" y="4813422"/>
            <a:ext cx="1302282" cy="400110"/>
          </a:xfrm>
          <a:prstGeom prst="rect">
            <a:avLst/>
          </a:prstGeom>
          <a:noFill/>
        </p:spPr>
        <p:txBody>
          <a:bodyPr wrap="square" rtlCol="0">
            <a:spAutoFit/>
          </a:bodyPr>
          <a:lstStyle/>
          <a:p>
            <a:r>
              <a:rPr lang="zh-CN" altLang="en-US" sz="2000" b="1" spc="100" dirty="0" smtClean="0">
                <a:solidFill>
                  <a:schemeClr val="accent3"/>
                </a:solidFill>
                <a:latin typeface="幼圆" pitchFamily="49" charset="-122"/>
                <a:ea typeface="幼圆" pitchFamily="49" charset="-122"/>
              </a:rPr>
              <a:t>观点总结</a:t>
            </a:r>
            <a:endParaRPr lang="zh-CN" altLang="en-US" sz="2000" b="1" spc="100" dirty="0">
              <a:solidFill>
                <a:schemeClr val="accent3"/>
              </a:solidFill>
              <a:latin typeface="幼圆" pitchFamily="49" charset="-122"/>
              <a:ea typeface="幼圆" pitchFamily="49" charset="-122"/>
            </a:endParaRPr>
          </a:p>
        </p:txBody>
      </p:sp>
      <p:sp>
        <p:nvSpPr>
          <p:cNvPr id="20" name="文本框 19"/>
          <p:cNvSpPr txBox="1"/>
          <p:nvPr/>
        </p:nvSpPr>
        <p:spPr>
          <a:xfrm>
            <a:off x="6000700" y="3079090"/>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itchFamily="49" charset="-122"/>
                <a:ea typeface="幼圆" pitchFamily="49" charset="-122"/>
              </a:rPr>
              <a:t>请替换您的文字，内容简洁明了即可</a:t>
            </a:r>
            <a:endParaRPr lang="zh-CN" altLang="en-US" spc="100" dirty="0">
              <a:solidFill>
                <a:schemeClr val="tx1">
                  <a:lumMod val="65000"/>
                  <a:lumOff val="35000"/>
                </a:schemeClr>
              </a:solidFill>
              <a:latin typeface="幼圆" pitchFamily="49" charset="-122"/>
              <a:ea typeface="幼圆" pitchFamily="49" charset="-122"/>
            </a:endParaRPr>
          </a:p>
        </p:txBody>
      </p:sp>
      <p:sp>
        <p:nvSpPr>
          <p:cNvPr id="21" name="文本框 20"/>
          <p:cNvSpPr txBox="1"/>
          <p:nvPr/>
        </p:nvSpPr>
        <p:spPr>
          <a:xfrm>
            <a:off x="5976134" y="2715235"/>
            <a:ext cx="1872208" cy="400110"/>
          </a:xfrm>
          <a:prstGeom prst="rect">
            <a:avLst/>
          </a:prstGeom>
          <a:noFill/>
        </p:spPr>
        <p:txBody>
          <a:bodyPr wrap="square" rtlCol="0">
            <a:spAutoFit/>
          </a:bodyPr>
          <a:lstStyle/>
          <a:p>
            <a:r>
              <a:rPr lang="zh-CN" altLang="en-US" sz="2000" b="1" spc="100" dirty="0" smtClean="0">
                <a:solidFill>
                  <a:schemeClr val="accent4"/>
                </a:solidFill>
                <a:latin typeface="幼圆" pitchFamily="49" charset="-122"/>
                <a:ea typeface="幼圆" pitchFamily="49" charset="-122"/>
              </a:rPr>
              <a:t>请替换标题</a:t>
            </a:r>
            <a:endParaRPr lang="zh-CN" altLang="en-US" sz="2000" b="1" spc="100" dirty="0">
              <a:solidFill>
                <a:schemeClr val="accent4"/>
              </a:solidFill>
              <a:latin typeface="幼圆" pitchFamily="49" charset="-122"/>
              <a:ea typeface="幼圆" pitchFamily="49" charset="-122"/>
            </a:endParaRPr>
          </a:p>
        </p:txBody>
      </p:sp>
      <p:sp>
        <p:nvSpPr>
          <p:cNvPr id="22" name="文本框 21"/>
          <p:cNvSpPr txBox="1"/>
          <p:nvPr/>
        </p:nvSpPr>
        <p:spPr>
          <a:xfrm>
            <a:off x="6000700" y="4155073"/>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itchFamily="49" charset="-122"/>
                <a:ea typeface="幼圆" pitchFamily="49" charset="-122"/>
              </a:rPr>
              <a:t>请替换您的文字，内容简洁明了即可</a:t>
            </a:r>
            <a:endParaRPr lang="zh-CN" altLang="en-US" spc="100" dirty="0">
              <a:solidFill>
                <a:schemeClr val="tx1">
                  <a:lumMod val="65000"/>
                  <a:lumOff val="35000"/>
                </a:schemeClr>
              </a:solidFill>
              <a:latin typeface="幼圆" pitchFamily="49" charset="-122"/>
              <a:ea typeface="幼圆" pitchFamily="49" charset="-122"/>
            </a:endParaRPr>
          </a:p>
        </p:txBody>
      </p:sp>
      <p:sp>
        <p:nvSpPr>
          <p:cNvPr id="23" name="文本框 22"/>
          <p:cNvSpPr txBox="1"/>
          <p:nvPr/>
        </p:nvSpPr>
        <p:spPr>
          <a:xfrm>
            <a:off x="5976134" y="3791218"/>
            <a:ext cx="1872208" cy="400110"/>
          </a:xfrm>
          <a:prstGeom prst="rect">
            <a:avLst/>
          </a:prstGeom>
          <a:noFill/>
        </p:spPr>
        <p:txBody>
          <a:bodyPr wrap="square" rtlCol="0">
            <a:spAutoFit/>
          </a:bodyPr>
          <a:lstStyle/>
          <a:p>
            <a:r>
              <a:rPr lang="zh-CN" altLang="en-US" sz="2000" b="1" spc="100" dirty="0" smtClean="0">
                <a:solidFill>
                  <a:schemeClr val="tx1">
                    <a:lumMod val="65000"/>
                    <a:lumOff val="35000"/>
                  </a:schemeClr>
                </a:solidFill>
                <a:latin typeface="幼圆" pitchFamily="49" charset="-122"/>
                <a:ea typeface="幼圆" pitchFamily="49" charset="-122"/>
              </a:rPr>
              <a:t>请替换标题</a:t>
            </a:r>
            <a:endParaRPr lang="zh-CN" altLang="en-US" sz="2000" b="1" spc="100" dirty="0">
              <a:solidFill>
                <a:schemeClr val="tx1">
                  <a:lumMod val="65000"/>
                  <a:lumOff val="35000"/>
                </a:schemeClr>
              </a:solidFill>
              <a:latin typeface="幼圆" pitchFamily="49" charset="-122"/>
              <a:ea typeface="幼圆" pitchFamily="49" charset="-122"/>
            </a:endParaRPr>
          </a:p>
        </p:txBody>
      </p:sp>
      <p:sp>
        <p:nvSpPr>
          <p:cNvPr id="24" name="文本框 23"/>
          <p:cNvSpPr txBox="1"/>
          <p:nvPr/>
        </p:nvSpPr>
        <p:spPr>
          <a:xfrm>
            <a:off x="6000700" y="5235819"/>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itchFamily="49" charset="-122"/>
                <a:ea typeface="幼圆" pitchFamily="49" charset="-122"/>
              </a:rPr>
              <a:t>请替换您的文字，内容简洁明了即可</a:t>
            </a:r>
            <a:endParaRPr lang="zh-CN" altLang="en-US" spc="100" dirty="0">
              <a:solidFill>
                <a:schemeClr val="tx1">
                  <a:lumMod val="65000"/>
                  <a:lumOff val="35000"/>
                </a:schemeClr>
              </a:solidFill>
              <a:latin typeface="幼圆" pitchFamily="49" charset="-122"/>
              <a:ea typeface="幼圆" pitchFamily="49" charset="-122"/>
            </a:endParaRPr>
          </a:p>
        </p:txBody>
      </p:sp>
      <p:sp>
        <p:nvSpPr>
          <p:cNvPr id="25" name="文本框 24"/>
          <p:cNvSpPr txBox="1"/>
          <p:nvPr/>
        </p:nvSpPr>
        <p:spPr>
          <a:xfrm>
            <a:off x="5976134" y="4871964"/>
            <a:ext cx="1872208" cy="400110"/>
          </a:xfrm>
          <a:prstGeom prst="rect">
            <a:avLst/>
          </a:prstGeom>
          <a:noFill/>
        </p:spPr>
        <p:txBody>
          <a:bodyPr wrap="square" rtlCol="0">
            <a:spAutoFit/>
          </a:bodyPr>
          <a:lstStyle/>
          <a:p>
            <a:r>
              <a:rPr lang="zh-CN" altLang="en-US" sz="2000" b="1" spc="100" dirty="0" smtClean="0">
                <a:solidFill>
                  <a:schemeClr val="accent3"/>
                </a:solidFill>
                <a:latin typeface="幼圆" pitchFamily="49" charset="-122"/>
                <a:ea typeface="幼圆" pitchFamily="49" charset="-122"/>
              </a:rPr>
              <a:t>请替换标题</a:t>
            </a:r>
            <a:endParaRPr lang="zh-CN" altLang="en-US" sz="2000" b="1" spc="100" dirty="0">
              <a:solidFill>
                <a:schemeClr val="accent3"/>
              </a:solidFill>
              <a:latin typeface="幼圆" pitchFamily="49" charset="-122"/>
              <a:ea typeface="幼圆" pitchFamily="49" charset="-122"/>
            </a:endParaRPr>
          </a:p>
        </p:txBody>
      </p:sp>
      <p:sp>
        <p:nvSpPr>
          <p:cNvPr id="26" name="文本框 25"/>
          <p:cNvSpPr txBox="1"/>
          <p:nvPr/>
        </p:nvSpPr>
        <p:spPr>
          <a:xfrm>
            <a:off x="5074376" y="1495228"/>
            <a:ext cx="1049493" cy="830997"/>
          </a:xfrm>
          <a:prstGeom prst="rect">
            <a:avLst/>
          </a:prstGeom>
          <a:noFill/>
        </p:spPr>
        <p:txBody>
          <a:bodyPr wrap="square" rtlCol="0">
            <a:spAutoFit/>
          </a:bodyPr>
          <a:lstStyle/>
          <a:p>
            <a:r>
              <a:rPr lang="en-US" altLang="zh-CN" sz="4800" dirty="0" smtClean="0">
                <a:solidFill>
                  <a:schemeClr val="accent2"/>
                </a:solidFill>
                <a:latin typeface="Arial Rounded MT Bold" pitchFamily="34" charset="0"/>
                <a:ea typeface="幼圆" pitchFamily="49" charset="-122"/>
              </a:rPr>
              <a:t>01</a:t>
            </a:r>
            <a:endParaRPr lang="zh-CN" altLang="en-US" sz="4800" dirty="0">
              <a:solidFill>
                <a:schemeClr val="accent2"/>
              </a:solidFill>
              <a:latin typeface="Arial Rounded MT Bold" pitchFamily="34" charset="0"/>
              <a:ea typeface="幼圆" pitchFamily="49" charset="-122"/>
            </a:endParaRPr>
          </a:p>
        </p:txBody>
      </p:sp>
      <p:sp>
        <p:nvSpPr>
          <p:cNvPr id="27" name="文本框 26"/>
          <p:cNvSpPr txBox="1"/>
          <p:nvPr/>
        </p:nvSpPr>
        <p:spPr>
          <a:xfrm>
            <a:off x="5074376" y="2608438"/>
            <a:ext cx="1049493" cy="830997"/>
          </a:xfrm>
          <a:prstGeom prst="rect">
            <a:avLst/>
          </a:prstGeom>
          <a:noFill/>
        </p:spPr>
        <p:txBody>
          <a:bodyPr wrap="square" rtlCol="0">
            <a:spAutoFit/>
          </a:bodyPr>
          <a:lstStyle/>
          <a:p>
            <a:r>
              <a:rPr lang="en-US" altLang="zh-CN" sz="4800" dirty="0" smtClean="0">
                <a:solidFill>
                  <a:schemeClr val="accent4"/>
                </a:solidFill>
                <a:latin typeface="Arial Rounded MT Bold" pitchFamily="34" charset="0"/>
                <a:ea typeface="幼圆" pitchFamily="49" charset="-122"/>
              </a:rPr>
              <a:t>02</a:t>
            </a:r>
            <a:endParaRPr lang="zh-CN" altLang="en-US" sz="4800" dirty="0">
              <a:solidFill>
                <a:schemeClr val="accent4"/>
              </a:solidFill>
              <a:latin typeface="Arial Rounded MT Bold" pitchFamily="34" charset="0"/>
              <a:ea typeface="幼圆" pitchFamily="49" charset="-122"/>
            </a:endParaRPr>
          </a:p>
        </p:txBody>
      </p:sp>
      <p:sp>
        <p:nvSpPr>
          <p:cNvPr id="28" name="文本框 27"/>
          <p:cNvSpPr txBox="1"/>
          <p:nvPr/>
        </p:nvSpPr>
        <p:spPr>
          <a:xfrm>
            <a:off x="5074376" y="3698343"/>
            <a:ext cx="1049493" cy="830997"/>
          </a:xfrm>
          <a:prstGeom prst="rect">
            <a:avLst/>
          </a:prstGeom>
          <a:noFill/>
        </p:spPr>
        <p:txBody>
          <a:bodyPr wrap="square" rtlCol="0">
            <a:spAutoFit/>
          </a:bodyPr>
          <a:lstStyle/>
          <a:p>
            <a:r>
              <a:rPr lang="en-US" altLang="zh-CN" sz="4800" dirty="0" smtClean="0">
                <a:solidFill>
                  <a:schemeClr val="accent1">
                    <a:lumMod val="25000"/>
                  </a:schemeClr>
                </a:solidFill>
                <a:latin typeface="Arial Rounded MT Bold" pitchFamily="34" charset="0"/>
                <a:ea typeface="幼圆" pitchFamily="49" charset="-122"/>
              </a:rPr>
              <a:t>03</a:t>
            </a:r>
            <a:endParaRPr lang="zh-CN" altLang="en-US" sz="4800" dirty="0">
              <a:solidFill>
                <a:schemeClr val="accent1">
                  <a:lumMod val="25000"/>
                </a:schemeClr>
              </a:solidFill>
              <a:latin typeface="Arial Rounded MT Bold" pitchFamily="34" charset="0"/>
              <a:ea typeface="幼圆" pitchFamily="49" charset="-122"/>
            </a:endParaRPr>
          </a:p>
        </p:txBody>
      </p:sp>
      <p:sp>
        <p:nvSpPr>
          <p:cNvPr id="29" name="文本框 28"/>
          <p:cNvSpPr txBox="1"/>
          <p:nvPr/>
        </p:nvSpPr>
        <p:spPr>
          <a:xfrm>
            <a:off x="5074376" y="4788105"/>
            <a:ext cx="1049493" cy="830997"/>
          </a:xfrm>
          <a:prstGeom prst="rect">
            <a:avLst/>
          </a:prstGeom>
          <a:noFill/>
        </p:spPr>
        <p:txBody>
          <a:bodyPr wrap="square" rtlCol="0">
            <a:spAutoFit/>
          </a:bodyPr>
          <a:lstStyle/>
          <a:p>
            <a:r>
              <a:rPr lang="en-US" altLang="zh-CN" sz="4800" dirty="0" smtClean="0">
                <a:solidFill>
                  <a:schemeClr val="accent3"/>
                </a:solidFill>
                <a:latin typeface="Arial Rounded MT Bold" pitchFamily="34" charset="0"/>
                <a:ea typeface="幼圆" pitchFamily="49" charset="-122"/>
              </a:rPr>
              <a:t>04</a:t>
            </a:r>
            <a:endParaRPr lang="zh-CN" altLang="en-US" sz="4800" dirty="0">
              <a:solidFill>
                <a:schemeClr val="accent3"/>
              </a:solidFill>
              <a:latin typeface="Arial Rounded MT Bold" pitchFamily="34" charset="0"/>
              <a:ea typeface="幼圆" pitchFamily="49" charset="-122"/>
            </a:endParaRPr>
          </a:p>
        </p:txBody>
      </p:sp>
      <p:sp>
        <p:nvSpPr>
          <p:cNvPr id="30" name="矩形 29"/>
          <p:cNvSpPr/>
          <p:nvPr/>
        </p:nvSpPr>
        <p:spPr>
          <a:xfrm>
            <a:off x="272729" y="20736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31" name="图片 3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672025" y="0"/>
            <a:ext cx="3519975" cy="4550045"/>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8" presetClass="entr" presetSubtype="0" accel="5000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31"/>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31"/>
                                        </p:tgtEl>
                                        <p:attrNameLst>
                                          <p:attrName>ppt_y</p:attrName>
                                        </p:attrNameLst>
                                      </p:cBhvr>
                                      <p:tavLst>
                                        <p:tav tm="0">
                                          <p:val>
                                            <p:strVal val="#ppt_y"/>
                                          </p:val>
                                        </p:tav>
                                        <p:tav tm="100000">
                                          <p:val>
                                            <p:strVal val="#ppt_y"/>
                                          </p:val>
                                        </p:tav>
                                      </p:tavLst>
                                    </p:anim>
                                    <p:animEffect transition="in" filter="fade">
                                      <p:cBhvr>
                                        <p:cTn id="16" dur="1000"/>
                                        <p:tgtEl>
                                          <p:spTgt spid="31"/>
                                        </p:tgtEl>
                                      </p:cBhvr>
                                    </p:animEffect>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750"/>
                                        <p:tgtEl>
                                          <p:spTgt spid="13"/>
                                        </p:tgtEl>
                                      </p:cBhvr>
                                    </p:animEffect>
                                    <p:anim calcmode="lin" valueType="num">
                                      <p:cBhvr>
                                        <p:cTn id="29" dur="750" fill="hold"/>
                                        <p:tgtEl>
                                          <p:spTgt spid="13"/>
                                        </p:tgtEl>
                                        <p:attrNameLst>
                                          <p:attrName>ppt_x</p:attrName>
                                        </p:attrNameLst>
                                      </p:cBhvr>
                                      <p:tavLst>
                                        <p:tav tm="0">
                                          <p:val>
                                            <p:strVal val="#ppt_x"/>
                                          </p:val>
                                        </p:tav>
                                        <p:tav tm="100000">
                                          <p:val>
                                            <p:strVal val="#ppt_x"/>
                                          </p:val>
                                        </p:tav>
                                      </p:tavLst>
                                    </p:anim>
                                    <p:anim calcmode="lin" valueType="num">
                                      <p:cBhvr>
                                        <p:cTn id="30" dur="75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4" presetClass="entr" presetSubtype="10" repeatDur="0" restart="never"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par>
                          <p:cTn id="35" fill="hold">
                            <p:stCondLst>
                              <p:cond delay="4500"/>
                            </p:stCondLst>
                            <p:childTnLst>
                              <p:par>
                                <p:cTn id="36" presetID="22" presetClass="entr" presetSubtype="1" repeatDur="0" restart="never"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par>
                          <p:cTn id="39" fill="hold">
                            <p:stCondLst>
                              <p:cond delay="5000"/>
                            </p:stCondLst>
                            <p:childTnLst>
                              <p:par>
                                <p:cTn id="40" presetID="42" presetClass="entr" presetSubtype="0" repeatDur="0" restart="never"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14" presetClass="entr" presetSubtype="10" repeatDur="0" restart="never"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par>
                          <p:cTn id="49" fill="hold">
                            <p:stCondLst>
                              <p:cond delay="6500"/>
                            </p:stCondLst>
                            <p:childTnLst>
                              <p:par>
                                <p:cTn id="50" presetID="22" presetClass="entr" presetSubtype="4" repeatDur="0" restart="never"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par>
                          <p:cTn id="53" fill="hold">
                            <p:stCondLst>
                              <p:cond delay="7000"/>
                            </p:stCondLst>
                            <p:childTnLst>
                              <p:par>
                                <p:cTn id="54" presetID="47" presetClass="entr" presetSubtype="0" repeatDur="0" restart="never" fill="hold" grpId="0" nodeType="afterEffect">
                                  <p:stCondLst>
                                    <p:cond delay="0"/>
                                  </p:stCondLst>
                                  <p:childTnLst>
                                    <p:set>
                                      <p:cBhvr additive="base">
                                        <p:cTn id="55" dur="1" fill="hold">
                                          <p:stCondLst>
                                            <p:cond delay="0"/>
                                          </p:stCondLst>
                                        </p:cTn>
                                        <p:tgtEl>
                                          <p:spTgt spid="15"/>
                                        </p:tgtEl>
                                        <p:attrNameLst>
                                          <p:attrName>style.visibility</p:attrName>
                                        </p:attrNameLst>
                                      </p:cBhvr>
                                      <p:to>
                                        <p:strVal val="visible"/>
                                      </p:to>
                                    </p:set>
                                    <p:animEffect transition="in" filter="fade">
                                      <p:cBhvr additive="base">
                                        <p:cTn id="56" dur="750" fill="hold">
                                          <p:stCondLst>
                                            <p:cond delay="0"/>
                                          </p:stCondLst>
                                        </p:cTn>
                                        <p:tgtEl>
                                          <p:spTgt spid="15"/>
                                        </p:tgtEl>
                                      </p:cBhvr>
                                    </p:animEffect>
                                    <p:anim from="0" to="0" calcmode="lin" valueType="num">
                                      <p:cBhvr additive="base">
                                        <p:cTn id="57" dur="750" fill="hold">
                                          <p:stCondLst>
                                            <p:cond delay="0"/>
                                          </p:stCondLst>
                                        </p:cTn>
                                        <p:tgtEl>
                                          <p:spTgt spid="15"/>
                                        </p:tgtEl>
                                        <p:attrNameLst>
                                          <p:attrName>ppt_x</p:attrName>
                                        </p:attrNameLst>
                                      </p:cBhvr>
                                      <p:tavLst>
                                        <p:tav tm="0">
                                          <p:val>
                                            <p:strVal val="#ppt_x"/>
                                          </p:val>
                                        </p:tav>
                                        <p:tav tm="100000">
                                          <p:val>
                                            <p:strVal val="#ppt_x"/>
                                          </p:val>
                                        </p:tav>
                                      </p:tavLst>
                                    </p:anim>
                                    <p:anim from="0" to="0" calcmode="lin" valueType="num">
                                      <p:cBhvr additive="base">
                                        <p:cTn id="58" dur="750" fill="hold">
                                          <p:stCondLst>
                                            <p:cond delay="0"/>
                                          </p:stCondLst>
                                        </p:cTn>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14" presetClass="entr" presetSubtype="10" repeatDur="0" restart="never"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8500"/>
                            </p:stCondLst>
                            <p:childTnLst>
                              <p:par>
                                <p:cTn id="64" presetID="22" presetClass="entr" presetSubtype="1" repeatDur="0" restart="never"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up)">
                                      <p:cBhvr>
                                        <p:cTn id="66" dur="500"/>
                                        <p:tgtEl>
                                          <p:spTgt spid="18"/>
                                        </p:tgtEl>
                                      </p:cBhvr>
                                    </p:animEffect>
                                  </p:childTnLst>
                                </p:cTn>
                              </p:par>
                            </p:childTnLst>
                          </p:cTn>
                        </p:par>
                        <p:par>
                          <p:cTn id="67" fill="hold">
                            <p:stCondLst>
                              <p:cond delay="9000"/>
                            </p:stCondLst>
                            <p:childTnLst>
                              <p:par>
                                <p:cTn id="68" presetID="42" presetClass="entr" presetSubtype="0" repeatDur="0" restart="never"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par>
                          <p:cTn id="73" fill="hold">
                            <p:stCondLst>
                              <p:cond delay="10000"/>
                            </p:stCondLst>
                            <p:childTnLst>
                              <p:par>
                                <p:cTn id="74" presetID="2" presetClass="entr" presetSubtype="8"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750" fill="hold"/>
                                        <p:tgtEl>
                                          <p:spTgt spid="9"/>
                                        </p:tgtEl>
                                        <p:attrNameLst>
                                          <p:attrName>ppt_x</p:attrName>
                                        </p:attrNameLst>
                                      </p:cBhvr>
                                      <p:tavLst>
                                        <p:tav tm="0">
                                          <p:val>
                                            <p:strVal val="0-#ppt_w/2"/>
                                          </p:val>
                                        </p:tav>
                                        <p:tav tm="100000">
                                          <p:val>
                                            <p:strVal val="#ppt_x"/>
                                          </p:val>
                                        </p:tav>
                                      </p:tavLst>
                                    </p:anim>
                                    <p:anim calcmode="lin" valueType="num">
                                      <p:cBhvr additive="base">
                                        <p:cTn id="77" dur="75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11000"/>
                            </p:stCondLst>
                            <p:childTnLst>
                              <p:par>
                                <p:cTn id="79" presetID="2" presetClass="entr" presetSubtype="8"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750" fill="hold"/>
                                        <p:tgtEl>
                                          <p:spTgt spid="26"/>
                                        </p:tgtEl>
                                        <p:attrNameLst>
                                          <p:attrName>ppt_x</p:attrName>
                                        </p:attrNameLst>
                                      </p:cBhvr>
                                      <p:tavLst>
                                        <p:tav tm="0">
                                          <p:val>
                                            <p:strVal val="0-#ppt_w/2"/>
                                          </p:val>
                                        </p:tav>
                                        <p:tav tm="100000">
                                          <p:val>
                                            <p:strVal val="#ppt_x"/>
                                          </p:val>
                                        </p:tav>
                                      </p:tavLst>
                                    </p:anim>
                                    <p:anim calcmode="lin" valueType="num">
                                      <p:cBhvr additive="base">
                                        <p:cTn id="82" dur="750" fill="hold"/>
                                        <p:tgtEl>
                                          <p:spTgt spid="26"/>
                                        </p:tgtEl>
                                        <p:attrNameLst>
                                          <p:attrName>ppt_y</p:attrName>
                                        </p:attrNameLst>
                                      </p:cBhvr>
                                      <p:tavLst>
                                        <p:tav tm="0">
                                          <p:val>
                                            <p:strVal val="#ppt_y"/>
                                          </p:val>
                                        </p:tav>
                                        <p:tav tm="100000">
                                          <p:val>
                                            <p:strVal val="#ppt_y"/>
                                          </p:val>
                                        </p:tav>
                                      </p:tavLst>
                                    </p:anim>
                                  </p:childTnLst>
                                </p:cTn>
                              </p:par>
                            </p:childTnLst>
                          </p:cTn>
                        </p:par>
                        <p:par>
                          <p:cTn id="83" fill="hold">
                            <p:stCondLst>
                              <p:cond delay="12000"/>
                            </p:stCondLst>
                            <p:childTnLst>
                              <p:par>
                                <p:cTn id="84" presetID="2" presetClass="entr" presetSubtype="2"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750" fill="hold"/>
                                        <p:tgtEl>
                                          <p:spTgt spid="12"/>
                                        </p:tgtEl>
                                        <p:attrNameLst>
                                          <p:attrName>ppt_x</p:attrName>
                                        </p:attrNameLst>
                                      </p:cBhvr>
                                      <p:tavLst>
                                        <p:tav tm="0">
                                          <p:val>
                                            <p:strVal val="1+#ppt_w/2"/>
                                          </p:val>
                                        </p:tav>
                                        <p:tav tm="100000">
                                          <p:val>
                                            <p:strVal val="#ppt_x"/>
                                          </p:val>
                                        </p:tav>
                                      </p:tavLst>
                                    </p:anim>
                                    <p:anim calcmode="lin" valueType="num">
                                      <p:cBhvr additive="base">
                                        <p:cTn id="87" dur="75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13000"/>
                            </p:stCondLst>
                            <p:childTnLst>
                              <p:par>
                                <p:cTn id="89" presetID="52"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Scale>
                                      <p:cBhvr>
                                        <p:cTn id="91"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750" decel="50000" fill="hold">
                                          <p:stCondLst>
                                            <p:cond delay="0"/>
                                          </p:stCondLst>
                                        </p:cTn>
                                        <p:tgtEl>
                                          <p:spTgt spid="11"/>
                                        </p:tgtEl>
                                        <p:attrNameLst>
                                          <p:attrName>ppt_x</p:attrName>
                                          <p:attrName>ppt_y</p:attrName>
                                        </p:attrNameLst>
                                      </p:cBhvr>
                                    </p:animMotion>
                                    <p:animEffect transition="in" filter="fade">
                                      <p:cBhvr>
                                        <p:cTn id="93" dur="750"/>
                                        <p:tgtEl>
                                          <p:spTgt spid="11"/>
                                        </p:tgtEl>
                                      </p:cBhvr>
                                    </p:animEffect>
                                  </p:childTnLst>
                                </p:cTn>
                              </p:par>
                            </p:childTnLst>
                          </p:cTn>
                        </p:par>
                        <p:par>
                          <p:cTn id="94" fill="hold">
                            <p:stCondLst>
                              <p:cond delay="14000"/>
                            </p:stCondLst>
                            <p:childTnLst>
                              <p:par>
                                <p:cTn id="95" presetID="2" presetClass="entr" presetSubtype="8" repeatDur="0" restart="never"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750" fill="hold"/>
                                        <p:tgtEl>
                                          <p:spTgt spid="27"/>
                                        </p:tgtEl>
                                        <p:attrNameLst>
                                          <p:attrName>ppt_x</p:attrName>
                                        </p:attrNameLst>
                                      </p:cBhvr>
                                      <p:tavLst>
                                        <p:tav tm="0">
                                          <p:val>
                                            <p:strVal val="0-#ppt_w/2"/>
                                          </p:val>
                                        </p:tav>
                                        <p:tav tm="100000">
                                          <p:val>
                                            <p:strVal val="#ppt_x"/>
                                          </p:val>
                                        </p:tav>
                                      </p:tavLst>
                                    </p:anim>
                                    <p:anim calcmode="lin" valueType="num">
                                      <p:cBhvr additive="base">
                                        <p:cTn id="98" dur="750" fill="hold"/>
                                        <p:tgtEl>
                                          <p:spTgt spid="27"/>
                                        </p:tgtEl>
                                        <p:attrNameLst>
                                          <p:attrName>ppt_y</p:attrName>
                                        </p:attrNameLst>
                                      </p:cBhvr>
                                      <p:tavLst>
                                        <p:tav tm="0">
                                          <p:val>
                                            <p:strVal val="#ppt_y"/>
                                          </p:val>
                                        </p:tav>
                                        <p:tav tm="100000">
                                          <p:val>
                                            <p:strVal val="#ppt_y"/>
                                          </p:val>
                                        </p:tav>
                                      </p:tavLst>
                                    </p:anim>
                                  </p:childTnLst>
                                </p:cTn>
                              </p:par>
                            </p:childTnLst>
                          </p:cTn>
                        </p:par>
                        <p:par>
                          <p:cTn id="99" fill="hold">
                            <p:stCondLst>
                              <p:cond delay="15000"/>
                            </p:stCondLst>
                            <p:childTnLst>
                              <p:par>
                                <p:cTn id="100" presetID="2" presetClass="entr" presetSubtype="2"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750" fill="hold"/>
                                        <p:tgtEl>
                                          <p:spTgt spid="21"/>
                                        </p:tgtEl>
                                        <p:attrNameLst>
                                          <p:attrName>ppt_x</p:attrName>
                                        </p:attrNameLst>
                                      </p:cBhvr>
                                      <p:tavLst>
                                        <p:tav tm="0">
                                          <p:val>
                                            <p:strVal val="1+#ppt_w/2"/>
                                          </p:val>
                                        </p:tav>
                                        <p:tav tm="100000">
                                          <p:val>
                                            <p:strVal val="#ppt_x"/>
                                          </p:val>
                                        </p:tav>
                                      </p:tavLst>
                                    </p:anim>
                                    <p:anim calcmode="lin" valueType="num">
                                      <p:cBhvr additive="base">
                                        <p:cTn id="103" dur="750" fill="hold"/>
                                        <p:tgtEl>
                                          <p:spTgt spid="21"/>
                                        </p:tgtEl>
                                        <p:attrNameLst>
                                          <p:attrName>ppt_y</p:attrName>
                                        </p:attrNameLst>
                                      </p:cBhvr>
                                      <p:tavLst>
                                        <p:tav tm="0">
                                          <p:val>
                                            <p:strVal val="#ppt_y"/>
                                          </p:val>
                                        </p:tav>
                                        <p:tav tm="100000">
                                          <p:val>
                                            <p:strVal val="#ppt_y"/>
                                          </p:val>
                                        </p:tav>
                                      </p:tavLst>
                                    </p:anim>
                                  </p:childTnLst>
                                </p:cTn>
                              </p:par>
                            </p:childTnLst>
                          </p:cTn>
                        </p:par>
                        <p:par>
                          <p:cTn id="104" fill="hold">
                            <p:stCondLst>
                              <p:cond delay="16000"/>
                            </p:stCondLst>
                            <p:childTnLst>
                              <p:par>
                                <p:cTn id="105" presetID="52" presetClass="entr" presetSubtype="0"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Scale>
                                      <p:cBhvr>
                                        <p:cTn id="107"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750" decel="50000" fill="hold">
                                          <p:stCondLst>
                                            <p:cond delay="0"/>
                                          </p:stCondLst>
                                        </p:cTn>
                                        <p:tgtEl>
                                          <p:spTgt spid="20"/>
                                        </p:tgtEl>
                                        <p:attrNameLst>
                                          <p:attrName>ppt_x</p:attrName>
                                          <p:attrName>ppt_y</p:attrName>
                                        </p:attrNameLst>
                                      </p:cBhvr>
                                    </p:animMotion>
                                    <p:animEffect transition="in" filter="fade">
                                      <p:cBhvr>
                                        <p:cTn id="109" dur="750"/>
                                        <p:tgtEl>
                                          <p:spTgt spid="20"/>
                                        </p:tgtEl>
                                      </p:cBhvr>
                                    </p:animEffect>
                                  </p:childTnLst>
                                </p:cTn>
                              </p:par>
                            </p:childTnLst>
                          </p:cTn>
                        </p:par>
                        <p:par>
                          <p:cTn id="110" fill="hold">
                            <p:stCondLst>
                              <p:cond delay="17000"/>
                            </p:stCondLst>
                            <p:childTnLst>
                              <p:par>
                                <p:cTn id="111" presetID="2" presetClass="entr" presetSubtype="8" repeatDur="0" restart="never"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750" fill="hold"/>
                                        <p:tgtEl>
                                          <p:spTgt spid="28"/>
                                        </p:tgtEl>
                                        <p:attrNameLst>
                                          <p:attrName>ppt_x</p:attrName>
                                        </p:attrNameLst>
                                      </p:cBhvr>
                                      <p:tavLst>
                                        <p:tav tm="0">
                                          <p:val>
                                            <p:strVal val="0-#ppt_w/2"/>
                                          </p:val>
                                        </p:tav>
                                        <p:tav tm="100000">
                                          <p:val>
                                            <p:strVal val="#ppt_x"/>
                                          </p:val>
                                        </p:tav>
                                      </p:tavLst>
                                    </p:anim>
                                    <p:anim calcmode="lin" valueType="num">
                                      <p:cBhvr additive="base">
                                        <p:cTn id="114" dur="750" fill="hold"/>
                                        <p:tgtEl>
                                          <p:spTgt spid="28"/>
                                        </p:tgtEl>
                                        <p:attrNameLst>
                                          <p:attrName>ppt_y</p:attrName>
                                        </p:attrNameLst>
                                      </p:cBhvr>
                                      <p:tavLst>
                                        <p:tav tm="0">
                                          <p:val>
                                            <p:strVal val="#ppt_y"/>
                                          </p:val>
                                        </p:tav>
                                        <p:tav tm="100000">
                                          <p:val>
                                            <p:strVal val="#ppt_y"/>
                                          </p:val>
                                        </p:tav>
                                      </p:tavLst>
                                    </p:anim>
                                  </p:childTnLst>
                                </p:cTn>
                              </p:par>
                            </p:childTnLst>
                          </p:cTn>
                        </p:par>
                        <p:par>
                          <p:cTn id="115" fill="hold">
                            <p:stCondLst>
                              <p:cond delay="18000"/>
                            </p:stCondLst>
                            <p:childTnLst>
                              <p:par>
                                <p:cTn id="116" presetID="2" presetClass="entr" presetSubtype="2"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750" fill="hold"/>
                                        <p:tgtEl>
                                          <p:spTgt spid="23"/>
                                        </p:tgtEl>
                                        <p:attrNameLst>
                                          <p:attrName>ppt_x</p:attrName>
                                        </p:attrNameLst>
                                      </p:cBhvr>
                                      <p:tavLst>
                                        <p:tav tm="0">
                                          <p:val>
                                            <p:strVal val="1+#ppt_w/2"/>
                                          </p:val>
                                        </p:tav>
                                        <p:tav tm="100000">
                                          <p:val>
                                            <p:strVal val="#ppt_x"/>
                                          </p:val>
                                        </p:tav>
                                      </p:tavLst>
                                    </p:anim>
                                    <p:anim calcmode="lin" valueType="num">
                                      <p:cBhvr additive="base">
                                        <p:cTn id="119" dur="750" fill="hold"/>
                                        <p:tgtEl>
                                          <p:spTgt spid="23"/>
                                        </p:tgtEl>
                                        <p:attrNameLst>
                                          <p:attrName>ppt_y</p:attrName>
                                        </p:attrNameLst>
                                      </p:cBhvr>
                                      <p:tavLst>
                                        <p:tav tm="0">
                                          <p:val>
                                            <p:strVal val="#ppt_y"/>
                                          </p:val>
                                        </p:tav>
                                        <p:tav tm="100000">
                                          <p:val>
                                            <p:strVal val="#ppt_y"/>
                                          </p:val>
                                        </p:tav>
                                      </p:tavLst>
                                    </p:anim>
                                  </p:childTnLst>
                                </p:cTn>
                              </p:par>
                            </p:childTnLst>
                          </p:cTn>
                        </p:par>
                        <p:par>
                          <p:cTn id="120" fill="hold">
                            <p:stCondLst>
                              <p:cond delay="19000"/>
                            </p:stCondLst>
                            <p:childTnLst>
                              <p:par>
                                <p:cTn id="121" presetID="52" presetClass="entr" presetSubtype="0"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Scale>
                                      <p:cBhvr>
                                        <p:cTn id="123"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750" decel="50000" fill="hold">
                                          <p:stCondLst>
                                            <p:cond delay="0"/>
                                          </p:stCondLst>
                                        </p:cTn>
                                        <p:tgtEl>
                                          <p:spTgt spid="22"/>
                                        </p:tgtEl>
                                        <p:attrNameLst>
                                          <p:attrName>ppt_x</p:attrName>
                                          <p:attrName>ppt_y</p:attrName>
                                        </p:attrNameLst>
                                      </p:cBhvr>
                                    </p:animMotion>
                                    <p:animEffect transition="in" filter="fade">
                                      <p:cBhvr>
                                        <p:cTn id="125" dur="750"/>
                                        <p:tgtEl>
                                          <p:spTgt spid="22"/>
                                        </p:tgtEl>
                                      </p:cBhvr>
                                    </p:animEffect>
                                  </p:childTnLst>
                                </p:cTn>
                              </p:par>
                            </p:childTnLst>
                          </p:cTn>
                        </p:par>
                        <p:par>
                          <p:cTn id="126" fill="hold">
                            <p:stCondLst>
                              <p:cond delay="20000"/>
                            </p:stCondLst>
                            <p:childTnLst>
                              <p:par>
                                <p:cTn id="127" presetID="2" presetClass="entr" presetSubtype="8" repeatDur="0" restart="never" fill="hold" grpId="0" nodeType="after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additive="base">
                                        <p:cTn id="129" dur="750" fill="hold"/>
                                        <p:tgtEl>
                                          <p:spTgt spid="29"/>
                                        </p:tgtEl>
                                        <p:attrNameLst>
                                          <p:attrName>ppt_x</p:attrName>
                                        </p:attrNameLst>
                                      </p:cBhvr>
                                      <p:tavLst>
                                        <p:tav tm="0">
                                          <p:val>
                                            <p:strVal val="0-#ppt_w/2"/>
                                          </p:val>
                                        </p:tav>
                                        <p:tav tm="100000">
                                          <p:val>
                                            <p:strVal val="#ppt_x"/>
                                          </p:val>
                                        </p:tav>
                                      </p:tavLst>
                                    </p:anim>
                                    <p:anim calcmode="lin" valueType="num">
                                      <p:cBhvr additive="base">
                                        <p:cTn id="130" dur="750" fill="hold"/>
                                        <p:tgtEl>
                                          <p:spTgt spid="29"/>
                                        </p:tgtEl>
                                        <p:attrNameLst>
                                          <p:attrName>ppt_y</p:attrName>
                                        </p:attrNameLst>
                                      </p:cBhvr>
                                      <p:tavLst>
                                        <p:tav tm="0">
                                          <p:val>
                                            <p:strVal val="#ppt_y"/>
                                          </p:val>
                                        </p:tav>
                                        <p:tav tm="100000">
                                          <p:val>
                                            <p:strVal val="#ppt_y"/>
                                          </p:val>
                                        </p:tav>
                                      </p:tavLst>
                                    </p:anim>
                                  </p:childTnLst>
                                </p:cTn>
                              </p:par>
                            </p:childTnLst>
                          </p:cTn>
                        </p:par>
                        <p:par>
                          <p:cTn id="131" fill="hold">
                            <p:stCondLst>
                              <p:cond delay="21000"/>
                            </p:stCondLst>
                            <p:childTnLst>
                              <p:par>
                                <p:cTn id="132" presetID="2" presetClass="entr" presetSubtype="2" fill="hold" grpId="0" nodeType="afterEffect">
                                  <p:stCondLst>
                                    <p:cond delay="0"/>
                                  </p:stCondLst>
                                  <p:childTnLst>
                                    <p:set>
                                      <p:cBhvr>
                                        <p:cTn id="133" dur="1" fill="hold">
                                          <p:stCondLst>
                                            <p:cond delay="0"/>
                                          </p:stCondLst>
                                        </p:cTn>
                                        <p:tgtEl>
                                          <p:spTgt spid="25"/>
                                        </p:tgtEl>
                                        <p:attrNameLst>
                                          <p:attrName>style.visibility</p:attrName>
                                        </p:attrNameLst>
                                      </p:cBhvr>
                                      <p:to>
                                        <p:strVal val="visible"/>
                                      </p:to>
                                    </p:set>
                                    <p:anim calcmode="lin" valueType="num">
                                      <p:cBhvr additive="base">
                                        <p:cTn id="134" dur="750" fill="hold"/>
                                        <p:tgtEl>
                                          <p:spTgt spid="25"/>
                                        </p:tgtEl>
                                        <p:attrNameLst>
                                          <p:attrName>ppt_x</p:attrName>
                                        </p:attrNameLst>
                                      </p:cBhvr>
                                      <p:tavLst>
                                        <p:tav tm="0">
                                          <p:val>
                                            <p:strVal val="1+#ppt_w/2"/>
                                          </p:val>
                                        </p:tav>
                                        <p:tav tm="100000">
                                          <p:val>
                                            <p:strVal val="#ppt_x"/>
                                          </p:val>
                                        </p:tav>
                                      </p:tavLst>
                                    </p:anim>
                                    <p:anim calcmode="lin" valueType="num">
                                      <p:cBhvr additive="base">
                                        <p:cTn id="135" dur="750" fill="hold"/>
                                        <p:tgtEl>
                                          <p:spTgt spid="25"/>
                                        </p:tgtEl>
                                        <p:attrNameLst>
                                          <p:attrName>ppt_y</p:attrName>
                                        </p:attrNameLst>
                                      </p:cBhvr>
                                      <p:tavLst>
                                        <p:tav tm="0">
                                          <p:val>
                                            <p:strVal val="#ppt_y"/>
                                          </p:val>
                                        </p:tav>
                                        <p:tav tm="100000">
                                          <p:val>
                                            <p:strVal val="#ppt_y"/>
                                          </p:val>
                                        </p:tav>
                                      </p:tavLst>
                                    </p:anim>
                                  </p:childTnLst>
                                </p:cTn>
                              </p:par>
                            </p:childTnLst>
                          </p:cTn>
                        </p:par>
                        <p:par>
                          <p:cTn id="136" fill="hold">
                            <p:stCondLst>
                              <p:cond delay="22000"/>
                            </p:stCondLst>
                            <p:childTnLst>
                              <p:par>
                                <p:cTn id="137" presetID="52" presetClass="entr" presetSubtype="0"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Scale>
                                      <p:cBhvr>
                                        <p:cTn id="139"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0" dur="750" decel="50000" fill="hold">
                                          <p:stCondLst>
                                            <p:cond delay="0"/>
                                          </p:stCondLst>
                                        </p:cTn>
                                        <p:tgtEl>
                                          <p:spTgt spid="24"/>
                                        </p:tgtEl>
                                        <p:attrNameLst>
                                          <p:attrName>ppt_x</p:attrName>
                                          <p:attrName>ppt_y</p:attrName>
                                        </p:attrNameLst>
                                      </p:cBhvr>
                                    </p:animMotion>
                                    <p:animEffect transition="in" filter="fade">
                                      <p:cBhvr>
                                        <p:cTn id="141"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p:bldP spid="12" grpId="0"/>
      <p:bldP spid="13"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Title_1"/>
          <p:cNvSpPr/>
          <p:nvPr>
            <p:custDataLst>
              <p:tags r:id="rId2"/>
            </p:custDataLst>
          </p:nvPr>
        </p:nvSpPr>
        <p:spPr>
          <a:xfrm>
            <a:off x="1893889" y="1509713"/>
            <a:ext cx="2436813" cy="475615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6000" b="1" spc="600" dirty="0" smtClean="0">
                <a:solidFill>
                  <a:schemeClr val="tx1"/>
                </a:solidFill>
                <a:latin typeface="李旭科书法" pitchFamily="2" charset="-122"/>
                <a:ea typeface="李旭科书法" pitchFamily="2" charset="-122"/>
              </a:rPr>
              <a:t>标 题</a:t>
            </a:r>
            <a:endParaRPr lang="zh-CN" altLang="en-US" sz="6000" b="1" spc="600" dirty="0">
              <a:solidFill>
                <a:schemeClr val="tx1"/>
              </a:solidFill>
              <a:latin typeface="李旭科书法" pitchFamily="2" charset="-122"/>
              <a:ea typeface="李旭科书法" pitchFamily="2" charset="-122"/>
            </a:endParaRPr>
          </a:p>
        </p:txBody>
      </p:sp>
      <p:cxnSp>
        <p:nvCxnSpPr>
          <p:cNvPr id="7" name="MH_Other_1"/>
          <p:cNvCxnSpPr/>
          <p:nvPr>
            <p:custDataLst>
              <p:tags r:id="rId3"/>
            </p:custDataLst>
          </p:nvPr>
        </p:nvCxnSpPr>
        <p:spPr>
          <a:xfrm flipH="1">
            <a:off x="4397376" y="2551113"/>
            <a:ext cx="5135563" cy="0"/>
          </a:xfrm>
          <a:prstGeom prst="line">
            <a:avLst/>
          </a:prstGeom>
          <a:ln w="3175">
            <a:solidFill>
              <a:srgbClr val="1DC3D1"/>
            </a:solidFill>
          </a:ln>
        </p:spPr>
        <p:style>
          <a:lnRef idx="1">
            <a:schemeClr val="accent1"/>
          </a:lnRef>
          <a:fillRef idx="0">
            <a:schemeClr val="accent1"/>
          </a:fillRef>
          <a:effectRef idx="0">
            <a:schemeClr val="accent1"/>
          </a:effectRef>
          <a:fontRef idx="minor">
            <a:schemeClr val="tx1"/>
          </a:fontRef>
        </p:style>
      </p:cxnSp>
      <p:sp>
        <p:nvSpPr>
          <p:cNvPr id="2052" name="MH_SubTitle_1"/>
          <p:cNvSpPr txBox="1">
            <a:spLocks noChangeArrowheads="1"/>
          </p:cNvSpPr>
          <p:nvPr>
            <p:custDataLst>
              <p:tags r:id="rId4"/>
            </p:custDataLst>
          </p:nvPr>
        </p:nvSpPr>
        <p:spPr bwMode="auto">
          <a:xfrm>
            <a:off x="4264025" y="1984375"/>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6" name="MH_Other_2"/>
          <p:cNvSpPr/>
          <p:nvPr>
            <p:custDataLst>
              <p:tags r:id="rId5"/>
            </p:custDataLst>
          </p:nvPr>
        </p:nvSpPr>
        <p:spPr>
          <a:xfrm>
            <a:off x="4741863" y="1509713"/>
            <a:ext cx="544512" cy="430212"/>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5F482D"/>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scene3d>
              <a:camera prst="orthographicFront"/>
              <a:lightRig rig="threePt" dir="t"/>
            </a:scene3d>
            <a:sp3d contourW="12700">
              <a:contourClr>
                <a:srgbClr val="FFFFFF"/>
              </a:contourClr>
            </a:sp3d>
          </a:bodyPr>
          <a:lstStyle/>
          <a:p>
            <a:pPr algn="ctr">
              <a:defRPr/>
            </a:pPr>
            <a:endParaRPr lang="zh-CN" altLang="en-US" dirty="0">
              <a:solidFill>
                <a:srgbClr val="17C2CF"/>
              </a:solidFill>
            </a:endParaRPr>
          </a:p>
        </p:txBody>
      </p:sp>
      <p:sp>
        <p:nvSpPr>
          <p:cNvPr id="2054" name="MH_SubTitle_2"/>
          <p:cNvSpPr txBox="1">
            <a:spLocks noChangeArrowheads="1"/>
          </p:cNvSpPr>
          <p:nvPr>
            <p:custDataLst>
              <p:tags r:id="rId6"/>
            </p:custDataLst>
          </p:nvPr>
        </p:nvSpPr>
        <p:spPr bwMode="auto">
          <a:xfrm>
            <a:off x="4264025" y="3325814"/>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7" name="MH_Other_3"/>
          <p:cNvSpPr/>
          <p:nvPr>
            <p:custDataLst>
              <p:tags r:id="rId7"/>
            </p:custDataLst>
          </p:nvPr>
        </p:nvSpPr>
        <p:spPr>
          <a:xfrm flipH="1">
            <a:off x="4741863" y="2778125"/>
            <a:ext cx="544512" cy="496888"/>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rgbClr val="CA83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sp>
        <p:nvSpPr>
          <p:cNvPr id="2056" name="MH_SubTitle_3"/>
          <p:cNvSpPr txBox="1">
            <a:spLocks noChangeArrowheads="1"/>
          </p:cNvSpPr>
          <p:nvPr>
            <p:custDataLst>
              <p:tags r:id="rId8"/>
            </p:custDataLst>
          </p:nvPr>
        </p:nvSpPr>
        <p:spPr bwMode="auto">
          <a:xfrm>
            <a:off x="4264025" y="4622800"/>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8" name="MH_Other_4"/>
          <p:cNvSpPr/>
          <p:nvPr>
            <p:custDataLst>
              <p:tags r:id="rId9"/>
            </p:custDataLst>
          </p:nvPr>
        </p:nvSpPr>
        <p:spPr bwMode="auto">
          <a:xfrm>
            <a:off x="4800601" y="4081463"/>
            <a:ext cx="544513" cy="474662"/>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D6D40B"/>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sp>
        <p:nvSpPr>
          <p:cNvPr id="2058" name="MH_SubTitle_4"/>
          <p:cNvSpPr txBox="1">
            <a:spLocks noChangeArrowheads="1"/>
          </p:cNvSpPr>
          <p:nvPr>
            <p:custDataLst>
              <p:tags r:id="rId10"/>
            </p:custDataLst>
          </p:nvPr>
        </p:nvSpPr>
        <p:spPr bwMode="auto">
          <a:xfrm>
            <a:off x="4264025" y="5827714"/>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9" name="MH_Other_5"/>
          <p:cNvSpPr/>
          <p:nvPr>
            <p:custDataLst>
              <p:tags r:id="rId11"/>
            </p:custDataLst>
          </p:nvPr>
        </p:nvSpPr>
        <p:spPr bwMode="auto">
          <a:xfrm>
            <a:off x="4756151" y="5345113"/>
            <a:ext cx="544513" cy="46355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D616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cxnSp>
        <p:nvCxnSpPr>
          <p:cNvPr id="27" name="MH_Other_6"/>
          <p:cNvCxnSpPr/>
          <p:nvPr>
            <p:custDataLst>
              <p:tags r:id="rId12"/>
            </p:custDataLst>
          </p:nvPr>
        </p:nvCxnSpPr>
        <p:spPr>
          <a:xfrm flipH="1">
            <a:off x="4397376" y="3897313"/>
            <a:ext cx="5135563" cy="0"/>
          </a:xfrm>
          <a:prstGeom prst="line">
            <a:avLst/>
          </a:prstGeom>
          <a:ln w="3175">
            <a:solidFill>
              <a:srgbClr val="673D14"/>
            </a:solidFill>
          </a:ln>
        </p:spPr>
        <p:style>
          <a:lnRef idx="1">
            <a:schemeClr val="accent1"/>
          </a:lnRef>
          <a:fillRef idx="0">
            <a:schemeClr val="accent1"/>
          </a:fillRef>
          <a:effectRef idx="0">
            <a:schemeClr val="accent1"/>
          </a:effectRef>
          <a:fontRef idx="minor">
            <a:schemeClr val="tx1"/>
          </a:fontRef>
        </p:style>
      </p:cxnSp>
      <p:cxnSp>
        <p:nvCxnSpPr>
          <p:cNvPr id="28" name="MH_Other_7"/>
          <p:cNvCxnSpPr/>
          <p:nvPr>
            <p:custDataLst>
              <p:tags r:id="rId13"/>
            </p:custDataLst>
          </p:nvPr>
        </p:nvCxnSpPr>
        <p:spPr>
          <a:xfrm flipH="1">
            <a:off x="4397376" y="5192713"/>
            <a:ext cx="5135563" cy="0"/>
          </a:xfrm>
          <a:prstGeom prst="line">
            <a:avLst/>
          </a:prstGeom>
          <a:ln w="3175">
            <a:solidFill>
              <a:srgbClr val="F43766"/>
            </a:solidFill>
          </a:ln>
        </p:spPr>
        <p:style>
          <a:lnRef idx="1">
            <a:schemeClr val="accent1"/>
          </a:lnRef>
          <a:fillRef idx="0">
            <a:schemeClr val="accent1"/>
          </a:fillRef>
          <a:effectRef idx="0">
            <a:schemeClr val="accent1"/>
          </a:effectRef>
          <a:fontRef idx="minor">
            <a:schemeClr val="tx1"/>
          </a:fontRef>
        </p:style>
      </p:cxnSp>
      <p:sp>
        <p:nvSpPr>
          <p:cNvPr id="19" name="MH_Text_1"/>
          <p:cNvSpPr txBox="1">
            <a:spLocks noChangeArrowheads="1"/>
          </p:cNvSpPr>
          <p:nvPr>
            <p:custDataLst>
              <p:tags r:id="rId14"/>
            </p:custDataLst>
          </p:nvPr>
        </p:nvSpPr>
        <p:spPr bwMode="auto">
          <a:xfrm>
            <a:off x="6469063" y="1406525"/>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pic>
        <p:nvPicPr>
          <p:cNvPr id="4" name="图片 3"/>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37636" y="-82497"/>
            <a:ext cx="4927813" cy="5256159"/>
          </a:xfrm>
          <a:prstGeom prst="rect">
            <a:avLst/>
          </a:prstGeom>
        </p:spPr>
      </p:pic>
      <p:pic>
        <p:nvPicPr>
          <p:cNvPr id="5" name="图片 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8371951" y="266701"/>
            <a:ext cx="5679748" cy="6858000"/>
          </a:xfrm>
          <a:prstGeom prst="rect">
            <a:avLst/>
          </a:prstGeom>
        </p:spPr>
      </p:pic>
      <p:sp>
        <p:nvSpPr>
          <p:cNvPr id="23" name="MH_Text_1"/>
          <p:cNvSpPr txBox="1">
            <a:spLocks noChangeArrowheads="1"/>
          </p:cNvSpPr>
          <p:nvPr>
            <p:custDataLst>
              <p:tags r:id="rId15"/>
            </p:custDataLst>
          </p:nvPr>
        </p:nvSpPr>
        <p:spPr bwMode="auto">
          <a:xfrm>
            <a:off x="6437582" y="2740027"/>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sp>
        <p:nvSpPr>
          <p:cNvPr id="24" name="MH_Text_1"/>
          <p:cNvSpPr txBox="1">
            <a:spLocks noChangeArrowheads="1"/>
          </p:cNvSpPr>
          <p:nvPr>
            <p:custDataLst>
              <p:tags r:id="rId16"/>
            </p:custDataLst>
          </p:nvPr>
        </p:nvSpPr>
        <p:spPr bwMode="auto">
          <a:xfrm>
            <a:off x="6469063" y="4124327"/>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sp>
        <p:nvSpPr>
          <p:cNvPr id="25" name="MH_Text_1"/>
          <p:cNvSpPr txBox="1">
            <a:spLocks noChangeArrowheads="1"/>
          </p:cNvSpPr>
          <p:nvPr>
            <p:custDataLst>
              <p:tags r:id="rId17"/>
            </p:custDataLst>
          </p:nvPr>
        </p:nvSpPr>
        <p:spPr bwMode="auto">
          <a:xfrm>
            <a:off x="6451871" y="5395917"/>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sp>
        <p:nvSpPr>
          <p:cNvPr id="26" name="矩形 25"/>
          <p:cNvSpPr/>
          <p:nvPr/>
        </p:nvSpPr>
        <p:spPr>
          <a:xfrm>
            <a:off x="4330702" y="434974"/>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1000"/>
                                        <p:tgtEl>
                                          <p:spTgt spid="2052"/>
                                        </p:tgtEl>
                                      </p:cBhvr>
                                    </p:animEffect>
                                    <p:anim calcmode="lin" valueType="num">
                                      <p:cBhvr>
                                        <p:cTn id="32" dur="1000" fill="hold"/>
                                        <p:tgtEl>
                                          <p:spTgt spid="2052"/>
                                        </p:tgtEl>
                                        <p:attrNameLst>
                                          <p:attrName>ppt_x</p:attrName>
                                        </p:attrNameLst>
                                      </p:cBhvr>
                                      <p:tavLst>
                                        <p:tav tm="0">
                                          <p:val>
                                            <p:strVal val="#ppt_x"/>
                                          </p:val>
                                        </p:tav>
                                        <p:tav tm="100000">
                                          <p:val>
                                            <p:strVal val="#ppt_x"/>
                                          </p:val>
                                        </p:tav>
                                      </p:tavLst>
                                    </p:anim>
                                    <p:anim calcmode="lin" valueType="num">
                                      <p:cBhvr>
                                        <p:cTn id="33" dur="1000" fill="hold"/>
                                        <p:tgtEl>
                                          <p:spTgt spid="205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30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1100"/>
                                        <p:tgtEl>
                                          <p:spTgt spid="7"/>
                                        </p:tgtEl>
                                      </p:cBhvr>
                                    </p:animEffect>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2054"/>
                                        </p:tgtEl>
                                        <p:attrNameLst>
                                          <p:attrName>style.visibility</p:attrName>
                                        </p:attrNameLst>
                                      </p:cBhvr>
                                      <p:to>
                                        <p:strVal val="visible"/>
                                      </p:to>
                                    </p:set>
                                    <p:animEffect transition="in" filter="fade">
                                      <p:cBhvr>
                                        <p:cTn id="52" dur="1000"/>
                                        <p:tgtEl>
                                          <p:spTgt spid="2054"/>
                                        </p:tgtEl>
                                      </p:cBhvr>
                                    </p:animEffect>
                                    <p:anim calcmode="lin" valueType="num">
                                      <p:cBhvr>
                                        <p:cTn id="53" dur="1000" fill="hold"/>
                                        <p:tgtEl>
                                          <p:spTgt spid="2054"/>
                                        </p:tgtEl>
                                        <p:attrNameLst>
                                          <p:attrName>ppt_x</p:attrName>
                                        </p:attrNameLst>
                                      </p:cBhvr>
                                      <p:tavLst>
                                        <p:tav tm="0">
                                          <p:val>
                                            <p:strVal val="#ppt_x"/>
                                          </p:val>
                                        </p:tav>
                                        <p:tav tm="100000">
                                          <p:val>
                                            <p:strVal val="#ppt_x"/>
                                          </p:val>
                                        </p:tav>
                                      </p:tavLst>
                                    </p:anim>
                                    <p:anim calcmode="lin" valueType="num">
                                      <p:cBhvr>
                                        <p:cTn id="54" dur="1000" fill="hold"/>
                                        <p:tgtEl>
                                          <p:spTgt spid="2054"/>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7"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22" presetClass="entr" presetSubtype="8" fill="hold" nodeType="withEffect">
                                  <p:stCondLst>
                                    <p:cond delay="30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1100"/>
                                        <p:tgtEl>
                                          <p:spTgt spid="27"/>
                                        </p:tgtEl>
                                      </p:cBhvr>
                                    </p:animEffect>
                                  </p:childTnLst>
                                </p:cTn>
                              </p:par>
                            </p:childTnLst>
                          </p:cTn>
                        </p:par>
                        <p:par>
                          <p:cTn id="64" fill="hold">
                            <p:stCondLst>
                              <p:cond delay="8000"/>
                            </p:stCondLst>
                            <p:childTnLst>
                              <p:par>
                                <p:cTn id="65" presetID="53" presetClass="entr" presetSubtype="16"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2056"/>
                                        </p:tgtEl>
                                        <p:attrNameLst>
                                          <p:attrName>style.visibility</p:attrName>
                                        </p:attrNameLst>
                                      </p:cBhvr>
                                      <p:to>
                                        <p:strVal val="visible"/>
                                      </p:to>
                                    </p:set>
                                    <p:animEffect transition="in" filter="fade">
                                      <p:cBhvr>
                                        <p:cTn id="73" dur="1000"/>
                                        <p:tgtEl>
                                          <p:spTgt spid="2056"/>
                                        </p:tgtEl>
                                      </p:cBhvr>
                                    </p:animEffect>
                                    <p:anim calcmode="lin" valueType="num">
                                      <p:cBhvr>
                                        <p:cTn id="74" dur="1000" fill="hold"/>
                                        <p:tgtEl>
                                          <p:spTgt spid="2056"/>
                                        </p:tgtEl>
                                        <p:attrNameLst>
                                          <p:attrName>ppt_x</p:attrName>
                                        </p:attrNameLst>
                                      </p:cBhvr>
                                      <p:tavLst>
                                        <p:tav tm="0">
                                          <p:val>
                                            <p:strVal val="#ppt_x"/>
                                          </p:val>
                                        </p:tav>
                                        <p:tav tm="100000">
                                          <p:val>
                                            <p:strVal val="#ppt_x"/>
                                          </p:val>
                                        </p:tav>
                                      </p:tavLst>
                                    </p:anim>
                                    <p:anim calcmode="lin" valueType="num">
                                      <p:cBhvr>
                                        <p:cTn id="75" dur="1000" fill="hold"/>
                                        <p:tgtEl>
                                          <p:spTgt spid="2056"/>
                                        </p:tgtEl>
                                        <p:attrNameLst>
                                          <p:attrName>ppt_y</p:attrName>
                                        </p:attrNameLst>
                                      </p:cBhvr>
                                      <p:tavLst>
                                        <p:tav tm="0">
                                          <p:val>
                                            <p:strVal val="#ppt_y+.1"/>
                                          </p:val>
                                        </p:tav>
                                        <p:tav tm="100000">
                                          <p:val>
                                            <p:strVal val="#ppt_y"/>
                                          </p:val>
                                        </p:tav>
                                      </p:tavLst>
                                    </p:anim>
                                  </p:childTnLst>
                                </p:cTn>
                              </p:par>
                            </p:childTnLst>
                          </p:cTn>
                        </p:par>
                        <p:par>
                          <p:cTn id="76" fill="hold">
                            <p:stCondLst>
                              <p:cond delay="9500"/>
                            </p:stCondLst>
                            <p:childTnLst>
                              <p:par>
                                <p:cTn id="77" presetID="47"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par>
                                <p:cTn id="82" presetID="22" presetClass="entr" presetSubtype="8" fill="hold" nodeType="withEffect">
                                  <p:stCondLst>
                                    <p:cond delay="300"/>
                                  </p:stCondLst>
                                  <p:childTnLst>
                                    <p:set>
                                      <p:cBhvr>
                                        <p:cTn id="83" dur="1" fill="hold">
                                          <p:stCondLst>
                                            <p:cond delay="0"/>
                                          </p:stCondLst>
                                        </p:cTn>
                                        <p:tgtEl>
                                          <p:spTgt spid="28"/>
                                        </p:tgtEl>
                                        <p:attrNameLst>
                                          <p:attrName>style.visibility</p:attrName>
                                        </p:attrNameLst>
                                      </p:cBhvr>
                                      <p:to>
                                        <p:strVal val="visible"/>
                                      </p:to>
                                    </p:set>
                                    <p:animEffect transition="in" filter="wipe(left)">
                                      <p:cBhvr>
                                        <p:cTn id="84" dur="1100"/>
                                        <p:tgtEl>
                                          <p:spTgt spid="28"/>
                                        </p:tgtEl>
                                      </p:cBhvr>
                                    </p:animEffect>
                                  </p:childTnLst>
                                </p:cTn>
                              </p:par>
                            </p:childTnLst>
                          </p:cTn>
                        </p:par>
                        <p:par>
                          <p:cTn id="85" fill="hold">
                            <p:stCondLst>
                              <p:cond delay="10500"/>
                            </p:stCondLst>
                            <p:childTnLst>
                              <p:par>
                                <p:cTn id="86" presetID="53" presetClass="entr" presetSubtype="16"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11000"/>
                            </p:stCondLst>
                            <p:childTnLst>
                              <p:par>
                                <p:cTn id="92" presetID="42" presetClass="entr" presetSubtype="0" fill="hold" grpId="0" nodeType="afterEffect">
                                  <p:stCondLst>
                                    <p:cond delay="0"/>
                                  </p:stCondLst>
                                  <p:childTnLst>
                                    <p:set>
                                      <p:cBhvr>
                                        <p:cTn id="93" dur="1" fill="hold">
                                          <p:stCondLst>
                                            <p:cond delay="0"/>
                                          </p:stCondLst>
                                        </p:cTn>
                                        <p:tgtEl>
                                          <p:spTgt spid="2058"/>
                                        </p:tgtEl>
                                        <p:attrNameLst>
                                          <p:attrName>style.visibility</p:attrName>
                                        </p:attrNameLst>
                                      </p:cBhvr>
                                      <p:to>
                                        <p:strVal val="visible"/>
                                      </p:to>
                                    </p:set>
                                    <p:animEffect transition="in" filter="fade">
                                      <p:cBhvr>
                                        <p:cTn id="94" dur="1000"/>
                                        <p:tgtEl>
                                          <p:spTgt spid="2058"/>
                                        </p:tgtEl>
                                      </p:cBhvr>
                                    </p:animEffect>
                                    <p:anim calcmode="lin" valueType="num">
                                      <p:cBhvr>
                                        <p:cTn id="95" dur="1000" fill="hold"/>
                                        <p:tgtEl>
                                          <p:spTgt spid="2058"/>
                                        </p:tgtEl>
                                        <p:attrNameLst>
                                          <p:attrName>ppt_x</p:attrName>
                                        </p:attrNameLst>
                                      </p:cBhvr>
                                      <p:tavLst>
                                        <p:tav tm="0">
                                          <p:val>
                                            <p:strVal val="#ppt_x"/>
                                          </p:val>
                                        </p:tav>
                                        <p:tav tm="100000">
                                          <p:val>
                                            <p:strVal val="#ppt_x"/>
                                          </p:val>
                                        </p:tav>
                                      </p:tavLst>
                                    </p:anim>
                                    <p:anim calcmode="lin" valueType="num">
                                      <p:cBhvr>
                                        <p:cTn id="96" dur="1000" fill="hold"/>
                                        <p:tgtEl>
                                          <p:spTgt spid="2058"/>
                                        </p:tgtEl>
                                        <p:attrNameLst>
                                          <p:attrName>ppt_y</p:attrName>
                                        </p:attrNameLst>
                                      </p:cBhvr>
                                      <p:tavLst>
                                        <p:tav tm="0">
                                          <p:val>
                                            <p:strVal val="#ppt_y+.1"/>
                                          </p:val>
                                        </p:tav>
                                        <p:tav tm="100000">
                                          <p:val>
                                            <p:strVal val="#ppt_y"/>
                                          </p:val>
                                        </p:tav>
                                      </p:tavLst>
                                    </p:anim>
                                  </p:childTnLst>
                                </p:cTn>
                              </p:par>
                            </p:childTnLst>
                          </p:cTn>
                        </p:par>
                        <p:par>
                          <p:cTn id="97" fill="hold">
                            <p:stCondLst>
                              <p:cond delay="12000"/>
                            </p:stCondLst>
                            <p:childTnLst>
                              <p:par>
                                <p:cTn id="98" presetID="47" presetClass="entr" presetSubtype="0"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70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52" grpId="0"/>
      <p:bldP spid="36" grpId="0" animBg="1"/>
      <p:bldP spid="2054" grpId="0"/>
      <p:bldP spid="37" grpId="0" animBg="1"/>
      <p:bldP spid="2056" grpId="0"/>
      <p:bldP spid="38" grpId="0" animBg="1"/>
      <p:bldP spid="2058" grpId="0"/>
      <p:bldP spid="39" grpId="0" animBg="1"/>
      <p:bldP spid="19" grpId="0"/>
      <p:bldP spid="23" grpId="0"/>
      <p:bldP spid="24"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558126" y="2093094"/>
            <a:ext cx="9868137" cy="3793356"/>
            <a:chOff x="1927159" y="2048201"/>
            <a:chExt cx="8613841" cy="3311199"/>
          </a:xfrm>
        </p:grpSpPr>
        <p:sp>
          <p:nvSpPr>
            <p:cNvPr id="235" name="MH_Other_1"/>
            <p:cNvSpPr>
              <a:spLocks noChangeShapeType="1"/>
            </p:cNvSpPr>
            <p:nvPr>
              <p:custDataLst>
                <p:tags r:id="rId2"/>
              </p:custDataLst>
            </p:nvPr>
          </p:nvSpPr>
          <p:spPr bwMode="auto">
            <a:xfrm>
              <a:off x="4800861" y="3700169"/>
              <a:ext cx="2922715" cy="0"/>
            </a:xfrm>
            <a:prstGeom prst="line">
              <a:avLst/>
            </a:prstGeom>
            <a:noFill/>
            <a:ln w="3175">
              <a:solidFill>
                <a:srgbClr val="BCBCBC"/>
              </a:solidFill>
              <a:prstDash val="sysDash"/>
              <a:round/>
            </a:ln>
          </p:spPr>
          <p:txBody>
            <a:bodyPr wrap="none" anchor="ctr"/>
            <a:lstStyle/>
            <a:p>
              <a:pPr>
                <a:defRPr/>
              </a:pPr>
              <a:endParaRPr lang="zh-CN" altLang="en-US" sz="1100"/>
            </a:p>
          </p:txBody>
        </p:sp>
        <p:sp>
          <p:nvSpPr>
            <p:cNvPr id="3080" name="MH_Title_1"/>
            <p:cNvSpPr>
              <a:spLocks noChangeArrowheads="1"/>
            </p:cNvSpPr>
            <p:nvPr>
              <p:custDataLst>
                <p:tags r:id="rId3"/>
              </p:custDataLst>
            </p:nvPr>
          </p:nvSpPr>
          <p:spPr bwMode="auto">
            <a:xfrm>
              <a:off x="5752105" y="3199132"/>
              <a:ext cx="998443" cy="994812"/>
            </a:xfrm>
            <a:prstGeom prst="ellipse">
              <a:avLst/>
            </a:prstGeom>
            <a:solidFill>
              <a:srgbClr val="FF0000"/>
            </a:solidFill>
            <a:ln w="63500" cmpd="dbl">
              <a:solidFill>
                <a:srgbClr val="FFFFFF"/>
              </a:solidFill>
              <a:round/>
            </a:ln>
          </p:spPr>
          <p:txBody>
            <a:bodyPr lIns="0" tIns="0" rIns="0" bIns="0" anchor="ctr">
              <a:norm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eaLnBrk="1" hangingPunct="1">
                <a:spcBef>
                  <a:spcPct val="0"/>
                </a:spcBef>
                <a:buFontTx/>
                <a:buNone/>
                <a:defRPr/>
              </a:pPr>
              <a:r>
                <a:rPr lang="en-US" altLang="zh-CN" sz="1800" dirty="0">
                  <a:solidFill>
                    <a:srgbClr val="FFFFFF"/>
                  </a:solidFill>
                  <a:latin typeface="+mn-lt"/>
                  <a:ea typeface="+mn-ea"/>
                </a:rPr>
                <a:t>LOREM</a:t>
              </a:r>
              <a:endParaRPr lang="zh-CN" altLang="en-US" sz="1800" dirty="0">
                <a:solidFill>
                  <a:srgbClr val="FFFFFF"/>
                </a:solidFill>
                <a:latin typeface="+mn-lt"/>
                <a:ea typeface="+mn-ea"/>
              </a:endParaRPr>
            </a:p>
          </p:txBody>
        </p:sp>
        <p:cxnSp>
          <p:nvCxnSpPr>
            <p:cNvPr id="3076" name="MH_Other_2"/>
            <p:cNvCxnSpPr>
              <a:cxnSpLocks noChangeShapeType="1"/>
            </p:cNvCxnSpPr>
            <p:nvPr>
              <p:custDataLst>
                <p:tags r:id="rId4"/>
              </p:custDataLst>
            </p:nvPr>
          </p:nvCxnSpPr>
          <p:spPr bwMode="auto">
            <a:xfrm rot="10800000" flipH="1" flipV="1">
              <a:off x="7109986" y="2253335"/>
              <a:ext cx="1816" cy="2882777"/>
            </a:xfrm>
            <a:prstGeom prst="bentConnector3">
              <a:avLst>
                <a:gd name="adj1" fmla="val -13200005"/>
              </a:avLst>
            </a:prstGeom>
            <a:noFill/>
            <a:ln w="3175">
              <a:solidFill>
                <a:srgbClr val="BCBCBC"/>
              </a:solidFill>
              <a:prstDash val="sysDash"/>
              <a:miter lim="800000"/>
            </a:ln>
            <a:extLst>
              <a:ext uri="{909E8E84-426E-40DD-AFC4-6F175D3DCCD1}">
                <a14:hiddenFill xmlns:a14="http://schemas.microsoft.com/office/drawing/2010/main">
                  <a:noFill/>
                </a14:hiddenFill>
              </a:ext>
            </a:extLst>
          </p:spPr>
        </p:cxnSp>
        <p:cxnSp>
          <p:nvCxnSpPr>
            <p:cNvPr id="3077" name="MH_Other_3"/>
            <p:cNvCxnSpPr>
              <a:cxnSpLocks noChangeShapeType="1"/>
            </p:cNvCxnSpPr>
            <p:nvPr>
              <p:custDataLst>
                <p:tags r:id="rId5"/>
              </p:custDataLst>
            </p:nvPr>
          </p:nvCxnSpPr>
          <p:spPr bwMode="auto">
            <a:xfrm rot="10800000" flipV="1">
              <a:off x="7445827" y="2901415"/>
              <a:ext cx="12707" cy="1563018"/>
            </a:xfrm>
            <a:prstGeom prst="bentConnector3">
              <a:avLst>
                <a:gd name="adj1" fmla="val 1420000"/>
              </a:avLst>
            </a:prstGeom>
            <a:noFill/>
            <a:ln w="3175">
              <a:solidFill>
                <a:srgbClr val="BCBCBC"/>
              </a:solidFill>
              <a:prstDash val="sysDash"/>
              <a:miter lim="800000"/>
            </a:ln>
            <a:extLst>
              <a:ext uri="{909E8E84-426E-40DD-AFC4-6F175D3DCCD1}">
                <a14:hiddenFill xmlns:a14="http://schemas.microsoft.com/office/drawing/2010/main">
                  <a:noFill/>
                </a14:hiddenFill>
              </a:ext>
            </a:extLst>
          </p:spPr>
        </p:cxnSp>
        <p:sp>
          <p:nvSpPr>
            <p:cNvPr id="3078" name="MH_Other_4"/>
            <p:cNvSpPr>
              <a:spLocks noChangeArrowheads="1"/>
            </p:cNvSpPr>
            <p:nvPr>
              <p:custDataLst>
                <p:tags r:id="rId6"/>
              </p:custDataLst>
            </p:nvPr>
          </p:nvSpPr>
          <p:spPr bwMode="auto">
            <a:xfrm>
              <a:off x="7053711" y="2142599"/>
              <a:ext cx="217842" cy="216027"/>
            </a:xfrm>
            <a:prstGeom prst="ellipse">
              <a:avLst/>
            </a:prstGeom>
            <a:solidFill>
              <a:srgbClr val="D6E4B8"/>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79" name="MH_Other_5"/>
            <p:cNvSpPr>
              <a:spLocks noChangeArrowheads="1"/>
            </p:cNvSpPr>
            <p:nvPr>
              <p:custDataLst>
                <p:tags r:id="rId7"/>
              </p:custDataLst>
            </p:nvPr>
          </p:nvSpPr>
          <p:spPr bwMode="auto">
            <a:xfrm>
              <a:off x="7409520" y="2785232"/>
              <a:ext cx="217842" cy="217842"/>
            </a:xfrm>
            <a:prstGeom prst="ellipse">
              <a:avLst/>
            </a:prstGeom>
            <a:solidFill>
              <a:srgbClr val="D5371D"/>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2" name="MH_Other_6"/>
            <p:cNvSpPr>
              <a:spLocks noChangeArrowheads="1"/>
            </p:cNvSpPr>
            <p:nvPr>
              <p:custDataLst>
                <p:tags r:id="rId8"/>
              </p:custDataLst>
            </p:nvPr>
          </p:nvSpPr>
          <p:spPr bwMode="auto">
            <a:xfrm>
              <a:off x="7418596" y="4348250"/>
              <a:ext cx="217842" cy="217842"/>
            </a:xfrm>
            <a:prstGeom prst="ellipse">
              <a:avLst/>
            </a:prstGeom>
            <a:solidFill>
              <a:srgbClr val="D23010"/>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81" name="MH_Other_7"/>
            <p:cNvSpPr>
              <a:spLocks noChangeArrowheads="1"/>
            </p:cNvSpPr>
            <p:nvPr>
              <p:custDataLst>
                <p:tags r:id="rId9"/>
              </p:custDataLst>
            </p:nvPr>
          </p:nvSpPr>
          <p:spPr bwMode="auto">
            <a:xfrm>
              <a:off x="7066418" y="5030822"/>
              <a:ext cx="219658" cy="217842"/>
            </a:xfrm>
            <a:prstGeom prst="ellipse">
              <a:avLst/>
            </a:prstGeom>
            <a:solidFill>
              <a:srgbClr val="A248C2"/>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82" name="MH_Other_8"/>
            <p:cNvSpPr>
              <a:spLocks noChangeArrowheads="1"/>
            </p:cNvSpPr>
            <p:nvPr>
              <p:custDataLst>
                <p:tags r:id="rId10"/>
              </p:custDataLst>
            </p:nvPr>
          </p:nvSpPr>
          <p:spPr bwMode="auto">
            <a:xfrm>
              <a:off x="7598316" y="3589433"/>
              <a:ext cx="217842" cy="217842"/>
            </a:xfrm>
            <a:prstGeom prst="ellipse">
              <a:avLst/>
            </a:prstGeom>
            <a:solidFill>
              <a:srgbClr val="7172FA"/>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8" name="MH_SubTitle_6"/>
            <p:cNvSpPr txBox="1">
              <a:spLocks noChangeArrowheads="1"/>
            </p:cNvSpPr>
            <p:nvPr>
              <p:custDataLst>
                <p:tags r:id="rId11"/>
              </p:custDataLst>
            </p:nvPr>
          </p:nvSpPr>
          <p:spPr bwMode="auto">
            <a:xfrm>
              <a:off x="7336906" y="2048201"/>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09" name="MH_SubTitle_7"/>
            <p:cNvSpPr txBox="1">
              <a:spLocks noChangeArrowheads="1"/>
            </p:cNvSpPr>
            <p:nvPr>
              <p:custDataLst>
                <p:tags r:id="rId12"/>
              </p:custDataLst>
            </p:nvPr>
          </p:nvSpPr>
          <p:spPr bwMode="auto">
            <a:xfrm>
              <a:off x="7685453" y="2683574"/>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10" name="MH_SubTitle_8"/>
            <p:cNvSpPr txBox="1">
              <a:spLocks noChangeArrowheads="1"/>
            </p:cNvSpPr>
            <p:nvPr>
              <p:custDataLst>
                <p:tags r:id="rId13"/>
              </p:custDataLst>
            </p:nvPr>
          </p:nvSpPr>
          <p:spPr bwMode="auto">
            <a:xfrm>
              <a:off x="7870619" y="3502298"/>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11" name="MH_SubTitle_9"/>
            <p:cNvSpPr txBox="1">
              <a:spLocks noChangeArrowheads="1"/>
            </p:cNvSpPr>
            <p:nvPr>
              <p:custDataLst>
                <p:tags r:id="rId14"/>
              </p:custDataLst>
            </p:nvPr>
          </p:nvSpPr>
          <p:spPr bwMode="auto">
            <a:xfrm>
              <a:off x="7712684" y="4253853"/>
              <a:ext cx="2670382"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12" name="MH_SubTitle_10"/>
            <p:cNvSpPr txBox="1">
              <a:spLocks noChangeArrowheads="1"/>
            </p:cNvSpPr>
            <p:nvPr>
              <p:custDataLst>
                <p:tags r:id="rId15"/>
              </p:custDataLst>
            </p:nvPr>
          </p:nvSpPr>
          <p:spPr bwMode="auto">
            <a:xfrm>
              <a:off x="7355059" y="4932793"/>
              <a:ext cx="2670381" cy="426607"/>
            </a:xfrm>
            <a:prstGeom prst="rect">
              <a:avLst/>
            </a:prstGeom>
            <a:noFill/>
            <a:ln>
              <a:noFill/>
            </a:ln>
          </p:spPr>
          <p:txBody>
            <a:bodyPr>
              <a:normAutofit/>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cxnSp>
          <p:nvCxnSpPr>
            <p:cNvPr id="3089" name="MH_Other_9"/>
            <p:cNvCxnSpPr>
              <a:cxnSpLocks noChangeShapeType="1"/>
            </p:cNvCxnSpPr>
            <p:nvPr>
              <p:custDataLst>
                <p:tags r:id="rId16"/>
              </p:custDataLst>
            </p:nvPr>
          </p:nvCxnSpPr>
          <p:spPr bwMode="auto">
            <a:xfrm rot="10800000" flipV="1">
              <a:off x="5356357" y="2253335"/>
              <a:ext cx="1816" cy="2882777"/>
            </a:xfrm>
            <a:prstGeom prst="bentConnector3">
              <a:avLst>
                <a:gd name="adj1" fmla="val -13200005"/>
              </a:avLst>
            </a:prstGeom>
            <a:noFill/>
            <a:ln w="3175">
              <a:solidFill>
                <a:srgbClr val="BCBCBC"/>
              </a:solidFill>
              <a:prstDash val="sysDash"/>
              <a:miter lim="800000"/>
            </a:ln>
            <a:extLst>
              <a:ext uri="{909E8E84-426E-40DD-AFC4-6F175D3DCCD1}">
                <a14:hiddenFill xmlns:a14="http://schemas.microsoft.com/office/drawing/2010/main">
                  <a:noFill/>
                </a14:hiddenFill>
              </a:ext>
            </a:extLst>
          </p:spPr>
        </p:cxnSp>
        <p:cxnSp>
          <p:nvCxnSpPr>
            <p:cNvPr id="3090" name="MH_Other_10"/>
            <p:cNvCxnSpPr>
              <a:cxnSpLocks noChangeShapeType="1"/>
            </p:cNvCxnSpPr>
            <p:nvPr>
              <p:custDataLst>
                <p:tags r:id="rId17"/>
              </p:custDataLst>
            </p:nvPr>
          </p:nvCxnSpPr>
          <p:spPr bwMode="auto">
            <a:xfrm rot="10800000" flipH="1" flipV="1">
              <a:off x="5009625" y="2901415"/>
              <a:ext cx="12707" cy="1563018"/>
            </a:xfrm>
            <a:prstGeom prst="bentConnector3">
              <a:avLst>
                <a:gd name="adj1" fmla="val 1420000"/>
              </a:avLst>
            </a:prstGeom>
            <a:noFill/>
            <a:ln w="3175">
              <a:solidFill>
                <a:srgbClr val="BCBCBC"/>
              </a:solidFill>
              <a:prstDash val="sysDash"/>
              <a:miter lim="800000"/>
            </a:ln>
            <a:extLst>
              <a:ext uri="{909E8E84-426E-40DD-AFC4-6F175D3DCCD1}">
                <a14:hiddenFill xmlns:a14="http://schemas.microsoft.com/office/drawing/2010/main">
                  <a:noFill/>
                </a14:hiddenFill>
              </a:ext>
            </a:extLst>
          </p:spPr>
        </p:cxnSp>
        <p:sp>
          <p:nvSpPr>
            <p:cNvPr id="3091" name="MH_Other_11"/>
            <p:cNvSpPr>
              <a:spLocks noChangeArrowheads="1"/>
            </p:cNvSpPr>
            <p:nvPr>
              <p:custDataLst>
                <p:tags r:id="rId18"/>
              </p:custDataLst>
            </p:nvPr>
          </p:nvSpPr>
          <p:spPr bwMode="auto">
            <a:xfrm flipH="1">
              <a:off x="5196606" y="2142599"/>
              <a:ext cx="217842" cy="216027"/>
            </a:xfrm>
            <a:prstGeom prst="ellipse">
              <a:avLst/>
            </a:prstGeom>
            <a:solidFill>
              <a:srgbClr val="B8AE3D"/>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92" name="MH_Other_12"/>
            <p:cNvSpPr>
              <a:spLocks noChangeArrowheads="1"/>
            </p:cNvSpPr>
            <p:nvPr>
              <p:custDataLst>
                <p:tags r:id="rId19"/>
              </p:custDataLst>
            </p:nvPr>
          </p:nvSpPr>
          <p:spPr bwMode="auto">
            <a:xfrm flipH="1">
              <a:off x="4840797" y="2785232"/>
              <a:ext cx="217842" cy="217842"/>
            </a:xfrm>
            <a:prstGeom prst="ellipse">
              <a:avLst/>
            </a:prstGeom>
            <a:solidFill>
              <a:srgbClr val="2E178B"/>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93" name="MH_Other_13"/>
            <p:cNvSpPr>
              <a:spLocks noChangeArrowheads="1"/>
            </p:cNvSpPr>
            <p:nvPr>
              <p:custDataLst>
                <p:tags r:id="rId20"/>
              </p:custDataLst>
            </p:nvPr>
          </p:nvSpPr>
          <p:spPr bwMode="auto">
            <a:xfrm flipH="1">
              <a:off x="4831721" y="4348250"/>
              <a:ext cx="217842" cy="217842"/>
            </a:xfrm>
            <a:prstGeom prst="ellipse">
              <a:avLst/>
            </a:prstGeom>
            <a:solidFill>
              <a:srgbClr val="54B570"/>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94" name="MH_Other_14"/>
            <p:cNvSpPr>
              <a:spLocks noChangeArrowheads="1"/>
            </p:cNvSpPr>
            <p:nvPr>
              <p:custDataLst>
                <p:tags r:id="rId21"/>
              </p:custDataLst>
            </p:nvPr>
          </p:nvSpPr>
          <p:spPr bwMode="auto">
            <a:xfrm flipH="1">
              <a:off x="5182083" y="5030822"/>
              <a:ext cx="219658" cy="217842"/>
            </a:xfrm>
            <a:prstGeom prst="ellipse">
              <a:avLst/>
            </a:prstGeom>
            <a:solidFill>
              <a:srgbClr val="1C3E53"/>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095" name="MH_Other_15"/>
            <p:cNvSpPr>
              <a:spLocks noChangeArrowheads="1"/>
            </p:cNvSpPr>
            <p:nvPr>
              <p:custDataLst>
                <p:tags r:id="rId22"/>
              </p:custDataLst>
            </p:nvPr>
          </p:nvSpPr>
          <p:spPr bwMode="auto">
            <a:xfrm flipH="1">
              <a:off x="4652001" y="3589433"/>
              <a:ext cx="217842" cy="217842"/>
            </a:xfrm>
            <a:prstGeom prst="ellipse">
              <a:avLst/>
            </a:prstGeom>
            <a:solidFill>
              <a:srgbClr val="9106A2"/>
            </a:solidFill>
            <a:ln w="38100" cmpd="dbl">
              <a:solidFill>
                <a:srgbClr val="FFFFFF"/>
              </a:solidFill>
              <a:round/>
            </a:ln>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endParaRPr lang="zh-CN" altLang="en-US" sz="1800">
                <a:solidFill>
                  <a:schemeClr val="bg1"/>
                </a:solidFill>
                <a:latin typeface="Verdana" pitchFamily="34" charset="0"/>
                <a:ea typeface="Gulim" pitchFamily="34" charset="-127"/>
              </a:endParaRPr>
            </a:p>
          </p:txBody>
        </p:sp>
        <p:sp>
          <p:nvSpPr>
            <p:cNvPr id="38" name="MH_SubTitle_1"/>
            <p:cNvSpPr txBox="1">
              <a:spLocks noChangeArrowheads="1"/>
            </p:cNvSpPr>
            <p:nvPr>
              <p:custDataLst>
                <p:tags r:id="rId23"/>
              </p:custDataLst>
            </p:nvPr>
          </p:nvSpPr>
          <p:spPr bwMode="auto">
            <a:xfrm flipH="1">
              <a:off x="2460872" y="2048201"/>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algn="r" eaLnBrk="1" hangingPunct="1">
                <a:lnSpc>
                  <a:spcPct val="130000"/>
                </a:lnSpc>
                <a:spcBef>
                  <a:spcPct val="50000"/>
                </a:spcBef>
                <a:defRPr/>
              </a:pPr>
              <a:r>
                <a:rPr lang="zh-CN" altLang="en-US" sz="1400" dirty="0" smtClean="0">
                  <a:solidFill>
                    <a:schemeClr val="tx1"/>
                  </a:solidFill>
                  <a:latin typeface="+mn-lt"/>
                  <a:ea typeface="+mn-ea"/>
                </a:rPr>
                <a:t>输入你的文本内容</a:t>
              </a:r>
              <a:endParaRPr lang="zh-CN" altLang="en-US" sz="1400" dirty="0">
                <a:solidFill>
                  <a:schemeClr val="tx1"/>
                </a:solidFill>
                <a:latin typeface="+mn-lt"/>
                <a:ea typeface="+mn-ea"/>
              </a:endParaRPr>
            </a:p>
          </p:txBody>
        </p:sp>
        <p:sp>
          <p:nvSpPr>
            <p:cNvPr id="39" name="MH_SubTitle_2"/>
            <p:cNvSpPr txBox="1">
              <a:spLocks noChangeArrowheads="1"/>
            </p:cNvSpPr>
            <p:nvPr>
              <p:custDataLst>
                <p:tags r:id="rId24"/>
              </p:custDataLst>
            </p:nvPr>
          </p:nvSpPr>
          <p:spPr bwMode="auto">
            <a:xfrm flipH="1">
              <a:off x="2112325" y="2683574"/>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sp>
          <p:nvSpPr>
            <p:cNvPr id="40" name="MH_SubTitle_3"/>
            <p:cNvSpPr txBox="1">
              <a:spLocks noChangeArrowheads="1"/>
            </p:cNvSpPr>
            <p:nvPr>
              <p:custDataLst>
                <p:tags r:id="rId25"/>
              </p:custDataLst>
            </p:nvPr>
          </p:nvSpPr>
          <p:spPr bwMode="auto">
            <a:xfrm flipH="1">
              <a:off x="1927159" y="3502298"/>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sp>
          <p:nvSpPr>
            <p:cNvPr id="41" name="MH_SubTitle_4"/>
            <p:cNvSpPr txBox="1">
              <a:spLocks noChangeArrowheads="1"/>
            </p:cNvSpPr>
            <p:nvPr>
              <p:custDataLst>
                <p:tags r:id="rId26"/>
              </p:custDataLst>
            </p:nvPr>
          </p:nvSpPr>
          <p:spPr bwMode="auto">
            <a:xfrm flipH="1">
              <a:off x="2085095" y="4253853"/>
              <a:ext cx="2670382"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sp>
          <p:nvSpPr>
            <p:cNvPr id="42" name="MH_SubTitle_5"/>
            <p:cNvSpPr txBox="1">
              <a:spLocks noChangeArrowheads="1"/>
            </p:cNvSpPr>
            <p:nvPr>
              <p:custDataLst>
                <p:tags r:id="rId27"/>
              </p:custDataLst>
            </p:nvPr>
          </p:nvSpPr>
          <p:spPr bwMode="auto">
            <a:xfrm flipH="1">
              <a:off x="2442719" y="4932794"/>
              <a:ext cx="2670381" cy="381224"/>
            </a:xfrm>
            <a:prstGeom prst="rect">
              <a:avLst/>
            </a:prstGeom>
            <a:noFill/>
            <a:ln>
              <a:noFill/>
            </a:ln>
          </p:spPr>
          <p:txBody>
            <a:bodyPr/>
            <a:lstStyle>
              <a:lvl1pPr marL="342900" indent="-342900" eaLnBrk="0" hangingPunct="0">
                <a:defRPr sz="3200">
                  <a:solidFill>
                    <a:schemeClr val="bg1"/>
                  </a:solidFill>
                  <a:latin typeface="Verdana" pitchFamily="34" charset="0"/>
                  <a:ea typeface="Gulim" pitchFamily="34" charset="-127"/>
                </a:defRPr>
              </a:lvl1pPr>
              <a:lvl2pPr marL="742950" indent="-285750" eaLnBrk="0" hangingPunct="0">
                <a:defRPr sz="3200">
                  <a:solidFill>
                    <a:schemeClr val="bg1"/>
                  </a:solidFill>
                  <a:latin typeface="Verdana" pitchFamily="34" charset="0"/>
                  <a:ea typeface="Gulim" pitchFamily="34" charset="-127"/>
                </a:defRPr>
              </a:lvl2pPr>
              <a:lvl3pPr marL="1143000" indent="-228600" eaLnBrk="0" hangingPunct="0">
                <a:defRPr sz="3200">
                  <a:solidFill>
                    <a:schemeClr val="bg1"/>
                  </a:solidFill>
                  <a:latin typeface="Verdana" pitchFamily="34" charset="0"/>
                  <a:ea typeface="Gulim" pitchFamily="34" charset="-127"/>
                </a:defRPr>
              </a:lvl3pPr>
              <a:lvl4pPr marL="1600200" indent="-228600" eaLnBrk="0" hangingPunct="0">
                <a:defRPr sz="3200">
                  <a:solidFill>
                    <a:schemeClr val="bg1"/>
                  </a:solidFill>
                  <a:latin typeface="Verdana" pitchFamily="34" charset="0"/>
                  <a:ea typeface="Gulim" pitchFamily="34" charset="-127"/>
                </a:defRPr>
              </a:lvl4pPr>
              <a:lvl5pPr marL="2057400" indent="-228600" eaLnBrk="0" hangingPunct="0">
                <a:defRPr sz="3200">
                  <a:solidFill>
                    <a:schemeClr val="bg1"/>
                  </a:solidFill>
                  <a:latin typeface="Verdana" pitchFamily="34" charset="0"/>
                  <a:ea typeface="Gulim" pitchFamily="34" charset="-127"/>
                </a:defRPr>
              </a:lvl5pPr>
              <a:lvl6pPr marL="2514600" indent="-228600" eaLnBrk="0" fontAlgn="base" hangingPunct="0">
                <a:spcBef>
                  <a:spcPct val="0"/>
                </a:spcBef>
                <a:spcAft>
                  <a:spcPct val="0"/>
                </a:spcAft>
                <a:defRPr sz="3200">
                  <a:solidFill>
                    <a:schemeClr val="bg1"/>
                  </a:solidFill>
                  <a:latin typeface="Verdana" pitchFamily="34" charset="0"/>
                  <a:ea typeface="Gulim" pitchFamily="34" charset="-127"/>
                </a:defRPr>
              </a:lvl6pPr>
              <a:lvl7pPr marL="2971800" indent="-228600" eaLnBrk="0" fontAlgn="base" hangingPunct="0">
                <a:spcBef>
                  <a:spcPct val="0"/>
                </a:spcBef>
                <a:spcAft>
                  <a:spcPct val="0"/>
                </a:spcAft>
                <a:defRPr sz="3200">
                  <a:solidFill>
                    <a:schemeClr val="bg1"/>
                  </a:solidFill>
                  <a:latin typeface="Verdana" pitchFamily="34" charset="0"/>
                  <a:ea typeface="Gulim" pitchFamily="34" charset="-127"/>
                </a:defRPr>
              </a:lvl7pPr>
              <a:lvl8pPr marL="3429000" indent="-228600" eaLnBrk="0" fontAlgn="base" hangingPunct="0">
                <a:spcBef>
                  <a:spcPct val="0"/>
                </a:spcBef>
                <a:spcAft>
                  <a:spcPct val="0"/>
                </a:spcAft>
                <a:defRPr sz="3200">
                  <a:solidFill>
                    <a:schemeClr val="bg1"/>
                  </a:solidFill>
                  <a:latin typeface="Verdana" pitchFamily="34" charset="0"/>
                  <a:ea typeface="Gulim" pitchFamily="34" charset="-127"/>
                </a:defRPr>
              </a:lvl8pPr>
              <a:lvl9pPr marL="3886200" indent="-228600" eaLnBrk="0" fontAlgn="base" hangingPunct="0">
                <a:spcBef>
                  <a:spcPct val="0"/>
                </a:spcBef>
                <a:spcAft>
                  <a:spcPct val="0"/>
                </a:spcAft>
                <a:defRPr sz="3200">
                  <a:solidFill>
                    <a:schemeClr val="bg1"/>
                  </a:solidFill>
                  <a:latin typeface="Verdana" pitchFamily="34" charset="0"/>
                  <a:ea typeface="Gulim"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grpSp>
      <p:pic>
        <p:nvPicPr>
          <p:cNvPr id="5" name="图片 4"/>
          <p:cNvPicPr>
            <a:picLocks noChangeAspect="1"/>
          </p:cNvPicPr>
          <p:nvPr/>
        </p:nvPicPr>
        <p:blipFill>
          <a:blip r:embed="rId30" cstate="email">
            <a:extLst>
              <a:ext uri="{28A0092B-C50C-407E-A947-70E740481C1C}">
                <a14:useLocalDpi xmlns:a14="http://schemas.microsoft.com/office/drawing/2010/main" val="0"/>
              </a:ext>
            </a:extLst>
          </a:blip>
          <a:stretch>
            <a:fillRect/>
          </a:stretch>
        </p:blipFill>
        <p:spPr>
          <a:xfrm>
            <a:off x="-19771" y="0"/>
            <a:ext cx="3980437" cy="2497724"/>
          </a:xfrm>
          <a:prstGeom prst="rect">
            <a:avLst/>
          </a:prstGeom>
        </p:spPr>
      </p:pic>
      <p:pic>
        <p:nvPicPr>
          <p:cNvPr id="6" name="图片 5"/>
          <p:cNvPicPr>
            <a:picLocks noChangeAspect="1"/>
          </p:cNvPicPr>
          <p:nvPr/>
        </p:nvPicPr>
        <p:blipFill>
          <a:blip r:embed="rId31" cstate="email">
            <a:extLst>
              <a:ext uri="{28A0092B-C50C-407E-A947-70E740481C1C}">
                <a14:useLocalDpi xmlns:a14="http://schemas.microsoft.com/office/drawing/2010/main" val="0"/>
              </a:ext>
            </a:extLst>
          </a:blip>
          <a:stretch>
            <a:fillRect/>
          </a:stretch>
        </p:blipFill>
        <p:spPr>
          <a:xfrm rot="11856547">
            <a:off x="8091676" y="2686686"/>
            <a:ext cx="4698356" cy="4997502"/>
          </a:xfrm>
          <a:prstGeom prst="rect">
            <a:avLst/>
          </a:prstGeom>
        </p:spPr>
      </p:pic>
      <p:sp>
        <p:nvSpPr>
          <p:cNvPr id="33" name="矩形 32"/>
          <p:cNvSpPr/>
          <p:nvPr/>
        </p:nvSpPr>
        <p:spPr>
          <a:xfrm>
            <a:off x="3582280" y="498701"/>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661025" y="164196"/>
            <a:ext cx="5933751" cy="6858000"/>
          </a:xfrm>
          <a:prstGeom prst="rect">
            <a:avLst/>
          </a:prstGeom>
        </p:spPr>
      </p:pic>
      <p:sp>
        <p:nvSpPr>
          <p:cNvPr id="48" name="MH_Title_1"/>
          <p:cNvSpPr/>
          <p:nvPr>
            <p:custDataLst>
              <p:tags r:id="rId2"/>
            </p:custDataLst>
          </p:nvPr>
        </p:nvSpPr>
        <p:spPr>
          <a:xfrm>
            <a:off x="2714625" y="3324225"/>
            <a:ext cx="2508250" cy="2508250"/>
          </a:xfrm>
          <a:prstGeom prst="ellipse">
            <a:avLst/>
          </a:prstGeom>
          <a:solidFill>
            <a:srgbClr val="00B0F0"/>
          </a:solidFill>
          <a:ln w="57150" cap="flat" cmpd="sng" algn="ctr">
            <a:solidFill>
              <a:schemeClr val="accent1"/>
            </a:solidFill>
            <a:prstDash val="sysDot"/>
            <a:miter lim="800000"/>
          </a:ln>
          <a:effectLst/>
        </p:spPr>
        <p:txBody>
          <a:bodyPr lIns="0" tIns="0" rIns="0" bIns="0" anchor="ctr">
            <a:normAutofit/>
          </a:bodyPr>
          <a:lstStyle/>
          <a:p>
            <a:pPr algn="ctr">
              <a:defRPr/>
            </a:pPr>
            <a:r>
              <a:rPr lang="zh-CN" altLang="en-US" sz="3600" kern="0" dirty="0" smtClean="0">
                <a:solidFill>
                  <a:prstClr val="white"/>
                </a:solidFill>
              </a:rPr>
              <a:t>标题</a:t>
            </a:r>
            <a:endParaRPr lang="zh-CN" altLang="en-US" sz="3600" kern="0" dirty="0">
              <a:solidFill>
                <a:prstClr val="white"/>
              </a:solidFill>
            </a:endParaRPr>
          </a:p>
        </p:txBody>
      </p:sp>
      <p:sp>
        <p:nvSpPr>
          <p:cNvPr id="49" name="MH_Other_1"/>
          <p:cNvSpPr/>
          <p:nvPr>
            <p:custDataLst>
              <p:tags r:id="rId3"/>
            </p:custDataLst>
          </p:nvPr>
        </p:nvSpPr>
        <p:spPr>
          <a:xfrm>
            <a:off x="4559301" y="5162551"/>
            <a:ext cx="663575" cy="669925"/>
          </a:xfrm>
          <a:prstGeom prst="ellipse">
            <a:avLst/>
          </a:prstGeom>
          <a:solidFill>
            <a:srgbClr val="00B050"/>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Calibri"/>
                <a:ea typeface="宋体" pitchFamily="2" charset="-122"/>
              </a:rPr>
              <a:t>B</a:t>
            </a:r>
            <a:endParaRPr lang="zh-CN" altLang="en-US" sz="4400" kern="0" dirty="0">
              <a:solidFill>
                <a:prstClr val="white"/>
              </a:solidFill>
              <a:latin typeface="Calibri"/>
              <a:ea typeface="宋体" pitchFamily="2" charset="-122"/>
            </a:endParaRPr>
          </a:p>
        </p:txBody>
      </p:sp>
      <p:sp>
        <p:nvSpPr>
          <p:cNvPr id="50" name="MH_Other_2"/>
          <p:cNvSpPr/>
          <p:nvPr>
            <p:custDataLst>
              <p:tags r:id="rId4"/>
            </p:custDataLst>
          </p:nvPr>
        </p:nvSpPr>
        <p:spPr>
          <a:xfrm>
            <a:off x="4376738" y="3316288"/>
            <a:ext cx="1141412" cy="1117600"/>
          </a:xfrm>
          <a:prstGeom prst="ellipse">
            <a:avLst/>
          </a:prstGeom>
          <a:solidFill>
            <a:srgbClr val="FF0000">
              <a:alpha val="85000"/>
            </a:srgbClr>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Calibri"/>
                <a:ea typeface="宋体" pitchFamily="2" charset="-122"/>
              </a:rPr>
              <a:t>A</a:t>
            </a:r>
            <a:endParaRPr lang="zh-CN" altLang="en-US" sz="4400" kern="0" dirty="0">
              <a:solidFill>
                <a:prstClr val="white"/>
              </a:solidFill>
              <a:latin typeface="Calibri"/>
              <a:ea typeface="宋体" pitchFamily="2" charset="-122"/>
            </a:endParaRPr>
          </a:p>
        </p:txBody>
      </p:sp>
      <p:sp>
        <p:nvSpPr>
          <p:cNvPr id="9" name="MH_Desc_1"/>
          <p:cNvSpPr>
            <a:spLocks noChangeArrowheads="1"/>
          </p:cNvSpPr>
          <p:nvPr>
            <p:custDataLst>
              <p:tags r:id="rId5"/>
            </p:custDataLst>
          </p:nvPr>
        </p:nvSpPr>
        <p:spPr bwMode="auto">
          <a:xfrm>
            <a:off x="1575375" y="1391446"/>
            <a:ext cx="6610350" cy="128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buNone/>
              <a:defRPr/>
            </a:pPr>
            <a:r>
              <a:rPr lang="zh-CN" altLang="en-US" sz="1800" dirty="0" smtClean="0">
                <a:solidFill>
                  <a:schemeClr val="tx1">
                    <a:lumMod val="65000"/>
                    <a:lumOff val="35000"/>
                  </a:schemeClr>
                </a:solidFill>
                <a:latin typeface="幼圆" pitchFamily="49" charset="-122"/>
                <a:ea typeface="幼圆" pitchFamily="49" charset="-122"/>
              </a:rPr>
              <a:t>请在此输入替换你的文本内容</a:t>
            </a:r>
            <a:r>
              <a:rPr lang="zh-CN" altLang="en-US" sz="1800" dirty="0">
                <a:solidFill>
                  <a:schemeClr val="tx1">
                    <a:lumMod val="65000"/>
                    <a:lumOff val="35000"/>
                  </a:schemeClr>
                </a:solidFill>
                <a:latin typeface="幼圆" pitchFamily="49" charset="-122"/>
                <a:ea typeface="幼圆" pitchFamily="49" charset="-122"/>
              </a:rPr>
              <a:t>请在此输入替换你的文本</a:t>
            </a:r>
            <a:r>
              <a:rPr lang="zh-CN" altLang="en-US" sz="1800" dirty="0" smtClean="0">
                <a:solidFill>
                  <a:schemeClr val="tx1">
                    <a:lumMod val="65000"/>
                    <a:lumOff val="35000"/>
                  </a:schemeClr>
                </a:solidFill>
                <a:latin typeface="幼圆" pitchFamily="49" charset="-122"/>
                <a:ea typeface="幼圆" pitchFamily="49" charset="-122"/>
              </a:rPr>
              <a:t>内容</a:t>
            </a:r>
            <a:r>
              <a:rPr lang="zh-CN" altLang="en-US" sz="1800" dirty="0">
                <a:solidFill>
                  <a:schemeClr val="tx1">
                    <a:lumMod val="65000"/>
                    <a:lumOff val="35000"/>
                  </a:schemeClr>
                </a:solidFill>
                <a:latin typeface="幼圆" pitchFamily="49" charset="-122"/>
                <a:ea typeface="幼圆" pitchFamily="49" charset="-122"/>
              </a:rPr>
              <a:t>请在此输入替换你的文本</a:t>
            </a:r>
            <a:r>
              <a:rPr lang="zh-CN" altLang="en-US" sz="1800" dirty="0" smtClean="0">
                <a:solidFill>
                  <a:schemeClr val="tx1">
                    <a:lumMod val="65000"/>
                    <a:lumOff val="35000"/>
                  </a:schemeClr>
                </a:solidFill>
                <a:latin typeface="幼圆" pitchFamily="49" charset="-122"/>
                <a:ea typeface="幼圆" pitchFamily="49" charset="-122"/>
              </a:rPr>
              <a:t>内容</a:t>
            </a:r>
            <a:r>
              <a:rPr lang="zh-CN" altLang="en-US" sz="1800" dirty="0">
                <a:solidFill>
                  <a:schemeClr val="tx1">
                    <a:lumMod val="65000"/>
                    <a:lumOff val="35000"/>
                  </a:schemeClr>
                </a:solidFill>
                <a:latin typeface="幼圆" pitchFamily="49" charset="-122"/>
                <a:ea typeface="幼圆" pitchFamily="49" charset="-122"/>
              </a:rPr>
              <a:t>请在此输入替换你的文本</a:t>
            </a:r>
            <a:r>
              <a:rPr lang="zh-CN" altLang="en-US" sz="1800" dirty="0" smtClean="0">
                <a:solidFill>
                  <a:schemeClr val="tx1">
                    <a:lumMod val="65000"/>
                    <a:lumOff val="35000"/>
                  </a:schemeClr>
                </a:solidFill>
                <a:latin typeface="幼圆" pitchFamily="49" charset="-122"/>
                <a:ea typeface="幼圆" pitchFamily="49" charset="-122"/>
              </a:rPr>
              <a:t>内容</a:t>
            </a:r>
            <a:r>
              <a:rPr lang="zh-CN" altLang="en-US" sz="1800" dirty="0">
                <a:solidFill>
                  <a:schemeClr val="tx1">
                    <a:lumMod val="65000"/>
                    <a:lumOff val="35000"/>
                  </a:schemeClr>
                </a:solidFill>
                <a:latin typeface="幼圆" pitchFamily="49" charset="-122"/>
                <a:ea typeface="幼圆" pitchFamily="49" charset="-122"/>
              </a:rPr>
              <a:t>请在此输入替换你的文本</a:t>
            </a:r>
            <a:r>
              <a:rPr lang="zh-CN" altLang="en-US" sz="1800" dirty="0" smtClean="0">
                <a:solidFill>
                  <a:schemeClr val="tx1">
                    <a:lumMod val="65000"/>
                    <a:lumOff val="35000"/>
                  </a:schemeClr>
                </a:solidFill>
                <a:latin typeface="幼圆" pitchFamily="49" charset="-122"/>
                <a:ea typeface="幼圆" pitchFamily="49" charset="-122"/>
              </a:rPr>
              <a:t>内容</a:t>
            </a:r>
            <a:endParaRPr lang="zh-CN" altLang="en-US" sz="1800" dirty="0">
              <a:solidFill>
                <a:schemeClr val="tx1">
                  <a:lumMod val="65000"/>
                  <a:lumOff val="35000"/>
                </a:schemeClr>
              </a:solidFill>
              <a:latin typeface="幼圆" pitchFamily="49" charset="-122"/>
              <a:ea typeface="幼圆" pitchFamily="49" charset="-122"/>
            </a:endParaRPr>
          </a:p>
        </p:txBody>
      </p:sp>
      <p:sp>
        <p:nvSpPr>
          <p:cNvPr id="10" name="MH_SubTitle_1"/>
          <p:cNvSpPr txBox="1">
            <a:spLocks noChangeArrowheads="1"/>
          </p:cNvSpPr>
          <p:nvPr>
            <p:custDataLst>
              <p:tags r:id="rId6"/>
            </p:custDataLst>
          </p:nvPr>
        </p:nvSpPr>
        <p:spPr bwMode="auto">
          <a:xfrm>
            <a:off x="5661025" y="3187700"/>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替换你的文本内容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r>
              <a:rPr lang="zh-CN" altLang="en-US"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请在此输入替换你的文本</a:t>
            </a:r>
            <a:r>
              <a:rPr lang="zh-CN" altLang="en-US" sz="1600" b="1" dirty="0" smtClean="0">
                <a:solidFill>
                  <a:schemeClr val="tx1">
                    <a:lumMod val="65000"/>
                    <a:lumOff val="35000"/>
                  </a:schemeClr>
                </a:solidFill>
                <a:latin typeface="Malgun Gothic Semilight" pitchFamily="34" charset="-122"/>
                <a:ea typeface="Malgun Gothic Semilight" pitchFamily="34" charset="-122"/>
                <a:cs typeface="Malgun Gothic Semilight" pitchFamily="34" charset="-122"/>
              </a:rPr>
              <a:t>内容</a:t>
            </a:r>
            <a:endParaRPr lang="en-US" altLang="zh-CN" sz="1600" b="1" dirty="0">
              <a:solidFill>
                <a:schemeClr val="tx1">
                  <a:lumMod val="65000"/>
                  <a:lumOff val="35000"/>
                </a:schemeClr>
              </a:solidFill>
              <a:latin typeface="Malgun Gothic Semilight" pitchFamily="34" charset="-122"/>
              <a:ea typeface="Malgun Gothic Semilight" pitchFamily="34" charset="-122"/>
              <a:cs typeface="Malgun Gothic Semilight" pitchFamily="34" charset="-122"/>
            </a:endParaRPr>
          </a:p>
        </p:txBody>
      </p:sp>
      <p:sp>
        <p:nvSpPr>
          <p:cNvPr id="12" name="矩形 11"/>
          <p:cNvSpPr/>
          <p:nvPr/>
        </p:nvSpPr>
        <p:spPr>
          <a:xfrm>
            <a:off x="1575375" y="52852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4" name="图片 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rot="16200000">
            <a:off x="2777580" y="-2793316"/>
            <a:ext cx="359865" cy="5915025"/>
          </a:xfrm>
          <a:prstGeom prst="rect">
            <a:avLst/>
          </a:prstGeom>
        </p:spPr>
      </p:pic>
      <p:sp>
        <p:nvSpPr>
          <p:cNvPr id="13" name="MH_SubTitle_1"/>
          <p:cNvSpPr txBox="1">
            <a:spLocks noChangeArrowheads="1"/>
          </p:cNvSpPr>
          <p:nvPr>
            <p:custDataLst>
              <p:tags r:id="rId7"/>
            </p:custDataLst>
          </p:nvPr>
        </p:nvSpPr>
        <p:spPr bwMode="auto">
          <a:xfrm>
            <a:off x="5661025" y="4910137"/>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lnSpc>
                <a:spcPct val="130000"/>
              </a:lnSpc>
              <a:spcBef>
                <a:spcPct val="0"/>
              </a:spcBef>
              <a:buFont typeface="Arial" pitchFamily="34" charset="0"/>
              <a:buNone/>
              <a:defRPr sz="1600" b="1">
                <a:solidFill>
                  <a:schemeClr val="tx1">
                    <a:lumMod val="65000"/>
                    <a:lumOff val="35000"/>
                  </a:schemeClr>
                </a:solidFill>
                <a:latin typeface="Malgun Gothic Semilight" pitchFamily="34" charset="-122"/>
                <a:ea typeface="Malgun Gothic Semilight" pitchFamily="34" charset="-122"/>
                <a:cs typeface="Malgun Gothic Semilight" pitchFamily="34" charset="-122"/>
              </a:defRPr>
            </a:lvl1pPr>
            <a:lvl2pPr marL="742950" indent="-285750">
              <a:lnSpc>
                <a:spcPct val="90000"/>
              </a:lnSpc>
              <a:spcBef>
                <a:spcPts val="375"/>
              </a:spcBef>
              <a:buFont typeface="Arial" pitchFamily="34" charset="0"/>
              <a:buChar char="•"/>
              <a:defRPr>
                <a:latin typeface="Calibri" pitchFamily="34" charset="0"/>
                <a:ea typeface="宋体" pitchFamily="2" charset="-122"/>
              </a:defRPr>
            </a:lvl2pPr>
            <a:lvl3pPr marL="1143000" indent="-228600">
              <a:lnSpc>
                <a:spcPct val="90000"/>
              </a:lnSpc>
              <a:spcBef>
                <a:spcPts val="375"/>
              </a:spcBef>
              <a:buFont typeface="Arial" pitchFamily="34" charset="0"/>
              <a:buChar char="•"/>
              <a:defRPr sz="1500">
                <a:latin typeface="Calibri" pitchFamily="34" charset="0"/>
                <a:ea typeface="宋体" pitchFamily="2" charset="-122"/>
              </a:defRPr>
            </a:lvl3pPr>
            <a:lvl4pPr marL="1600200" indent="-228600">
              <a:lnSpc>
                <a:spcPct val="90000"/>
              </a:lnSpc>
              <a:spcBef>
                <a:spcPts val="375"/>
              </a:spcBef>
              <a:buFont typeface="Arial" pitchFamily="34" charset="0"/>
              <a:buChar char="•"/>
              <a:defRPr sz="1300">
                <a:latin typeface="Calibri" pitchFamily="34" charset="0"/>
                <a:ea typeface="宋体" pitchFamily="2" charset="-122"/>
              </a:defRPr>
            </a:lvl4pPr>
            <a:lvl5pPr marL="2057400" indent="-228600">
              <a:lnSpc>
                <a:spcPct val="90000"/>
              </a:lnSpc>
              <a:spcBef>
                <a:spcPts val="375"/>
              </a:spcBef>
              <a:buFont typeface="Arial" pitchFamily="34" charset="0"/>
              <a:buChar char="•"/>
              <a:defRPr sz="1300">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latin typeface="Calibri" pitchFamily="34" charset="0"/>
                <a:ea typeface="宋体" pitchFamily="2" charset="-122"/>
              </a:defRPr>
            </a:lvl9pPr>
          </a:lstStyle>
          <a:p>
            <a:r>
              <a:rPr lang="zh-CN" altLang="en-US" dirty="0"/>
              <a:t>请在此输入替换你的文本内容请在此输入替换你的文本内容请在此输入替换你的文本内容</a:t>
            </a:r>
            <a:endParaRPr lang="en-US" altLang="zh-CN" dirty="0"/>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6"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by="(-#ppt_w*2)" calcmode="lin" valueType="num">
                                      <p:cBhvr rctx="PPT">
                                        <p:cTn id="24" dur="500" autoRev="1" fill="hold">
                                          <p:stCondLst>
                                            <p:cond delay="0"/>
                                          </p:stCondLst>
                                        </p:cTn>
                                        <p:tgtEl>
                                          <p:spTgt spid="48"/>
                                        </p:tgtEl>
                                        <p:attrNameLst>
                                          <p:attrName>ppt_w</p:attrName>
                                        </p:attrNameLst>
                                      </p:cBhvr>
                                    </p:anim>
                                    <p:anim by="(#ppt_w*0.50)" calcmode="lin" valueType="num">
                                      <p:cBhvr>
                                        <p:cTn id="25" dur="500" decel="50000" autoRev="1" fill="hold">
                                          <p:stCondLst>
                                            <p:cond delay="0"/>
                                          </p:stCondLst>
                                        </p:cTn>
                                        <p:tgtEl>
                                          <p:spTgt spid="48"/>
                                        </p:tgtEl>
                                        <p:attrNameLst>
                                          <p:attrName>ppt_x</p:attrName>
                                        </p:attrNameLst>
                                      </p:cBhvr>
                                    </p:anim>
                                    <p:anim from="(-#ppt_h/2)" to="(#ppt_y)" calcmode="lin" valueType="num">
                                      <p:cBhvr>
                                        <p:cTn id="26" dur="1000" fill="hold">
                                          <p:stCondLst>
                                            <p:cond delay="0"/>
                                          </p:stCondLst>
                                        </p:cTn>
                                        <p:tgtEl>
                                          <p:spTgt spid="48"/>
                                        </p:tgtEl>
                                        <p:attrNameLst>
                                          <p:attrName>ppt_y</p:attrName>
                                        </p:attrNameLst>
                                      </p:cBhvr>
                                    </p:anim>
                                    <p:animRot by="21600000">
                                      <p:cBhvr>
                                        <p:cTn id="27" dur="1000" fill="hold">
                                          <p:stCondLst>
                                            <p:cond delay="0"/>
                                          </p:stCondLst>
                                        </p:cTn>
                                        <p:tgtEl>
                                          <p:spTgt spid="48"/>
                                        </p:tgtEl>
                                        <p:attrNameLst>
                                          <p:attrName>r</p:attrName>
                                        </p:attrNameLst>
                                      </p:cBhvr>
                                    </p:animRot>
                                  </p:childTnLst>
                                </p:cTn>
                              </p:par>
                            </p:childTnLst>
                          </p:cTn>
                        </p:par>
                        <p:par>
                          <p:cTn id="28" fill="hold">
                            <p:stCondLst>
                              <p:cond delay="30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50"/>
                                        </p:tgtEl>
                                        <p:attrNameLst>
                                          <p:attrName>style.visibility</p:attrName>
                                        </p:attrNameLst>
                                      </p:cBhvr>
                                      <p:to>
                                        <p:strVal val="visible"/>
                                      </p:to>
                                    </p:set>
                                    <p:anim by="(-#ppt_w*2)" calcmode="lin" valueType="num">
                                      <p:cBhvr rctx="PPT">
                                        <p:cTn id="31" dur="500" autoRev="1" fill="hold">
                                          <p:stCondLst>
                                            <p:cond delay="0"/>
                                          </p:stCondLst>
                                        </p:cTn>
                                        <p:tgtEl>
                                          <p:spTgt spid="50"/>
                                        </p:tgtEl>
                                        <p:attrNameLst>
                                          <p:attrName>ppt_w</p:attrName>
                                        </p:attrNameLst>
                                      </p:cBhvr>
                                    </p:anim>
                                    <p:anim by="(#ppt_w*0.50)" calcmode="lin" valueType="num">
                                      <p:cBhvr>
                                        <p:cTn id="32" dur="500" decel="50000" autoRev="1" fill="hold">
                                          <p:stCondLst>
                                            <p:cond delay="0"/>
                                          </p:stCondLst>
                                        </p:cTn>
                                        <p:tgtEl>
                                          <p:spTgt spid="50"/>
                                        </p:tgtEl>
                                        <p:attrNameLst>
                                          <p:attrName>ppt_x</p:attrName>
                                        </p:attrNameLst>
                                      </p:cBhvr>
                                    </p:anim>
                                    <p:anim from="(-#ppt_h/2)" to="(#ppt_y)" calcmode="lin" valueType="num">
                                      <p:cBhvr>
                                        <p:cTn id="33" dur="1000" fill="hold">
                                          <p:stCondLst>
                                            <p:cond delay="0"/>
                                          </p:stCondLst>
                                        </p:cTn>
                                        <p:tgtEl>
                                          <p:spTgt spid="50"/>
                                        </p:tgtEl>
                                        <p:attrNameLst>
                                          <p:attrName>ppt_y</p:attrName>
                                        </p:attrNameLst>
                                      </p:cBhvr>
                                    </p:anim>
                                    <p:animRot by="21600000">
                                      <p:cBhvr>
                                        <p:cTn id="34" dur="1000" fill="hold">
                                          <p:stCondLst>
                                            <p:cond delay="0"/>
                                          </p:stCondLst>
                                        </p:cTn>
                                        <p:tgtEl>
                                          <p:spTgt spid="50"/>
                                        </p:tgtEl>
                                        <p:attrNameLst>
                                          <p:attrName>r</p:attrName>
                                        </p:attrNameLst>
                                      </p:cBhvr>
                                    </p:animRot>
                                  </p:childTnLst>
                                </p:cTn>
                              </p:par>
                            </p:childTnLst>
                          </p:cTn>
                        </p:par>
                        <p:par>
                          <p:cTn id="35" fill="hold">
                            <p:stCondLst>
                              <p:cond delay="3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49"/>
                                        </p:tgtEl>
                                        <p:attrNameLst>
                                          <p:attrName>style.visibility</p:attrName>
                                        </p:attrNameLst>
                                      </p:cBhvr>
                                      <p:to>
                                        <p:strVal val="visible"/>
                                      </p:to>
                                    </p:set>
                                    <p:anim by="(-#ppt_w*2)" calcmode="lin" valueType="num">
                                      <p:cBhvr rctx="PPT">
                                        <p:cTn id="38" dur="500" autoRev="1" fill="hold">
                                          <p:stCondLst>
                                            <p:cond delay="0"/>
                                          </p:stCondLst>
                                        </p:cTn>
                                        <p:tgtEl>
                                          <p:spTgt spid="49"/>
                                        </p:tgtEl>
                                        <p:attrNameLst>
                                          <p:attrName>ppt_w</p:attrName>
                                        </p:attrNameLst>
                                      </p:cBhvr>
                                    </p:anim>
                                    <p:anim by="(#ppt_w*0.50)" calcmode="lin" valueType="num">
                                      <p:cBhvr>
                                        <p:cTn id="39" dur="500" decel="50000" autoRev="1" fill="hold">
                                          <p:stCondLst>
                                            <p:cond delay="0"/>
                                          </p:stCondLst>
                                        </p:cTn>
                                        <p:tgtEl>
                                          <p:spTgt spid="49"/>
                                        </p:tgtEl>
                                        <p:attrNameLst>
                                          <p:attrName>ppt_x</p:attrName>
                                        </p:attrNameLst>
                                      </p:cBhvr>
                                    </p:anim>
                                    <p:anim from="(-#ppt_h/2)" to="(#ppt_y)" calcmode="lin" valueType="num">
                                      <p:cBhvr>
                                        <p:cTn id="40" dur="1000" fill="hold">
                                          <p:stCondLst>
                                            <p:cond delay="0"/>
                                          </p:stCondLst>
                                        </p:cTn>
                                        <p:tgtEl>
                                          <p:spTgt spid="49"/>
                                        </p:tgtEl>
                                        <p:attrNameLst>
                                          <p:attrName>ppt_y</p:attrName>
                                        </p:attrNameLst>
                                      </p:cBhvr>
                                    </p:anim>
                                    <p:animRot by="21600000">
                                      <p:cBhvr>
                                        <p:cTn id="41" dur="1000" fill="hold">
                                          <p:stCondLst>
                                            <p:cond delay="0"/>
                                          </p:stCondLst>
                                        </p:cTn>
                                        <p:tgtEl>
                                          <p:spTgt spid="49"/>
                                        </p:tgtEl>
                                        <p:attrNameLst>
                                          <p:attrName>r</p:attrName>
                                        </p:attrNameLst>
                                      </p:cBhvr>
                                    </p:animRo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9" grpId="0"/>
      <p:bldP spid="10"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02971" y="0"/>
            <a:ext cx="10189029" cy="3048000"/>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8549" y="3300649"/>
            <a:ext cx="3194934" cy="3557351"/>
          </a:xfrm>
          <a:prstGeom prst="rect">
            <a:avLst/>
          </a:prstGeom>
        </p:spPr>
      </p:pic>
      <p:sp>
        <p:nvSpPr>
          <p:cNvPr id="6" name="矩形 5"/>
          <p:cNvSpPr/>
          <p:nvPr/>
        </p:nvSpPr>
        <p:spPr>
          <a:xfrm>
            <a:off x="3788197" y="3193143"/>
            <a:ext cx="5109091" cy="1569660"/>
          </a:xfrm>
          <a:prstGeom prst="rect">
            <a:avLst/>
          </a:prstGeom>
          <a:noFill/>
        </p:spPr>
        <p:txBody>
          <a:bodyPr wrap="none" lIns="91440" tIns="45720" rIns="91440" bIns="45720">
            <a:spAutoFit/>
          </a:bodyPr>
          <a:lstStyle/>
          <a:p>
            <a:pPr algn="ctr"/>
            <a:r>
              <a:rPr lang="zh-CN" altLang="en-US" sz="9600" dirty="0" smtClean="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rPr>
              <a:t>谢谢观赏</a:t>
            </a:r>
            <a:endParaRPr lang="zh-CN" altLang="en-US" sz="9600" b="0" cap="none" spc="0" dirty="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1</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2513575" y="3003848"/>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itchFamily="2" charset="-122"/>
                <a:ea typeface="李旭科书法" pitchFamily="2" charset="-122"/>
              </a:rPr>
              <a:t>论文绪论</a:t>
            </a:r>
            <a:endParaRPr lang="zh-CN" altLang="en-US" sz="5400" b="0" cap="none" spc="0" dirty="0">
              <a:ln w="0"/>
              <a:effectLst>
                <a:outerShdw blurRad="38100" dist="19050" dir="2700000" algn="tl" rotWithShape="0">
                  <a:schemeClr val="dk1">
                    <a:alpha val="40000"/>
                  </a:schemeClr>
                </a:outerShdw>
              </a:effectLst>
              <a:latin typeface="李旭科书法" pitchFamily="2" charset="-122"/>
              <a:ea typeface="李旭科书法"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250920" y="0"/>
            <a:ext cx="4284660" cy="5816648"/>
          </a:xfrm>
          <a:prstGeom prst="rect">
            <a:avLst/>
          </a:prstGeom>
        </p:spPr>
      </p:pic>
      <p:sp>
        <p:nvSpPr>
          <p:cNvPr id="6" name="文本框 5"/>
          <p:cNvSpPr txBox="1"/>
          <p:nvPr/>
        </p:nvSpPr>
        <p:spPr>
          <a:xfrm>
            <a:off x="2609334" y="2210850"/>
            <a:ext cx="2029847" cy="461665"/>
          </a:xfrm>
          <a:prstGeom prst="rect">
            <a:avLst/>
          </a:prstGeom>
          <a:noFill/>
        </p:spPr>
        <p:txBody>
          <a:bodyPr wrap="square" rtlCol="0">
            <a:spAutoFit/>
          </a:bodyPr>
          <a:lstStyle/>
          <a:p>
            <a:r>
              <a:rPr lang="zh-CN" altLang="en-US" sz="2400" b="1" spc="100" dirty="0" smtClean="0">
                <a:solidFill>
                  <a:schemeClr val="accent2">
                    <a:lumMod val="50000"/>
                  </a:schemeClr>
                </a:solidFill>
                <a:latin typeface="幼圆" pitchFamily="49" charset="-122"/>
                <a:ea typeface="幼圆" pitchFamily="49" charset="-122"/>
              </a:rPr>
              <a:t>请替换标题</a:t>
            </a:r>
            <a:endParaRPr lang="zh-CN" altLang="en-US" sz="2400" b="1" spc="100" dirty="0">
              <a:solidFill>
                <a:schemeClr val="accent2">
                  <a:lumMod val="50000"/>
                </a:schemeClr>
              </a:solidFill>
              <a:latin typeface="幼圆" pitchFamily="49" charset="-122"/>
              <a:ea typeface="幼圆" pitchFamily="49" charset="-122"/>
            </a:endParaRPr>
          </a:p>
        </p:txBody>
      </p:sp>
      <p:sp>
        <p:nvSpPr>
          <p:cNvPr id="7" name="椭圆 6"/>
          <p:cNvSpPr/>
          <p:nvPr/>
        </p:nvSpPr>
        <p:spPr>
          <a:xfrm>
            <a:off x="5337277" y="2240078"/>
            <a:ext cx="1948812" cy="1948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grpSp>
        <p:nvGrpSpPr>
          <p:cNvPr id="8" name="组合 7"/>
          <p:cNvGrpSpPr/>
          <p:nvPr/>
        </p:nvGrpSpPr>
        <p:grpSpPr>
          <a:xfrm>
            <a:off x="4841753" y="2712168"/>
            <a:ext cx="1141912" cy="1175144"/>
            <a:chOff x="4447591" y="2831826"/>
            <a:chExt cx="1320737" cy="1359173"/>
          </a:xfrm>
        </p:grpSpPr>
        <p:sp>
          <p:nvSpPr>
            <p:cNvPr id="9" name="椭圆 8"/>
            <p:cNvSpPr/>
            <p:nvPr/>
          </p:nvSpPr>
          <p:spPr>
            <a:xfrm>
              <a:off x="4447591" y="2870262"/>
              <a:ext cx="1320737" cy="1320737"/>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0" name="KSO_Shape"/>
            <p:cNvSpPr/>
            <p:nvPr/>
          </p:nvSpPr>
          <p:spPr>
            <a:xfrm rot="20490962">
              <a:off x="4947762" y="2831826"/>
              <a:ext cx="818371" cy="1276843"/>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Lst>
              <a:ahLst/>
              <a:cxnLst>
                <a:cxn ang="0">
                  <a:pos x="connsiteX0-331" y="connsiteY0-332"/>
                </a:cxn>
                <a:cxn ang="0">
                  <a:pos x="connsiteX1-333" y="connsiteY1-334"/>
                </a:cxn>
                <a:cxn ang="0">
                  <a:pos x="connsiteX2-335" y="connsiteY2-336"/>
                </a:cxn>
                <a:cxn ang="0">
                  <a:pos x="connsiteX3-337" y="connsiteY3-338"/>
                </a:cxn>
                <a:cxn ang="0">
                  <a:pos x="connsiteX4-339" y="connsiteY4-340"/>
                </a:cxn>
              </a:cxnLst>
              <a:rect l="l" t="t" r="r" b="b"/>
              <a:pathLst>
                <a:path w="304502" h="726413">
                  <a:moveTo>
                    <a:pt x="139236" y="0"/>
                  </a:moveTo>
                  <a:cubicBezTo>
                    <a:pt x="282325" y="79776"/>
                    <a:pt x="311517" y="275494"/>
                    <a:pt x="303212" y="396729"/>
                  </a:cubicBezTo>
                  <a:cubicBezTo>
                    <a:pt x="294775" y="519891"/>
                    <a:pt x="214474" y="747969"/>
                    <a:pt x="33921" y="724770"/>
                  </a:cubicBezTo>
                  <a:cubicBezTo>
                    <a:pt x="1541" y="583021"/>
                    <a:pt x="-5038" y="523137"/>
                    <a:pt x="3272" y="397616"/>
                  </a:cubicBezTo>
                  <a:cubicBezTo>
                    <a:pt x="11582" y="272095"/>
                    <a:pt x="55827" y="122156"/>
                    <a:pt x="139236"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1" name="组合 10"/>
          <p:cNvGrpSpPr/>
          <p:nvPr/>
        </p:nvGrpSpPr>
        <p:grpSpPr>
          <a:xfrm>
            <a:off x="6279578" y="1964301"/>
            <a:ext cx="748469" cy="728076"/>
            <a:chOff x="6058867" y="1983037"/>
            <a:chExt cx="865680" cy="842094"/>
          </a:xfrm>
        </p:grpSpPr>
        <p:sp>
          <p:nvSpPr>
            <p:cNvPr id="12" name="椭圆 11"/>
            <p:cNvSpPr/>
            <p:nvPr/>
          </p:nvSpPr>
          <p:spPr>
            <a:xfrm>
              <a:off x="6082453" y="1983037"/>
              <a:ext cx="842094" cy="84209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3" name="KSO_Shape"/>
            <p:cNvSpPr/>
            <p:nvPr/>
          </p:nvSpPr>
          <p:spPr>
            <a:xfrm rot="5998094">
              <a:off x="6233180" y="2192776"/>
              <a:ext cx="457430" cy="806056"/>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 name="connsiteX0-341" fmla="*/ 139236 w 314760"/>
                <a:gd name="connsiteY0-342" fmla="*/ 0 h 726396"/>
                <a:gd name="connsiteX1-343" fmla="*/ 313716 w 314760"/>
                <a:gd name="connsiteY1-344" fmla="*/ 394119 h 726396"/>
                <a:gd name="connsiteX2-345" fmla="*/ 33921 w 314760"/>
                <a:gd name="connsiteY2-346" fmla="*/ 724770 h 726396"/>
                <a:gd name="connsiteX3-347" fmla="*/ 3272 w 314760"/>
                <a:gd name="connsiteY3-348" fmla="*/ 397616 h 726396"/>
                <a:gd name="connsiteX4-349" fmla="*/ 139236 w 314760"/>
                <a:gd name="connsiteY4-350" fmla="*/ 0 h 726396"/>
                <a:gd name="connsiteX0-351" fmla="*/ 139236 w 313787"/>
                <a:gd name="connsiteY0-352" fmla="*/ 0 h 726413"/>
                <a:gd name="connsiteX1-353" fmla="*/ 313716 w 313787"/>
                <a:gd name="connsiteY1-354" fmla="*/ 394119 h 726413"/>
                <a:gd name="connsiteX2-355" fmla="*/ 33921 w 313787"/>
                <a:gd name="connsiteY2-356" fmla="*/ 724770 h 726413"/>
                <a:gd name="connsiteX3-357" fmla="*/ 3272 w 313787"/>
                <a:gd name="connsiteY3-358" fmla="*/ 397616 h 726413"/>
                <a:gd name="connsiteX4-359" fmla="*/ 139236 w 313787"/>
                <a:gd name="connsiteY4-360" fmla="*/ 0 h 726413"/>
                <a:gd name="connsiteX0-361" fmla="*/ 139236 w 313920"/>
                <a:gd name="connsiteY0-362" fmla="*/ 0 h 726413"/>
                <a:gd name="connsiteX1-363" fmla="*/ 313716 w 313920"/>
                <a:gd name="connsiteY1-364" fmla="*/ 394119 h 726413"/>
                <a:gd name="connsiteX2-365" fmla="*/ 33921 w 313920"/>
                <a:gd name="connsiteY2-366" fmla="*/ 724770 h 726413"/>
                <a:gd name="connsiteX3-367" fmla="*/ 3272 w 313920"/>
                <a:gd name="connsiteY3-368" fmla="*/ 397616 h 726413"/>
                <a:gd name="connsiteX4-369" fmla="*/ 139236 w 313920"/>
                <a:gd name="connsiteY4-370" fmla="*/ 0 h 726413"/>
                <a:gd name="connsiteX0-371" fmla="*/ 139236 w 313889"/>
                <a:gd name="connsiteY0-372" fmla="*/ 0 h 726413"/>
                <a:gd name="connsiteX1-373" fmla="*/ 313716 w 313889"/>
                <a:gd name="connsiteY1-374" fmla="*/ 394119 h 726413"/>
                <a:gd name="connsiteX2-375" fmla="*/ 33921 w 313889"/>
                <a:gd name="connsiteY2-376" fmla="*/ 724770 h 726413"/>
                <a:gd name="connsiteX3-377" fmla="*/ 3272 w 313889"/>
                <a:gd name="connsiteY3-378" fmla="*/ 397616 h 726413"/>
                <a:gd name="connsiteX4-379" fmla="*/ 139236 w 313889"/>
                <a:gd name="connsiteY4-380" fmla="*/ 0 h 726413"/>
                <a:gd name="connsiteX0-381" fmla="*/ 139236 w 315298"/>
                <a:gd name="connsiteY0-382" fmla="*/ 0 h 726412"/>
                <a:gd name="connsiteX1-383" fmla="*/ 313716 w 315298"/>
                <a:gd name="connsiteY1-384" fmla="*/ 394119 h 726412"/>
                <a:gd name="connsiteX2-385" fmla="*/ 33921 w 315298"/>
                <a:gd name="connsiteY2-386" fmla="*/ 724770 h 726412"/>
                <a:gd name="connsiteX3-387" fmla="*/ 3272 w 315298"/>
                <a:gd name="connsiteY3-388" fmla="*/ 397616 h 726412"/>
                <a:gd name="connsiteX4-389" fmla="*/ 139236 w 315298"/>
                <a:gd name="connsiteY4-390" fmla="*/ 0 h 726412"/>
                <a:gd name="connsiteX0-391" fmla="*/ 139236 w 313931"/>
                <a:gd name="connsiteY0-392" fmla="*/ 0 h 726413"/>
                <a:gd name="connsiteX1-393" fmla="*/ 313716 w 313931"/>
                <a:gd name="connsiteY1-394" fmla="*/ 394119 h 726413"/>
                <a:gd name="connsiteX2-395" fmla="*/ 33921 w 313931"/>
                <a:gd name="connsiteY2-396" fmla="*/ 724770 h 726413"/>
                <a:gd name="connsiteX3-397" fmla="*/ 3272 w 313931"/>
                <a:gd name="connsiteY3-398" fmla="*/ 397616 h 726413"/>
                <a:gd name="connsiteX4-399" fmla="*/ 139236 w 313931"/>
                <a:gd name="connsiteY4-400" fmla="*/ 0 h 726413"/>
                <a:gd name="connsiteX0-401" fmla="*/ 139236 w 314954"/>
                <a:gd name="connsiteY0-402" fmla="*/ 0 h 726412"/>
                <a:gd name="connsiteX1-403" fmla="*/ 313716 w 314954"/>
                <a:gd name="connsiteY1-404" fmla="*/ 394119 h 726412"/>
                <a:gd name="connsiteX2-405" fmla="*/ 33921 w 314954"/>
                <a:gd name="connsiteY2-406" fmla="*/ 724770 h 726412"/>
                <a:gd name="connsiteX3-407" fmla="*/ 3272 w 314954"/>
                <a:gd name="connsiteY3-408" fmla="*/ 397616 h 726412"/>
                <a:gd name="connsiteX4-409" fmla="*/ 139236 w 314954"/>
                <a:gd name="connsiteY4-410" fmla="*/ 0 h 726412"/>
                <a:gd name="connsiteX0-411" fmla="*/ 139236 w 314761"/>
                <a:gd name="connsiteY0-412" fmla="*/ 0 h 726412"/>
                <a:gd name="connsiteX1-413" fmla="*/ 313716 w 314761"/>
                <a:gd name="connsiteY1-414" fmla="*/ 394119 h 726412"/>
                <a:gd name="connsiteX2-415" fmla="*/ 33921 w 314761"/>
                <a:gd name="connsiteY2-416" fmla="*/ 724770 h 726412"/>
                <a:gd name="connsiteX3-417" fmla="*/ 3272 w 314761"/>
                <a:gd name="connsiteY3-418" fmla="*/ 397616 h 726412"/>
                <a:gd name="connsiteX4-419" fmla="*/ 139236 w 314761"/>
                <a:gd name="connsiteY4-420" fmla="*/ 0 h 726412"/>
                <a:gd name="connsiteX0-421" fmla="*/ 139236 w 314761"/>
                <a:gd name="connsiteY0-422" fmla="*/ 0 h 726412"/>
                <a:gd name="connsiteX1-423" fmla="*/ 313716 w 314761"/>
                <a:gd name="connsiteY1-424" fmla="*/ 394119 h 726412"/>
                <a:gd name="connsiteX2-425" fmla="*/ 33921 w 314761"/>
                <a:gd name="connsiteY2-426" fmla="*/ 724770 h 726412"/>
                <a:gd name="connsiteX3-427" fmla="*/ 3272 w 314761"/>
                <a:gd name="connsiteY3-428" fmla="*/ 397616 h 726412"/>
                <a:gd name="connsiteX4-429" fmla="*/ 139236 w 314761"/>
                <a:gd name="connsiteY4-430" fmla="*/ 0 h 726412"/>
                <a:gd name="connsiteX0-431" fmla="*/ 120853 w 296378"/>
                <a:gd name="connsiteY0-432" fmla="*/ 0 h 726412"/>
                <a:gd name="connsiteX1-433" fmla="*/ 295333 w 296378"/>
                <a:gd name="connsiteY1-434" fmla="*/ 394119 h 726412"/>
                <a:gd name="connsiteX2-435" fmla="*/ 15538 w 296378"/>
                <a:gd name="connsiteY2-436" fmla="*/ 724770 h 726412"/>
                <a:gd name="connsiteX3-437" fmla="*/ 18432 w 296378"/>
                <a:gd name="connsiteY3-438" fmla="*/ 393655 h 726412"/>
                <a:gd name="connsiteX4-439" fmla="*/ 120853 w 296378"/>
                <a:gd name="connsiteY4-440" fmla="*/ 0 h 726412"/>
                <a:gd name="connsiteX0-441" fmla="*/ 122358 w 297883"/>
                <a:gd name="connsiteY0-442" fmla="*/ 0 h 726412"/>
                <a:gd name="connsiteX1-443" fmla="*/ 296838 w 297883"/>
                <a:gd name="connsiteY1-444" fmla="*/ 394119 h 726412"/>
                <a:gd name="connsiteX2-445" fmla="*/ 17043 w 297883"/>
                <a:gd name="connsiteY2-446" fmla="*/ 724770 h 726412"/>
                <a:gd name="connsiteX3-447" fmla="*/ 15171 w 297883"/>
                <a:gd name="connsiteY3-448" fmla="*/ 392653 h 726412"/>
                <a:gd name="connsiteX4-449" fmla="*/ 122358 w 297883"/>
                <a:gd name="connsiteY4-450" fmla="*/ 0 h 726412"/>
                <a:gd name="connsiteX0-451" fmla="*/ 120930 w 296455"/>
                <a:gd name="connsiteY0-452" fmla="*/ 0 h 726412"/>
                <a:gd name="connsiteX1-453" fmla="*/ 295410 w 296455"/>
                <a:gd name="connsiteY1-454" fmla="*/ 394119 h 726412"/>
                <a:gd name="connsiteX2-455" fmla="*/ 15615 w 296455"/>
                <a:gd name="connsiteY2-456" fmla="*/ 724770 h 726412"/>
                <a:gd name="connsiteX3-457" fmla="*/ 18246 w 296455"/>
                <a:gd name="connsiteY3-458" fmla="*/ 391534 h 726412"/>
                <a:gd name="connsiteX4-459" fmla="*/ 120930 w 296455"/>
                <a:gd name="connsiteY4-460" fmla="*/ 0 h 726412"/>
                <a:gd name="connsiteX0-461" fmla="*/ 122094 w 297619"/>
                <a:gd name="connsiteY0-462" fmla="*/ 0 h 726412"/>
                <a:gd name="connsiteX1-463" fmla="*/ 296574 w 297619"/>
                <a:gd name="connsiteY1-464" fmla="*/ 394119 h 726412"/>
                <a:gd name="connsiteX2-465" fmla="*/ 16779 w 297619"/>
                <a:gd name="connsiteY2-466" fmla="*/ 724770 h 726412"/>
                <a:gd name="connsiteX3-467" fmla="*/ 19410 w 297619"/>
                <a:gd name="connsiteY3-468" fmla="*/ 391534 h 726412"/>
                <a:gd name="connsiteX4-469" fmla="*/ 122094 w 297619"/>
                <a:gd name="connsiteY4-470" fmla="*/ 0 h 726412"/>
                <a:gd name="connsiteX0-471" fmla="*/ 122094 w 297619"/>
                <a:gd name="connsiteY0-472" fmla="*/ 0 h 726412"/>
                <a:gd name="connsiteX1-473" fmla="*/ 296574 w 297619"/>
                <a:gd name="connsiteY1-474" fmla="*/ 394119 h 726412"/>
                <a:gd name="connsiteX2-475" fmla="*/ 16779 w 297619"/>
                <a:gd name="connsiteY2-476" fmla="*/ 724770 h 726412"/>
                <a:gd name="connsiteX3-477" fmla="*/ 19410 w 297619"/>
                <a:gd name="connsiteY3-478" fmla="*/ 391534 h 726412"/>
                <a:gd name="connsiteX4-479" fmla="*/ 122094 w 297619"/>
                <a:gd name="connsiteY4-480" fmla="*/ 0 h 726412"/>
                <a:gd name="connsiteX0-481" fmla="*/ 113020 w 288545"/>
                <a:gd name="connsiteY0-482" fmla="*/ 0 h 726412"/>
                <a:gd name="connsiteX1-483" fmla="*/ 287500 w 288545"/>
                <a:gd name="connsiteY1-484" fmla="*/ 394119 h 726412"/>
                <a:gd name="connsiteX2-485" fmla="*/ 7705 w 288545"/>
                <a:gd name="connsiteY2-486" fmla="*/ 724770 h 726412"/>
                <a:gd name="connsiteX3-487" fmla="*/ 10336 w 288545"/>
                <a:gd name="connsiteY3-488" fmla="*/ 391534 h 726412"/>
                <a:gd name="connsiteX4-489" fmla="*/ 113020 w 288545"/>
                <a:gd name="connsiteY4-490" fmla="*/ 0 h 726412"/>
              </a:gdLst>
              <a:ahLst/>
              <a:cxnLst>
                <a:cxn ang="0">
                  <a:pos x="connsiteX0-481" y="connsiteY0-482"/>
                </a:cxn>
                <a:cxn ang="0">
                  <a:pos x="connsiteX1-483" y="connsiteY1-484"/>
                </a:cxn>
                <a:cxn ang="0">
                  <a:pos x="connsiteX2-485" y="connsiteY2-486"/>
                </a:cxn>
                <a:cxn ang="0">
                  <a:pos x="connsiteX3-487" y="connsiteY3-488"/>
                </a:cxn>
                <a:cxn ang="0">
                  <a:pos x="connsiteX4-489" y="connsiteY4-490"/>
                </a:cxn>
              </a:cxnLst>
              <a:rect l="l" t="t" r="r" b="b"/>
              <a:pathLst>
                <a:path w="288545" h="726412">
                  <a:moveTo>
                    <a:pt x="113020" y="0"/>
                  </a:moveTo>
                  <a:cubicBezTo>
                    <a:pt x="273226" y="93021"/>
                    <a:pt x="294106" y="273616"/>
                    <a:pt x="287500" y="394119"/>
                  </a:cubicBezTo>
                  <a:cubicBezTo>
                    <a:pt x="280607" y="519859"/>
                    <a:pt x="188258" y="747969"/>
                    <a:pt x="7705" y="724770"/>
                  </a:cubicBezTo>
                  <a:cubicBezTo>
                    <a:pt x="-3403" y="579922"/>
                    <a:pt x="-2476" y="518173"/>
                    <a:pt x="10336" y="391534"/>
                  </a:cubicBezTo>
                  <a:cubicBezTo>
                    <a:pt x="23148" y="264895"/>
                    <a:pt x="50340" y="152003"/>
                    <a:pt x="113020"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4" name="组合 13"/>
          <p:cNvGrpSpPr/>
          <p:nvPr/>
        </p:nvGrpSpPr>
        <p:grpSpPr>
          <a:xfrm>
            <a:off x="6772098" y="2931352"/>
            <a:ext cx="894220" cy="971311"/>
            <a:chOff x="6508226" y="3362411"/>
            <a:chExt cx="1034256" cy="1123419"/>
          </a:xfrm>
        </p:grpSpPr>
        <p:sp>
          <p:nvSpPr>
            <p:cNvPr id="15" name="椭圆 14"/>
            <p:cNvSpPr/>
            <p:nvPr/>
          </p:nvSpPr>
          <p:spPr>
            <a:xfrm>
              <a:off x="6508226" y="3451574"/>
              <a:ext cx="1034256" cy="103425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16" name="KSO_Shape"/>
            <p:cNvSpPr/>
            <p:nvPr/>
          </p:nvSpPr>
          <p:spPr>
            <a:xfrm rot="12316957">
              <a:off x="6537359" y="3362411"/>
              <a:ext cx="567254" cy="1006155"/>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 name="connsiteX0-341" fmla="*/ 139236 w 314760"/>
                <a:gd name="connsiteY0-342" fmla="*/ 0 h 726396"/>
                <a:gd name="connsiteX1-343" fmla="*/ 313716 w 314760"/>
                <a:gd name="connsiteY1-344" fmla="*/ 394119 h 726396"/>
                <a:gd name="connsiteX2-345" fmla="*/ 33921 w 314760"/>
                <a:gd name="connsiteY2-346" fmla="*/ 724770 h 726396"/>
                <a:gd name="connsiteX3-347" fmla="*/ 3272 w 314760"/>
                <a:gd name="connsiteY3-348" fmla="*/ 397616 h 726396"/>
                <a:gd name="connsiteX4-349" fmla="*/ 139236 w 314760"/>
                <a:gd name="connsiteY4-350" fmla="*/ 0 h 726396"/>
                <a:gd name="connsiteX0-351" fmla="*/ 139236 w 313787"/>
                <a:gd name="connsiteY0-352" fmla="*/ 0 h 726413"/>
                <a:gd name="connsiteX1-353" fmla="*/ 313716 w 313787"/>
                <a:gd name="connsiteY1-354" fmla="*/ 394119 h 726413"/>
                <a:gd name="connsiteX2-355" fmla="*/ 33921 w 313787"/>
                <a:gd name="connsiteY2-356" fmla="*/ 724770 h 726413"/>
                <a:gd name="connsiteX3-357" fmla="*/ 3272 w 313787"/>
                <a:gd name="connsiteY3-358" fmla="*/ 397616 h 726413"/>
                <a:gd name="connsiteX4-359" fmla="*/ 139236 w 313787"/>
                <a:gd name="connsiteY4-360" fmla="*/ 0 h 726413"/>
                <a:gd name="connsiteX0-361" fmla="*/ 139236 w 313920"/>
                <a:gd name="connsiteY0-362" fmla="*/ 0 h 726413"/>
                <a:gd name="connsiteX1-363" fmla="*/ 313716 w 313920"/>
                <a:gd name="connsiteY1-364" fmla="*/ 394119 h 726413"/>
                <a:gd name="connsiteX2-365" fmla="*/ 33921 w 313920"/>
                <a:gd name="connsiteY2-366" fmla="*/ 724770 h 726413"/>
                <a:gd name="connsiteX3-367" fmla="*/ 3272 w 313920"/>
                <a:gd name="connsiteY3-368" fmla="*/ 397616 h 726413"/>
                <a:gd name="connsiteX4-369" fmla="*/ 139236 w 313920"/>
                <a:gd name="connsiteY4-370" fmla="*/ 0 h 726413"/>
                <a:gd name="connsiteX0-371" fmla="*/ 139236 w 313889"/>
                <a:gd name="connsiteY0-372" fmla="*/ 0 h 726413"/>
                <a:gd name="connsiteX1-373" fmla="*/ 313716 w 313889"/>
                <a:gd name="connsiteY1-374" fmla="*/ 394119 h 726413"/>
                <a:gd name="connsiteX2-375" fmla="*/ 33921 w 313889"/>
                <a:gd name="connsiteY2-376" fmla="*/ 724770 h 726413"/>
                <a:gd name="connsiteX3-377" fmla="*/ 3272 w 313889"/>
                <a:gd name="connsiteY3-378" fmla="*/ 397616 h 726413"/>
                <a:gd name="connsiteX4-379" fmla="*/ 139236 w 313889"/>
                <a:gd name="connsiteY4-380" fmla="*/ 0 h 726413"/>
                <a:gd name="connsiteX0-381" fmla="*/ 139236 w 315298"/>
                <a:gd name="connsiteY0-382" fmla="*/ 0 h 726412"/>
                <a:gd name="connsiteX1-383" fmla="*/ 313716 w 315298"/>
                <a:gd name="connsiteY1-384" fmla="*/ 394119 h 726412"/>
                <a:gd name="connsiteX2-385" fmla="*/ 33921 w 315298"/>
                <a:gd name="connsiteY2-386" fmla="*/ 724770 h 726412"/>
                <a:gd name="connsiteX3-387" fmla="*/ 3272 w 315298"/>
                <a:gd name="connsiteY3-388" fmla="*/ 397616 h 726412"/>
                <a:gd name="connsiteX4-389" fmla="*/ 139236 w 315298"/>
                <a:gd name="connsiteY4-390" fmla="*/ 0 h 726412"/>
                <a:gd name="connsiteX0-391" fmla="*/ 139236 w 313931"/>
                <a:gd name="connsiteY0-392" fmla="*/ 0 h 726413"/>
                <a:gd name="connsiteX1-393" fmla="*/ 313716 w 313931"/>
                <a:gd name="connsiteY1-394" fmla="*/ 394119 h 726413"/>
                <a:gd name="connsiteX2-395" fmla="*/ 33921 w 313931"/>
                <a:gd name="connsiteY2-396" fmla="*/ 724770 h 726413"/>
                <a:gd name="connsiteX3-397" fmla="*/ 3272 w 313931"/>
                <a:gd name="connsiteY3-398" fmla="*/ 397616 h 726413"/>
                <a:gd name="connsiteX4-399" fmla="*/ 139236 w 313931"/>
                <a:gd name="connsiteY4-400" fmla="*/ 0 h 726413"/>
                <a:gd name="connsiteX0-401" fmla="*/ 139236 w 314954"/>
                <a:gd name="connsiteY0-402" fmla="*/ 0 h 726412"/>
                <a:gd name="connsiteX1-403" fmla="*/ 313716 w 314954"/>
                <a:gd name="connsiteY1-404" fmla="*/ 394119 h 726412"/>
                <a:gd name="connsiteX2-405" fmla="*/ 33921 w 314954"/>
                <a:gd name="connsiteY2-406" fmla="*/ 724770 h 726412"/>
                <a:gd name="connsiteX3-407" fmla="*/ 3272 w 314954"/>
                <a:gd name="connsiteY3-408" fmla="*/ 397616 h 726412"/>
                <a:gd name="connsiteX4-409" fmla="*/ 139236 w 314954"/>
                <a:gd name="connsiteY4-410" fmla="*/ 0 h 726412"/>
                <a:gd name="connsiteX0-411" fmla="*/ 139236 w 314761"/>
                <a:gd name="connsiteY0-412" fmla="*/ 0 h 726412"/>
                <a:gd name="connsiteX1-413" fmla="*/ 313716 w 314761"/>
                <a:gd name="connsiteY1-414" fmla="*/ 394119 h 726412"/>
                <a:gd name="connsiteX2-415" fmla="*/ 33921 w 314761"/>
                <a:gd name="connsiteY2-416" fmla="*/ 724770 h 726412"/>
                <a:gd name="connsiteX3-417" fmla="*/ 3272 w 314761"/>
                <a:gd name="connsiteY3-418" fmla="*/ 397616 h 726412"/>
                <a:gd name="connsiteX4-419" fmla="*/ 139236 w 314761"/>
                <a:gd name="connsiteY4-420" fmla="*/ 0 h 726412"/>
                <a:gd name="connsiteX0-421" fmla="*/ 139236 w 314761"/>
                <a:gd name="connsiteY0-422" fmla="*/ 0 h 726412"/>
                <a:gd name="connsiteX1-423" fmla="*/ 313716 w 314761"/>
                <a:gd name="connsiteY1-424" fmla="*/ 394119 h 726412"/>
                <a:gd name="connsiteX2-425" fmla="*/ 33921 w 314761"/>
                <a:gd name="connsiteY2-426" fmla="*/ 724770 h 726412"/>
                <a:gd name="connsiteX3-427" fmla="*/ 3272 w 314761"/>
                <a:gd name="connsiteY3-428" fmla="*/ 397616 h 726412"/>
                <a:gd name="connsiteX4-429" fmla="*/ 139236 w 314761"/>
                <a:gd name="connsiteY4-430" fmla="*/ 0 h 726412"/>
                <a:gd name="connsiteX0-431" fmla="*/ 120853 w 296378"/>
                <a:gd name="connsiteY0-432" fmla="*/ 0 h 726412"/>
                <a:gd name="connsiteX1-433" fmla="*/ 295333 w 296378"/>
                <a:gd name="connsiteY1-434" fmla="*/ 394119 h 726412"/>
                <a:gd name="connsiteX2-435" fmla="*/ 15538 w 296378"/>
                <a:gd name="connsiteY2-436" fmla="*/ 724770 h 726412"/>
                <a:gd name="connsiteX3-437" fmla="*/ 18432 w 296378"/>
                <a:gd name="connsiteY3-438" fmla="*/ 393655 h 726412"/>
                <a:gd name="connsiteX4-439" fmla="*/ 120853 w 296378"/>
                <a:gd name="connsiteY4-440" fmla="*/ 0 h 726412"/>
                <a:gd name="connsiteX0-441" fmla="*/ 122358 w 297883"/>
                <a:gd name="connsiteY0-442" fmla="*/ 0 h 726412"/>
                <a:gd name="connsiteX1-443" fmla="*/ 296838 w 297883"/>
                <a:gd name="connsiteY1-444" fmla="*/ 394119 h 726412"/>
                <a:gd name="connsiteX2-445" fmla="*/ 17043 w 297883"/>
                <a:gd name="connsiteY2-446" fmla="*/ 724770 h 726412"/>
                <a:gd name="connsiteX3-447" fmla="*/ 15171 w 297883"/>
                <a:gd name="connsiteY3-448" fmla="*/ 392653 h 726412"/>
                <a:gd name="connsiteX4-449" fmla="*/ 122358 w 297883"/>
                <a:gd name="connsiteY4-450" fmla="*/ 0 h 726412"/>
                <a:gd name="connsiteX0-451" fmla="*/ 120930 w 296455"/>
                <a:gd name="connsiteY0-452" fmla="*/ 0 h 726412"/>
                <a:gd name="connsiteX1-453" fmla="*/ 295410 w 296455"/>
                <a:gd name="connsiteY1-454" fmla="*/ 394119 h 726412"/>
                <a:gd name="connsiteX2-455" fmla="*/ 15615 w 296455"/>
                <a:gd name="connsiteY2-456" fmla="*/ 724770 h 726412"/>
                <a:gd name="connsiteX3-457" fmla="*/ 18246 w 296455"/>
                <a:gd name="connsiteY3-458" fmla="*/ 391534 h 726412"/>
                <a:gd name="connsiteX4-459" fmla="*/ 120930 w 296455"/>
                <a:gd name="connsiteY4-460" fmla="*/ 0 h 726412"/>
                <a:gd name="connsiteX0-461" fmla="*/ 122094 w 297619"/>
                <a:gd name="connsiteY0-462" fmla="*/ 0 h 726412"/>
                <a:gd name="connsiteX1-463" fmla="*/ 296574 w 297619"/>
                <a:gd name="connsiteY1-464" fmla="*/ 394119 h 726412"/>
                <a:gd name="connsiteX2-465" fmla="*/ 16779 w 297619"/>
                <a:gd name="connsiteY2-466" fmla="*/ 724770 h 726412"/>
                <a:gd name="connsiteX3-467" fmla="*/ 19410 w 297619"/>
                <a:gd name="connsiteY3-468" fmla="*/ 391534 h 726412"/>
                <a:gd name="connsiteX4-469" fmla="*/ 122094 w 297619"/>
                <a:gd name="connsiteY4-470" fmla="*/ 0 h 726412"/>
                <a:gd name="connsiteX0-471" fmla="*/ 122094 w 297619"/>
                <a:gd name="connsiteY0-472" fmla="*/ 0 h 726412"/>
                <a:gd name="connsiteX1-473" fmla="*/ 296574 w 297619"/>
                <a:gd name="connsiteY1-474" fmla="*/ 394119 h 726412"/>
                <a:gd name="connsiteX2-475" fmla="*/ 16779 w 297619"/>
                <a:gd name="connsiteY2-476" fmla="*/ 724770 h 726412"/>
                <a:gd name="connsiteX3-477" fmla="*/ 19410 w 297619"/>
                <a:gd name="connsiteY3-478" fmla="*/ 391534 h 726412"/>
                <a:gd name="connsiteX4-479" fmla="*/ 122094 w 297619"/>
                <a:gd name="connsiteY4-480" fmla="*/ 0 h 726412"/>
                <a:gd name="connsiteX0-481" fmla="*/ 113020 w 288545"/>
                <a:gd name="connsiteY0-482" fmla="*/ 0 h 726412"/>
                <a:gd name="connsiteX1-483" fmla="*/ 287500 w 288545"/>
                <a:gd name="connsiteY1-484" fmla="*/ 394119 h 726412"/>
                <a:gd name="connsiteX2-485" fmla="*/ 7705 w 288545"/>
                <a:gd name="connsiteY2-486" fmla="*/ 724770 h 726412"/>
                <a:gd name="connsiteX3-487" fmla="*/ 10336 w 288545"/>
                <a:gd name="connsiteY3-488" fmla="*/ 391534 h 726412"/>
                <a:gd name="connsiteX4-489" fmla="*/ 113020 w 288545"/>
                <a:gd name="connsiteY4-490" fmla="*/ 0 h 726412"/>
                <a:gd name="connsiteX0-491" fmla="*/ 113453 w 292104"/>
                <a:gd name="connsiteY0-492" fmla="*/ 0 h 738876"/>
                <a:gd name="connsiteX1-493" fmla="*/ 287933 w 292104"/>
                <a:gd name="connsiteY1-494" fmla="*/ 394119 h 738876"/>
                <a:gd name="connsiteX2-495" fmla="*/ 10628 w 292104"/>
                <a:gd name="connsiteY2-496" fmla="*/ 737330 h 738876"/>
                <a:gd name="connsiteX3-497" fmla="*/ 10769 w 292104"/>
                <a:gd name="connsiteY3-498" fmla="*/ 391534 h 738876"/>
                <a:gd name="connsiteX4-499" fmla="*/ 113453 w 292104"/>
                <a:gd name="connsiteY4-500" fmla="*/ 0 h 738876"/>
                <a:gd name="connsiteX0-501" fmla="*/ 113453 w 292104"/>
                <a:gd name="connsiteY0-502" fmla="*/ 0 h 737330"/>
                <a:gd name="connsiteX1-503" fmla="*/ 287933 w 292104"/>
                <a:gd name="connsiteY1-504" fmla="*/ 394119 h 737330"/>
                <a:gd name="connsiteX2-505" fmla="*/ 10628 w 292104"/>
                <a:gd name="connsiteY2-506" fmla="*/ 737330 h 737330"/>
                <a:gd name="connsiteX3-507" fmla="*/ 10769 w 292104"/>
                <a:gd name="connsiteY3-508" fmla="*/ 391534 h 737330"/>
                <a:gd name="connsiteX4-509" fmla="*/ 113453 w 292104"/>
                <a:gd name="connsiteY4-510" fmla="*/ 0 h 737330"/>
                <a:gd name="connsiteX0-511" fmla="*/ 113453 w 292104"/>
                <a:gd name="connsiteY0-512" fmla="*/ 0 h 737330"/>
                <a:gd name="connsiteX1-513" fmla="*/ 287933 w 292104"/>
                <a:gd name="connsiteY1-514" fmla="*/ 394119 h 737330"/>
                <a:gd name="connsiteX2-515" fmla="*/ 10628 w 292104"/>
                <a:gd name="connsiteY2-516" fmla="*/ 737330 h 737330"/>
                <a:gd name="connsiteX3-517" fmla="*/ 10769 w 292104"/>
                <a:gd name="connsiteY3-518" fmla="*/ 391534 h 737330"/>
                <a:gd name="connsiteX4-519" fmla="*/ 113453 w 292104"/>
                <a:gd name="connsiteY4-520" fmla="*/ 0 h 737330"/>
                <a:gd name="connsiteX0-521" fmla="*/ 148344 w 326995"/>
                <a:gd name="connsiteY0-522" fmla="*/ 0 h 737330"/>
                <a:gd name="connsiteX1-523" fmla="*/ 322824 w 326995"/>
                <a:gd name="connsiteY1-524" fmla="*/ 394119 h 737330"/>
                <a:gd name="connsiteX2-525" fmla="*/ 45519 w 326995"/>
                <a:gd name="connsiteY2-526" fmla="*/ 737330 h 737330"/>
                <a:gd name="connsiteX3-527" fmla="*/ 3666 w 326995"/>
                <a:gd name="connsiteY3-528" fmla="*/ 370032 h 737330"/>
                <a:gd name="connsiteX4-529" fmla="*/ 148344 w 326995"/>
                <a:gd name="connsiteY4-530" fmla="*/ 0 h 737330"/>
                <a:gd name="connsiteX0-531" fmla="*/ 101799 w 321565"/>
                <a:gd name="connsiteY0-532" fmla="*/ 0 h 906740"/>
                <a:gd name="connsiteX1-533" fmla="*/ 320658 w 321565"/>
                <a:gd name="connsiteY1-534" fmla="*/ 563529 h 906740"/>
                <a:gd name="connsiteX2-535" fmla="*/ 43353 w 321565"/>
                <a:gd name="connsiteY2-536" fmla="*/ 906740 h 906740"/>
                <a:gd name="connsiteX3-537" fmla="*/ 1500 w 321565"/>
                <a:gd name="connsiteY3-538" fmla="*/ 539442 h 906740"/>
                <a:gd name="connsiteX4-539" fmla="*/ 101799 w 321565"/>
                <a:gd name="connsiteY4-540" fmla="*/ 0 h 906740"/>
                <a:gd name="connsiteX0-541" fmla="*/ 101799 w 331688"/>
                <a:gd name="connsiteY0-542" fmla="*/ 0 h 906740"/>
                <a:gd name="connsiteX1-543" fmla="*/ 330882 w 331688"/>
                <a:gd name="connsiteY1-544" fmla="*/ 554257 h 906740"/>
                <a:gd name="connsiteX2-545" fmla="*/ 43353 w 331688"/>
                <a:gd name="connsiteY2-546" fmla="*/ 906740 h 906740"/>
                <a:gd name="connsiteX3-547" fmla="*/ 1500 w 331688"/>
                <a:gd name="connsiteY3-548" fmla="*/ 539442 h 906740"/>
                <a:gd name="connsiteX4-549" fmla="*/ 101799 w 331688"/>
                <a:gd name="connsiteY4-550" fmla="*/ 0 h 906740"/>
                <a:gd name="connsiteX0-551" fmla="*/ 101799 w 332883"/>
                <a:gd name="connsiteY0-552" fmla="*/ 0 h 906740"/>
                <a:gd name="connsiteX1-553" fmla="*/ 330882 w 332883"/>
                <a:gd name="connsiteY1-554" fmla="*/ 554257 h 906740"/>
                <a:gd name="connsiteX2-555" fmla="*/ 43353 w 332883"/>
                <a:gd name="connsiteY2-556" fmla="*/ 906740 h 906740"/>
                <a:gd name="connsiteX3-557" fmla="*/ 1500 w 332883"/>
                <a:gd name="connsiteY3-558" fmla="*/ 539442 h 906740"/>
                <a:gd name="connsiteX4-559" fmla="*/ 101799 w 332883"/>
                <a:gd name="connsiteY4-560" fmla="*/ 0 h 906740"/>
                <a:gd name="connsiteX0-561" fmla="*/ 101799 w 344120"/>
                <a:gd name="connsiteY0-562" fmla="*/ 0 h 906740"/>
                <a:gd name="connsiteX1-563" fmla="*/ 342315 w 344120"/>
                <a:gd name="connsiteY1-564" fmla="*/ 553663 h 906740"/>
                <a:gd name="connsiteX2-565" fmla="*/ 43353 w 344120"/>
                <a:gd name="connsiteY2-566" fmla="*/ 906740 h 906740"/>
                <a:gd name="connsiteX3-567" fmla="*/ 1500 w 344120"/>
                <a:gd name="connsiteY3-568" fmla="*/ 539442 h 906740"/>
                <a:gd name="connsiteX4-569" fmla="*/ 101799 w 344120"/>
                <a:gd name="connsiteY4-570" fmla="*/ 0 h 906740"/>
                <a:gd name="connsiteX0-571" fmla="*/ 101799 w 345243"/>
                <a:gd name="connsiteY0-572" fmla="*/ 0 h 906740"/>
                <a:gd name="connsiteX1-573" fmla="*/ 342315 w 345243"/>
                <a:gd name="connsiteY1-574" fmla="*/ 553663 h 906740"/>
                <a:gd name="connsiteX2-575" fmla="*/ 43353 w 345243"/>
                <a:gd name="connsiteY2-576" fmla="*/ 906740 h 906740"/>
                <a:gd name="connsiteX3-577" fmla="*/ 1500 w 345243"/>
                <a:gd name="connsiteY3-578" fmla="*/ 539442 h 906740"/>
                <a:gd name="connsiteX4-579" fmla="*/ 101799 w 345243"/>
                <a:gd name="connsiteY4-580" fmla="*/ 0 h 906740"/>
                <a:gd name="connsiteX0-581" fmla="*/ 101799 w 345243"/>
                <a:gd name="connsiteY0-582" fmla="*/ 0 h 906740"/>
                <a:gd name="connsiteX1-583" fmla="*/ 342315 w 345243"/>
                <a:gd name="connsiteY1-584" fmla="*/ 553663 h 906740"/>
                <a:gd name="connsiteX2-585" fmla="*/ 43353 w 345243"/>
                <a:gd name="connsiteY2-586" fmla="*/ 906740 h 906740"/>
                <a:gd name="connsiteX3-587" fmla="*/ 1500 w 345243"/>
                <a:gd name="connsiteY3-588" fmla="*/ 539442 h 906740"/>
                <a:gd name="connsiteX4-589" fmla="*/ 101799 w 345243"/>
                <a:gd name="connsiteY4-590" fmla="*/ 0 h 906740"/>
                <a:gd name="connsiteX0-591" fmla="*/ 109582 w 353026"/>
                <a:gd name="connsiteY0-592" fmla="*/ 0 h 906740"/>
                <a:gd name="connsiteX1-593" fmla="*/ 350098 w 353026"/>
                <a:gd name="connsiteY1-594" fmla="*/ 553663 h 906740"/>
                <a:gd name="connsiteX2-595" fmla="*/ 51136 w 353026"/>
                <a:gd name="connsiteY2-596" fmla="*/ 906740 h 906740"/>
                <a:gd name="connsiteX3-597" fmla="*/ 1284 w 353026"/>
                <a:gd name="connsiteY3-598" fmla="*/ 535345 h 906740"/>
                <a:gd name="connsiteX4-599" fmla="*/ 109582 w 353026"/>
                <a:gd name="connsiteY4-600" fmla="*/ 0 h 906740"/>
                <a:gd name="connsiteX0-601" fmla="*/ 110070 w 353514"/>
                <a:gd name="connsiteY0-602" fmla="*/ 0 h 906740"/>
                <a:gd name="connsiteX1-603" fmla="*/ 350586 w 353514"/>
                <a:gd name="connsiteY1-604" fmla="*/ 553663 h 906740"/>
                <a:gd name="connsiteX2-605" fmla="*/ 51624 w 353514"/>
                <a:gd name="connsiteY2-606" fmla="*/ 906740 h 906740"/>
                <a:gd name="connsiteX3-607" fmla="*/ 1772 w 353514"/>
                <a:gd name="connsiteY3-608" fmla="*/ 535345 h 906740"/>
                <a:gd name="connsiteX4-609" fmla="*/ 110070 w 353514"/>
                <a:gd name="connsiteY4-610" fmla="*/ 0 h 906740"/>
                <a:gd name="connsiteX0-611" fmla="*/ 110127 w 353571"/>
                <a:gd name="connsiteY0-612" fmla="*/ 0 h 906740"/>
                <a:gd name="connsiteX1-613" fmla="*/ 350643 w 353571"/>
                <a:gd name="connsiteY1-614" fmla="*/ 553663 h 906740"/>
                <a:gd name="connsiteX2-615" fmla="*/ 51681 w 353571"/>
                <a:gd name="connsiteY2-616" fmla="*/ 906740 h 906740"/>
                <a:gd name="connsiteX3-617" fmla="*/ 1829 w 353571"/>
                <a:gd name="connsiteY3-618" fmla="*/ 535345 h 906740"/>
                <a:gd name="connsiteX4-619" fmla="*/ 110127 w 353571"/>
                <a:gd name="connsiteY4-620" fmla="*/ 0 h 906740"/>
                <a:gd name="connsiteX0-621" fmla="*/ 108375 w 351819"/>
                <a:gd name="connsiteY0-622" fmla="*/ 0 h 906740"/>
                <a:gd name="connsiteX1-623" fmla="*/ 348891 w 351819"/>
                <a:gd name="connsiteY1-624" fmla="*/ 553663 h 906740"/>
                <a:gd name="connsiteX2-625" fmla="*/ 49929 w 351819"/>
                <a:gd name="connsiteY2-626" fmla="*/ 906740 h 906740"/>
                <a:gd name="connsiteX3-627" fmla="*/ 77 w 351819"/>
                <a:gd name="connsiteY3-628" fmla="*/ 535345 h 906740"/>
                <a:gd name="connsiteX4-629" fmla="*/ 108375 w 351819"/>
                <a:gd name="connsiteY4-630" fmla="*/ 0 h 906740"/>
                <a:gd name="connsiteX0-631" fmla="*/ 108375 w 351819"/>
                <a:gd name="connsiteY0-632" fmla="*/ 0 h 906740"/>
                <a:gd name="connsiteX1-633" fmla="*/ 348891 w 351819"/>
                <a:gd name="connsiteY1-634" fmla="*/ 553663 h 906740"/>
                <a:gd name="connsiteX2-635" fmla="*/ 49929 w 351819"/>
                <a:gd name="connsiteY2-636" fmla="*/ 906740 h 906740"/>
                <a:gd name="connsiteX3-637" fmla="*/ 77 w 351819"/>
                <a:gd name="connsiteY3-638" fmla="*/ 535345 h 906740"/>
                <a:gd name="connsiteX4-639" fmla="*/ 108375 w 351819"/>
                <a:gd name="connsiteY4-640" fmla="*/ 0 h 906740"/>
                <a:gd name="connsiteX0-641" fmla="*/ 108386 w 351830"/>
                <a:gd name="connsiteY0-642" fmla="*/ 0 h 906740"/>
                <a:gd name="connsiteX1-643" fmla="*/ 348902 w 351830"/>
                <a:gd name="connsiteY1-644" fmla="*/ 553663 h 906740"/>
                <a:gd name="connsiteX2-645" fmla="*/ 49940 w 351830"/>
                <a:gd name="connsiteY2-646" fmla="*/ 906740 h 906740"/>
                <a:gd name="connsiteX3-647" fmla="*/ 88 w 351830"/>
                <a:gd name="connsiteY3-648" fmla="*/ 535345 h 906740"/>
                <a:gd name="connsiteX4-649" fmla="*/ 108386 w 351830"/>
                <a:gd name="connsiteY4-650" fmla="*/ 0 h 906740"/>
                <a:gd name="connsiteX0-651" fmla="*/ 108393 w 351837"/>
                <a:gd name="connsiteY0-652" fmla="*/ 0 h 906740"/>
                <a:gd name="connsiteX1-653" fmla="*/ 348909 w 351837"/>
                <a:gd name="connsiteY1-654" fmla="*/ 553663 h 906740"/>
                <a:gd name="connsiteX2-655" fmla="*/ 49947 w 351837"/>
                <a:gd name="connsiteY2-656" fmla="*/ 906740 h 906740"/>
                <a:gd name="connsiteX3-657" fmla="*/ 95 w 351837"/>
                <a:gd name="connsiteY3-658" fmla="*/ 535345 h 906740"/>
                <a:gd name="connsiteX4-659" fmla="*/ 108393 w 351837"/>
                <a:gd name="connsiteY4-660" fmla="*/ 0 h 906740"/>
                <a:gd name="connsiteX0-661" fmla="*/ 108393 w 352683"/>
                <a:gd name="connsiteY0-662" fmla="*/ 0 h 906740"/>
                <a:gd name="connsiteX1-663" fmla="*/ 348909 w 352683"/>
                <a:gd name="connsiteY1-664" fmla="*/ 553663 h 906740"/>
                <a:gd name="connsiteX2-665" fmla="*/ 49947 w 352683"/>
                <a:gd name="connsiteY2-666" fmla="*/ 906740 h 906740"/>
                <a:gd name="connsiteX3-667" fmla="*/ 95 w 352683"/>
                <a:gd name="connsiteY3-668" fmla="*/ 535345 h 906740"/>
                <a:gd name="connsiteX4-669" fmla="*/ 108393 w 352683"/>
                <a:gd name="connsiteY4-670" fmla="*/ 0 h 906740"/>
                <a:gd name="connsiteX0-671" fmla="*/ 108393 w 355980"/>
                <a:gd name="connsiteY0-672" fmla="*/ 0 h 906740"/>
                <a:gd name="connsiteX1-673" fmla="*/ 348909 w 355980"/>
                <a:gd name="connsiteY1-674" fmla="*/ 553663 h 906740"/>
                <a:gd name="connsiteX2-675" fmla="*/ 49947 w 355980"/>
                <a:gd name="connsiteY2-676" fmla="*/ 906740 h 906740"/>
                <a:gd name="connsiteX3-677" fmla="*/ 95 w 355980"/>
                <a:gd name="connsiteY3-678" fmla="*/ 535345 h 906740"/>
                <a:gd name="connsiteX4-679" fmla="*/ 108393 w 355980"/>
                <a:gd name="connsiteY4-680" fmla="*/ 0 h 906740"/>
                <a:gd name="connsiteX0-681" fmla="*/ 108393 w 355572"/>
                <a:gd name="connsiteY0-682" fmla="*/ 0 h 906740"/>
                <a:gd name="connsiteX1-683" fmla="*/ 348909 w 355572"/>
                <a:gd name="connsiteY1-684" fmla="*/ 553663 h 906740"/>
                <a:gd name="connsiteX2-685" fmla="*/ 49947 w 355572"/>
                <a:gd name="connsiteY2-686" fmla="*/ 906740 h 906740"/>
                <a:gd name="connsiteX3-687" fmla="*/ 95 w 355572"/>
                <a:gd name="connsiteY3-688" fmla="*/ 535345 h 906740"/>
                <a:gd name="connsiteX4-689" fmla="*/ 108393 w 355572"/>
                <a:gd name="connsiteY4-690" fmla="*/ 0 h 906740"/>
                <a:gd name="connsiteX0-691" fmla="*/ 108393 w 357015"/>
                <a:gd name="connsiteY0-692" fmla="*/ 0 h 906740"/>
                <a:gd name="connsiteX1-693" fmla="*/ 348909 w 357015"/>
                <a:gd name="connsiteY1-694" fmla="*/ 553663 h 906740"/>
                <a:gd name="connsiteX2-695" fmla="*/ 49947 w 357015"/>
                <a:gd name="connsiteY2-696" fmla="*/ 906740 h 906740"/>
                <a:gd name="connsiteX3-697" fmla="*/ 95 w 357015"/>
                <a:gd name="connsiteY3-698" fmla="*/ 535345 h 906740"/>
                <a:gd name="connsiteX4-699" fmla="*/ 108393 w 357015"/>
                <a:gd name="connsiteY4-700" fmla="*/ 0 h 906740"/>
                <a:gd name="connsiteX0-701" fmla="*/ 108393 w 357243"/>
                <a:gd name="connsiteY0-702" fmla="*/ 0 h 906740"/>
                <a:gd name="connsiteX1-703" fmla="*/ 348909 w 357243"/>
                <a:gd name="connsiteY1-704" fmla="*/ 553663 h 906740"/>
                <a:gd name="connsiteX2-705" fmla="*/ 49947 w 357243"/>
                <a:gd name="connsiteY2-706" fmla="*/ 906740 h 906740"/>
                <a:gd name="connsiteX3-707" fmla="*/ 95 w 357243"/>
                <a:gd name="connsiteY3-708" fmla="*/ 535345 h 906740"/>
                <a:gd name="connsiteX4-709" fmla="*/ 108393 w 357243"/>
                <a:gd name="connsiteY4-710" fmla="*/ 0 h 906740"/>
                <a:gd name="connsiteX0-711" fmla="*/ 108393 w 357822"/>
                <a:gd name="connsiteY0-712" fmla="*/ 0 h 906740"/>
                <a:gd name="connsiteX1-713" fmla="*/ 348909 w 357822"/>
                <a:gd name="connsiteY1-714" fmla="*/ 553663 h 906740"/>
                <a:gd name="connsiteX2-715" fmla="*/ 49947 w 357822"/>
                <a:gd name="connsiteY2-716" fmla="*/ 906740 h 906740"/>
                <a:gd name="connsiteX3-717" fmla="*/ 95 w 357822"/>
                <a:gd name="connsiteY3-718" fmla="*/ 535345 h 906740"/>
                <a:gd name="connsiteX4-719" fmla="*/ 108393 w 357822"/>
                <a:gd name="connsiteY4-720" fmla="*/ 0 h 906740"/>
              </a:gdLst>
              <a:ahLst/>
              <a:cxnLst>
                <a:cxn ang="0">
                  <a:pos x="connsiteX0-711" y="connsiteY0-712"/>
                </a:cxn>
                <a:cxn ang="0">
                  <a:pos x="connsiteX1-713" y="connsiteY1-714"/>
                </a:cxn>
                <a:cxn ang="0">
                  <a:pos x="connsiteX2-715" y="connsiteY2-716"/>
                </a:cxn>
                <a:cxn ang="0">
                  <a:pos x="connsiteX3-717" y="connsiteY3-718"/>
                </a:cxn>
                <a:cxn ang="0">
                  <a:pos x="connsiteX4-719" y="connsiteY4-720"/>
                </a:cxn>
              </a:cxnLst>
              <a:rect l="l" t="t" r="r" b="b"/>
              <a:pathLst>
                <a:path w="357822" h="906740">
                  <a:moveTo>
                    <a:pt x="108393" y="0"/>
                  </a:moveTo>
                  <a:cubicBezTo>
                    <a:pt x="300705" y="59489"/>
                    <a:pt x="387295" y="333301"/>
                    <a:pt x="348909" y="553663"/>
                  </a:cubicBezTo>
                  <a:cubicBezTo>
                    <a:pt x="322934" y="702776"/>
                    <a:pt x="224876" y="902879"/>
                    <a:pt x="49947" y="906740"/>
                  </a:cubicBezTo>
                  <a:cubicBezTo>
                    <a:pt x="17333" y="762164"/>
                    <a:pt x="2352" y="692612"/>
                    <a:pt x="95" y="535345"/>
                  </a:cubicBezTo>
                  <a:cubicBezTo>
                    <a:pt x="-2162" y="378078"/>
                    <a:pt x="35640" y="151682"/>
                    <a:pt x="108393"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6038107" y="2389521"/>
            <a:ext cx="704808" cy="1815882"/>
          </a:xfrm>
          <a:prstGeom prst="rect">
            <a:avLst/>
          </a:prstGeom>
          <a:noFill/>
        </p:spPr>
        <p:txBody>
          <a:bodyPr wrap="square" rtlCol="0">
            <a:spAutoFit/>
          </a:bodyPr>
          <a:lstStyle/>
          <a:p>
            <a:r>
              <a:rPr lang="zh-CN" altLang="en-US" sz="2800" b="1" dirty="0" smtClean="0">
                <a:solidFill>
                  <a:schemeClr val="bg1"/>
                </a:solidFill>
                <a:ea typeface="幼圆" pitchFamily="49" charset="-122"/>
              </a:rPr>
              <a:t>研究背景</a:t>
            </a:r>
            <a:endParaRPr lang="zh-CN" altLang="en-US" sz="2800" b="1" dirty="0">
              <a:solidFill>
                <a:schemeClr val="bg1"/>
              </a:solidFill>
              <a:ea typeface="幼圆" pitchFamily="49" charset="-122"/>
            </a:endParaRPr>
          </a:p>
        </p:txBody>
      </p:sp>
      <p:grpSp>
        <p:nvGrpSpPr>
          <p:cNvPr id="18" name="组合 17"/>
          <p:cNvGrpSpPr/>
          <p:nvPr/>
        </p:nvGrpSpPr>
        <p:grpSpPr>
          <a:xfrm>
            <a:off x="4265462" y="2411134"/>
            <a:ext cx="1212057" cy="378301"/>
            <a:chOff x="3448034" y="2499846"/>
            <a:chExt cx="1683172" cy="338632"/>
          </a:xfrm>
        </p:grpSpPr>
        <p:sp>
          <p:nvSpPr>
            <p:cNvPr id="19" name="任意多边形 18"/>
            <p:cNvSpPr/>
            <p:nvPr/>
          </p:nvSpPr>
          <p:spPr>
            <a:xfrm>
              <a:off x="3481372" y="2530826"/>
              <a:ext cx="1649834"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0" name="椭圆 19"/>
            <p:cNvSpPr/>
            <p:nvPr/>
          </p:nvSpPr>
          <p:spPr>
            <a:xfrm>
              <a:off x="3448034" y="2499846"/>
              <a:ext cx="76200" cy="76200"/>
            </a:xfrm>
            <a:prstGeom prst="ellipse">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grpSp>
      <p:sp>
        <p:nvSpPr>
          <p:cNvPr id="21" name="文本框 20"/>
          <p:cNvSpPr txBox="1"/>
          <p:nvPr/>
        </p:nvSpPr>
        <p:spPr>
          <a:xfrm>
            <a:off x="1678225" y="2770677"/>
            <a:ext cx="2768099" cy="646331"/>
          </a:xfrm>
          <a:prstGeom prst="rect">
            <a:avLst/>
          </a:prstGeom>
          <a:noFill/>
        </p:spPr>
        <p:txBody>
          <a:bodyPr wrap="square" rtlCol="0">
            <a:spAutoFit/>
          </a:bodyPr>
          <a:lstStyle>
            <a:defPPr>
              <a:defRPr lang="zh-CN"/>
            </a:defPPr>
            <a:lvl1pPr>
              <a:defRPr spc="100">
                <a:solidFill>
                  <a:schemeClr val="tx2"/>
                </a:solidFill>
                <a:latin typeface="幼圆" pitchFamily="49" charset="-122"/>
                <a:ea typeface="幼圆" pitchFamily="49" charset="-122"/>
              </a:defRPr>
            </a:lvl1pPr>
          </a:lstStyle>
          <a:p>
            <a:r>
              <a:rPr lang="zh-CN" altLang="en-US" dirty="0">
                <a:solidFill>
                  <a:schemeClr val="tx1"/>
                </a:solidFill>
              </a:rPr>
              <a:t>请替换您的文字，内容简洁明了即可</a:t>
            </a:r>
          </a:p>
        </p:txBody>
      </p:sp>
      <p:grpSp>
        <p:nvGrpSpPr>
          <p:cNvPr id="22" name="组合 21"/>
          <p:cNvGrpSpPr/>
          <p:nvPr/>
        </p:nvGrpSpPr>
        <p:grpSpPr>
          <a:xfrm rot="10800000" flipH="1">
            <a:off x="6984960" y="2235699"/>
            <a:ext cx="1310473" cy="272173"/>
            <a:chOff x="3481372" y="2530826"/>
            <a:chExt cx="1378413" cy="314796"/>
          </a:xfrm>
        </p:grpSpPr>
        <p:sp>
          <p:nvSpPr>
            <p:cNvPr id="23" name="任意多边形 22"/>
            <p:cNvSpPr/>
            <p:nvPr/>
          </p:nvSpPr>
          <p:spPr>
            <a:xfrm>
              <a:off x="3481372" y="2530826"/>
              <a:ext cx="1340314" cy="276696"/>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4" name="椭圆 23"/>
            <p:cNvSpPr/>
            <p:nvPr/>
          </p:nvSpPr>
          <p:spPr>
            <a:xfrm>
              <a:off x="4783585" y="2769422"/>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grpSp>
      <p:grpSp>
        <p:nvGrpSpPr>
          <p:cNvPr id="25" name="组合 24"/>
          <p:cNvGrpSpPr/>
          <p:nvPr/>
        </p:nvGrpSpPr>
        <p:grpSpPr>
          <a:xfrm rot="10800000" flipH="1" flipV="1">
            <a:off x="6917085" y="3916965"/>
            <a:ext cx="1455316" cy="454999"/>
            <a:chOff x="3481372" y="2530826"/>
            <a:chExt cx="836556" cy="330396"/>
          </a:xfrm>
        </p:grpSpPr>
        <p:sp>
          <p:nvSpPr>
            <p:cNvPr id="26" name="任意多边形 25"/>
            <p:cNvSpPr/>
            <p:nvPr/>
          </p:nvSpPr>
          <p:spPr>
            <a:xfrm>
              <a:off x="3481372" y="2530826"/>
              <a:ext cx="792960"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sp>
          <p:nvSpPr>
            <p:cNvPr id="27" name="椭圆 26"/>
            <p:cNvSpPr/>
            <p:nvPr/>
          </p:nvSpPr>
          <p:spPr>
            <a:xfrm>
              <a:off x="4241728" y="2785022"/>
              <a:ext cx="76200" cy="76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itchFamily="49" charset="-122"/>
              </a:endParaRPr>
            </a:p>
          </p:txBody>
        </p:sp>
      </p:grpSp>
      <p:sp>
        <p:nvSpPr>
          <p:cNvPr id="28" name="文本框 27"/>
          <p:cNvSpPr txBox="1"/>
          <p:nvPr/>
        </p:nvSpPr>
        <p:spPr>
          <a:xfrm>
            <a:off x="1513849" y="1728174"/>
            <a:ext cx="1526751" cy="1200329"/>
          </a:xfrm>
          <a:prstGeom prst="rect">
            <a:avLst/>
          </a:prstGeom>
          <a:noFill/>
        </p:spPr>
        <p:txBody>
          <a:bodyPr wrap="square" rtlCol="0">
            <a:spAutoFit/>
          </a:bodyPr>
          <a:lstStyle/>
          <a:p>
            <a:r>
              <a:rPr lang="en-US" altLang="zh-CN" sz="7200" dirty="0" smtClean="0">
                <a:solidFill>
                  <a:schemeClr val="accent2">
                    <a:lumMod val="50000"/>
                  </a:schemeClr>
                </a:solidFill>
                <a:latin typeface="CKanHK-Xbold" panose="00000800000000000000" pitchFamily="50" charset="-128"/>
                <a:ea typeface="CKanHK-Xbold" panose="00000800000000000000" pitchFamily="50" charset="-128"/>
              </a:rPr>
              <a:t>01</a:t>
            </a:r>
            <a:endParaRPr lang="zh-CN" altLang="en-US" sz="7200" dirty="0">
              <a:solidFill>
                <a:schemeClr val="accent2">
                  <a:lumMod val="50000"/>
                </a:schemeClr>
              </a:solidFill>
              <a:latin typeface="CKanHK-Xbold" panose="00000800000000000000" pitchFamily="50" charset="-128"/>
              <a:ea typeface="CKanHK-Xbold" panose="00000800000000000000" pitchFamily="50" charset="-128"/>
            </a:endParaRPr>
          </a:p>
        </p:txBody>
      </p:sp>
      <p:sp>
        <p:nvSpPr>
          <p:cNvPr id="29" name="文本框 28"/>
          <p:cNvSpPr txBox="1"/>
          <p:nvPr/>
        </p:nvSpPr>
        <p:spPr>
          <a:xfrm>
            <a:off x="9832521" y="1802220"/>
            <a:ext cx="2075359" cy="461665"/>
          </a:xfrm>
          <a:prstGeom prst="rect">
            <a:avLst/>
          </a:prstGeom>
          <a:noFill/>
        </p:spPr>
        <p:txBody>
          <a:bodyPr wrap="square" rtlCol="0">
            <a:spAutoFit/>
          </a:bodyPr>
          <a:lstStyle/>
          <a:p>
            <a:r>
              <a:rPr lang="zh-CN" altLang="en-US" sz="2400" b="1" spc="100" dirty="0" smtClean="0">
                <a:solidFill>
                  <a:srgbClr val="FF0000"/>
                </a:solidFill>
                <a:latin typeface="幼圆" pitchFamily="49" charset="-122"/>
                <a:ea typeface="幼圆" pitchFamily="49" charset="-122"/>
              </a:rPr>
              <a:t>请替换标题</a:t>
            </a:r>
            <a:endParaRPr lang="zh-CN" altLang="en-US" sz="2400" b="1" spc="100" dirty="0">
              <a:solidFill>
                <a:srgbClr val="FF0000"/>
              </a:solidFill>
              <a:latin typeface="幼圆" pitchFamily="49" charset="-122"/>
              <a:ea typeface="幼圆" pitchFamily="49" charset="-122"/>
            </a:endParaRPr>
          </a:p>
        </p:txBody>
      </p:sp>
      <p:sp>
        <p:nvSpPr>
          <p:cNvPr id="30" name="文本框 29"/>
          <p:cNvSpPr txBox="1"/>
          <p:nvPr/>
        </p:nvSpPr>
        <p:spPr>
          <a:xfrm>
            <a:off x="8762528" y="2282172"/>
            <a:ext cx="2768957" cy="646331"/>
          </a:xfrm>
          <a:prstGeom prst="rect">
            <a:avLst/>
          </a:prstGeom>
          <a:noFill/>
        </p:spPr>
        <p:txBody>
          <a:bodyPr wrap="square" rtlCol="0">
            <a:spAutoFit/>
          </a:bodyPr>
          <a:lstStyle/>
          <a:p>
            <a:r>
              <a:rPr lang="zh-CN" altLang="en-US" spc="100" dirty="0" smtClean="0">
                <a:solidFill>
                  <a:srgbClr val="FF0000"/>
                </a:solidFill>
                <a:latin typeface="幼圆" pitchFamily="49" charset="-122"/>
                <a:ea typeface="幼圆" pitchFamily="49" charset="-122"/>
              </a:rPr>
              <a:t>请替换您的文字，内容简洁明了即可</a:t>
            </a:r>
            <a:endParaRPr lang="zh-CN" altLang="en-US" spc="100" dirty="0">
              <a:solidFill>
                <a:srgbClr val="FF0000"/>
              </a:solidFill>
              <a:latin typeface="幼圆" pitchFamily="49" charset="-122"/>
              <a:ea typeface="幼圆" pitchFamily="49" charset="-122"/>
            </a:endParaRPr>
          </a:p>
        </p:txBody>
      </p:sp>
      <p:sp>
        <p:nvSpPr>
          <p:cNvPr id="31" name="文本框 30"/>
          <p:cNvSpPr txBox="1"/>
          <p:nvPr/>
        </p:nvSpPr>
        <p:spPr>
          <a:xfrm>
            <a:off x="8666258" y="1307543"/>
            <a:ext cx="1918374" cy="1200329"/>
          </a:xfrm>
          <a:prstGeom prst="rect">
            <a:avLst/>
          </a:prstGeom>
          <a:noFill/>
        </p:spPr>
        <p:txBody>
          <a:bodyPr wrap="square" rtlCol="0">
            <a:spAutoFit/>
          </a:bodyPr>
          <a:lstStyle/>
          <a:p>
            <a:r>
              <a:rPr lang="en-US" altLang="zh-CN" sz="7200" dirty="0" smtClean="0">
                <a:solidFill>
                  <a:srgbClr val="FF0000"/>
                </a:solidFill>
                <a:latin typeface="CKanHK-Xbold" panose="00000800000000000000" pitchFamily="50" charset="-128"/>
                <a:ea typeface="CKanHK-Xbold" panose="00000800000000000000" pitchFamily="50" charset="-128"/>
              </a:rPr>
              <a:t>02</a:t>
            </a:r>
            <a:endParaRPr lang="zh-CN" altLang="en-US" sz="7200" dirty="0">
              <a:solidFill>
                <a:srgbClr val="FF0000"/>
              </a:solidFill>
              <a:latin typeface="CKanHK-Xbold" panose="00000800000000000000" pitchFamily="50" charset="-128"/>
              <a:ea typeface="CKanHK-Xbold" panose="00000800000000000000" pitchFamily="50" charset="-128"/>
            </a:endParaRPr>
          </a:p>
        </p:txBody>
      </p:sp>
      <p:sp>
        <p:nvSpPr>
          <p:cNvPr id="32" name="文本框 31"/>
          <p:cNvSpPr txBox="1"/>
          <p:nvPr/>
        </p:nvSpPr>
        <p:spPr>
          <a:xfrm>
            <a:off x="9832521" y="4043680"/>
            <a:ext cx="2075359" cy="461665"/>
          </a:xfrm>
          <a:prstGeom prst="rect">
            <a:avLst/>
          </a:prstGeom>
          <a:noFill/>
        </p:spPr>
        <p:txBody>
          <a:bodyPr wrap="square" rtlCol="0">
            <a:spAutoFit/>
          </a:bodyPr>
          <a:lstStyle/>
          <a:p>
            <a:r>
              <a:rPr lang="zh-CN" altLang="en-US" sz="2400" b="1" spc="100" dirty="0" smtClean="0">
                <a:solidFill>
                  <a:srgbClr val="00B0F0"/>
                </a:solidFill>
                <a:latin typeface="幼圆" pitchFamily="49" charset="-122"/>
                <a:ea typeface="幼圆" pitchFamily="49" charset="-122"/>
              </a:rPr>
              <a:t>请替换标题</a:t>
            </a:r>
            <a:endParaRPr lang="zh-CN" altLang="en-US" sz="2400" b="1" spc="100" dirty="0">
              <a:solidFill>
                <a:srgbClr val="00B0F0"/>
              </a:solidFill>
              <a:latin typeface="幼圆" pitchFamily="49" charset="-122"/>
              <a:ea typeface="幼圆" pitchFamily="49" charset="-122"/>
            </a:endParaRPr>
          </a:p>
        </p:txBody>
      </p:sp>
      <p:sp>
        <p:nvSpPr>
          <p:cNvPr id="33" name="文本框 32"/>
          <p:cNvSpPr txBox="1"/>
          <p:nvPr/>
        </p:nvSpPr>
        <p:spPr>
          <a:xfrm>
            <a:off x="8799717" y="4570602"/>
            <a:ext cx="2731768" cy="646331"/>
          </a:xfrm>
          <a:prstGeom prst="rect">
            <a:avLst/>
          </a:prstGeom>
          <a:noFill/>
        </p:spPr>
        <p:txBody>
          <a:bodyPr wrap="square" rtlCol="0">
            <a:spAutoFit/>
          </a:bodyPr>
          <a:lstStyle>
            <a:defPPr>
              <a:defRPr lang="zh-CN"/>
            </a:defPPr>
            <a:lvl1pPr>
              <a:defRPr spc="100">
                <a:solidFill>
                  <a:schemeClr val="tx2"/>
                </a:solidFill>
                <a:latin typeface="幼圆" pitchFamily="49" charset="-122"/>
                <a:ea typeface="幼圆" pitchFamily="49" charset="-122"/>
              </a:defRPr>
            </a:lvl1pPr>
          </a:lstStyle>
          <a:p>
            <a:r>
              <a:rPr lang="zh-CN" altLang="en-US" dirty="0">
                <a:solidFill>
                  <a:srgbClr val="00B0F0"/>
                </a:solidFill>
              </a:rPr>
              <a:t>请替换您的文字，内容简洁明了即可</a:t>
            </a:r>
          </a:p>
        </p:txBody>
      </p:sp>
      <p:sp>
        <p:nvSpPr>
          <p:cNvPr id="34" name="文本框 33"/>
          <p:cNvSpPr txBox="1"/>
          <p:nvPr/>
        </p:nvSpPr>
        <p:spPr>
          <a:xfrm>
            <a:off x="8653753" y="3563964"/>
            <a:ext cx="1740508" cy="1200329"/>
          </a:xfrm>
          <a:prstGeom prst="rect">
            <a:avLst/>
          </a:prstGeom>
          <a:noFill/>
        </p:spPr>
        <p:txBody>
          <a:bodyPr wrap="square" rtlCol="0">
            <a:spAutoFit/>
          </a:bodyPr>
          <a:lstStyle/>
          <a:p>
            <a:r>
              <a:rPr lang="en-US" altLang="zh-CN" sz="7200" dirty="0" smtClean="0">
                <a:solidFill>
                  <a:srgbClr val="00B0F0"/>
                </a:solidFill>
                <a:latin typeface="CKanHK-Xbold" panose="00000800000000000000" pitchFamily="50" charset="-128"/>
                <a:ea typeface="CKanHK-Xbold" panose="00000800000000000000" pitchFamily="50" charset="-128"/>
              </a:rPr>
              <a:t>03</a:t>
            </a:r>
            <a:endParaRPr lang="zh-CN" altLang="en-US" sz="7200" dirty="0">
              <a:solidFill>
                <a:srgbClr val="00B0F0"/>
              </a:solidFill>
              <a:latin typeface="CKanHK-Xbold" panose="00000800000000000000" pitchFamily="50" charset="-128"/>
              <a:ea typeface="CKanHK-Xbold" panose="00000800000000000000" pitchFamily="50" charset="-128"/>
            </a:endParaRPr>
          </a:p>
        </p:txBody>
      </p:sp>
      <p:sp>
        <p:nvSpPr>
          <p:cNvPr id="35" name="矩形 34"/>
          <p:cNvSpPr/>
          <p:nvPr/>
        </p:nvSpPr>
        <p:spPr>
          <a:xfrm>
            <a:off x="1654600" y="413331"/>
            <a:ext cx="4339650" cy="646331"/>
          </a:xfrm>
          <a:prstGeom prst="rect">
            <a:avLst/>
          </a:prstGeom>
          <a:noFill/>
        </p:spPr>
        <p:txBody>
          <a:bodyPr wrap="none" lIns="91440" tIns="45720" rIns="91440" bIns="45720">
            <a:spAutoFit/>
          </a:bodyPr>
          <a:lstStyle/>
          <a:p>
            <a:pPr algn="ctr"/>
            <a:r>
              <a:rPr lang="zh-CN" altLang="en-US" sz="3600" b="0" cap="none" spc="0" dirty="0" smtClean="0">
                <a:ln w="0"/>
                <a:latin typeface="华文行楷" pitchFamily="2" charset="-122"/>
                <a:ea typeface="华文行楷" pitchFamily="2" charset="-122"/>
              </a:rPr>
              <a:t>请输入替换你的标题</a:t>
            </a:r>
            <a:endParaRPr lang="zh-CN" altLang="en-US" sz="3600" b="0" cap="none" spc="0" dirty="0">
              <a:ln w="0"/>
              <a:latin typeface="华文行楷" pitchFamily="2" charset="-122"/>
              <a:ea typeface="华文行楷" pitchFamily="2" charset="-122"/>
            </a:endParaRPr>
          </a:p>
        </p:txBody>
      </p:sp>
      <p:pic>
        <p:nvPicPr>
          <p:cNvPr id="62" name="图片 6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47013" y="-426527"/>
            <a:ext cx="3142437" cy="2484920"/>
          </a:xfrm>
          <a:prstGeom prst="rect">
            <a:avLst/>
          </a:prstGeom>
        </p:spPr>
      </p:pic>
      <p:sp>
        <p:nvSpPr>
          <p:cNvPr id="36" name="文本框 35"/>
          <p:cNvSpPr txBox="1"/>
          <p:nvPr/>
        </p:nvSpPr>
        <p:spPr>
          <a:xfrm>
            <a:off x="3185534" y="4606425"/>
            <a:ext cx="2075359" cy="461665"/>
          </a:xfrm>
          <a:prstGeom prst="rect">
            <a:avLst/>
          </a:prstGeom>
          <a:noFill/>
        </p:spPr>
        <p:txBody>
          <a:bodyPr wrap="square" rtlCol="0">
            <a:spAutoFit/>
          </a:bodyPr>
          <a:lstStyle/>
          <a:p>
            <a:r>
              <a:rPr lang="zh-CN" altLang="en-US" sz="2400" b="1" spc="100" dirty="0" smtClean="0">
                <a:solidFill>
                  <a:schemeClr val="accent6">
                    <a:lumMod val="75000"/>
                  </a:schemeClr>
                </a:solidFill>
                <a:latin typeface="幼圆" pitchFamily="49" charset="-122"/>
                <a:ea typeface="幼圆" pitchFamily="49" charset="-122"/>
              </a:rPr>
              <a:t>请替换标题</a:t>
            </a:r>
            <a:endParaRPr lang="zh-CN" altLang="en-US" sz="2400" b="1" spc="100" dirty="0">
              <a:solidFill>
                <a:schemeClr val="accent6">
                  <a:lumMod val="75000"/>
                </a:schemeClr>
              </a:solidFill>
              <a:latin typeface="幼圆" pitchFamily="49" charset="-122"/>
              <a:ea typeface="幼圆" pitchFamily="49" charset="-122"/>
            </a:endParaRPr>
          </a:p>
        </p:txBody>
      </p:sp>
      <p:sp>
        <p:nvSpPr>
          <p:cNvPr id="37" name="文本框 36"/>
          <p:cNvSpPr txBox="1"/>
          <p:nvPr/>
        </p:nvSpPr>
        <p:spPr>
          <a:xfrm>
            <a:off x="2152730" y="5133347"/>
            <a:ext cx="2731768" cy="646331"/>
          </a:xfrm>
          <a:prstGeom prst="rect">
            <a:avLst/>
          </a:prstGeom>
          <a:noFill/>
        </p:spPr>
        <p:txBody>
          <a:bodyPr wrap="square" rtlCol="0">
            <a:spAutoFit/>
          </a:bodyPr>
          <a:lstStyle>
            <a:defPPr>
              <a:defRPr lang="zh-CN"/>
            </a:defPPr>
            <a:lvl1pPr>
              <a:defRPr spc="100">
                <a:solidFill>
                  <a:schemeClr val="tx2"/>
                </a:solidFill>
                <a:latin typeface="幼圆" pitchFamily="49" charset="-122"/>
                <a:ea typeface="幼圆" pitchFamily="49" charset="-122"/>
              </a:defRPr>
            </a:lvl1pPr>
          </a:lstStyle>
          <a:p>
            <a:r>
              <a:rPr lang="zh-CN" altLang="en-US" dirty="0">
                <a:solidFill>
                  <a:schemeClr val="accent6">
                    <a:lumMod val="75000"/>
                  </a:schemeClr>
                </a:solidFill>
              </a:rPr>
              <a:t>请替换您的文字，内容简洁明了即可</a:t>
            </a:r>
          </a:p>
        </p:txBody>
      </p:sp>
      <p:sp>
        <p:nvSpPr>
          <p:cNvPr id="38" name="文本框 37"/>
          <p:cNvSpPr txBox="1"/>
          <p:nvPr/>
        </p:nvSpPr>
        <p:spPr>
          <a:xfrm>
            <a:off x="2006766" y="4126709"/>
            <a:ext cx="1740508" cy="1200329"/>
          </a:xfrm>
          <a:prstGeom prst="rect">
            <a:avLst/>
          </a:prstGeom>
          <a:noFill/>
        </p:spPr>
        <p:txBody>
          <a:bodyPr wrap="square" rtlCol="0">
            <a:spAutoFit/>
          </a:bodyPr>
          <a:lstStyle/>
          <a:p>
            <a:r>
              <a:rPr lang="en-US" altLang="zh-CN" sz="7200" dirty="0" smtClean="0">
                <a:solidFill>
                  <a:schemeClr val="accent6">
                    <a:lumMod val="75000"/>
                  </a:schemeClr>
                </a:solidFill>
                <a:latin typeface="CKanHK-Xbold" panose="00000800000000000000" pitchFamily="50" charset="-128"/>
                <a:ea typeface="CKanHK-Xbold" panose="00000800000000000000" pitchFamily="50" charset="-128"/>
              </a:rPr>
              <a:t>04</a:t>
            </a:r>
            <a:endParaRPr lang="zh-CN" altLang="en-US" sz="7200" dirty="0">
              <a:solidFill>
                <a:schemeClr val="accent6">
                  <a:lumMod val="75000"/>
                </a:schemeClr>
              </a:solidFill>
              <a:latin typeface="CKanHK-Xbold" panose="00000800000000000000" pitchFamily="50" charset="-128"/>
              <a:ea typeface="CKanHK-Xbold" panose="00000800000000000000" pitchFamily="50" charset="-128"/>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1000" fill="hold"/>
                                        <p:tgtEl>
                                          <p:spTgt spid="62"/>
                                        </p:tgtEl>
                                        <p:attrNameLst>
                                          <p:attrName>ppt_w</p:attrName>
                                        </p:attrNameLst>
                                      </p:cBhvr>
                                      <p:tavLst>
                                        <p:tav tm="0">
                                          <p:val>
                                            <p:fltVal val="0"/>
                                          </p:val>
                                        </p:tav>
                                        <p:tav tm="100000">
                                          <p:val>
                                            <p:strVal val="#ppt_w"/>
                                          </p:val>
                                        </p:tav>
                                      </p:tavLst>
                                    </p:anim>
                                    <p:anim calcmode="lin" valueType="num">
                                      <p:cBhvr>
                                        <p:cTn id="8" dur="1000" fill="hold"/>
                                        <p:tgtEl>
                                          <p:spTgt spid="62"/>
                                        </p:tgtEl>
                                        <p:attrNameLst>
                                          <p:attrName>ppt_h</p:attrName>
                                        </p:attrNameLst>
                                      </p:cBhvr>
                                      <p:tavLst>
                                        <p:tav tm="0">
                                          <p:val>
                                            <p:fltVal val="0"/>
                                          </p:val>
                                        </p:tav>
                                        <p:tav tm="100000">
                                          <p:val>
                                            <p:strVal val="#ppt_h"/>
                                          </p:val>
                                        </p:tav>
                                      </p:tavLst>
                                    </p:anim>
                                    <p:anim calcmode="lin" valueType="num">
                                      <p:cBhvr>
                                        <p:cTn id="9" dur="1000" fill="hold"/>
                                        <p:tgtEl>
                                          <p:spTgt spid="62"/>
                                        </p:tgtEl>
                                        <p:attrNameLst>
                                          <p:attrName>style.rotation</p:attrName>
                                        </p:attrNameLst>
                                      </p:cBhvr>
                                      <p:tavLst>
                                        <p:tav tm="0">
                                          <p:val>
                                            <p:fltVal val="90"/>
                                          </p:val>
                                        </p:tav>
                                        <p:tav tm="100000">
                                          <p:val>
                                            <p:fltVal val="0"/>
                                          </p:val>
                                        </p:tav>
                                      </p:tavLst>
                                    </p:anim>
                                    <p:animEffect transition="in" filter="fade">
                                      <p:cBhvr>
                                        <p:cTn id="10" dur="1000"/>
                                        <p:tgtEl>
                                          <p:spTgt spid="6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7" presetClass="entr" presetSubtype="0"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1000"/>
                                        <p:tgtEl>
                                          <p:spTgt spid="61"/>
                                        </p:tgtEl>
                                      </p:cBhvr>
                                    </p:animEffect>
                                    <p:anim calcmode="lin" valueType="num">
                                      <p:cBhvr>
                                        <p:cTn id="21" dur="1000" fill="hold"/>
                                        <p:tgtEl>
                                          <p:spTgt spid="61"/>
                                        </p:tgtEl>
                                        <p:attrNameLst>
                                          <p:attrName>ppt_x</p:attrName>
                                        </p:attrNameLst>
                                      </p:cBhvr>
                                      <p:tavLst>
                                        <p:tav tm="0">
                                          <p:val>
                                            <p:strVal val="#ppt_x"/>
                                          </p:val>
                                        </p:tav>
                                        <p:tav tm="100000">
                                          <p:val>
                                            <p:strVal val="#ppt_x"/>
                                          </p:val>
                                        </p:tav>
                                      </p:tavLst>
                                    </p:anim>
                                    <p:anim calcmode="lin" valueType="num">
                                      <p:cBhvr>
                                        <p:cTn id="22" dur="1000" fill="hold"/>
                                        <p:tgtEl>
                                          <p:spTgt spid="61"/>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3"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1500"/>
                                        <p:tgtEl>
                                          <p:spTgt spid="7"/>
                                        </p:tgtEl>
                                      </p:cBhvr>
                                    </p:animEffect>
                                  </p:childTnLst>
                                </p:cTn>
                              </p:par>
                            </p:childTnLst>
                          </p:cTn>
                        </p:par>
                        <p:par>
                          <p:cTn id="27" fill="hold">
                            <p:stCondLst>
                              <p:cond delay="4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50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5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750"/>
                                        <p:tgtEl>
                                          <p:spTgt spid="18"/>
                                        </p:tgtEl>
                                      </p:cBhvr>
                                    </p:animEffect>
                                  </p:childTnLst>
                                </p:cTn>
                              </p:par>
                            </p:childTnLst>
                          </p:cTn>
                        </p:par>
                        <p:par>
                          <p:cTn id="40" fill="hold">
                            <p:stCondLst>
                              <p:cond delay="6500"/>
                            </p:stCondLst>
                            <p:childTnLst>
                              <p:par>
                                <p:cTn id="41" presetID="2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750" fill="hold"/>
                                        <p:tgtEl>
                                          <p:spTgt spid="28"/>
                                        </p:tgtEl>
                                        <p:attrNameLst>
                                          <p:attrName>ppt_w</p:attrName>
                                        </p:attrNameLst>
                                      </p:cBhvr>
                                      <p:tavLst>
                                        <p:tav tm="0">
                                          <p:val>
                                            <p:fltVal val="0"/>
                                          </p:val>
                                        </p:tav>
                                        <p:tav tm="100000">
                                          <p:val>
                                            <p:strVal val="#ppt_w"/>
                                          </p:val>
                                        </p:tav>
                                      </p:tavLst>
                                    </p:anim>
                                    <p:anim calcmode="lin" valueType="num">
                                      <p:cBhvr>
                                        <p:cTn id="44" dur="750" fill="hold"/>
                                        <p:tgtEl>
                                          <p:spTgt spid="28"/>
                                        </p:tgtEl>
                                        <p:attrNameLst>
                                          <p:attrName>ppt_h</p:attrName>
                                        </p:attrNameLst>
                                      </p:cBhvr>
                                      <p:tavLst>
                                        <p:tav tm="0">
                                          <p:val>
                                            <p:fltVal val="0"/>
                                          </p:val>
                                        </p:tav>
                                        <p:tav tm="100000">
                                          <p:val>
                                            <p:strVal val="#ppt_h"/>
                                          </p:val>
                                        </p:tav>
                                      </p:tavLst>
                                    </p:anim>
                                  </p:childTnLst>
                                </p:cTn>
                              </p:par>
                            </p:childTnLst>
                          </p:cTn>
                        </p:par>
                        <p:par>
                          <p:cTn id="45" fill="hold">
                            <p:stCondLst>
                              <p:cond delay="7500"/>
                            </p:stCondLst>
                            <p:childTnLst>
                              <p:par>
                                <p:cTn id="46" presetID="47"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750"/>
                                        <p:tgtEl>
                                          <p:spTgt spid="6"/>
                                        </p:tgtEl>
                                      </p:cBhvr>
                                    </p:animEffect>
                                    <p:anim calcmode="lin" valueType="num">
                                      <p:cBhvr>
                                        <p:cTn id="49" dur="750" fill="hold"/>
                                        <p:tgtEl>
                                          <p:spTgt spid="6"/>
                                        </p:tgtEl>
                                        <p:attrNameLst>
                                          <p:attrName>ppt_x</p:attrName>
                                        </p:attrNameLst>
                                      </p:cBhvr>
                                      <p:tavLst>
                                        <p:tav tm="0">
                                          <p:val>
                                            <p:strVal val="#ppt_x"/>
                                          </p:val>
                                        </p:tav>
                                        <p:tav tm="100000">
                                          <p:val>
                                            <p:strVal val="#ppt_x"/>
                                          </p:val>
                                        </p:tav>
                                      </p:tavLst>
                                    </p:anim>
                                    <p:anim calcmode="lin" valueType="num">
                                      <p:cBhvr>
                                        <p:cTn id="50" dur="750" fill="hold"/>
                                        <p:tgtEl>
                                          <p:spTgt spid="6"/>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750"/>
                                        <p:tgtEl>
                                          <p:spTgt spid="21"/>
                                        </p:tgtEl>
                                      </p:cBhvr>
                                    </p:animEffect>
                                    <p:anim calcmode="lin" valueType="num">
                                      <p:cBhvr>
                                        <p:cTn id="55" dur="750" fill="hold"/>
                                        <p:tgtEl>
                                          <p:spTgt spid="21"/>
                                        </p:tgtEl>
                                        <p:attrNameLst>
                                          <p:attrName>ppt_x</p:attrName>
                                        </p:attrNameLst>
                                      </p:cBhvr>
                                      <p:tavLst>
                                        <p:tav tm="0">
                                          <p:val>
                                            <p:strVal val="#ppt_x"/>
                                          </p:val>
                                        </p:tav>
                                        <p:tav tm="100000">
                                          <p:val>
                                            <p:strVal val="#ppt_x"/>
                                          </p:val>
                                        </p:tav>
                                      </p:tavLst>
                                    </p:anim>
                                    <p:anim calcmode="lin" valueType="num">
                                      <p:cBhvr>
                                        <p:cTn id="56" dur="7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9"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dissolve">
                                      <p:cBhvr>
                                        <p:cTn id="60" dur="500"/>
                                        <p:tgtEl>
                                          <p:spTgt spid="11"/>
                                        </p:tgtEl>
                                      </p:cBhvr>
                                    </p:animEffect>
                                  </p:childTnLst>
                                </p:cTn>
                              </p:par>
                            </p:childTnLst>
                          </p:cTn>
                        </p:par>
                        <p:par>
                          <p:cTn id="61" fill="hold">
                            <p:stCondLst>
                              <p:cond delay="100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750"/>
                                        <p:tgtEl>
                                          <p:spTgt spid="22"/>
                                        </p:tgtEl>
                                      </p:cBhvr>
                                    </p:animEffect>
                                  </p:childTnLst>
                                </p:cTn>
                              </p:par>
                            </p:childTnLst>
                          </p:cTn>
                        </p:par>
                        <p:par>
                          <p:cTn id="65" fill="hold">
                            <p:stCondLst>
                              <p:cond delay="11000"/>
                            </p:stCondLst>
                            <p:childTnLst>
                              <p:par>
                                <p:cTn id="66" presetID="2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750" fill="hold"/>
                                        <p:tgtEl>
                                          <p:spTgt spid="31"/>
                                        </p:tgtEl>
                                        <p:attrNameLst>
                                          <p:attrName>ppt_w</p:attrName>
                                        </p:attrNameLst>
                                      </p:cBhvr>
                                      <p:tavLst>
                                        <p:tav tm="0">
                                          <p:val>
                                            <p:fltVal val="0"/>
                                          </p:val>
                                        </p:tav>
                                        <p:tav tm="100000">
                                          <p:val>
                                            <p:strVal val="#ppt_w"/>
                                          </p:val>
                                        </p:tav>
                                      </p:tavLst>
                                    </p:anim>
                                    <p:anim calcmode="lin" valueType="num">
                                      <p:cBhvr>
                                        <p:cTn id="69" dur="750" fill="hold"/>
                                        <p:tgtEl>
                                          <p:spTgt spid="31"/>
                                        </p:tgtEl>
                                        <p:attrNameLst>
                                          <p:attrName>ppt_h</p:attrName>
                                        </p:attrNameLst>
                                      </p:cBhvr>
                                      <p:tavLst>
                                        <p:tav tm="0">
                                          <p:val>
                                            <p:fltVal val="0"/>
                                          </p:val>
                                        </p:tav>
                                        <p:tav tm="100000">
                                          <p:val>
                                            <p:strVal val="#ppt_h"/>
                                          </p:val>
                                        </p:tav>
                                      </p:tavLst>
                                    </p:anim>
                                  </p:childTnLst>
                                </p:cTn>
                              </p:par>
                            </p:childTnLst>
                          </p:cTn>
                        </p:par>
                        <p:par>
                          <p:cTn id="70" fill="hold">
                            <p:stCondLst>
                              <p:cond delay="120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13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750"/>
                                        <p:tgtEl>
                                          <p:spTgt spid="30"/>
                                        </p:tgtEl>
                                      </p:cBhvr>
                                    </p:animEffect>
                                    <p:anim calcmode="lin" valueType="num">
                                      <p:cBhvr>
                                        <p:cTn id="80" dur="750" fill="hold"/>
                                        <p:tgtEl>
                                          <p:spTgt spid="30"/>
                                        </p:tgtEl>
                                        <p:attrNameLst>
                                          <p:attrName>ppt_x</p:attrName>
                                        </p:attrNameLst>
                                      </p:cBhvr>
                                      <p:tavLst>
                                        <p:tav tm="0">
                                          <p:val>
                                            <p:strVal val="#ppt_x"/>
                                          </p:val>
                                        </p:tav>
                                        <p:tav tm="100000">
                                          <p:val>
                                            <p:strVal val="#ppt_x"/>
                                          </p:val>
                                        </p:tav>
                                      </p:tavLst>
                                    </p:anim>
                                    <p:anim calcmode="lin" valueType="num">
                                      <p:cBhvr>
                                        <p:cTn id="81" dur="7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4000"/>
                            </p:stCondLst>
                            <p:childTnLst>
                              <p:par>
                                <p:cTn id="83" presetID="9"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dissolve">
                                      <p:cBhvr>
                                        <p:cTn id="85" dur="500"/>
                                        <p:tgtEl>
                                          <p:spTgt spid="14"/>
                                        </p:tgtEl>
                                      </p:cBhvr>
                                    </p:animEffect>
                                  </p:childTnLst>
                                </p:cTn>
                              </p:par>
                            </p:childTnLst>
                          </p:cTn>
                        </p:par>
                        <p:par>
                          <p:cTn id="86" fill="hold">
                            <p:stCondLst>
                              <p:cond delay="14500"/>
                            </p:stCondLst>
                            <p:childTnLst>
                              <p:par>
                                <p:cTn id="87" presetID="22" presetClass="entr" presetSubtype="1"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up)">
                                      <p:cBhvr>
                                        <p:cTn id="89" dur="750"/>
                                        <p:tgtEl>
                                          <p:spTgt spid="25"/>
                                        </p:tgtEl>
                                      </p:cBhvr>
                                    </p:animEffect>
                                  </p:childTnLst>
                                </p:cTn>
                              </p:par>
                            </p:childTnLst>
                          </p:cTn>
                        </p:par>
                        <p:par>
                          <p:cTn id="90" fill="hold">
                            <p:stCondLst>
                              <p:cond delay="15500"/>
                            </p:stCondLst>
                            <p:childTnLst>
                              <p:par>
                                <p:cTn id="91" presetID="2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750" fill="hold"/>
                                        <p:tgtEl>
                                          <p:spTgt spid="34"/>
                                        </p:tgtEl>
                                        <p:attrNameLst>
                                          <p:attrName>ppt_w</p:attrName>
                                        </p:attrNameLst>
                                      </p:cBhvr>
                                      <p:tavLst>
                                        <p:tav tm="0">
                                          <p:val>
                                            <p:fltVal val="0"/>
                                          </p:val>
                                        </p:tav>
                                        <p:tav tm="100000">
                                          <p:val>
                                            <p:strVal val="#ppt_w"/>
                                          </p:val>
                                        </p:tav>
                                      </p:tavLst>
                                    </p:anim>
                                    <p:anim calcmode="lin" valueType="num">
                                      <p:cBhvr>
                                        <p:cTn id="94" dur="750" fill="hold"/>
                                        <p:tgtEl>
                                          <p:spTgt spid="34"/>
                                        </p:tgtEl>
                                        <p:attrNameLst>
                                          <p:attrName>ppt_h</p:attrName>
                                        </p:attrNameLst>
                                      </p:cBhvr>
                                      <p:tavLst>
                                        <p:tav tm="0">
                                          <p:val>
                                            <p:fltVal val="0"/>
                                          </p:val>
                                        </p:tav>
                                        <p:tav tm="100000">
                                          <p:val>
                                            <p:strVal val="#ppt_h"/>
                                          </p:val>
                                        </p:tav>
                                      </p:tavLst>
                                    </p:anim>
                                  </p:childTnLst>
                                </p:cTn>
                              </p:par>
                            </p:childTnLst>
                          </p:cTn>
                        </p:par>
                        <p:par>
                          <p:cTn id="95" fill="hold">
                            <p:stCondLst>
                              <p:cond delay="165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par>
                          <p:cTn id="101" fill="hold">
                            <p:stCondLst>
                              <p:cond delay="17500"/>
                            </p:stCondLst>
                            <p:childTnLst>
                              <p:par>
                                <p:cTn id="102" presetID="42"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750"/>
                                        <p:tgtEl>
                                          <p:spTgt spid="33"/>
                                        </p:tgtEl>
                                      </p:cBhvr>
                                    </p:animEffect>
                                    <p:anim calcmode="lin" valueType="num">
                                      <p:cBhvr>
                                        <p:cTn id="105" dur="750" fill="hold"/>
                                        <p:tgtEl>
                                          <p:spTgt spid="33"/>
                                        </p:tgtEl>
                                        <p:attrNameLst>
                                          <p:attrName>ppt_x</p:attrName>
                                        </p:attrNameLst>
                                      </p:cBhvr>
                                      <p:tavLst>
                                        <p:tav tm="0">
                                          <p:val>
                                            <p:strVal val="#ppt_x"/>
                                          </p:val>
                                        </p:tav>
                                        <p:tav tm="100000">
                                          <p:val>
                                            <p:strVal val="#ppt_x"/>
                                          </p:val>
                                        </p:tav>
                                      </p:tavLst>
                                    </p:anim>
                                    <p:anim calcmode="lin" valueType="num">
                                      <p:cBhvr>
                                        <p:cTn id="106" dur="750" fill="hold"/>
                                        <p:tgtEl>
                                          <p:spTgt spid="33"/>
                                        </p:tgtEl>
                                        <p:attrNameLst>
                                          <p:attrName>ppt_y</p:attrName>
                                        </p:attrNameLst>
                                      </p:cBhvr>
                                      <p:tavLst>
                                        <p:tav tm="0">
                                          <p:val>
                                            <p:strVal val="#ppt_y+.1"/>
                                          </p:val>
                                        </p:tav>
                                        <p:tav tm="100000">
                                          <p:val>
                                            <p:strVal val="#ppt_y"/>
                                          </p:val>
                                        </p:tav>
                                      </p:tavLst>
                                    </p:anim>
                                  </p:childTnLst>
                                </p:cTn>
                              </p:par>
                            </p:childTnLst>
                          </p:cTn>
                        </p:par>
                        <p:par>
                          <p:cTn id="107" fill="hold">
                            <p:stCondLst>
                              <p:cond delay="18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750" fill="hold"/>
                                        <p:tgtEl>
                                          <p:spTgt spid="38"/>
                                        </p:tgtEl>
                                        <p:attrNameLst>
                                          <p:attrName>ppt_w</p:attrName>
                                        </p:attrNameLst>
                                      </p:cBhvr>
                                      <p:tavLst>
                                        <p:tav tm="0">
                                          <p:val>
                                            <p:fltVal val="0"/>
                                          </p:val>
                                        </p:tav>
                                        <p:tav tm="100000">
                                          <p:val>
                                            <p:strVal val="#ppt_w"/>
                                          </p:val>
                                        </p:tav>
                                      </p:tavLst>
                                    </p:anim>
                                    <p:anim calcmode="lin" valueType="num">
                                      <p:cBhvr>
                                        <p:cTn id="111" dur="75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9500"/>
                            </p:stCondLst>
                            <p:childTnLst>
                              <p:par>
                                <p:cTn id="113" presetID="47" presetClass="entr" presetSubtype="0"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750"/>
                                        <p:tgtEl>
                                          <p:spTgt spid="36"/>
                                        </p:tgtEl>
                                      </p:cBhvr>
                                    </p:animEffect>
                                    <p:anim calcmode="lin" valueType="num">
                                      <p:cBhvr>
                                        <p:cTn id="116" dur="750" fill="hold"/>
                                        <p:tgtEl>
                                          <p:spTgt spid="36"/>
                                        </p:tgtEl>
                                        <p:attrNameLst>
                                          <p:attrName>ppt_x</p:attrName>
                                        </p:attrNameLst>
                                      </p:cBhvr>
                                      <p:tavLst>
                                        <p:tav tm="0">
                                          <p:val>
                                            <p:strVal val="#ppt_x"/>
                                          </p:val>
                                        </p:tav>
                                        <p:tav tm="100000">
                                          <p:val>
                                            <p:strVal val="#ppt_x"/>
                                          </p:val>
                                        </p:tav>
                                      </p:tavLst>
                                    </p:anim>
                                    <p:anim calcmode="lin" valueType="num">
                                      <p:cBhvr>
                                        <p:cTn id="117" dur="750" fill="hold"/>
                                        <p:tgtEl>
                                          <p:spTgt spid="36"/>
                                        </p:tgtEl>
                                        <p:attrNameLst>
                                          <p:attrName>ppt_y</p:attrName>
                                        </p:attrNameLst>
                                      </p:cBhvr>
                                      <p:tavLst>
                                        <p:tav tm="0">
                                          <p:val>
                                            <p:strVal val="#ppt_y-.1"/>
                                          </p:val>
                                        </p:tav>
                                        <p:tav tm="100000">
                                          <p:val>
                                            <p:strVal val="#ppt_y"/>
                                          </p:val>
                                        </p:tav>
                                      </p:tavLst>
                                    </p:anim>
                                  </p:childTnLst>
                                </p:cTn>
                              </p:par>
                            </p:childTnLst>
                          </p:cTn>
                        </p:par>
                        <p:par>
                          <p:cTn id="118" fill="hold">
                            <p:stCondLst>
                              <p:cond delay="20500"/>
                            </p:stCondLst>
                            <p:childTnLst>
                              <p:par>
                                <p:cTn id="119" presetID="42" presetClass="entr" presetSubtype="0"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750"/>
                                        <p:tgtEl>
                                          <p:spTgt spid="37"/>
                                        </p:tgtEl>
                                      </p:cBhvr>
                                    </p:animEffect>
                                    <p:anim calcmode="lin" valueType="num">
                                      <p:cBhvr>
                                        <p:cTn id="122" dur="750" fill="hold"/>
                                        <p:tgtEl>
                                          <p:spTgt spid="37"/>
                                        </p:tgtEl>
                                        <p:attrNameLst>
                                          <p:attrName>ppt_x</p:attrName>
                                        </p:attrNameLst>
                                      </p:cBhvr>
                                      <p:tavLst>
                                        <p:tav tm="0">
                                          <p:val>
                                            <p:strVal val="#ppt_x"/>
                                          </p:val>
                                        </p:tav>
                                        <p:tav tm="100000">
                                          <p:val>
                                            <p:strVal val="#ppt_x"/>
                                          </p:val>
                                        </p:tav>
                                      </p:tavLst>
                                    </p:anim>
                                    <p:anim calcmode="lin" valueType="num">
                                      <p:cBhvr>
                                        <p:cTn id="123"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7" grpId="0"/>
      <p:bldP spid="21" grpId="0"/>
      <p:bldP spid="28" grpId="0"/>
      <p:bldP spid="29" grpId="0"/>
      <p:bldP spid="30" grpId="0"/>
      <p:bldP spid="31" grpId="0"/>
      <p:bldP spid="32" grpId="0"/>
      <p:bldP spid="33" grpId="0"/>
      <p:bldP spid="34" grpId="0"/>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528005" y="2458815"/>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528005" y="5038383"/>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17"/>
          <p:cNvSpPr txBox="1">
            <a:spLocks noChangeArrowheads="1"/>
          </p:cNvSpPr>
          <p:nvPr/>
        </p:nvSpPr>
        <p:spPr bwMode="auto">
          <a:xfrm>
            <a:off x="5404196" y="1637180"/>
            <a:ext cx="118064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b="1" dirty="0" smtClean="0">
                <a:solidFill>
                  <a:srgbClr val="FF0000"/>
                </a:solidFill>
                <a:ea typeface="幼圆" pitchFamily="49" charset="-122"/>
              </a:rPr>
              <a:t>Your </a:t>
            </a:r>
            <a:r>
              <a:rPr lang="zh-CN" altLang="en-US" sz="2000" b="1" dirty="0" smtClean="0">
                <a:solidFill>
                  <a:srgbClr val="FF0000"/>
                </a:solidFill>
                <a:ea typeface="幼圆" pitchFamily="49" charset="-122"/>
              </a:rPr>
              <a:t>标题</a:t>
            </a:r>
            <a:endParaRPr lang="en-US" altLang="zh-CN" sz="2000" b="1" dirty="0">
              <a:solidFill>
                <a:srgbClr val="FF0000"/>
              </a:solidFill>
              <a:ea typeface="幼圆" pitchFamily="49" charset="-122"/>
            </a:endParaRPr>
          </a:p>
        </p:txBody>
      </p:sp>
      <p:cxnSp>
        <p:nvCxnSpPr>
          <p:cNvPr id="12" name="直接连接符 11"/>
          <p:cNvCxnSpPr/>
          <p:nvPr/>
        </p:nvCxnSpPr>
        <p:spPr>
          <a:xfrm>
            <a:off x="4528005" y="3718496"/>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7"/>
          <p:cNvSpPr txBox="1">
            <a:spLocks noChangeArrowheads="1"/>
          </p:cNvSpPr>
          <p:nvPr/>
        </p:nvSpPr>
        <p:spPr bwMode="auto">
          <a:xfrm>
            <a:off x="5477332" y="2863513"/>
            <a:ext cx="1263198"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b="1" dirty="0" smtClean="0">
                <a:solidFill>
                  <a:srgbClr val="FB117F"/>
                </a:solidFill>
                <a:ea typeface="幼圆" pitchFamily="49" charset="-122"/>
              </a:rPr>
              <a:t>Your </a:t>
            </a:r>
            <a:r>
              <a:rPr lang="zh-CN" altLang="en-US" sz="2000" b="1" dirty="0" smtClean="0">
                <a:solidFill>
                  <a:srgbClr val="FB117F"/>
                </a:solidFill>
                <a:ea typeface="幼圆" pitchFamily="49" charset="-122"/>
              </a:rPr>
              <a:t>标题</a:t>
            </a:r>
            <a:endParaRPr lang="en-US" altLang="zh-CN" sz="2000" b="1" dirty="0">
              <a:solidFill>
                <a:srgbClr val="FB117F"/>
              </a:solidFill>
              <a:ea typeface="幼圆" pitchFamily="49" charset="-122"/>
            </a:endParaRPr>
          </a:p>
        </p:txBody>
      </p:sp>
      <p:sp>
        <p:nvSpPr>
          <p:cNvPr id="18" name="文本框 17"/>
          <p:cNvSpPr txBox="1">
            <a:spLocks noChangeArrowheads="1"/>
          </p:cNvSpPr>
          <p:nvPr/>
        </p:nvSpPr>
        <p:spPr bwMode="auto">
          <a:xfrm>
            <a:off x="5475407" y="4112663"/>
            <a:ext cx="1182571"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b="1" dirty="0" smtClean="0">
                <a:solidFill>
                  <a:srgbClr val="55A99D"/>
                </a:solidFill>
                <a:ea typeface="幼圆" pitchFamily="49" charset="-122"/>
              </a:rPr>
              <a:t>Your </a:t>
            </a:r>
            <a:r>
              <a:rPr lang="zh-CN" altLang="en-US" sz="2000" b="1" dirty="0" smtClean="0">
                <a:solidFill>
                  <a:srgbClr val="55A99D"/>
                </a:solidFill>
                <a:ea typeface="幼圆" pitchFamily="49" charset="-122"/>
              </a:rPr>
              <a:t>标题</a:t>
            </a:r>
            <a:endParaRPr lang="en-US" altLang="zh-CN" sz="2000" b="1" dirty="0">
              <a:solidFill>
                <a:srgbClr val="55A99D"/>
              </a:solidFill>
              <a:ea typeface="幼圆" pitchFamily="49" charset="-122"/>
            </a:endParaRPr>
          </a:p>
        </p:txBody>
      </p:sp>
      <p:sp>
        <p:nvSpPr>
          <p:cNvPr id="19" name="文本框 17"/>
          <p:cNvSpPr txBox="1">
            <a:spLocks noChangeArrowheads="1"/>
          </p:cNvSpPr>
          <p:nvPr/>
        </p:nvSpPr>
        <p:spPr bwMode="auto">
          <a:xfrm>
            <a:off x="5475408" y="5282649"/>
            <a:ext cx="118257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b="1" dirty="0" smtClean="0">
                <a:solidFill>
                  <a:srgbClr val="7A9117"/>
                </a:solidFill>
                <a:ea typeface="幼圆" pitchFamily="49" charset="-122"/>
              </a:rPr>
              <a:t>Your </a:t>
            </a:r>
            <a:r>
              <a:rPr lang="zh-CN" altLang="en-US" sz="2000" b="1" dirty="0" smtClean="0">
                <a:solidFill>
                  <a:srgbClr val="7A9117"/>
                </a:solidFill>
                <a:ea typeface="幼圆" pitchFamily="49" charset="-122"/>
              </a:rPr>
              <a:t>标题</a:t>
            </a:r>
            <a:endParaRPr lang="en-US" altLang="zh-CN" sz="2000" b="1" dirty="0">
              <a:solidFill>
                <a:srgbClr val="7A9117"/>
              </a:solidFill>
              <a:ea typeface="幼圆" pitchFamily="49" charset="-122"/>
            </a:endParaRPr>
          </a:p>
        </p:txBody>
      </p:sp>
      <p:sp>
        <p:nvSpPr>
          <p:cNvPr id="20" name="文本框 19"/>
          <p:cNvSpPr txBox="1"/>
          <p:nvPr/>
        </p:nvSpPr>
        <p:spPr>
          <a:xfrm>
            <a:off x="6740529" y="1125769"/>
            <a:ext cx="3702499" cy="1145825"/>
          </a:xfrm>
          <a:prstGeom prst="rect">
            <a:avLst/>
          </a:prstGeom>
          <a:noFill/>
        </p:spPr>
        <p:txBody>
          <a:bodyPr>
            <a:noAutofit/>
          </a:bodyPr>
          <a:lstStyle/>
          <a:p>
            <a:pPr>
              <a:lnSpc>
                <a:spcPct val="130000"/>
              </a:lnSpc>
              <a:defRPr/>
            </a:pPr>
            <a:r>
              <a:rPr lang="zh-CN" altLang="en-US" sz="2800" dirty="0" smtClean="0">
                <a:solidFill>
                  <a:srgbClr val="FF0000"/>
                </a:solidFill>
              </a:rPr>
              <a:t>请</a:t>
            </a:r>
            <a:r>
              <a:rPr lang="zh-CN" altLang="en-US" sz="1600" dirty="0" smtClean="0">
                <a:solidFill>
                  <a:schemeClr val="tx1">
                    <a:lumMod val="75000"/>
                    <a:lumOff val="25000"/>
                  </a:schemeClr>
                </a:solidFill>
                <a:latin typeface="幼圆" pitchFamily="49" charset="-122"/>
                <a:ea typeface="幼圆" pitchFamily="49" charset="-122"/>
              </a:rPr>
              <a:t>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endParaRPr lang="zh-CN" altLang="en-US" sz="1600" dirty="0">
              <a:solidFill>
                <a:schemeClr val="tx1">
                  <a:lumMod val="75000"/>
                  <a:lumOff val="25000"/>
                </a:schemeClr>
              </a:solidFill>
              <a:latin typeface="幼圆" pitchFamily="49" charset="-122"/>
              <a:ea typeface="幼圆" pitchFamily="49" charset="-122"/>
            </a:endParaRPr>
          </a:p>
        </p:txBody>
      </p:sp>
      <p:sp>
        <p:nvSpPr>
          <p:cNvPr id="21" name="文本框 20"/>
          <p:cNvSpPr txBox="1"/>
          <p:nvPr/>
        </p:nvSpPr>
        <p:spPr>
          <a:xfrm>
            <a:off x="6740528" y="2475822"/>
            <a:ext cx="3702499" cy="940915"/>
          </a:xfrm>
          <a:prstGeom prst="rect">
            <a:avLst/>
          </a:prstGeom>
          <a:noFill/>
        </p:spPr>
        <p:txBody>
          <a:bodyPr>
            <a:noAutofit/>
          </a:bodyPr>
          <a:lstStyle/>
          <a:p>
            <a:pPr>
              <a:lnSpc>
                <a:spcPct val="130000"/>
              </a:lnSpc>
              <a:defRPr/>
            </a:pPr>
            <a:r>
              <a:rPr lang="zh-CN" altLang="en-US" sz="2800" dirty="0" smtClean="0">
                <a:solidFill>
                  <a:srgbClr val="FB117F"/>
                </a:solidFill>
              </a:rPr>
              <a:t>请</a:t>
            </a:r>
            <a:r>
              <a:rPr lang="zh-CN" altLang="en-US" sz="1600" dirty="0" smtClean="0">
                <a:solidFill>
                  <a:schemeClr val="tx1">
                    <a:lumMod val="75000"/>
                    <a:lumOff val="25000"/>
                  </a:schemeClr>
                </a:solidFill>
                <a:latin typeface="幼圆" pitchFamily="49" charset="-122"/>
                <a:ea typeface="幼圆" pitchFamily="49" charset="-122"/>
              </a:rPr>
              <a:t>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a:t>
            </a:r>
            <a:r>
              <a:rPr lang="zh-CN" altLang="en-US" sz="1600" dirty="0" smtClean="0">
                <a:solidFill>
                  <a:schemeClr val="tx1">
                    <a:lumMod val="75000"/>
                    <a:lumOff val="25000"/>
                  </a:schemeClr>
                </a:solidFill>
                <a:latin typeface="幼圆" pitchFamily="49" charset="-122"/>
                <a:ea typeface="幼圆" pitchFamily="49" charset="-122"/>
              </a:rPr>
              <a:t>文本</a:t>
            </a:r>
            <a:r>
              <a:rPr lang="en-US" altLang="zh-CN" sz="1600" dirty="0" smtClean="0">
                <a:solidFill>
                  <a:schemeClr val="tx1">
                    <a:lumMod val="75000"/>
                    <a:lumOff val="25000"/>
                  </a:schemeClr>
                </a:solidFill>
                <a:latin typeface="幼圆" pitchFamily="49" charset="-122"/>
                <a:ea typeface="幼圆" pitchFamily="49" charset="-122"/>
              </a:rPr>
              <a:t>.</a:t>
            </a:r>
            <a:endParaRPr lang="zh-CN" altLang="en-US" sz="1600" dirty="0">
              <a:solidFill>
                <a:schemeClr val="tx1">
                  <a:lumMod val="75000"/>
                  <a:lumOff val="25000"/>
                </a:schemeClr>
              </a:solidFill>
              <a:latin typeface="幼圆" pitchFamily="49" charset="-122"/>
              <a:ea typeface="幼圆" pitchFamily="49" charset="-122"/>
            </a:endParaRPr>
          </a:p>
        </p:txBody>
      </p:sp>
      <p:sp>
        <p:nvSpPr>
          <p:cNvPr id="22" name="文本框 21"/>
          <p:cNvSpPr txBox="1"/>
          <p:nvPr/>
        </p:nvSpPr>
        <p:spPr>
          <a:xfrm>
            <a:off x="6740528" y="3769782"/>
            <a:ext cx="3702499" cy="1124743"/>
          </a:xfrm>
          <a:prstGeom prst="rect">
            <a:avLst/>
          </a:prstGeom>
          <a:noFill/>
        </p:spPr>
        <p:txBody>
          <a:bodyPr>
            <a:noAutofit/>
          </a:bodyPr>
          <a:lstStyle/>
          <a:p>
            <a:pPr>
              <a:lnSpc>
                <a:spcPct val="130000"/>
              </a:lnSpc>
              <a:defRPr/>
            </a:pPr>
            <a:r>
              <a:rPr lang="zh-CN" altLang="en-US" sz="2800" dirty="0" smtClean="0">
                <a:solidFill>
                  <a:srgbClr val="55A99D"/>
                </a:solidFill>
              </a:rPr>
              <a:t>请</a:t>
            </a:r>
            <a:r>
              <a:rPr lang="zh-CN" altLang="en-US" sz="1600" dirty="0" smtClean="0">
                <a:solidFill>
                  <a:schemeClr val="tx1">
                    <a:lumMod val="65000"/>
                    <a:lumOff val="35000"/>
                  </a:schemeClr>
                </a:solidFill>
                <a:latin typeface="幼圆" pitchFamily="49" charset="-122"/>
                <a:ea typeface="幼圆" pitchFamily="49" charset="-122"/>
              </a:rPr>
              <a:t>在输入你的内容文本</a:t>
            </a:r>
            <a:r>
              <a:rPr lang="en-US" altLang="zh-CN" sz="1600" dirty="0" smtClean="0">
                <a:solidFill>
                  <a:schemeClr val="tx1">
                    <a:lumMod val="65000"/>
                    <a:lumOff val="35000"/>
                  </a:schemeClr>
                </a:solidFill>
                <a:latin typeface="幼圆" pitchFamily="49" charset="-122"/>
                <a:ea typeface="幼圆" pitchFamily="49" charset="-122"/>
              </a:rPr>
              <a:t>.</a:t>
            </a:r>
            <a:r>
              <a:rPr lang="zh-CN" altLang="en-US" sz="1600" dirty="0">
                <a:solidFill>
                  <a:schemeClr val="tx1">
                    <a:lumMod val="65000"/>
                    <a:lumOff val="35000"/>
                  </a:schemeClr>
                </a:solidFill>
                <a:latin typeface="幼圆" pitchFamily="49" charset="-122"/>
                <a:ea typeface="幼圆" pitchFamily="49" charset="-122"/>
              </a:rPr>
              <a:t>请在输入你的内容文本</a:t>
            </a:r>
            <a:r>
              <a:rPr lang="en-US" altLang="zh-CN" sz="1600" dirty="0" smtClean="0">
                <a:solidFill>
                  <a:schemeClr val="tx1">
                    <a:lumMod val="65000"/>
                    <a:lumOff val="35000"/>
                  </a:schemeClr>
                </a:solidFill>
                <a:latin typeface="幼圆" pitchFamily="49" charset="-122"/>
                <a:ea typeface="幼圆" pitchFamily="49" charset="-122"/>
              </a:rPr>
              <a:t>.</a:t>
            </a:r>
            <a:r>
              <a:rPr lang="zh-CN" altLang="en-US" sz="1600" dirty="0">
                <a:solidFill>
                  <a:schemeClr val="tx1">
                    <a:lumMod val="65000"/>
                    <a:lumOff val="35000"/>
                  </a:schemeClr>
                </a:solidFill>
                <a:latin typeface="幼圆" pitchFamily="49" charset="-122"/>
                <a:ea typeface="幼圆" pitchFamily="49" charset="-122"/>
              </a:rPr>
              <a:t>请在输入你的内容文本</a:t>
            </a:r>
            <a:r>
              <a:rPr lang="en-US" altLang="zh-CN" sz="1600" dirty="0" smtClean="0">
                <a:solidFill>
                  <a:schemeClr val="tx1">
                    <a:lumMod val="65000"/>
                    <a:lumOff val="35000"/>
                  </a:schemeClr>
                </a:solidFill>
                <a:latin typeface="幼圆" pitchFamily="49" charset="-122"/>
                <a:ea typeface="幼圆" pitchFamily="49" charset="-122"/>
              </a:rPr>
              <a:t>.</a:t>
            </a:r>
            <a:r>
              <a:rPr lang="zh-CN" altLang="en-US" sz="1600" dirty="0">
                <a:solidFill>
                  <a:schemeClr val="tx1">
                    <a:lumMod val="65000"/>
                    <a:lumOff val="35000"/>
                  </a:schemeClr>
                </a:solidFill>
                <a:latin typeface="幼圆" pitchFamily="49" charset="-122"/>
                <a:ea typeface="幼圆" pitchFamily="49" charset="-122"/>
              </a:rPr>
              <a:t>请在输入你的内容文本</a:t>
            </a:r>
            <a:r>
              <a:rPr lang="en-US" altLang="zh-CN" sz="1600" dirty="0" smtClean="0">
                <a:solidFill>
                  <a:schemeClr val="tx1">
                    <a:lumMod val="65000"/>
                    <a:lumOff val="35000"/>
                  </a:schemeClr>
                </a:solidFill>
                <a:latin typeface="幼圆" pitchFamily="49" charset="-122"/>
                <a:ea typeface="幼圆" pitchFamily="49" charset="-122"/>
              </a:rPr>
              <a:t>.</a:t>
            </a:r>
            <a:endParaRPr lang="zh-CN" altLang="en-US" sz="1600" dirty="0">
              <a:solidFill>
                <a:schemeClr val="tx1">
                  <a:lumMod val="65000"/>
                  <a:lumOff val="35000"/>
                </a:schemeClr>
              </a:solidFill>
              <a:latin typeface="幼圆" pitchFamily="49" charset="-122"/>
              <a:ea typeface="幼圆" pitchFamily="49" charset="-122"/>
            </a:endParaRPr>
          </a:p>
        </p:txBody>
      </p:sp>
      <p:sp>
        <p:nvSpPr>
          <p:cNvPr id="23" name="文本框 22"/>
          <p:cNvSpPr txBox="1"/>
          <p:nvPr/>
        </p:nvSpPr>
        <p:spPr>
          <a:xfrm>
            <a:off x="6740527" y="5112658"/>
            <a:ext cx="3702499" cy="1151258"/>
          </a:xfrm>
          <a:prstGeom prst="rect">
            <a:avLst/>
          </a:prstGeom>
          <a:noFill/>
        </p:spPr>
        <p:txBody>
          <a:bodyPr>
            <a:noAutofit/>
          </a:bodyPr>
          <a:lstStyle/>
          <a:p>
            <a:pPr>
              <a:lnSpc>
                <a:spcPct val="130000"/>
              </a:lnSpc>
              <a:defRPr/>
            </a:pPr>
            <a:r>
              <a:rPr lang="zh-CN" altLang="en-US" sz="2800" dirty="0" smtClean="0">
                <a:solidFill>
                  <a:srgbClr val="7A9117"/>
                </a:solidFill>
              </a:rPr>
              <a:t>请</a:t>
            </a:r>
            <a:r>
              <a:rPr lang="zh-CN" altLang="en-US" sz="1600" dirty="0" smtClean="0">
                <a:solidFill>
                  <a:schemeClr val="tx1">
                    <a:lumMod val="75000"/>
                    <a:lumOff val="25000"/>
                  </a:schemeClr>
                </a:solidFill>
                <a:latin typeface="幼圆" pitchFamily="49" charset="-122"/>
                <a:ea typeface="幼圆" pitchFamily="49" charset="-122"/>
              </a:rPr>
              <a:t>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r>
              <a:rPr lang="zh-CN" altLang="en-US" sz="1600" dirty="0">
                <a:solidFill>
                  <a:schemeClr val="tx1">
                    <a:lumMod val="75000"/>
                    <a:lumOff val="25000"/>
                  </a:schemeClr>
                </a:solidFill>
                <a:latin typeface="幼圆" pitchFamily="49" charset="-122"/>
                <a:ea typeface="幼圆" pitchFamily="49" charset="-122"/>
              </a:rPr>
              <a:t>请在输入你的内容文本</a:t>
            </a:r>
            <a:r>
              <a:rPr lang="en-US" altLang="zh-CN" sz="1600" dirty="0" smtClean="0">
                <a:solidFill>
                  <a:schemeClr val="tx1">
                    <a:lumMod val="75000"/>
                    <a:lumOff val="25000"/>
                  </a:schemeClr>
                </a:solidFill>
                <a:latin typeface="幼圆" pitchFamily="49" charset="-122"/>
                <a:ea typeface="幼圆" pitchFamily="49" charset="-122"/>
              </a:rPr>
              <a:t>.</a:t>
            </a:r>
            <a:endParaRPr lang="zh-CN" altLang="en-US" sz="1600" dirty="0">
              <a:solidFill>
                <a:schemeClr val="tx1">
                  <a:lumMod val="75000"/>
                  <a:lumOff val="25000"/>
                </a:schemeClr>
              </a:solidFill>
              <a:latin typeface="幼圆" pitchFamily="49" charset="-122"/>
              <a:ea typeface="幼圆" pitchFamily="49" charset="-122"/>
            </a:endParaRPr>
          </a:p>
        </p:txBody>
      </p:sp>
      <p:sp>
        <p:nvSpPr>
          <p:cNvPr id="25" name="矩形 24"/>
          <p:cNvSpPr/>
          <p:nvPr/>
        </p:nvSpPr>
        <p:spPr>
          <a:xfrm>
            <a:off x="1375324" y="225655"/>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28" name="图片 2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564927"/>
            <a:ext cx="4395833" cy="4395833"/>
          </a:xfrm>
          <a:prstGeom prst="rect">
            <a:avLst/>
          </a:prstGeom>
        </p:spPr>
      </p:pic>
      <p:pic>
        <p:nvPicPr>
          <p:cNvPr id="30" name="图片 2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2149" y="-678233"/>
            <a:ext cx="1426982" cy="1807776"/>
          </a:xfrm>
          <a:prstGeom prst="rect">
            <a:avLst/>
          </a:prstGeom>
        </p:spPr>
      </p:pic>
      <p:sp>
        <p:nvSpPr>
          <p:cNvPr id="26" name="KSO_Shape"/>
          <p:cNvSpPr/>
          <p:nvPr/>
        </p:nvSpPr>
        <p:spPr bwMode="auto">
          <a:xfrm flipH="1">
            <a:off x="4608466" y="1815947"/>
            <a:ext cx="567195" cy="455647"/>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0000"/>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7" name="KSO_Shape"/>
          <p:cNvSpPr/>
          <p:nvPr/>
        </p:nvSpPr>
        <p:spPr bwMode="auto">
          <a:xfrm flipH="1">
            <a:off x="4627797" y="3005657"/>
            <a:ext cx="571563" cy="45915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B117F"/>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9" name="KSO_Shape"/>
          <p:cNvSpPr/>
          <p:nvPr/>
        </p:nvSpPr>
        <p:spPr bwMode="auto">
          <a:xfrm flipH="1">
            <a:off x="4742175" y="4231418"/>
            <a:ext cx="543891" cy="43692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55A99D"/>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1" name="KSO_Shape"/>
          <p:cNvSpPr/>
          <p:nvPr/>
        </p:nvSpPr>
        <p:spPr bwMode="auto">
          <a:xfrm flipH="1">
            <a:off x="4742175" y="5372601"/>
            <a:ext cx="535153" cy="429907"/>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7A9117"/>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4000"/>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9">
                                            <p:txEl>
                                              <p:pRg st="0" end="0"/>
                                            </p:txEl>
                                          </p:spTgt>
                                        </p:tgtEl>
                                        <p:attrNameLst>
                                          <p:attrName>style.visibility</p:attrName>
                                        </p:attrNameLst>
                                      </p:cBhvr>
                                      <p:to>
                                        <p:strVal val="visible"/>
                                      </p:to>
                                    </p:set>
                                    <p:set>
                                      <p:cBhvr>
                                        <p:cTn id="34" dur="227" fill="hold">
                                          <p:stCondLst>
                                            <p:cond delay="0"/>
                                          </p:stCondLst>
                                        </p:cTn>
                                        <p:tgtEl>
                                          <p:spTgt spid="9">
                                            <p:txEl>
                                              <p:pRg st="0" end="0"/>
                                            </p:txEl>
                                          </p:spTgt>
                                        </p:tgtEl>
                                        <p:attrNameLst>
                                          <p:attrName>style.rotation</p:attrName>
                                        </p:attrNameLst>
                                      </p:cBhvr>
                                      <p:to>
                                        <p:strVal val="-45.0"/>
                                      </p:to>
                                    </p:set>
                                    <p:anim calcmode="lin" valueType="num">
                                      <p:cBhvr>
                                        <p:cTn id="35" dur="227" fill="hold">
                                          <p:stCondLst>
                                            <p:cond delay="227"/>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227"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7"/>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6000"/>
                            </p:stCondLst>
                            <p:childTnLst>
                              <p:par>
                                <p:cTn id="40" presetID="3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800" decel="100000"/>
                                        <p:tgtEl>
                                          <p:spTgt spid="20"/>
                                        </p:tgtEl>
                                      </p:cBhvr>
                                    </p:animEffect>
                                    <p:anim calcmode="lin" valueType="num">
                                      <p:cBhvr>
                                        <p:cTn id="43" dur="800" decel="100000" fill="hold"/>
                                        <p:tgtEl>
                                          <p:spTgt spid="20"/>
                                        </p:tgtEl>
                                        <p:attrNameLst>
                                          <p:attrName>style.rotation</p:attrName>
                                        </p:attrNameLst>
                                      </p:cBhvr>
                                      <p:tavLst>
                                        <p:tav tm="0">
                                          <p:val>
                                            <p:fltVal val="-90"/>
                                          </p:val>
                                        </p:tav>
                                        <p:tav tm="100000">
                                          <p:val>
                                            <p:fltVal val="0"/>
                                          </p:val>
                                        </p:tav>
                                      </p:tavLst>
                                    </p:anim>
                                    <p:anim calcmode="lin" valueType="num">
                                      <p:cBhvr>
                                        <p:cTn id="44" dur="800" decel="100000" fill="hold"/>
                                        <p:tgtEl>
                                          <p:spTgt spid="20"/>
                                        </p:tgtEl>
                                        <p:attrNameLst>
                                          <p:attrName>ppt_x</p:attrName>
                                        </p:attrNameLst>
                                      </p:cBhvr>
                                      <p:tavLst>
                                        <p:tav tm="0">
                                          <p:val>
                                            <p:strVal val="#ppt_x+0.4"/>
                                          </p:val>
                                        </p:tav>
                                        <p:tav tm="100000">
                                          <p:val>
                                            <p:strVal val="#ppt_x-0.05"/>
                                          </p:val>
                                        </p:tav>
                                      </p:tavLst>
                                    </p:anim>
                                    <p:anim calcmode="lin" valueType="num">
                                      <p:cBhvr>
                                        <p:cTn id="45" dur="800" decel="100000" fill="hold"/>
                                        <p:tgtEl>
                                          <p:spTgt spid="20"/>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8" fill="hold">
                            <p:stCondLst>
                              <p:cond delay="700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8000"/>
                            </p:stCondLst>
                            <p:childTnLst>
                              <p:par>
                                <p:cTn id="57" presetID="38" presetClass="entr" presetSubtype="0" accel="50000" fill="hold" grpId="0" nodeType="afterEffect">
                                  <p:stCondLst>
                                    <p:cond delay="0"/>
                                  </p:stCondLst>
                                  <p:iterate type="lt">
                                    <p:tmPct val="50000"/>
                                  </p:iterate>
                                  <p:childTnLst>
                                    <p:set>
                                      <p:cBhvr>
                                        <p:cTn id="58" dur="1" fill="hold">
                                          <p:stCondLst>
                                            <p:cond delay="0"/>
                                          </p:stCondLst>
                                        </p:cTn>
                                        <p:tgtEl>
                                          <p:spTgt spid="17">
                                            <p:txEl>
                                              <p:pRg st="0" end="0"/>
                                            </p:txEl>
                                          </p:spTgt>
                                        </p:tgtEl>
                                        <p:attrNameLst>
                                          <p:attrName>style.visibility</p:attrName>
                                        </p:attrNameLst>
                                      </p:cBhvr>
                                      <p:to>
                                        <p:strVal val="visible"/>
                                      </p:to>
                                    </p:set>
                                    <p:set>
                                      <p:cBhvr>
                                        <p:cTn id="59" dur="227" fill="hold">
                                          <p:stCondLst>
                                            <p:cond delay="0"/>
                                          </p:stCondLst>
                                        </p:cTn>
                                        <p:tgtEl>
                                          <p:spTgt spid="17">
                                            <p:txEl>
                                              <p:pRg st="0" end="0"/>
                                            </p:txEl>
                                          </p:spTgt>
                                        </p:tgtEl>
                                        <p:attrNameLst>
                                          <p:attrName>style.rotation</p:attrName>
                                        </p:attrNameLst>
                                      </p:cBhvr>
                                      <p:to>
                                        <p:strVal val="-45.0"/>
                                      </p:to>
                                    </p:set>
                                    <p:anim calcmode="lin" valueType="num">
                                      <p:cBhvr>
                                        <p:cTn id="60" dur="227" fill="hold">
                                          <p:stCondLst>
                                            <p:cond delay="227"/>
                                          </p:stCondLst>
                                        </p:cTn>
                                        <p:tgtEl>
                                          <p:spTgt spid="1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227" fill="hold">
                                          <p:stCondLst>
                                            <p:cond delay="0"/>
                                          </p:stCondLst>
                                        </p:cTn>
                                        <p:tgtEl>
                                          <p:spTgt spid="17">
                                            <p:txEl>
                                              <p:pRg st="0" end="0"/>
                                            </p:txEl>
                                          </p:spTgt>
                                        </p:tgtEl>
                                        <p:attrNameLst>
                                          <p:attrName>ppt_y</p:attrName>
                                        </p:attrNameLst>
                                      </p:cBhvr>
                                      <p:tavLst>
                                        <p:tav tm="0">
                                          <p:val>
                                            <p:strVal val="#ppt_y-1"/>
                                          </p:val>
                                        </p:tav>
                                        <p:tav tm="100000">
                                          <p:val>
                                            <p:strVal val="#ppt_y-(0.354*#ppt_w-0.172*#ppt_h)"/>
                                          </p:val>
                                        </p:tav>
                                      </p:tavLst>
                                    </p:anim>
                                    <p:anim calcmode="lin" valueType="num">
                                      <p:cBhvr>
                                        <p:cTn id="62" dur="78" decel="50000" autoRev="1" fill="hold">
                                          <p:stCondLst>
                                            <p:cond delay="227"/>
                                          </p:stCondLst>
                                        </p:cTn>
                                        <p:tgtEl>
                                          <p:spTgt spid="1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68" fill="hold">
                                          <p:stCondLst>
                                            <p:cond delay="432"/>
                                          </p:stCondLst>
                                        </p:cTn>
                                        <p:tgtEl>
                                          <p:spTgt spid="1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64" fill="hold">
                            <p:stCondLst>
                              <p:cond delay="10000"/>
                            </p:stCondLst>
                            <p:childTnLst>
                              <p:par>
                                <p:cTn id="65" presetID="3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800" decel="100000"/>
                                        <p:tgtEl>
                                          <p:spTgt spid="21"/>
                                        </p:tgtEl>
                                      </p:cBhvr>
                                    </p:animEffect>
                                    <p:anim calcmode="lin" valueType="num">
                                      <p:cBhvr>
                                        <p:cTn id="68" dur="800" decel="100000" fill="hold"/>
                                        <p:tgtEl>
                                          <p:spTgt spid="21"/>
                                        </p:tgtEl>
                                        <p:attrNameLst>
                                          <p:attrName>style.rotation</p:attrName>
                                        </p:attrNameLst>
                                      </p:cBhvr>
                                      <p:tavLst>
                                        <p:tav tm="0">
                                          <p:val>
                                            <p:fltVal val="-90"/>
                                          </p:val>
                                        </p:tav>
                                        <p:tav tm="100000">
                                          <p:val>
                                            <p:fltVal val="0"/>
                                          </p:val>
                                        </p:tav>
                                      </p:tavLst>
                                    </p:anim>
                                    <p:anim calcmode="lin" valueType="num">
                                      <p:cBhvr>
                                        <p:cTn id="69" dur="800" decel="100000" fill="hold"/>
                                        <p:tgtEl>
                                          <p:spTgt spid="21"/>
                                        </p:tgtEl>
                                        <p:attrNameLst>
                                          <p:attrName>ppt_x</p:attrName>
                                        </p:attrNameLst>
                                      </p:cBhvr>
                                      <p:tavLst>
                                        <p:tav tm="0">
                                          <p:val>
                                            <p:strVal val="#ppt_x+0.4"/>
                                          </p:val>
                                        </p:tav>
                                        <p:tav tm="100000">
                                          <p:val>
                                            <p:strVal val="#ppt_x-0.05"/>
                                          </p:val>
                                        </p:tav>
                                      </p:tavLst>
                                    </p:anim>
                                    <p:anim calcmode="lin" valueType="num">
                                      <p:cBhvr>
                                        <p:cTn id="70" dur="800" decel="100000" fill="hold"/>
                                        <p:tgtEl>
                                          <p:spTgt spid="21"/>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73" fill="hold">
                            <p:stCondLst>
                              <p:cond delay="11000"/>
                            </p:stCondLst>
                            <p:childTnLst>
                              <p:par>
                                <p:cTn id="74" presetID="22" presetClass="entr" presetSubtype="8"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left)">
                                      <p:cBhvr>
                                        <p:cTn id="76" dur="500"/>
                                        <p:tgtEl>
                                          <p:spTgt spid="7"/>
                                        </p:tgtEl>
                                      </p:cBhvr>
                                    </p:animEffect>
                                  </p:childTnLst>
                                </p:cTn>
                              </p:par>
                            </p:childTnLst>
                          </p:cTn>
                        </p:par>
                        <p:par>
                          <p:cTn id="77" fill="hold">
                            <p:stCondLst>
                              <p:cond delay="115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par>
                          <p:cTn id="81" fill="hold">
                            <p:stCondLst>
                              <p:cond delay="12000"/>
                            </p:stCondLst>
                            <p:childTnLst>
                              <p:par>
                                <p:cTn id="82" presetID="38" presetClass="entr" presetSubtype="0" accel="50000" fill="hold" grpId="0" nodeType="afterEffect">
                                  <p:stCondLst>
                                    <p:cond delay="500"/>
                                  </p:stCondLst>
                                  <p:iterate type="lt">
                                    <p:tmPct val="50000"/>
                                  </p:iterate>
                                  <p:childTnLst>
                                    <p:set>
                                      <p:cBhvr>
                                        <p:cTn id="83" dur="1" fill="hold">
                                          <p:stCondLst>
                                            <p:cond delay="0"/>
                                          </p:stCondLst>
                                        </p:cTn>
                                        <p:tgtEl>
                                          <p:spTgt spid="18">
                                            <p:txEl>
                                              <p:pRg st="0" end="0"/>
                                            </p:txEl>
                                          </p:spTgt>
                                        </p:tgtEl>
                                        <p:attrNameLst>
                                          <p:attrName>style.visibility</p:attrName>
                                        </p:attrNameLst>
                                      </p:cBhvr>
                                      <p:to>
                                        <p:strVal val="visible"/>
                                      </p:to>
                                    </p:set>
                                    <p:set>
                                      <p:cBhvr>
                                        <p:cTn id="84" dur="227" fill="hold">
                                          <p:stCondLst>
                                            <p:cond delay="0"/>
                                          </p:stCondLst>
                                        </p:cTn>
                                        <p:tgtEl>
                                          <p:spTgt spid="18">
                                            <p:txEl>
                                              <p:pRg st="0" end="0"/>
                                            </p:txEl>
                                          </p:spTgt>
                                        </p:tgtEl>
                                        <p:attrNameLst>
                                          <p:attrName>style.rotation</p:attrName>
                                        </p:attrNameLst>
                                      </p:cBhvr>
                                      <p:to>
                                        <p:strVal val="-45.0"/>
                                      </p:to>
                                    </p:set>
                                    <p:anim calcmode="lin" valueType="num">
                                      <p:cBhvr>
                                        <p:cTn id="85" dur="227" fill="hold">
                                          <p:stCondLst>
                                            <p:cond delay="227"/>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86" dur="227"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87" dur="78" decel="50000" autoRev="1" fill="hold">
                                          <p:stCondLst>
                                            <p:cond delay="227"/>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88" dur="68" fill="hold">
                                          <p:stCondLst>
                                            <p:cond delay="432"/>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89" fill="hold">
                            <p:stCondLst>
                              <p:cond delay="14500"/>
                            </p:stCondLst>
                            <p:childTnLst>
                              <p:par>
                                <p:cTn id="90" presetID="30"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800" decel="100000"/>
                                        <p:tgtEl>
                                          <p:spTgt spid="22"/>
                                        </p:tgtEl>
                                      </p:cBhvr>
                                    </p:animEffect>
                                    <p:anim calcmode="lin" valueType="num">
                                      <p:cBhvr>
                                        <p:cTn id="93" dur="800" decel="100000" fill="hold"/>
                                        <p:tgtEl>
                                          <p:spTgt spid="22"/>
                                        </p:tgtEl>
                                        <p:attrNameLst>
                                          <p:attrName>style.rotation</p:attrName>
                                        </p:attrNameLst>
                                      </p:cBhvr>
                                      <p:tavLst>
                                        <p:tav tm="0">
                                          <p:val>
                                            <p:fltVal val="-90"/>
                                          </p:val>
                                        </p:tav>
                                        <p:tav tm="100000">
                                          <p:val>
                                            <p:fltVal val="0"/>
                                          </p:val>
                                        </p:tav>
                                      </p:tavLst>
                                    </p:anim>
                                    <p:anim calcmode="lin" valueType="num">
                                      <p:cBhvr>
                                        <p:cTn id="94" dur="800" decel="100000" fill="hold"/>
                                        <p:tgtEl>
                                          <p:spTgt spid="22"/>
                                        </p:tgtEl>
                                        <p:attrNameLst>
                                          <p:attrName>ppt_x</p:attrName>
                                        </p:attrNameLst>
                                      </p:cBhvr>
                                      <p:tavLst>
                                        <p:tav tm="0">
                                          <p:val>
                                            <p:strVal val="#ppt_x+0.4"/>
                                          </p:val>
                                        </p:tav>
                                        <p:tav tm="100000">
                                          <p:val>
                                            <p:strVal val="#ppt_x-0.05"/>
                                          </p:val>
                                        </p:tav>
                                      </p:tavLst>
                                    </p:anim>
                                    <p:anim calcmode="lin" valueType="num">
                                      <p:cBhvr>
                                        <p:cTn id="95" dur="800" decel="100000" fill="hold"/>
                                        <p:tgtEl>
                                          <p:spTgt spid="22"/>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98" fill="hold">
                            <p:stCondLst>
                              <p:cond delay="15500"/>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16000"/>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19">
                                            <p:txEl>
                                              <p:pRg st="0" end="0"/>
                                            </p:txEl>
                                          </p:spTgt>
                                        </p:tgtEl>
                                        <p:attrNameLst>
                                          <p:attrName>style.visibility</p:attrName>
                                        </p:attrNameLst>
                                      </p:cBhvr>
                                      <p:to>
                                        <p:strVal val="visible"/>
                                      </p:to>
                                    </p:set>
                                    <p:set>
                                      <p:cBhvr>
                                        <p:cTn id="105" dur="227" fill="hold">
                                          <p:stCondLst>
                                            <p:cond delay="0"/>
                                          </p:stCondLst>
                                        </p:cTn>
                                        <p:tgtEl>
                                          <p:spTgt spid="19">
                                            <p:txEl>
                                              <p:pRg st="0" end="0"/>
                                            </p:txEl>
                                          </p:spTgt>
                                        </p:tgtEl>
                                        <p:attrNameLst>
                                          <p:attrName>style.rotation</p:attrName>
                                        </p:attrNameLst>
                                      </p:cBhvr>
                                      <p:to>
                                        <p:strVal val="-45.0"/>
                                      </p:to>
                                    </p:set>
                                    <p:anim calcmode="lin" valueType="num">
                                      <p:cBhvr>
                                        <p:cTn id="106" dur="227" fill="hold">
                                          <p:stCondLst>
                                            <p:cond delay="227"/>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07" dur="227"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108" dur="78" decel="50000" autoRev="1" fill="hold">
                                          <p:stCondLst>
                                            <p:cond delay="227"/>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09" dur="68" fill="hold">
                                          <p:stCondLst>
                                            <p:cond delay="432"/>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10" fill="hold">
                            <p:stCondLst>
                              <p:cond delay="18000"/>
                            </p:stCondLst>
                            <p:childTnLst>
                              <p:par>
                                <p:cTn id="111" presetID="30" presetClass="entr" presetSubtype="0"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800" decel="100000"/>
                                        <p:tgtEl>
                                          <p:spTgt spid="23"/>
                                        </p:tgtEl>
                                      </p:cBhvr>
                                    </p:animEffect>
                                    <p:anim calcmode="lin" valueType="num">
                                      <p:cBhvr>
                                        <p:cTn id="114" dur="800" decel="100000" fill="hold"/>
                                        <p:tgtEl>
                                          <p:spTgt spid="23"/>
                                        </p:tgtEl>
                                        <p:attrNameLst>
                                          <p:attrName>style.rotation</p:attrName>
                                        </p:attrNameLst>
                                      </p:cBhvr>
                                      <p:tavLst>
                                        <p:tav tm="0">
                                          <p:val>
                                            <p:fltVal val="-90"/>
                                          </p:val>
                                        </p:tav>
                                        <p:tav tm="100000">
                                          <p:val>
                                            <p:fltVal val="0"/>
                                          </p:val>
                                        </p:tav>
                                      </p:tavLst>
                                    </p:anim>
                                    <p:anim calcmode="lin" valueType="num">
                                      <p:cBhvr>
                                        <p:cTn id="115" dur="800" decel="100000" fill="hold"/>
                                        <p:tgtEl>
                                          <p:spTgt spid="23"/>
                                        </p:tgtEl>
                                        <p:attrNameLst>
                                          <p:attrName>ppt_x</p:attrName>
                                        </p:attrNameLst>
                                      </p:cBhvr>
                                      <p:tavLst>
                                        <p:tav tm="0">
                                          <p:val>
                                            <p:strVal val="#ppt_x+0.4"/>
                                          </p:val>
                                        </p:tav>
                                        <p:tav tm="100000">
                                          <p:val>
                                            <p:strVal val="#ppt_x-0.05"/>
                                          </p:val>
                                        </p:tav>
                                      </p:tavLst>
                                    </p:anim>
                                    <p:anim calcmode="lin" valueType="num">
                                      <p:cBhvr>
                                        <p:cTn id="116" dur="800" decel="100000" fill="hold"/>
                                        <p:tgtEl>
                                          <p:spTgt spid="23"/>
                                        </p:tgtEl>
                                        <p:attrNameLst>
                                          <p:attrName>ppt_y</p:attrName>
                                        </p:attrNameLst>
                                      </p:cBhvr>
                                      <p:tavLst>
                                        <p:tav tm="0">
                                          <p:val>
                                            <p:strVal val="#ppt_y-0.4"/>
                                          </p:val>
                                        </p:tav>
                                        <p:tav tm="100000">
                                          <p:val>
                                            <p:strVal val="#ppt_y+0.1"/>
                                          </p:val>
                                        </p:tav>
                                      </p:tavLst>
                                    </p:anim>
                                    <p:anim calcmode="lin" valueType="num">
                                      <p:cBhvr>
                                        <p:cTn id="117"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18"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7" grpId="0" build="p"/>
      <p:bldP spid="18" grpId="0" build="p"/>
      <p:bldP spid="19" grpId="0" build="p"/>
      <p:bldP spid="20" grpId="0"/>
      <p:bldP spid="21" grpId="0"/>
      <p:bldP spid="22" grpId="0"/>
      <p:bldP spid="23" grpId="0"/>
      <p:bldP spid="25" grpId="0"/>
      <p:bldP spid="26" grpId="0" animBg="1"/>
      <p:bldP spid="27" grpId="0" animBg="1"/>
      <p:bldP spid="29"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矩形 289"/>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
        <p:nvSpPr>
          <p:cNvPr id="296" name="AutoShape 31"/>
          <p:cNvSpPr>
            <a:spLocks noChangeArrowheads="1"/>
          </p:cNvSpPr>
          <p:nvPr/>
        </p:nvSpPr>
        <p:spPr bwMode="auto">
          <a:xfrm>
            <a:off x="1326785" y="2180839"/>
            <a:ext cx="2497138"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itchFamily="49" charset="-122"/>
            </a:endParaRPr>
          </a:p>
        </p:txBody>
      </p:sp>
      <p:sp>
        <p:nvSpPr>
          <p:cNvPr id="297" name="AutoShape 31"/>
          <p:cNvSpPr>
            <a:spLocks noChangeArrowheads="1"/>
          </p:cNvSpPr>
          <p:nvPr/>
        </p:nvSpPr>
        <p:spPr bwMode="auto">
          <a:xfrm>
            <a:off x="3206385" y="2180839"/>
            <a:ext cx="2497138"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itchFamily="49" charset="-122"/>
            </a:endParaRPr>
          </a:p>
        </p:txBody>
      </p:sp>
      <p:sp>
        <p:nvSpPr>
          <p:cNvPr id="298" name="AutoShape 31"/>
          <p:cNvSpPr>
            <a:spLocks noChangeArrowheads="1"/>
          </p:cNvSpPr>
          <p:nvPr/>
        </p:nvSpPr>
        <p:spPr bwMode="auto">
          <a:xfrm>
            <a:off x="5084399" y="2180839"/>
            <a:ext cx="2497137"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itchFamily="49" charset="-122"/>
            </a:endParaRPr>
          </a:p>
        </p:txBody>
      </p:sp>
      <p:sp>
        <p:nvSpPr>
          <p:cNvPr id="299" name="AutoShape 31"/>
          <p:cNvSpPr>
            <a:spLocks noChangeArrowheads="1"/>
          </p:cNvSpPr>
          <p:nvPr/>
        </p:nvSpPr>
        <p:spPr bwMode="auto">
          <a:xfrm>
            <a:off x="6963999" y="2180839"/>
            <a:ext cx="2497137"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itchFamily="49" charset="-122"/>
            </a:endParaRPr>
          </a:p>
        </p:txBody>
      </p:sp>
      <p:sp>
        <p:nvSpPr>
          <p:cNvPr id="300" name="椭圆 299"/>
          <p:cNvSpPr/>
          <p:nvPr/>
        </p:nvSpPr>
        <p:spPr>
          <a:xfrm>
            <a:off x="3219086" y="2187189"/>
            <a:ext cx="625475" cy="625475"/>
          </a:xfrm>
          <a:prstGeom prst="ellipse">
            <a:avLst/>
          </a:prstGeom>
          <a:solidFill>
            <a:srgbClr val="C3186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itchFamily="49" charset="-122"/>
              </a:rPr>
              <a:t>&gt;</a:t>
            </a:r>
            <a:endParaRPr lang="zh-CN" altLang="en-US" dirty="0">
              <a:solidFill>
                <a:schemeClr val="accent3">
                  <a:lumMod val="50000"/>
                </a:schemeClr>
              </a:solidFill>
              <a:ea typeface="幼圆" pitchFamily="49" charset="-122"/>
            </a:endParaRPr>
          </a:p>
        </p:txBody>
      </p:sp>
      <p:sp>
        <p:nvSpPr>
          <p:cNvPr id="301" name="椭圆 300"/>
          <p:cNvSpPr/>
          <p:nvPr/>
        </p:nvSpPr>
        <p:spPr>
          <a:xfrm>
            <a:off x="5089161" y="2187189"/>
            <a:ext cx="627063" cy="625475"/>
          </a:xfrm>
          <a:prstGeom prst="ellipse">
            <a:avLst/>
          </a:prstGeom>
          <a:solidFill>
            <a:srgbClr val="7DE52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itchFamily="49" charset="-122"/>
              </a:rPr>
              <a:t>&gt;</a:t>
            </a:r>
            <a:endParaRPr lang="zh-CN" altLang="en-US" dirty="0">
              <a:solidFill>
                <a:schemeClr val="accent3">
                  <a:lumMod val="50000"/>
                </a:schemeClr>
              </a:solidFill>
              <a:ea typeface="幼圆" pitchFamily="49" charset="-122"/>
            </a:endParaRPr>
          </a:p>
        </p:txBody>
      </p:sp>
      <p:sp>
        <p:nvSpPr>
          <p:cNvPr id="302" name="椭圆 301"/>
          <p:cNvSpPr/>
          <p:nvPr/>
        </p:nvSpPr>
        <p:spPr>
          <a:xfrm>
            <a:off x="6959236" y="2187189"/>
            <a:ext cx="627063" cy="625475"/>
          </a:xfrm>
          <a:prstGeom prst="ellipse">
            <a:avLst/>
          </a:prstGeom>
          <a:solidFill>
            <a:srgbClr val="F9A15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itchFamily="49" charset="-122"/>
              </a:rPr>
              <a:t>&gt;</a:t>
            </a:r>
            <a:endParaRPr lang="zh-CN" altLang="en-US" dirty="0">
              <a:solidFill>
                <a:schemeClr val="accent3">
                  <a:lumMod val="50000"/>
                </a:schemeClr>
              </a:solidFill>
              <a:ea typeface="幼圆" pitchFamily="49" charset="-122"/>
            </a:endParaRPr>
          </a:p>
        </p:txBody>
      </p:sp>
      <p:sp>
        <p:nvSpPr>
          <p:cNvPr id="303" name="文本框 14"/>
          <p:cNvSpPr txBox="1">
            <a:spLocks noChangeArrowheads="1"/>
          </p:cNvSpPr>
          <p:nvPr/>
        </p:nvSpPr>
        <p:spPr bwMode="auto">
          <a:xfrm>
            <a:off x="1933211" y="2316053"/>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solidFill>
                  <a:schemeClr val="accent3">
                    <a:lumMod val="50000"/>
                  </a:schemeClr>
                </a:solidFill>
                <a:ea typeface="幼圆" pitchFamily="49" charset="-122"/>
              </a:rPr>
              <a:t>时间</a:t>
            </a:r>
            <a:r>
              <a:rPr lang="zh-CN" altLang="en-US" dirty="0" smtClean="0">
                <a:solidFill>
                  <a:schemeClr val="accent3">
                    <a:lumMod val="50000"/>
                  </a:schemeClr>
                </a:solidFill>
                <a:ea typeface="幼圆" pitchFamily="49" charset="-122"/>
              </a:rPr>
              <a:t>点</a:t>
            </a:r>
            <a:r>
              <a:rPr lang="en-US" altLang="zh-CN" dirty="0" smtClean="0">
                <a:solidFill>
                  <a:schemeClr val="accent3">
                    <a:lumMod val="50000"/>
                  </a:schemeClr>
                </a:solidFill>
                <a:ea typeface="幼圆" pitchFamily="49" charset="-122"/>
              </a:rPr>
              <a:t>1</a:t>
            </a:r>
            <a:endParaRPr lang="zh-CN" altLang="en-US" dirty="0">
              <a:solidFill>
                <a:schemeClr val="accent3">
                  <a:lumMod val="50000"/>
                </a:schemeClr>
              </a:solidFill>
              <a:ea typeface="幼圆" pitchFamily="49" charset="-122"/>
            </a:endParaRPr>
          </a:p>
        </p:txBody>
      </p:sp>
      <p:sp>
        <p:nvSpPr>
          <p:cNvPr id="304" name="文本框 16"/>
          <p:cNvSpPr txBox="1">
            <a:spLocks noChangeArrowheads="1"/>
          </p:cNvSpPr>
          <p:nvPr/>
        </p:nvSpPr>
        <p:spPr bwMode="auto">
          <a:xfrm>
            <a:off x="3811224" y="2316053"/>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smtClean="0">
                <a:solidFill>
                  <a:schemeClr val="accent3">
                    <a:lumMod val="50000"/>
                  </a:schemeClr>
                </a:solidFill>
                <a:ea typeface="幼圆" pitchFamily="49" charset="-122"/>
              </a:rPr>
              <a:t>时间点</a:t>
            </a:r>
            <a:r>
              <a:rPr lang="en-US" altLang="zh-CN" dirty="0" smtClean="0">
                <a:solidFill>
                  <a:schemeClr val="accent3">
                    <a:lumMod val="50000"/>
                  </a:schemeClr>
                </a:solidFill>
                <a:ea typeface="幼圆" pitchFamily="49" charset="-122"/>
              </a:rPr>
              <a:t>2</a:t>
            </a:r>
            <a:endParaRPr lang="zh-CN" altLang="en-US" dirty="0">
              <a:solidFill>
                <a:schemeClr val="accent3">
                  <a:lumMod val="50000"/>
                </a:schemeClr>
              </a:solidFill>
              <a:ea typeface="幼圆" pitchFamily="49" charset="-122"/>
            </a:endParaRPr>
          </a:p>
        </p:txBody>
      </p:sp>
      <p:sp>
        <p:nvSpPr>
          <p:cNvPr id="305" name="文本框 304"/>
          <p:cNvSpPr txBox="1"/>
          <p:nvPr/>
        </p:nvSpPr>
        <p:spPr>
          <a:xfrm>
            <a:off x="5690824" y="2316053"/>
            <a:ext cx="1285875" cy="369332"/>
          </a:xfrm>
          <a:prstGeom prst="rect">
            <a:avLst/>
          </a:prstGeom>
          <a:noFill/>
        </p:spPr>
        <p:txBody>
          <a:bodyPr anchor="ctr">
            <a:spAutoFit/>
          </a:bodyPr>
          <a:lstStyle/>
          <a:p>
            <a:pPr algn="ctr">
              <a:defRPr/>
            </a:pPr>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a:solidFill>
                  <a:schemeClr val="accent3">
                    <a:lumMod val="50000"/>
                  </a:schemeClr>
                </a:solidFill>
              </a:rPr>
              <a:t>3</a:t>
            </a:r>
            <a:endParaRPr lang="zh-CN" altLang="en-US" dirty="0">
              <a:solidFill>
                <a:schemeClr val="accent3">
                  <a:lumMod val="50000"/>
                </a:schemeClr>
              </a:solidFill>
            </a:endParaRPr>
          </a:p>
        </p:txBody>
      </p:sp>
      <p:sp>
        <p:nvSpPr>
          <p:cNvPr id="306" name="文本框 305"/>
          <p:cNvSpPr txBox="1"/>
          <p:nvPr/>
        </p:nvSpPr>
        <p:spPr>
          <a:xfrm>
            <a:off x="7568836" y="2316053"/>
            <a:ext cx="1285875" cy="369332"/>
          </a:xfrm>
          <a:prstGeom prst="rect">
            <a:avLst/>
          </a:prstGeom>
          <a:noFill/>
        </p:spPr>
        <p:txBody>
          <a:bodyPr anchor="ctr">
            <a:spAutoFit/>
          </a:bodyPr>
          <a:lstStyle/>
          <a:p>
            <a:pPr algn="ctr">
              <a:defRPr/>
            </a:pPr>
            <a:r>
              <a:rPr lang="zh-CN" altLang="en-US" dirty="0" smtClean="0">
                <a:solidFill>
                  <a:schemeClr val="accent3">
                    <a:lumMod val="50000"/>
                  </a:schemeClr>
                </a:solidFill>
              </a:rPr>
              <a:t>时间点</a:t>
            </a:r>
            <a:r>
              <a:rPr lang="en-US" altLang="zh-CN" dirty="0" smtClean="0">
                <a:solidFill>
                  <a:schemeClr val="accent3">
                    <a:lumMod val="50000"/>
                  </a:schemeClr>
                </a:solidFill>
              </a:rPr>
              <a:t>4</a:t>
            </a:r>
            <a:endParaRPr lang="zh-CN" altLang="en-US" dirty="0">
              <a:solidFill>
                <a:schemeClr val="accent3">
                  <a:lumMod val="50000"/>
                </a:schemeClr>
              </a:solidFill>
            </a:endParaRPr>
          </a:p>
        </p:txBody>
      </p:sp>
      <p:sp>
        <p:nvSpPr>
          <p:cNvPr id="307" name="文本框 20"/>
          <p:cNvSpPr txBox="1">
            <a:spLocks noChangeArrowheads="1"/>
          </p:cNvSpPr>
          <p:nvPr/>
        </p:nvSpPr>
        <p:spPr bwMode="auto">
          <a:xfrm>
            <a:off x="1656986" y="3136513"/>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zh-CN" altLang="en-US" dirty="0" smtClean="0">
                <a:solidFill>
                  <a:schemeClr val="accent1">
                    <a:lumMod val="50000"/>
                  </a:schemeClr>
                </a:solidFill>
                <a:latin typeface="+mn-lt"/>
                <a:ea typeface="幼圆" pitchFamily="49" charset="-122"/>
              </a:rPr>
              <a:t>请在此输入你的工作内容介绍文本</a:t>
            </a:r>
            <a:endParaRPr lang="zh-CN" altLang="en-US" dirty="0">
              <a:solidFill>
                <a:schemeClr val="accent1">
                  <a:lumMod val="50000"/>
                </a:schemeClr>
              </a:solidFill>
              <a:latin typeface="+mn-lt"/>
              <a:ea typeface="幼圆" pitchFamily="49" charset="-122"/>
            </a:endParaRPr>
          </a:p>
        </p:txBody>
      </p:sp>
      <p:sp>
        <p:nvSpPr>
          <p:cNvPr id="308" name="文本框 22"/>
          <p:cNvSpPr txBox="1">
            <a:spLocks noChangeArrowheads="1"/>
          </p:cNvSpPr>
          <p:nvPr/>
        </p:nvSpPr>
        <p:spPr bwMode="auto">
          <a:xfrm>
            <a:off x="3536586" y="3136513"/>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20000"/>
              </a:lnSpc>
              <a:defRPr>
                <a:solidFill>
                  <a:schemeClr val="accent1">
                    <a:lumMod val="50000"/>
                  </a:schemeClr>
                </a:solidFill>
                <a:ea typeface="幼圆" pitchFamily="49"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zh-CN" altLang="en-US" dirty="0"/>
              <a:t>请在此输入你的工作内容介绍文本</a:t>
            </a:r>
          </a:p>
        </p:txBody>
      </p:sp>
      <p:sp>
        <p:nvSpPr>
          <p:cNvPr id="309" name="文本框 308"/>
          <p:cNvSpPr txBox="1"/>
          <p:nvPr/>
        </p:nvSpPr>
        <p:spPr>
          <a:xfrm>
            <a:off x="5414598" y="3136513"/>
            <a:ext cx="17653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20000"/>
              </a:lnSpc>
              <a:defRPr>
                <a:solidFill>
                  <a:schemeClr val="accent1">
                    <a:lumMod val="50000"/>
                  </a:schemeClr>
                </a:solidFill>
                <a:ea typeface="幼圆" pitchFamily="49"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zh-CN" altLang="en-US" dirty="0"/>
              <a:t>请在此输入你的工作内容介绍文本</a:t>
            </a:r>
          </a:p>
        </p:txBody>
      </p:sp>
      <p:sp>
        <p:nvSpPr>
          <p:cNvPr id="310" name="文本框 309"/>
          <p:cNvSpPr txBox="1"/>
          <p:nvPr/>
        </p:nvSpPr>
        <p:spPr>
          <a:xfrm>
            <a:off x="7294198" y="3136513"/>
            <a:ext cx="1763712"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20000"/>
              </a:lnSpc>
              <a:defRPr>
                <a:solidFill>
                  <a:schemeClr val="accent1">
                    <a:lumMod val="50000"/>
                  </a:schemeClr>
                </a:solidFill>
                <a:ea typeface="幼圆" pitchFamily="49"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zh-CN" altLang="en-US" dirty="0"/>
              <a:t>请在此输入你的工作内容介绍文本</a:t>
            </a:r>
          </a:p>
        </p:txBody>
      </p:sp>
      <p:sp>
        <p:nvSpPr>
          <p:cNvPr id="311" name="KSO_Shape"/>
          <p:cNvSpPr/>
          <p:nvPr/>
        </p:nvSpPr>
        <p:spPr bwMode="auto">
          <a:xfrm>
            <a:off x="2133964" y="4461261"/>
            <a:ext cx="601660" cy="518339"/>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DC5C3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itchFamily="49" charset="-122"/>
            </a:endParaRPr>
          </a:p>
        </p:txBody>
      </p:sp>
      <p:sp>
        <p:nvSpPr>
          <p:cNvPr id="312" name="KSO_Shape"/>
          <p:cNvSpPr/>
          <p:nvPr/>
        </p:nvSpPr>
        <p:spPr bwMode="auto">
          <a:xfrm>
            <a:off x="4159899" y="4511737"/>
            <a:ext cx="517086" cy="497945"/>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EBA133"/>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itchFamily="49" charset="-122"/>
            </a:endParaRPr>
          </a:p>
        </p:txBody>
      </p:sp>
      <p:sp>
        <p:nvSpPr>
          <p:cNvPr id="313" name="KSO_Shape"/>
          <p:cNvSpPr/>
          <p:nvPr/>
        </p:nvSpPr>
        <p:spPr bwMode="auto">
          <a:xfrm>
            <a:off x="5882910" y="4543541"/>
            <a:ext cx="828675" cy="4979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D36D8D"/>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itchFamily="49" charset="-122"/>
            </a:endParaRPr>
          </a:p>
        </p:txBody>
      </p:sp>
      <p:sp>
        <p:nvSpPr>
          <p:cNvPr id="314" name="KSO_Shape"/>
          <p:cNvSpPr/>
          <p:nvPr/>
        </p:nvSpPr>
        <p:spPr bwMode="auto">
          <a:xfrm>
            <a:off x="7775210" y="4461261"/>
            <a:ext cx="657225" cy="580225"/>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D98676"/>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itchFamily="49" charset="-122"/>
            </a:endParaRPr>
          </a:p>
        </p:txBody>
      </p:sp>
      <p:pic>
        <p:nvPicPr>
          <p:cNvPr id="22" name="图片 2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1254" y="5345359"/>
            <a:ext cx="6885486" cy="1662878"/>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anim calcmode="lin" valueType="num">
                                      <p:cBhvr>
                                        <p:cTn id="8" dur="1000" fill="hold"/>
                                        <p:tgtEl>
                                          <p:spTgt spid="290"/>
                                        </p:tgtEl>
                                        <p:attrNameLst>
                                          <p:attrName>ppt_x</p:attrName>
                                        </p:attrNameLst>
                                      </p:cBhvr>
                                      <p:tavLst>
                                        <p:tav tm="0">
                                          <p:val>
                                            <p:strVal val="#ppt_x"/>
                                          </p:val>
                                        </p:tav>
                                        <p:tav tm="100000">
                                          <p:val>
                                            <p:strVal val="#ppt_x"/>
                                          </p:val>
                                        </p:tav>
                                      </p:tavLst>
                                    </p:anim>
                                    <p:anim calcmode="lin" valueType="num">
                                      <p:cBhvr>
                                        <p:cTn id="9" dur="1000" fill="hold"/>
                                        <p:tgtEl>
                                          <p:spTgt spid="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wheel(1)">
                                      <p:cBhvr>
                                        <p:cTn id="13" dur="1200"/>
                                        <p:tgtEl>
                                          <p:spTgt spid="296"/>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303"/>
                                        </p:tgtEl>
                                        <p:attrNameLst>
                                          <p:attrName>style.visibility</p:attrName>
                                        </p:attrNameLst>
                                      </p:cBhvr>
                                      <p:to>
                                        <p:strVal val="visible"/>
                                      </p:to>
                                    </p:set>
                                    <p:animEffect transition="in" filter="fade">
                                      <p:cBhvr>
                                        <p:cTn id="17" dur="600"/>
                                        <p:tgtEl>
                                          <p:spTgt spid="303"/>
                                        </p:tgtEl>
                                      </p:cBhvr>
                                    </p:animEffect>
                                    <p:anim calcmode="lin" valueType="num">
                                      <p:cBhvr>
                                        <p:cTn id="18" dur="600" fill="hold"/>
                                        <p:tgtEl>
                                          <p:spTgt spid="303"/>
                                        </p:tgtEl>
                                        <p:attrNameLst>
                                          <p:attrName>ppt_x</p:attrName>
                                        </p:attrNameLst>
                                      </p:cBhvr>
                                      <p:tavLst>
                                        <p:tav tm="0">
                                          <p:val>
                                            <p:strVal val="#ppt_x"/>
                                          </p:val>
                                        </p:tav>
                                        <p:tav tm="100000">
                                          <p:val>
                                            <p:strVal val="#ppt_x"/>
                                          </p:val>
                                        </p:tav>
                                      </p:tavLst>
                                    </p:anim>
                                    <p:anim calcmode="lin" valueType="num">
                                      <p:cBhvr>
                                        <p:cTn id="19" dur="600" fill="hold"/>
                                        <p:tgtEl>
                                          <p:spTgt spid="303"/>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21" presetClass="entr" presetSubtype="1" fill="hold" grpId="0" nodeType="afterEffect">
                                  <p:stCondLst>
                                    <p:cond delay="0"/>
                                  </p:stCondLst>
                                  <p:childTnLst>
                                    <p:set>
                                      <p:cBhvr>
                                        <p:cTn id="22" dur="1" fill="hold">
                                          <p:stCondLst>
                                            <p:cond delay="0"/>
                                          </p:stCondLst>
                                        </p:cTn>
                                        <p:tgtEl>
                                          <p:spTgt spid="297"/>
                                        </p:tgtEl>
                                        <p:attrNameLst>
                                          <p:attrName>style.visibility</p:attrName>
                                        </p:attrNameLst>
                                      </p:cBhvr>
                                      <p:to>
                                        <p:strVal val="visible"/>
                                      </p:to>
                                    </p:set>
                                    <p:animEffect transition="in" filter="wheel(1)">
                                      <p:cBhvr>
                                        <p:cTn id="23" dur="1200"/>
                                        <p:tgtEl>
                                          <p:spTgt spid="297"/>
                                        </p:tgtEl>
                                      </p:cBhvr>
                                    </p:animEffect>
                                  </p:childTnLst>
                                </p:cTn>
                              </p:par>
                            </p:childTnLst>
                          </p:cTn>
                        </p:par>
                        <p:par>
                          <p:cTn id="24" fill="hold">
                            <p:stCondLst>
                              <p:cond delay="5000"/>
                            </p:stCondLst>
                            <p:childTnLst>
                              <p:par>
                                <p:cTn id="25" presetID="6" presetClass="entr" presetSubtype="32" fill="hold" grpId="0" nodeType="afterEffect">
                                  <p:stCondLst>
                                    <p:cond delay="0"/>
                                  </p:stCondLst>
                                  <p:childTnLst>
                                    <p:set>
                                      <p:cBhvr>
                                        <p:cTn id="26" dur="1" fill="hold">
                                          <p:stCondLst>
                                            <p:cond delay="0"/>
                                          </p:stCondLst>
                                        </p:cTn>
                                        <p:tgtEl>
                                          <p:spTgt spid="300">
                                            <p:bg/>
                                          </p:spTgt>
                                        </p:tgtEl>
                                        <p:attrNameLst>
                                          <p:attrName>style.visibility</p:attrName>
                                        </p:attrNameLst>
                                      </p:cBhvr>
                                      <p:to>
                                        <p:strVal val="visible"/>
                                      </p:to>
                                    </p:set>
                                    <p:animEffect transition="in" filter="circle(out)">
                                      <p:cBhvr>
                                        <p:cTn id="27" dur="1200"/>
                                        <p:tgtEl>
                                          <p:spTgt spid="300">
                                            <p:bg/>
                                          </p:spTgt>
                                        </p:tgtEl>
                                      </p:cBhvr>
                                    </p:animEffect>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300">
                                            <p:txEl>
                                              <p:pRg st="0" end="0"/>
                                            </p:txEl>
                                          </p:spTgt>
                                        </p:tgtEl>
                                        <p:attrNameLst>
                                          <p:attrName>style.visibility</p:attrName>
                                        </p:attrNameLst>
                                      </p:cBhvr>
                                      <p:to>
                                        <p:strVal val="visible"/>
                                      </p:to>
                                    </p:set>
                                    <p:animEffect transition="in" filter="wipe(left)">
                                      <p:cBhvr>
                                        <p:cTn id="31" dur="300"/>
                                        <p:tgtEl>
                                          <p:spTgt spid="300">
                                            <p:txEl>
                                              <p:pRg st="0" end="0"/>
                                            </p:txEl>
                                          </p:spTgt>
                                        </p:tgtEl>
                                      </p:cBhvr>
                                    </p:animEffect>
                                  </p:childTnLst>
                                </p:cTn>
                              </p:par>
                            </p:childTnLst>
                          </p:cTn>
                        </p:par>
                        <p:par>
                          <p:cTn id="32" fill="hold">
                            <p:stCondLst>
                              <p:cond delay="7000"/>
                            </p:stCondLst>
                            <p:childTnLst>
                              <p:par>
                                <p:cTn id="33" presetID="42"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600"/>
                                        <p:tgtEl>
                                          <p:spTgt spid="304"/>
                                        </p:tgtEl>
                                      </p:cBhvr>
                                    </p:animEffect>
                                    <p:anim calcmode="lin" valueType="num">
                                      <p:cBhvr>
                                        <p:cTn id="36" dur="600" fill="hold"/>
                                        <p:tgtEl>
                                          <p:spTgt spid="304"/>
                                        </p:tgtEl>
                                        <p:attrNameLst>
                                          <p:attrName>ppt_x</p:attrName>
                                        </p:attrNameLst>
                                      </p:cBhvr>
                                      <p:tavLst>
                                        <p:tav tm="0">
                                          <p:val>
                                            <p:strVal val="#ppt_x"/>
                                          </p:val>
                                        </p:tav>
                                        <p:tav tm="100000">
                                          <p:val>
                                            <p:strVal val="#ppt_x"/>
                                          </p:val>
                                        </p:tav>
                                      </p:tavLst>
                                    </p:anim>
                                    <p:anim calcmode="lin" valueType="num">
                                      <p:cBhvr>
                                        <p:cTn id="37" dur="600" fill="hold"/>
                                        <p:tgtEl>
                                          <p:spTgt spid="304"/>
                                        </p:tgtEl>
                                        <p:attrNameLst>
                                          <p:attrName>ppt_y</p:attrName>
                                        </p:attrNameLst>
                                      </p:cBhvr>
                                      <p:tavLst>
                                        <p:tav tm="0">
                                          <p:val>
                                            <p:strVal val="#ppt_y+.1"/>
                                          </p:val>
                                        </p:tav>
                                        <p:tav tm="100000">
                                          <p:val>
                                            <p:strVal val="#ppt_y"/>
                                          </p:val>
                                        </p:tav>
                                      </p:tavLst>
                                    </p:anim>
                                  </p:childTnLst>
                                </p:cTn>
                              </p:par>
                            </p:childTnLst>
                          </p:cTn>
                        </p:par>
                        <p:par>
                          <p:cTn id="38" fill="hold">
                            <p:stCondLst>
                              <p:cond delay="8000"/>
                            </p:stCondLst>
                            <p:childTnLst>
                              <p:par>
                                <p:cTn id="39" presetID="21" presetClass="entr" presetSubtype="1" fill="hold" grpId="0" nodeType="afterEffect">
                                  <p:stCondLst>
                                    <p:cond delay="0"/>
                                  </p:stCondLst>
                                  <p:childTnLst>
                                    <p:set>
                                      <p:cBhvr>
                                        <p:cTn id="40" dur="1" fill="hold">
                                          <p:stCondLst>
                                            <p:cond delay="0"/>
                                          </p:stCondLst>
                                        </p:cTn>
                                        <p:tgtEl>
                                          <p:spTgt spid="298"/>
                                        </p:tgtEl>
                                        <p:attrNameLst>
                                          <p:attrName>style.visibility</p:attrName>
                                        </p:attrNameLst>
                                      </p:cBhvr>
                                      <p:to>
                                        <p:strVal val="visible"/>
                                      </p:to>
                                    </p:set>
                                    <p:animEffect transition="in" filter="wheel(1)">
                                      <p:cBhvr>
                                        <p:cTn id="41" dur="1200"/>
                                        <p:tgtEl>
                                          <p:spTgt spid="298"/>
                                        </p:tgtEl>
                                      </p:cBhvr>
                                    </p:animEffect>
                                  </p:childTnLst>
                                </p:cTn>
                              </p:par>
                            </p:childTnLst>
                          </p:cTn>
                        </p:par>
                        <p:par>
                          <p:cTn id="42" fill="hold">
                            <p:stCondLst>
                              <p:cond delay="9500"/>
                            </p:stCondLst>
                            <p:childTnLst>
                              <p:par>
                                <p:cTn id="43" presetID="6" presetClass="entr" presetSubtype="32" fill="hold" grpId="0" nodeType="afterEffect">
                                  <p:stCondLst>
                                    <p:cond delay="0"/>
                                  </p:stCondLst>
                                  <p:childTnLst>
                                    <p:set>
                                      <p:cBhvr>
                                        <p:cTn id="44" dur="1" fill="hold">
                                          <p:stCondLst>
                                            <p:cond delay="0"/>
                                          </p:stCondLst>
                                        </p:cTn>
                                        <p:tgtEl>
                                          <p:spTgt spid="301">
                                            <p:bg/>
                                          </p:spTgt>
                                        </p:tgtEl>
                                        <p:attrNameLst>
                                          <p:attrName>style.visibility</p:attrName>
                                        </p:attrNameLst>
                                      </p:cBhvr>
                                      <p:to>
                                        <p:strVal val="visible"/>
                                      </p:to>
                                    </p:set>
                                    <p:animEffect transition="in" filter="circle(out)">
                                      <p:cBhvr>
                                        <p:cTn id="45" dur="1200"/>
                                        <p:tgtEl>
                                          <p:spTgt spid="301">
                                            <p:bg/>
                                          </p:spTgt>
                                        </p:tgtEl>
                                      </p:cBhvr>
                                    </p:animEffect>
                                  </p:childTnLst>
                                </p:cTn>
                              </p:par>
                            </p:childTnLst>
                          </p:cTn>
                        </p:par>
                        <p:par>
                          <p:cTn id="46" fill="hold">
                            <p:stCondLst>
                              <p:cond delay="11000"/>
                            </p:stCondLst>
                            <p:childTnLst>
                              <p:par>
                                <p:cTn id="47" presetID="22" presetClass="entr" presetSubtype="8" fill="hold" grpId="0" nodeType="afterEffect">
                                  <p:stCondLst>
                                    <p:cond delay="0"/>
                                  </p:stCondLst>
                                  <p:childTnLst>
                                    <p:set>
                                      <p:cBhvr>
                                        <p:cTn id="48" dur="1" fill="hold">
                                          <p:stCondLst>
                                            <p:cond delay="0"/>
                                          </p:stCondLst>
                                        </p:cTn>
                                        <p:tgtEl>
                                          <p:spTgt spid="301">
                                            <p:txEl>
                                              <p:pRg st="0" end="0"/>
                                            </p:txEl>
                                          </p:spTgt>
                                        </p:tgtEl>
                                        <p:attrNameLst>
                                          <p:attrName>style.visibility</p:attrName>
                                        </p:attrNameLst>
                                      </p:cBhvr>
                                      <p:to>
                                        <p:strVal val="visible"/>
                                      </p:to>
                                    </p:set>
                                    <p:animEffect transition="in" filter="wipe(left)">
                                      <p:cBhvr>
                                        <p:cTn id="49" dur="300"/>
                                        <p:tgtEl>
                                          <p:spTgt spid="301">
                                            <p:txEl>
                                              <p:pRg st="0" end="0"/>
                                            </p:txEl>
                                          </p:spTgt>
                                        </p:tgtEl>
                                      </p:cBhvr>
                                    </p:animEffect>
                                  </p:childTnLst>
                                </p:cTn>
                              </p:par>
                            </p:childTnLst>
                          </p:cTn>
                        </p:par>
                        <p:par>
                          <p:cTn id="50" fill="hold">
                            <p:stCondLst>
                              <p:cond delay="11500"/>
                            </p:stCondLst>
                            <p:childTnLst>
                              <p:par>
                                <p:cTn id="51" presetID="42" presetClass="entr" presetSubtype="0" fill="hold" grpId="0" nodeType="afterEffect">
                                  <p:stCondLst>
                                    <p:cond delay="0"/>
                                  </p:stCondLst>
                                  <p:childTnLst>
                                    <p:set>
                                      <p:cBhvr>
                                        <p:cTn id="52" dur="1" fill="hold">
                                          <p:stCondLst>
                                            <p:cond delay="0"/>
                                          </p:stCondLst>
                                        </p:cTn>
                                        <p:tgtEl>
                                          <p:spTgt spid="305"/>
                                        </p:tgtEl>
                                        <p:attrNameLst>
                                          <p:attrName>style.visibility</p:attrName>
                                        </p:attrNameLst>
                                      </p:cBhvr>
                                      <p:to>
                                        <p:strVal val="visible"/>
                                      </p:to>
                                    </p:set>
                                    <p:animEffect transition="in" filter="fade">
                                      <p:cBhvr>
                                        <p:cTn id="53" dur="600"/>
                                        <p:tgtEl>
                                          <p:spTgt spid="305"/>
                                        </p:tgtEl>
                                      </p:cBhvr>
                                    </p:animEffect>
                                    <p:anim calcmode="lin" valueType="num">
                                      <p:cBhvr>
                                        <p:cTn id="54" dur="600" fill="hold"/>
                                        <p:tgtEl>
                                          <p:spTgt spid="305"/>
                                        </p:tgtEl>
                                        <p:attrNameLst>
                                          <p:attrName>ppt_x</p:attrName>
                                        </p:attrNameLst>
                                      </p:cBhvr>
                                      <p:tavLst>
                                        <p:tav tm="0">
                                          <p:val>
                                            <p:strVal val="#ppt_x"/>
                                          </p:val>
                                        </p:tav>
                                        <p:tav tm="100000">
                                          <p:val>
                                            <p:strVal val="#ppt_x"/>
                                          </p:val>
                                        </p:tav>
                                      </p:tavLst>
                                    </p:anim>
                                    <p:anim calcmode="lin" valueType="num">
                                      <p:cBhvr>
                                        <p:cTn id="55" dur="600" fill="hold"/>
                                        <p:tgtEl>
                                          <p:spTgt spid="305"/>
                                        </p:tgtEl>
                                        <p:attrNameLst>
                                          <p:attrName>ppt_y</p:attrName>
                                        </p:attrNameLst>
                                      </p:cBhvr>
                                      <p:tavLst>
                                        <p:tav tm="0">
                                          <p:val>
                                            <p:strVal val="#ppt_y+.1"/>
                                          </p:val>
                                        </p:tav>
                                        <p:tav tm="100000">
                                          <p:val>
                                            <p:strVal val="#ppt_y"/>
                                          </p:val>
                                        </p:tav>
                                      </p:tavLst>
                                    </p:anim>
                                  </p:childTnLst>
                                </p:cTn>
                              </p:par>
                            </p:childTnLst>
                          </p:cTn>
                        </p:par>
                        <p:par>
                          <p:cTn id="56" fill="hold">
                            <p:stCondLst>
                              <p:cond delay="12500"/>
                            </p:stCondLst>
                            <p:childTnLst>
                              <p:par>
                                <p:cTn id="57" presetID="21" presetClass="entr" presetSubtype="1" fill="hold" grpId="0" nodeType="afterEffect">
                                  <p:stCondLst>
                                    <p:cond delay="0"/>
                                  </p:stCondLst>
                                  <p:childTnLst>
                                    <p:set>
                                      <p:cBhvr>
                                        <p:cTn id="58" dur="1" fill="hold">
                                          <p:stCondLst>
                                            <p:cond delay="0"/>
                                          </p:stCondLst>
                                        </p:cTn>
                                        <p:tgtEl>
                                          <p:spTgt spid="299"/>
                                        </p:tgtEl>
                                        <p:attrNameLst>
                                          <p:attrName>style.visibility</p:attrName>
                                        </p:attrNameLst>
                                      </p:cBhvr>
                                      <p:to>
                                        <p:strVal val="visible"/>
                                      </p:to>
                                    </p:set>
                                    <p:animEffect transition="in" filter="wheel(1)">
                                      <p:cBhvr>
                                        <p:cTn id="59" dur="1200"/>
                                        <p:tgtEl>
                                          <p:spTgt spid="299"/>
                                        </p:tgtEl>
                                      </p:cBhvr>
                                    </p:animEffect>
                                  </p:childTnLst>
                                </p:cTn>
                              </p:par>
                            </p:childTnLst>
                          </p:cTn>
                        </p:par>
                        <p:par>
                          <p:cTn id="60" fill="hold">
                            <p:stCondLst>
                              <p:cond delay="14000"/>
                            </p:stCondLst>
                            <p:childTnLst>
                              <p:par>
                                <p:cTn id="61" presetID="6" presetClass="entr" presetSubtype="32" fill="hold" grpId="0" nodeType="afterEffect">
                                  <p:stCondLst>
                                    <p:cond delay="0"/>
                                  </p:stCondLst>
                                  <p:childTnLst>
                                    <p:set>
                                      <p:cBhvr>
                                        <p:cTn id="62" dur="1" fill="hold">
                                          <p:stCondLst>
                                            <p:cond delay="0"/>
                                          </p:stCondLst>
                                        </p:cTn>
                                        <p:tgtEl>
                                          <p:spTgt spid="302">
                                            <p:bg/>
                                          </p:spTgt>
                                        </p:tgtEl>
                                        <p:attrNameLst>
                                          <p:attrName>style.visibility</p:attrName>
                                        </p:attrNameLst>
                                      </p:cBhvr>
                                      <p:to>
                                        <p:strVal val="visible"/>
                                      </p:to>
                                    </p:set>
                                    <p:animEffect transition="in" filter="circle(out)">
                                      <p:cBhvr>
                                        <p:cTn id="63" dur="1200"/>
                                        <p:tgtEl>
                                          <p:spTgt spid="302">
                                            <p:bg/>
                                          </p:spTgt>
                                        </p:tgtEl>
                                      </p:cBhvr>
                                    </p:animEffect>
                                  </p:childTnLst>
                                </p:cTn>
                              </p:par>
                            </p:childTnLst>
                          </p:cTn>
                        </p:par>
                        <p:par>
                          <p:cTn id="64" fill="hold">
                            <p:stCondLst>
                              <p:cond delay="15500"/>
                            </p:stCondLst>
                            <p:childTnLst>
                              <p:par>
                                <p:cTn id="65" presetID="22" presetClass="entr" presetSubtype="8" fill="hold" grpId="0" nodeType="afterEffect">
                                  <p:stCondLst>
                                    <p:cond delay="0"/>
                                  </p:stCondLst>
                                  <p:childTnLst>
                                    <p:set>
                                      <p:cBhvr>
                                        <p:cTn id="66" dur="1" fill="hold">
                                          <p:stCondLst>
                                            <p:cond delay="0"/>
                                          </p:stCondLst>
                                        </p:cTn>
                                        <p:tgtEl>
                                          <p:spTgt spid="302">
                                            <p:txEl>
                                              <p:pRg st="0" end="0"/>
                                            </p:txEl>
                                          </p:spTgt>
                                        </p:tgtEl>
                                        <p:attrNameLst>
                                          <p:attrName>style.visibility</p:attrName>
                                        </p:attrNameLst>
                                      </p:cBhvr>
                                      <p:to>
                                        <p:strVal val="visible"/>
                                      </p:to>
                                    </p:set>
                                    <p:animEffect transition="in" filter="wipe(left)">
                                      <p:cBhvr>
                                        <p:cTn id="67" dur="300"/>
                                        <p:tgtEl>
                                          <p:spTgt spid="30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306">
                                            <p:txEl>
                                              <p:pRg st="0" end="0"/>
                                            </p:txEl>
                                          </p:spTgt>
                                        </p:tgtEl>
                                        <p:attrNameLst>
                                          <p:attrName>style.visibility</p:attrName>
                                        </p:attrNameLst>
                                      </p:cBhvr>
                                      <p:to>
                                        <p:strVal val="visible"/>
                                      </p:to>
                                    </p:set>
                                    <p:animEffect transition="in" filter="fade">
                                      <p:cBhvr>
                                        <p:cTn id="70" dur="600"/>
                                        <p:tgtEl>
                                          <p:spTgt spid="306">
                                            <p:txEl>
                                              <p:pRg st="0" end="0"/>
                                            </p:txEl>
                                          </p:spTgt>
                                        </p:tgtEl>
                                      </p:cBhvr>
                                    </p:animEffect>
                                    <p:anim calcmode="lin" valueType="num">
                                      <p:cBhvr>
                                        <p:cTn id="71" dur="600" fill="hold"/>
                                        <p:tgtEl>
                                          <p:spTgt spid="306">
                                            <p:txEl>
                                              <p:pRg st="0" end="0"/>
                                            </p:txEl>
                                          </p:spTgt>
                                        </p:tgtEl>
                                        <p:attrNameLst>
                                          <p:attrName>ppt_x</p:attrName>
                                        </p:attrNameLst>
                                      </p:cBhvr>
                                      <p:tavLst>
                                        <p:tav tm="0">
                                          <p:val>
                                            <p:strVal val="#ppt_x"/>
                                          </p:val>
                                        </p:tav>
                                        <p:tav tm="100000">
                                          <p:val>
                                            <p:strVal val="#ppt_x"/>
                                          </p:val>
                                        </p:tav>
                                      </p:tavLst>
                                    </p:anim>
                                    <p:anim calcmode="lin" valueType="num">
                                      <p:cBhvr>
                                        <p:cTn id="72" dur="600" fill="hold"/>
                                        <p:tgtEl>
                                          <p:spTgt spid="306">
                                            <p:txEl>
                                              <p:pRg st="0" end="0"/>
                                            </p:txEl>
                                          </p:spTgt>
                                        </p:tgtEl>
                                        <p:attrNameLst>
                                          <p:attrName>ppt_y</p:attrName>
                                        </p:attrNameLst>
                                      </p:cBhvr>
                                      <p:tavLst>
                                        <p:tav tm="0">
                                          <p:val>
                                            <p:strVal val="#ppt_y+.1"/>
                                          </p:val>
                                        </p:tav>
                                        <p:tav tm="100000">
                                          <p:val>
                                            <p:strVal val="#ppt_y"/>
                                          </p:val>
                                        </p:tav>
                                      </p:tavLst>
                                    </p:anim>
                                  </p:childTnLst>
                                </p:cTn>
                              </p:par>
                              <p:par>
                                <p:cTn id="73" presetID="1" presetClass="entr" presetSubtype="0" fill="hold" grpId="1"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par>
                                <p:cTn id="75" presetID="0" presetClass="path" presetSubtype="0" accel="50000" decel="50000" fill="hold" grpId="0" nodeType="withEffect">
                                  <p:stCondLst>
                                    <p:cond delay="0"/>
                                  </p:stCondLst>
                                  <p:childTnLst>
                                    <p:animMotion origin="layout" path="M 0.21914 0.39769 C 0.17969 0.38149 0.14023 0.36551 0.1082 0.33936 C 0.07617 0.31343 0.04453 0.28056 0.02682 0.24144 C 0.00898 0.20232 0.00508 0.15371 0.0013 0.10533 " pathEditMode="relative" rAng="0" ptsTypes="AAAA">
                                      <p:cBhvr>
                                        <p:cTn id="76" dur="2000" fill="hold"/>
                                        <p:tgtEl>
                                          <p:spTgt spid="311"/>
                                        </p:tgtEl>
                                        <p:attrNameLst>
                                          <p:attrName>ppt_x</p:attrName>
                                          <p:attrName>ppt_y</p:attrName>
                                        </p:attrNameLst>
                                      </p:cBhvr>
                                      <p:rCtr x="-10898" y="-14630"/>
                                    </p:animMotion>
                                  </p:childTnLst>
                                </p:cTn>
                              </p:par>
                              <p:par>
                                <p:cTn id="77" presetID="64" presetClass="path" presetSubtype="0" accel="50000" decel="50000" fill="hold" grpId="2" nodeType="withEffect">
                                  <p:stCondLst>
                                    <p:cond delay="1900"/>
                                  </p:stCondLst>
                                  <p:childTnLst>
                                    <p:animMotion origin="layout" path="M 0.0013 0.10533 L 6.25E-7 -4.44444E-6 " pathEditMode="relative" rAng="0" ptsTypes="AA">
                                      <p:cBhvr>
                                        <p:cTn id="78" dur="2000" fill="hold"/>
                                        <p:tgtEl>
                                          <p:spTgt spid="311"/>
                                        </p:tgtEl>
                                        <p:attrNameLst>
                                          <p:attrName>ppt_x</p:attrName>
                                          <p:attrName>ppt_y</p:attrName>
                                        </p:attrNameLst>
                                      </p:cBhvr>
                                      <p:rCtr x="-65" y="-5278"/>
                                    </p:animMotion>
                                  </p:childTnLst>
                                </p:cTn>
                              </p:par>
                              <p:par>
                                <p:cTn id="79" presetID="42" presetClass="entr" presetSubtype="0" fill="hold" grpId="0" nodeType="withEffect">
                                  <p:stCondLst>
                                    <p:cond delay="3900"/>
                                  </p:stCondLst>
                                  <p:childTnLst>
                                    <p:set>
                                      <p:cBhvr>
                                        <p:cTn id="80" dur="1" fill="hold">
                                          <p:stCondLst>
                                            <p:cond delay="0"/>
                                          </p:stCondLst>
                                        </p:cTn>
                                        <p:tgtEl>
                                          <p:spTgt spid="307"/>
                                        </p:tgtEl>
                                        <p:attrNameLst>
                                          <p:attrName>style.visibility</p:attrName>
                                        </p:attrNameLst>
                                      </p:cBhvr>
                                      <p:to>
                                        <p:strVal val="visible"/>
                                      </p:to>
                                    </p:set>
                                    <p:animEffect transition="in" filter="fade">
                                      <p:cBhvr>
                                        <p:cTn id="81" dur="1000"/>
                                        <p:tgtEl>
                                          <p:spTgt spid="307"/>
                                        </p:tgtEl>
                                      </p:cBhvr>
                                    </p:animEffect>
                                    <p:anim calcmode="lin" valueType="num">
                                      <p:cBhvr>
                                        <p:cTn id="82" dur="1000" fill="hold"/>
                                        <p:tgtEl>
                                          <p:spTgt spid="307"/>
                                        </p:tgtEl>
                                        <p:attrNameLst>
                                          <p:attrName>ppt_x</p:attrName>
                                        </p:attrNameLst>
                                      </p:cBhvr>
                                      <p:tavLst>
                                        <p:tav tm="0">
                                          <p:val>
                                            <p:strVal val="#ppt_x"/>
                                          </p:val>
                                        </p:tav>
                                        <p:tav tm="100000">
                                          <p:val>
                                            <p:strVal val="#ppt_x"/>
                                          </p:val>
                                        </p:tav>
                                      </p:tavLst>
                                    </p:anim>
                                    <p:anim calcmode="lin" valueType="num">
                                      <p:cBhvr>
                                        <p:cTn id="83" dur="1000" fill="hold"/>
                                        <p:tgtEl>
                                          <p:spTgt spid="307"/>
                                        </p:tgtEl>
                                        <p:attrNameLst>
                                          <p:attrName>ppt_y</p:attrName>
                                        </p:attrNameLst>
                                      </p:cBhvr>
                                      <p:tavLst>
                                        <p:tav tm="0">
                                          <p:val>
                                            <p:strVal val="#ppt_y+.1"/>
                                          </p:val>
                                        </p:tav>
                                        <p:tav tm="100000">
                                          <p:val>
                                            <p:strVal val="#ppt_y"/>
                                          </p:val>
                                        </p:tav>
                                      </p:tavLst>
                                    </p:anim>
                                  </p:childTnLst>
                                </p:cTn>
                              </p:par>
                              <p:par>
                                <p:cTn id="84" presetID="1" presetClass="entr" presetSubtype="0" fill="hold" grpId="1" nodeType="withEffect">
                                  <p:stCondLst>
                                    <p:cond delay="400"/>
                                  </p:stCondLst>
                                  <p:childTnLst>
                                    <p:set>
                                      <p:cBhvr>
                                        <p:cTn id="85" dur="1" fill="hold">
                                          <p:stCondLst>
                                            <p:cond delay="0"/>
                                          </p:stCondLst>
                                        </p:cTn>
                                        <p:tgtEl>
                                          <p:spTgt spid="312"/>
                                        </p:tgtEl>
                                        <p:attrNameLst>
                                          <p:attrName>style.visibility</p:attrName>
                                        </p:attrNameLst>
                                      </p:cBhvr>
                                      <p:to>
                                        <p:strVal val="visible"/>
                                      </p:to>
                                    </p:set>
                                  </p:childTnLst>
                                </p:cTn>
                              </p:par>
                              <p:par>
                                <p:cTn id="86" presetID="0" presetClass="path" presetSubtype="0" accel="50000" decel="50000" fill="hold" grpId="0" nodeType="withEffect">
                                  <p:stCondLst>
                                    <p:cond delay="400"/>
                                  </p:stCondLst>
                                  <p:childTnLst>
                                    <p:animMotion origin="layout" path="M 0.05885 0.39861 C 0.0474 0.38658 0.03607 0.375 0.02656 0.32523 C 0.01719 0.27593 0.00964 0.18889 0.00221 0.10232 " pathEditMode="relative" rAng="0" ptsTypes="AAA">
                                      <p:cBhvr>
                                        <p:cTn id="87" dur="2000" fill="hold"/>
                                        <p:tgtEl>
                                          <p:spTgt spid="312"/>
                                        </p:tgtEl>
                                        <p:attrNameLst>
                                          <p:attrName>ppt_x</p:attrName>
                                          <p:attrName>ppt_y</p:attrName>
                                        </p:attrNameLst>
                                      </p:cBhvr>
                                      <p:rCtr x="-2839" y="-14815"/>
                                    </p:animMotion>
                                  </p:childTnLst>
                                </p:cTn>
                              </p:par>
                              <p:par>
                                <p:cTn id="88" presetID="64" presetClass="path" presetSubtype="0" accel="50000" decel="50000" fill="hold" grpId="2" nodeType="withEffect">
                                  <p:stCondLst>
                                    <p:cond delay="2300"/>
                                  </p:stCondLst>
                                  <p:childTnLst>
                                    <p:animMotion origin="layout" path="M 0.00221 0.10232 L 2.08333E-7 -2.96296E-6 " pathEditMode="relative" rAng="0" ptsTypes="AA">
                                      <p:cBhvr>
                                        <p:cTn id="89" dur="2000" fill="hold"/>
                                        <p:tgtEl>
                                          <p:spTgt spid="312"/>
                                        </p:tgtEl>
                                        <p:attrNameLst>
                                          <p:attrName>ppt_x</p:attrName>
                                          <p:attrName>ppt_y</p:attrName>
                                        </p:attrNameLst>
                                      </p:cBhvr>
                                      <p:rCtr x="-117" y="-5116"/>
                                    </p:animMotion>
                                  </p:childTnLst>
                                </p:cTn>
                              </p:par>
                              <p:par>
                                <p:cTn id="90" presetID="42" presetClass="entr" presetSubtype="0" fill="hold" grpId="0" nodeType="withEffect">
                                  <p:stCondLst>
                                    <p:cond delay="4300"/>
                                  </p:stCondLst>
                                  <p:childTnLst>
                                    <p:set>
                                      <p:cBhvr>
                                        <p:cTn id="91" dur="1" fill="hold">
                                          <p:stCondLst>
                                            <p:cond delay="0"/>
                                          </p:stCondLst>
                                        </p:cTn>
                                        <p:tgtEl>
                                          <p:spTgt spid="308"/>
                                        </p:tgtEl>
                                        <p:attrNameLst>
                                          <p:attrName>style.visibility</p:attrName>
                                        </p:attrNameLst>
                                      </p:cBhvr>
                                      <p:to>
                                        <p:strVal val="visible"/>
                                      </p:to>
                                    </p:set>
                                    <p:animEffect transition="in" filter="fade">
                                      <p:cBhvr>
                                        <p:cTn id="92" dur="1000"/>
                                        <p:tgtEl>
                                          <p:spTgt spid="308"/>
                                        </p:tgtEl>
                                      </p:cBhvr>
                                    </p:animEffect>
                                    <p:anim calcmode="lin" valueType="num">
                                      <p:cBhvr>
                                        <p:cTn id="93" dur="1000" fill="hold"/>
                                        <p:tgtEl>
                                          <p:spTgt spid="308"/>
                                        </p:tgtEl>
                                        <p:attrNameLst>
                                          <p:attrName>ppt_x</p:attrName>
                                        </p:attrNameLst>
                                      </p:cBhvr>
                                      <p:tavLst>
                                        <p:tav tm="0">
                                          <p:val>
                                            <p:strVal val="#ppt_x"/>
                                          </p:val>
                                        </p:tav>
                                        <p:tav tm="100000">
                                          <p:val>
                                            <p:strVal val="#ppt_x"/>
                                          </p:val>
                                        </p:tav>
                                      </p:tavLst>
                                    </p:anim>
                                    <p:anim calcmode="lin" valueType="num">
                                      <p:cBhvr>
                                        <p:cTn id="94" dur="1000" fill="hold"/>
                                        <p:tgtEl>
                                          <p:spTgt spid="308"/>
                                        </p:tgtEl>
                                        <p:attrNameLst>
                                          <p:attrName>ppt_y</p:attrName>
                                        </p:attrNameLst>
                                      </p:cBhvr>
                                      <p:tavLst>
                                        <p:tav tm="0">
                                          <p:val>
                                            <p:strVal val="#ppt_y+.1"/>
                                          </p:val>
                                        </p:tav>
                                        <p:tav tm="100000">
                                          <p:val>
                                            <p:strVal val="#ppt_y"/>
                                          </p:val>
                                        </p:tav>
                                      </p:tavLst>
                                    </p:anim>
                                  </p:childTnLst>
                                </p:cTn>
                              </p:par>
                              <p:par>
                                <p:cTn id="95" presetID="1" presetClass="entr" presetSubtype="0" fill="hold" grpId="1" nodeType="withEffect">
                                  <p:stCondLst>
                                    <p:cond delay="600"/>
                                  </p:stCondLst>
                                  <p:childTnLst>
                                    <p:set>
                                      <p:cBhvr>
                                        <p:cTn id="96" dur="1" fill="hold">
                                          <p:stCondLst>
                                            <p:cond delay="0"/>
                                          </p:stCondLst>
                                        </p:cTn>
                                        <p:tgtEl>
                                          <p:spTgt spid="313"/>
                                        </p:tgtEl>
                                        <p:attrNameLst>
                                          <p:attrName>style.visibility</p:attrName>
                                        </p:attrNameLst>
                                      </p:cBhvr>
                                      <p:to>
                                        <p:strVal val="visible"/>
                                      </p:to>
                                    </p:set>
                                  </p:childTnLst>
                                </p:cTn>
                              </p:par>
                              <p:par>
                                <p:cTn id="97" presetID="0" presetClass="path" presetSubtype="0" accel="50000" decel="50000" fill="hold" grpId="0" nodeType="withEffect">
                                  <p:stCondLst>
                                    <p:cond delay="600"/>
                                  </p:stCondLst>
                                  <p:childTnLst>
                                    <p:animMotion origin="layout" path="M -0.09857 0.40533 C -0.0711 0.38773 -0.04362 0.37037 -0.02683 0.32014 C -0.01003 0.26968 -0.00404 0.18635 0.00195 0.10324 " pathEditMode="relative" rAng="0" ptsTypes="AAA">
                                      <p:cBhvr>
                                        <p:cTn id="98" dur="2000" fill="hold"/>
                                        <p:tgtEl>
                                          <p:spTgt spid="313"/>
                                        </p:tgtEl>
                                        <p:attrNameLst>
                                          <p:attrName>ppt_x</p:attrName>
                                          <p:attrName>ppt_y</p:attrName>
                                        </p:attrNameLst>
                                      </p:cBhvr>
                                      <p:rCtr x="5026" y="-15116"/>
                                    </p:animMotion>
                                  </p:childTnLst>
                                </p:cTn>
                              </p:par>
                              <p:par>
                                <p:cTn id="99" presetID="64" presetClass="path" presetSubtype="0" accel="50000" decel="50000" fill="hold" grpId="2" nodeType="withEffect">
                                  <p:stCondLst>
                                    <p:cond delay="2500"/>
                                  </p:stCondLst>
                                  <p:childTnLst>
                                    <p:animMotion origin="layout" path="M 0.00195 0.10324 L 3.54167E-6 -2.59259E-6 " pathEditMode="relative" rAng="0" ptsTypes="AA">
                                      <p:cBhvr>
                                        <p:cTn id="100" dur="2000" fill="hold"/>
                                        <p:tgtEl>
                                          <p:spTgt spid="313"/>
                                        </p:tgtEl>
                                        <p:attrNameLst>
                                          <p:attrName>ppt_x</p:attrName>
                                          <p:attrName>ppt_y</p:attrName>
                                        </p:attrNameLst>
                                      </p:cBhvr>
                                      <p:rCtr x="-104" y="-5162"/>
                                    </p:animMotion>
                                  </p:childTnLst>
                                </p:cTn>
                              </p:par>
                              <p:par>
                                <p:cTn id="101" presetID="42" presetClass="entr" presetSubtype="0" fill="hold" grpId="0" nodeType="withEffect">
                                  <p:stCondLst>
                                    <p:cond delay="4500"/>
                                  </p:stCondLst>
                                  <p:childTnLst>
                                    <p:set>
                                      <p:cBhvr>
                                        <p:cTn id="102" dur="1" fill="hold">
                                          <p:stCondLst>
                                            <p:cond delay="0"/>
                                          </p:stCondLst>
                                        </p:cTn>
                                        <p:tgtEl>
                                          <p:spTgt spid="309"/>
                                        </p:tgtEl>
                                        <p:attrNameLst>
                                          <p:attrName>style.visibility</p:attrName>
                                        </p:attrNameLst>
                                      </p:cBhvr>
                                      <p:to>
                                        <p:strVal val="visible"/>
                                      </p:to>
                                    </p:set>
                                    <p:animEffect transition="in" filter="fade">
                                      <p:cBhvr>
                                        <p:cTn id="103" dur="1000"/>
                                        <p:tgtEl>
                                          <p:spTgt spid="309"/>
                                        </p:tgtEl>
                                      </p:cBhvr>
                                    </p:animEffect>
                                    <p:anim calcmode="lin" valueType="num">
                                      <p:cBhvr>
                                        <p:cTn id="104" dur="1000" fill="hold"/>
                                        <p:tgtEl>
                                          <p:spTgt spid="309"/>
                                        </p:tgtEl>
                                        <p:attrNameLst>
                                          <p:attrName>ppt_x</p:attrName>
                                        </p:attrNameLst>
                                      </p:cBhvr>
                                      <p:tavLst>
                                        <p:tav tm="0">
                                          <p:val>
                                            <p:strVal val="#ppt_x"/>
                                          </p:val>
                                        </p:tav>
                                        <p:tav tm="100000">
                                          <p:val>
                                            <p:strVal val="#ppt_x"/>
                                          </p:val>
                                        </p:tav>
                                      </p:tavLst>
                                    </p:anim>
                                    <p:anim calcmode="lin" valueType="num">
                                      <p:cBhvr>
                                        <p:cTn id="105" dur="1000" fill="hold"/>
                                        <p:tgtEl>
                                          <p:spTgt spid="309"/>
                                        </p:tgtEl>
                                        <p:attrNameLst>
                                          <p:attrName>ppt_y</p:attrName>
                                        </p:attrNameLst>
                                      </p:cBhvr>
                                      <p:tavLst>
                                        <p:tav tm="0">
                                          <p:val>
                                            <p:strVal val="#ppt_y+.1"/>
                                          </p:val>
                                        </p:tav>
                                        <p:tav tm="100000">
                                          <p:val>
                                            <p:strVal val="#ppt_y"/>
                                          </p:val>
                                        </p:tav>
                                      </p:tavLst>
                                    </p:anim>
                                  </p:childTnLst>
                                </p:cTn>
                              </p:par>
                              <p:par>
                                <p:cTn id="106" presetID="1" presetClass="entr" presetSubtype="0" fill="hold" grpId="1" nodeType="withEffect">
                                  <p:stCondLst>
                                    <p:cond delay="1000"/>
                                  </p:stCondLst>
                                  <p:childTnLst>
                                    <p:set>
                                      <p:cBhvr>
                                        <p:cTn id="107" dur="1" fill="hold">
                                          <p:stCondLst>
                                            <p:cond delay="0"/>
                                          </p:stCondLst>
                                        </p:cTn>
                                        <p:tgtEl>
                                          <p:spTgt spid="314"/>
                                        </p:tgtEl>
                                        <p:attrNameLst>
                                          <p:attrName>style.visibility</p:attrName>
                                        </p:attrNameLst>
                                      </p:cBhvr>
                                      <p:to>
                                        <p:strVal val="visible"/>
                                      </p:to>
                                    </p:set>
                                  </p:childTnLst>
                                </p:cTn>
                              </p:par>
                              <p:par>
                                <p:cTn id="108" presetID="0" presetClass="path" presetSubtype="0" accel="50000" decel="50000" fill="hold" grpId="0" nodeType="withEffect">
                                  <p:stCondLst>
                                    <p:cond delay="1000"/>
                                  </p:stCondLst>
                                  <p:childTnLst>
                                    <p:animMotion origin="layout" path="M -0.24908 0.39862 C -0.19987 0.39792 -0.15065 0.39746 -0.1151 0.36875 C -0.07968 0.33982 -0.0526 0.2669 -0.03619 0.22547 C -0.01966 0.18403 -0.01614 0.12061 -0.01614 0.12084 " pathEditMode="relative" rAng="0" ptsTypes="AAAA">
                                      <p:cBhvr>
                                        <p:cTn id="109" dur="2000" fill="hold"/>
                                        <p:tgtEl>
                                          <p:spTgt spid="314"/>
                                        </p:tgtEl>
                                        <p:attrNameLst>
                                          <p:attrName>ppt_x</p:attrName>
                                          <p:attrName>ppt_y</p:attrName>
                                        </p:attrNameLst>
                                      </p:cBhvr>
                                      <p:rCtr x="11641" y="-13912"/>
                                    </p:animMotion>
                                  </p:childTnLst>
                                </p:cTn>
                              </p:par>
                              <p:par>
                                <p:cTn id="110" presetID="64" presetClass="path" presetSubtype="0" accel="50000" decel="50000" fill="hold" grpId="2" nodeType="withEffect">
                                  <p:stCondLst>
                                    <p:cond delay="3000"/>
                                  </p:stCondLst>
                                  <p:childTnLst>
                                    <p:animMotion origin="layout" path="M -0.01614 0.12084 L -3.54167E-6 -4.07407E-6 " pathEditMode="relative" rAng="0" ptsTypes="AA">
                                      <p:cBhvr>
                                        <p:cTn id="111" dur="2000" fill="hold"/>
                                        <p:tgtEl>
                                          <p:spTgt spid="314"/>
                                        </p:tgtEl>
                                        <p:attrNameLst>
                                          <p:attrName>ppt_x</p:attrName>
                                          <p:attrName>ppt_y</p:attrName>
                                        </p:attrNameLst>
                                      </p:cBhvr>
                                      <p:rCtr x="807" y="-6042"/>
                                    </p:animMotion>
                                  </p:childTnLst>
                                </p:cTn>
                              </p:par>
                              <p:par>
                                <p:cTn id="112" presetID="2" presetClass="entr" presetSubtype="4" fill="hold" grpId="0" nodeType="withEffect">
                                  <p:stCondLst>
                                    <p:cond delay="5000"/>
                                  </p:stCondLst>
                                  <p:childTnLst>
                                    <p:set>
                                      <p:cBhvr>
                                        <p:cTn id="113" dur="1" fill="hold">
                                          <p:stCondLst>
                                            <p:cond delay="0"/>
                                          </p:stCondLst>
                                        </p:cTn>
                                        <p:tgtEl>
                                          <p:spTgt spid="310"/>
                                        </p:tgtEl>
                                        <p:attrNameLst>
                                          <p:attrName>style.visibility</p:attrName>
                                        </p:attrNameLst>
                                      </p:cBhvr>
                                      <p:to>
                                        <p:strVal val="visible"/>
                                      </p:to>
                                    </p:set>
                                    <p:anim calcmode="lin" valueType="num">
                                      <p:cBhvr additive="base">
                                        <p:cTn id="114" dur="500" fill="hold"/>
                                        <p:tgtEl>
                                          <p:spTgt spid="310"/>
                                        </p:tgtEl>
                                        <p:attrNameLst>
                                          <p:attrName>ppt_x</p:attrName>
                                        </p:attrNameLst>
                                      </p:cBhvr>
                                      <p:tavLst>
                                        <p:tav tm="0">
                                          <p:val>
                                            <p:strVal val="#ppt_x"/>
                                          </p:val>
                                        </p:tav>
                                        <p:tav tm="100000">
                                          <p:val>
                                            <p:strVal val="#ppt_x"/>
                                          </p:val>
                                        </p:tav>
                                      </p:tavLst>
                                    </p:anim>
                                    <p:anim calcmode="lin" valueType="num">
                                      <p:cBhvr additive="base">
                                        <p:cTn id="115" dur="500" fill="hold"/>
                                        <p:tgtEl>
                                          <p:spTgt spid="310"/>
                                        </p:tgtEl>
                                        <p:attrNameLst>
                                          <p:attrName>ppt_y</p:attrName>
                                        </p:attrNameLst>
                                      </p:cBhvr>
                                      <p:tavLst>
                                        <p:tav tm="0">
                                          <p:val>
                                            <p:strVal val="1+#ppt_h/2"/>
                                          </p:val>
                                        </p:tav>
                                        <p:tav tm="100000">
                                          <p:val>
                                            <p:strVal val="#ppt_y"/>
                                          </p:val>
                                        </p:tav>
                                      </p:tavLst>
                                    </p:anim>
                                  </p:childTnLst>
                                </p:cTn>
                              </p:par>
                            </p:childTnLst>
                          </p:cTn>
                        </p:par>
                        <p:par>
                          <p:cTn id="116" fill="hold">
                            <p:stCondLst>
                              <p:cond delay="16000"/>
                            </p:stCondLst>
                            <p:childTnLst>
                              <p:par>
                                <p:cTn id="117" presetID="42" presetClass="entr" presetSubtype="0" fill="hold"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anim calcmode="lin" valueType="num">
                                      <p:cBhvr>
                                        <p:cTn id="120" dur="1000" fill="hold"/>
                                        <p:tgtEl>
                                          <p:spTgt spid="22"/>
                                        </p:tgtEl>
                                        <p:attrNameLst>
                                          <p:attrName>ppt_x</p:attrName>
                                        </p:attrNameLst>
                                      </p:cBhvr>
                                      <p:tavLst>
                                        <p:tav tm="0">
                                          <p:val>
                                            <p:strVal val="#ppt_x"/>
                                          </p:val>
                                        </p:tav>
                                        <p:tav tm="100000">
                                          <p:val>
                                            <p:strVal val="#ppt_x"/>
                                          </p:val>
                                        </p:tav>
                                      </p:tavLst>
                                    </p:anim>
                                    <p:anim calcmode="lin" valueType="num">
                                      <p:cBhvr>
                                        <p:cTn id="1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p:bldP spid="296" grpId="0" animBg="1"/>
      <p:bldP spid="297" grpId="0" animBg="1"/>
      <p:bldP spid="298" grpId="0" animBg="1"/>
      <p:bldP spid="299" grpId="0" animBg="1"/>
      <p:bldP spid="300" grpId="0" build="p" animBg="1"/>
      <p:bldP spid="301" grpId="0" build="p" animBg="1"/>
      <p:bldP spid="302" grpId="0" build="p" animBg="1"/>
      <p:bldP spid="303" grpId="0"/>
      <p:bldP spid="304" grpId="0"/>
      <p:bldP spid="305" grpId="0"/>
      <p:bldP spid="307" grpId="0"/>
      <p:bldP spid="308" grpId="0"/>
      <p:bldP spid="309" grpId="0"/>
      <p:bldP spid="310" grpId="0"/>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465918" y="1429755"/>
            <a:ext cx="3604910" cy="3691997"/>
            <a:chOff x="2692430" y="1785132"/>
            <a:chExt cx="3604910" cy="3691997"/>
          </a:xfrm>
        </p:grpSpPr>
        <p:sp>
          <p:nvSpPr>
            <p:cNvPr id="21" name="MH_Other_1"/>
            <p:cNvSpPr/>
            <p:nvPr>
              <p:custDataLst>
                <p:tags r:id="rId8"/>
              </p:custDataLst>
            </p:nvPr>
          </p:nvSpPr>
          <p:spPr bwMode="auto">
            <a:xfrm>
              <a:off x="4242464" y="1785132"/>
              <a:ext cx="2054876" cy="2952220"/>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no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defRPr/>
              </a:pPr>
              <a:endParaRPr lang="zh-CN" altLang="en-US" sz="900">
                <a:solidFill>
                  <a:schemeClr val="bg1"/>
                </a:solidFill>
                <a:latin typeface="微软雅黑" pitchFamily="34" charset="-122"/>
                <a:ea typeface="微软雅黑" pitchFamily="34" charset="-122"/>
              </a:endParaRPr>
            </a:p>
          </p:txBody>
        </p:sp>
        <p:sp>
          <p:nvSpPr>
            <p:cNvPr id="25" name="MH_SubTitle_2"/>
            <p:cNvSpPr/>
            <p:nvPr>
              <p:custDataLst>
                <p:tags r:id="rId9"/>
              </p:custDataLst>
            </p:nvPr>
          </p:nvSpPr>
          <p:spPr>
            <a:xfrm rot="3673167">
              <a:off x="2692430" y="2233258"/>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tx1"/>
                  </a:solidFill>
                  <a:ea typeface="幼圆" pitchFamily="49" charset="-122"/>
                </a:rPr>
                <a:t>请输入你文本内容</a:t>
              </a:r>
              <a:endParaRPr lang="zh-CN" altLang="en-US" sz="2000" dirty="0">
                <a:solidFill>
                  <a:schemeClr val="tx1"/>
                </a:solidFill>
                <a:ea typeface="幼圆" pitchFamily="49" charset="-122"/>
              </a:endParaRPr>
            </a:p>
          </p:txBody>
        </p:sp>
      </p:grpSp>
      <p:grpSp>
        <p:nvGrpSpPr>
          <p:cNvPr id="5" name="组合 4"/>
          <p:cNvGrpSpPr/>
          <p:nvPr/>
        </p:nvGrpSpPr>
        <p:grpSpPr>
          <a:xfrm>
            <a:off x="1247078" y="2029683"/>
            <a:ext cx="3413459" cy="3633938"/>
            <a:chOff x="2638480" y="2175200"/>
            <a:chExt cx="3413459" cy="3633938"/>
          </a:xfrm>
        </p:grpSpPr>
        <p:sp>
          <p:nvSpPr>
            <p:cNvPr id="23" name="MH_SubTitle_3"/>
            <p:cNvSpPr/>
            <p:nvPr>
              <p:custDataLst>
                <p:tags r:id="rId6"/>
              </p:custDataLst>
            </p:nvPr>
          </p:nvSpPr>
          <p:spPr bwMode="auto">
            <a:xfrm>
              <a:off x="2638480" y="4459424"/>
              <a:ext cx="3413459" cy="1349714"/>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noFill/>
            <a:ln w="31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itchFamily="49" charset="-122"/>
              </a:endParaRPr>
            </a:p>
          </p:txBody>
        </p:sp>
        <p:sp>
          <p:nvSpPr>
            <p:cNvPr id="24" name="MH_Other_2"/>
            <p:cNvSpPr/>
            <p:nvPr>
              <p:custDataLst>
                <p:tags r:id="rId7"/>
              </p:custDataLst>
            </p:nvPr>
          </p:nvSpPr>
          <p:spPr>
            <a:xfrm rot="10873167">
              <a:off x="2663402"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tx1"/>
                  </a:solidFill>
                  <a:latin typeface="微软雅黑" pitchFamily="34" charset="-122"/>
                  <a:ea typeface="微软雅黑" pitchFamily="34" charset="-122"/>
                </a:rPr>
                <a:t>请输入你的文本内容</a:t>
              </a:r>
              <a:endParaRPr lang="zh-CN" altLang="en-US" sz="2000" dirty="0">
                <a:solidFill>
                  <a:schemeClr val="tx1"/>
                </a:solidFill>
                <a:latin typeface="微软雅黑" pitchFamily="34" charset="-122"/>
                <a:ea typeface="微软雅黑" pitchFamily="34" charset="-122"/>
              </a:endParaRPr>
            </a:p>
          </p:txBody>
        </p:sp>
      </p:grpSp>
      <p:grpSp>
        <p:nvGrpSpPr>
          <p:cNvPr id="2" name="组合 1"/>
          <p:cNvGrpSpPr/>
          <p:nvPr/>
        </p:nvGrpSpPr>
        <p:grpSpPr>
          <a:xfrm>
            <a:off x="657081" y="1408644"/>
            <a:ext cx="3721025" cy="3625070"/>
            <a:chOff x="2273335" y="1794001"/>
            <a:chExt cx="3721025" cy="3625070"/>
          </a:xfrm>
        </p:grpSpPr>
        <p:sp>
          <p:nvSpPr>
            <p:cNvPr id="22" name="MH_SubTitle_1"/>
            <p:cNvSpPr/>
            <p:nvPr>
              <p:custDataLst>
                <p:tags r:id="rId4"/>
              </p:custDataLst>
            </p:nvPr>
          </p:nvSpPr>
          <p:spPr bwMode="auto">
            <a:xfrm>
              <a:off x="2273335" y="1794001"/>
              <a:ext cx="2124357" cy="3042398"/>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noFill/>
            <a:ln w="31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itchFamily="49" charset="-122"/>
              </a:endParaRPr>
            </a:p>
          </p:txBody>
        </p:sp>
        <p:sp>
          <p:nvSpPr>
            <p:cNvPr id="26" name="MH_Other_3"/>
            <p:cNvSpPr/>
            <p:nvPr>
              <p:custDataLst>
                <p:tags r:id="rId5"/>
              </p:custDataLst>
            </p:nvPr>
          </p:nvSpPr>
          <p:spPr>
            <a:xfrm rot="18073167">
              <a:off x="2750489"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tx1"/>
                  </a:solidFill>
                  <a:latin typeface="微软雅黑" pitchFamily="34" charset="-122"/>
                  <a:ea typeface="微软雅黑" pitchFamily="34" charset="-122"/>
                </a:rPr>
                <a:t>请输入你的文本内容</a:t>
              </a:r>
              <a:endParaRPr lang="zh-CN" altLang="en-US" sz="2000" dirty="0">
                <a:solidFill>
                  <a:schemeClr val="tx1"/>
                </a:solidFill>
                <a:latin typeface="微软雅黑" pitchFamily="34" charset="-122"/>
                <a:ea typeface="微软雅黑" pitchFamily="34" charset="-122"/>
              </a:endParaRPr>
            </a:p>
          </p:txBody>
        </p:sp>
      </p:grpSp>
      <p:sp>
        <p:nvSpPr>
          <p:cNvPr id="13" name="MH_Desc_1"/>
          <p:cNvSpPr txBox="1"/>
          <p:nvPr>
            <p:custDataLst>
              <p:tags r:id="rId2"/>
            </p:custDataLst>
          </p:nvPr>
        </p:nvSpPr>
        <p:spPr>
          <a:xfrm>
            <a:off x="5433042" y="1758282"/>
            <a:ext cx="4140205" cy="1442974"/>
          </a:xfrm>
          <a:prstGeom prst="rect">
            <a:avLst/>
          </a:prstGeom>
          <a:noFill/>
        </p:spPr>
        <p:txBody>
          <a:bodyPr lIns="0" tIns="0" rIns="0" bIns="0">
            <a:normAutofit fontScale="92500" lnSpcReduction="10000"/>
          </a:bodyPr>
          <a:lstStyle/>
          <a:p>
            <a:pPr algn="just">
              <a:lnSpc>
                <a:spcPct val="150000"/>
              </a:lnSpc>
              <a:spcBef>
                <a:spcPts val="600"/>
              </a:spcBef>
              <a:spcAft>
                <a:spcPts val="600"/>
              </a:spcAft>
              <a:defRPr/>
            </a:pPr>
            <a:r>
              <a:rPr lang="zh-CN" altLang="en-US" sz="1600" dirty="0" smtClean="0">
                <a:solidFill>
                  <a:srgbClr val="FF0000"/>
                </a:solidFill>
                <a:ea typeface="幼圆" pitchFamily="49" charset="-122"/>
              </a:rPr>
              <a:t>    </a:t>
            </a:r>
            <a:r>
              <a:rPr lang="zh-CN" altLang="en-US" sz="3800" dirty="0" smtClean="0">
                <a:solidFill>
                  <a:srgbClr val="FF0000"/>
                </a:solidFill>
                <a:ea typeface="幼圆" pitchFamily="49" charset="-122"/>
              </a:rPr>
              <a:t> 请</a:t>
            </a:r>
            <a:r>
              <a:rPr lang="zh-CN" altLang="en-US" sz="1600" dirty="0" smtClean="0">
                <a:solidFill>
                  <a:schemeClr val="tx1">
                    <a:lumMod val="65000"/>
                    <a:lumOff val="35000"/>
                  </a:schemeClr>
                </a:solidFill>
                <a:ea typeface="幼圆" pitchFamily="49" charset="-122"/>
              </a:rPr>
              <a:t>在此输入替换你的文本内容</a:t>
            </a:r>
            <a:r>
              <a:rPr lang="zh-CN" altLang="en-US" sz="1600" dirty="0">
                <a:solidFill>
                  <a:schemeClr val="tx1">
                    <a:lumMod val="65000"/>
                    <a:lumOff val="35000"/>
                  </a:schemeClr>
                </a:solidFill>
                <a:ea typeface="幼圆" pitchFamily="49" charset="-122"/>
              </a:rPr>
              <a:t>请在此输入替换你的文本</a:t>
            </a:r>
            <a:r>
              <a:rPr lang="zh-CN" altLang="en-US" sz="1600" dirty="0" smtClean="0">
                <a:solidFill>
                  <a:schemeClr val="tx1">
                    <a:lumMod val="65000"/>
                    <a:lumOff val="35000"/>
                  </a:schemeClr>
                </a:solidFill>
                <a:ea typeface="幼圆" pitchFamily="49" charset="-122"/>
              </a:rPr>
              <a:t>内容请</a:t>
            </a:r>
            <a:r>
              <a:rPr lang="zh-CN" altLang="en-US" sz="1600" dirty="0">
                <a:solidFill>
                  <a:schemeClr val="tx1">
                    <a:lumMod val="65000"/>
                    <a:lumOff val="35000"/>
                  </a:schemeClr>
                </a:solidFill>
                <a:ea typeface="幼圆" pitchFamily="49" charset="-122"/>
              </a:rPr>
              <a:t>在此输入替换你的文本</a:t>
            </a:r>
            <a:r>
              <a:rPr lang="zh-CN" altLang="en-US" sz="1600" dirty="0" smtClean="0">
                <a:solidFill>
                  <a:schemeClr val="tx1">
                    <a:lumMod val="65000"/>
                    <a:lumOff val="35000"/>
                  </a:schemeClr>
                </a:solidFill>
                <a:ea typeface="幼圆" pitchFamily="49" charset="-122"/>
              </a:rPr>
              <a:t>内容请</a:t>
            </a:r>
            <a:r>
              <a:rPr lang="zh-CN" altLang="en-US" sz="1600" dirty="0">
                <a:solidFill>
                  <a:schemeClr val="tx1">
                    <a:lumMod val="65000"/>
                    <a:lumOff val="35000"/>
                  </a:schemeClr>
                </a:solidFill>
                <a:ea typeface="幼圆" pitchFamily="49" charset="-122"/>
              </a:rPr>
              <a:t>在此输入替换你的文本</a:t>
            </a:r>
            <a:r>
              <a:rPr lang="zh-CN" altLang="en-US" sz="1600" dirty="0" smtClean="0">
                <a:solidFill>
                  <a:schemeClr val="tx1">
                    <a:lumMod val="65000"/>
                    <a:lumOff val="35000"/>
                  </a:schemeClr>
                </a:solidFill>
                <a:ea typeface="幼圆" pitchFamily="49" charset="-122"/>
              </a:rPr>
              <a:t>内容</a:t>
            </a:r>
            <a:endParaRPr lang="en-US" altLang="zh-CN" sz="1600" dirty="0" smtClean="0">
              <a:solidFill>
                <a:schemeClr val="tx1">
                  <a:lumMod val="65000"/>
                  <a:lumOff val="35000"/>
                </a:schemeClr>
              </a:solidFill>
              <a:ea typeface="幼圆" pitchFamily="49" charset="-122"/>
            </a:endParaRPr>
          </a:p>
        </p:txBody>
      </p:sp>
      <p:sp>
        <p:nvSpPr>
          <p:cNvPr id="14" name="MH_Desc_1"/>
          <p:cNvSpPr txBox="1"/>
          <p:nvPr>
            <p:custDataLst>
              <p:tags r:id="rId3"/>
            </p:custDataLst>
          </p:nvPr>
        </p:nvSpPr>
        <p:spPr>
          <a:xfrm>
            <a:off x="5082578" y="3411778"/>
            <a:ext cx="4403937" cy="1524435"/>
          </a:xfrm>
          <a:prstGeom prst="rect">
            <a:avLst/>
          </a:prstGeom>
          <a:noFill/>
        </p:spPr>
        <p:txBody>
          <a:bodyPr lIns="0" tIns="0" rIns="0" bIns="0">
            <a:normAutofit fontScale="85000" lnSpcReduction="20000"/>
          </a:bodyPr>
          <a:lstStyle/>
          <a:p>
            <a:pPr algn="just">
              <a:lnSpc>
                <a:spcPct val="150000"/>
              </a:lnSpc>
              <a:spcBef>
                <a:spcPts val="600"/>
              </a:spcBef>
              <a:spcAft>
                <a:spcPts val="600"/>
              </a:spcAft>
              <a:defRPr/>
            </a:pPr>
            <a:r>
              <a:rPr lang="zh-CN" altLang="en-US" sz="5700" dirty="0" smtClean="0">
                <a:solidFill>
                  <a:srgbClr val="FF0000"/>
                </a:solidFill>
                <a:ea typeface="幼圆" pitchFamily="49" charset="-122"/>
              </a:rPr>
              <a:t>    </a:t>
            </a:r>
            <a:r>
              <a:rPr lang="zh-CN" altLang="en-US" sz="4200" dirty="0" smtClean="0">
                <a:solidFill>
                  <a:srgbClr val="FF0000"/>
                </a:solidFill>
                <a:ea typeface="幼圆" pitchFamily="49" charset="-122"/>
              </a:rPr>
              <a:t>请</a:t>
            </a:r>
            <a:r>
              <a:rPr lang="zh-CN" altLang="en-US" sz="1600" dirty="0" smtClean="0">
                <a:solidFill>
                  <a:schemeClr val="tx1">
                    <a:lumMod val="65000"/>
                    <a:lumOff val="35000"/>
                  </a:schemeClr>
                </a:solidFill>
                <a:ea typeface="幼圆" pitchFamily="49" charset="-122"/>
              </a:rPr>
              <a:t>在此输入替换你的文本内容</a:t>
            </a:r>
            <a:r>
              <a:rPr lang="zh-CN" altLang="en-US" sz="1600" dirty="0">
                <a:solidFill>
                  <a:schemeClr val="tx1">
                    <a:lumMod val="65000"/>
                    <a:lumOff val="35000"/>
                  </a:schemeClr>
                </a:solidFill>
                <a:ea typeface="幼圆" pitchFamily="49" charset="-122"/>
              </a:rPr>
              <a:t>请在此输入替换你的文本</a:t>
            </a:r>
            <a:r>
              <a:rPr lang="zh-CN" altLang="en-US" sz="1600" dirty="0" smtClean="0">
                <a:solidFill>
                  <a:schemeClr val="tx1">
                    <a:lumMod val="65000"/>
                    <a:lumOff val="35000"/>
                  </a:schemeClr>
                </a:solidFill>
                <a:ea typeface="幼圆" pitchFamily="49" charset="-122"/>
              </a:rPr>
              <a:t>内容请</a:t>
            </a:r>
            <a:r>
              <a:rPr lang="zh-CN" altLang="en-US" sz="1600" dirty="0">
                <a:solidFill>
                  <a:schemeClr val="tx1">
                    <a:lumMod val="65000"/>
                    <a:lumOff val="35000"/>
                  </a:schemeClr>
                </a:solidFill>
                <a:ea typeface="幼圆" pitchFamily="49" charset="-122"/>
              </a:rPr>
              <a:t>在此输入替换你的文本</a:t>
            </a:r>
            <a:r>
              <a:rPr lang="zh-CN" altLang="en-US" sz="1600" dirty="0" smtClean="0">
                <a:solidFill>
                  <a:schemeClr val="tx1">
                    <a:lumMod val="65000"/>
                    <a:lumOff val="35000"/>
                  </a:schemeClr>
                </a:solidFill>
                <a:ea typeface="幼圆" pitchFamily="49" charset="-122"/>
              </a:rPr>
              <a:t>内容请</a:t>
            </a:r>
            <a:r>
              <a:rPr lang="zh-CN" altLang="en-US" sz="1600" dirty="0">
                <a:solidFill>
                  <a:schemeClr val="tx1">
                    <a:lumMod val="65000"/>
                    <a:lumOff val="35000"/>
                  </a:schemeClr>
                </a:solidFill>
                <a:ea typeface="幼圆" pitchFamily="49" charset="-122"/>
              </a:rPr>
              <a:t>在此输入替换你的文本</a:t>
            </a:r>
            <a:r>
              <a:rPr lang="zh-CN" altLang="en-US" sz="1600" dirty="0" smtClean="0">
                <a:solidFill>
                  <a:schemeClr val="tx1">
                    <a:lumMod val="65000"/>
                    <a:lumOff val="35000"/>
                  </a:schemeClr>
                </a:solidFill>
                <a:ea typeface="幼圆" pitchFamily="49" charset="-122"/>
              </a:rPr>
              <a:t>内容</a:t>
            </a:r>
            <a:endParaRPr lang="en-US" altLang="zh-CN" sz="1600" dirty="0" smtClean="0">
              <a:solidFill>
                <a:schemeClr val="tx1">
                  <a:lumMod val="65000"/>
                  <a:lumOff val="35000"/>
                </a:schemeClr>
              </a:solidFill>
              <a:ea typeface="幼圆" pitchFamily="49" charset="-122"/>
            </a:endParaRPr>
          </a:p>
        </p:txBody>
      </p:sp>
      <p:sp>
        <p:nvSpPr>
          <p:cNvPr id="15" name="矩形 14"/>
          <p:cNvSpPr/>
          <p:nvPr/>
        </p:nvSpPr>
        <p:spPr>
          <a:xfrm>
            <a:off x="5680420" y="225959"/>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pic>
        <p:nvPicPr>
          <p:cNvPr id="18" name="图片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9640309" y="-4010"/>
            <a:ext cx="2576989" cy="4610870"/>
          </a:xfrm>
          <a:prstGeom prst="rect">
            <a:avLst/>
          </a:prstGeom>
        </p:spPr>
      </p:pic>
      <p:pic>
        <p:nvPicPr>
          <p:cNvPr id="7" name="图片 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flipH="1">
            <a:off x="-228600" y="5921573"/>
            <a:ext cx="4432300" cy="1041293"/>
          </a:xfrm>
          <a:prstGeom prst="rect">
            <a:avLst/>
          </a:prstGeom>
        </p:spPr>
      </p:pic>
      <p:pic>
        <p:nvPicPr>
          <p:cNvPr id="27" name="图片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301378" y="2175964"/>
            <a:ext cx="3173050" cy="2647910"/>
          </a:xfrm>
          <a:prstGeom prst="rect">
            <a:avLst/>
          </a:prstGeom>
        </p:spPr>
      </p:pic>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ppt_x</p:attrName>
                                        </p:attrNameLst>
                                      </p:cBhvr>
                                      <p:tavLst>
                                        <p:tav tm="0">
                                          <p:val>
                                            <p:strVal val="#ppt_x-.2"/>
                                          </p:val>
                                        </p:tav>
                                        <p:tav tm="100000">
                                          <p:val>
                                            <p:strVal val="#ppt_x"/>
                                          </p:val>
                                        </p:tav>
                                      </p:tavLst>
                                    </p:anim>
                                    <p:anim calcmode="lin" valueType="num">
                                      <p:cBhvr>
                                        <p:cTn id="2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3"/>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ppt_x</p:attrName>
                                        </p:attrNameLst>
                                      </p:cBhvr>
                                      <p:tavLst>
                                        <p:tav tm="0">
                                          <p:val>
                                            <p:strVal val="#ppt_x-.2"/>
                                          </p:val>
                                        </p:tav>
                                        <p:tav tm="100000">
                                          <p:val>
                                            <p:strVal val="#ppt_x"/>
                                          </p:val>
                                        </p:tav>
                                      </p:tavLst>
                                    </p:anim>
                                    <p:anim calcmode="lin" valueType="num">
                                      <p:cBhvr>
                                        <p:cTn id="3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4"/>
                                        </p:tgtEl>
                                      </p:cBhvr>
                                    </p:animEffect>
                                  </p:childTnLst>
                                </p:cTn>
                              </p:par>
                            </p:childTnLst>
                          </p:cTn>
                        </p:par>
                        <p:par>
                          <p:cTn id="32" fill="hold">
                            <p:stCondLst>
                              <p:cond delay="2500"/>
                            </p:stCondLst>
                            <p:childTnLst>
                              <p:par>
                                <p:cTn id="33" presetID="3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fltVal val="0"/>
                                          </p:val>
                                        </p:tav>
                                        <p:tav tm="100000">
                                          <p:val>
                                            <p:strVal val="#ppt_w"/>
                                          </p:val>
                                        </p:tav>
                                      </p:tavLst>
                                    </p:anim>
                                    <p:anim calcmode="lin" valueType="num">
                                      <p:cBhvr>
                                        <p:cTn id="36" dur="1000" fill="hold"/>
                                        <p:tgtEl>
                                          <p:spTgt spid="18"/>
                                        </p:tgtEl>
                                        <p:attrNameLst>
                                          <p:attrName>ppt_h</p:attrName>
                                        </p:attrNameLst>
                                      </p:cBhvr>
                                      <p:tavLst>
                                        <p:tav tm="0">
                                          <p:val>
                                            <p:fltVal val="0"/>
                                          </p:val>
                                        </p:tav>
                                        <p:tav tm="100000">
                                          <p:val>
                                            <p:strVal val="#ppt_h"/>
                                          </p:val>
                                        </p:tav>
                                      </p:tavLst>
                                    </p:anim>
                                    <p:anim calcmode="lin" valueType="num">
                                      <p:cBhvr>
                                        <p:cTn id="37" dur="1000" fill="hold"/>
                                        <p:tgtEl>
                                          <p:spTgt spid="18"/>
                                        </p:tgtEl>
                                        <p:attrNameLst>
                                          <p:attrName>style.rotation</p:attrName>
                                        </p:attrNameLst>
                                      </p:cBhvr>
                                      <p:tavLst>
                                        <p:tav tm="0">
                                          <p:val>
                                            <p:fltVal val="90"/>
                                          </p:val>
                                        </p:tav>
                                        <p:tav tm="100000">
                                          <p:val>
                                            <p:fltVal val="0"/>
                                          </p:val>
                                        </p:tav>
                                      </p:tavLst>
                                    </p:anim>
                                    <p:animEffect transition="in" filter="fade">
                                      <p:cBhvr>
                                        <p:cTn id="38" dur="1000"/>
                                        <p:tgtEl>
                                          <p:spTgt spid="18"/>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2"/>
          <p:cNvSpPr/>
          <p:nvPr>
            <p:custDataLst>
              <p:tags r:id="rId1"/>
            </p:custDataLst>
          </p:nvPr>
        </p:nvSpPr>
        <p:spPr>
          <a:xfrm>
            <a:off x="4303784" y="3175002"/>
            <a:ext cx="3448050" cy="2162175"/>
          </a:xfrm>
          <a:prstGeom prst="roundRect">
            <a:avLst>
              <a:gd name="adj" fmla="val 12702"/>
            </a:avLst>
          </a:prstGeom>
          <a:blipFill dpi="0" rotWithShape="1">
            <a:blip r:embed="rId9"/>
            <a:srcRect/>
            <a:stretch>
              <a:fillRect t="-6000" b="1000"/>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6" name="MH_Other_1"/>
          <p:cNvSpPr/>
          <p:nvPr>
            <p:custDataLst>
              <p:tags r:id="rId2"/>
            </p:custDataLst>
          </p:nvPr>
        </p:nvSpPr>
        <p:spPr>
          <a:xfrm>
            <a:off x="4146622" y="3046413"/>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rgbClr val="FB1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8" name="MH_Picture_1"/>
          <p:cNvSpPr/>
          <p:nvPr>
            <p:custDataLst>
              <p:tags r:id="rId3"/>
            </p:custDataLst>
          </p:nvPr>
        </p:nvSpPr>
        <p:spPr>
          <a:xfrm>
            <a:off x="7196209" y="1638302"/>
            <a:ext cx="3448050" cy="2162175"/>
          </a:xfrm>
          <a:prstGeom prst="roundRect">
            <a:avLst>
              <a:gd name="adj" fmla="val 12702"/>
            </a:avLst>
          </a:prstGeom>
          <a:blipFill dpi="0" rotWithShape="1">
            <a:blip r:embed="rId10"/>
            <a:srcRect/>
            <a:stretch>
              <a:fillRect/>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9" name="MH_Other_2"/>
          <p:cNvSpPr/>
          <p:nvPr>
            <p:custDataLst>
              <p:tags r:id="rId4"/>
            </p:custDataLst>
          </p:nvPr>
        </p:nvSpPr>
        <p:spPr>
          <a:xfrm>
            <a:off x="7029522" y="1500188"/>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rgbClr val="FB1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10" name="MH_Other_3"/>
          <p:cNvSpPr/>
          <p:nvPr>
            <p:custDataLst>
              <p:tags r:id="rId5"/>
            </p:custDataLst>
          </p:nvPr>
        </p:nvSpPr>
        <p:spPr>
          <a:xfrm rot="10800000" flipH="1" flipV="1">
            <a:off x="4908622" y="3128964"/>
            <a:ext cx="5892800" cy="3127375"/>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rgbClr val="FB1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itchFamily="49" charset="-122"/>
            </a:endParaRPr>
          </a:p>
        </p:txBody>
      </p:sp>
      <p:sp>
        <p:nvSpPr>
          <p:cNvPr id="11" name="MH_Text_1"/>
          <p:cNvSpPr/>
          <p:nvPr>
            <p:custDataLst>
              <p:tags r:id="rId6"/>
            </p:custDataLst>
          </p:nvPr>
        </p:nvSpPr>
        <p:spPr>
          <a:xfrm>
            <a:off x="7986784" y="4187827"/>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itchFamily="49" charset="-122"/>
              </a:rPr>
              <a:t>请输入替换你</a:t>
            </a:r>
            <a:r>
              <a:rPr lang="zh-CN" altLang="en-US" dirty="0">
                <a:solidFill>
                  <a:schemeClr val="accent1">
                    <a:lumMod val="50000"/>
                  </a:schemeClr>
                </a:solidFill>
                <a:ea typeface="幼圆" pitchFamily="49" charset="-122"/>
              </a:rPr>
              <a:t>的内容请输入替换你的内容</a:t>
            </a:r>
          </a:p>
          <a:p>
            <a:pPr algn="ctr">
              <a:lnSpc>
                <a:spcPct val="130000"/>
              </a:lnSpc>
              <a:defRPr/>
            </a:pPr>
            <a:endParaRPr lang="zh-CN" altLang="en-US" dirty="0">
              <a:solidFill>
                <a:schemeClr val="accent1">
                  <a:lumMod val="50000"/>
                </a:schemeClr>
              </a:solidFill>
              <a:ea typeface="幼圆" pitchFamily="49" charset="-122"/>
            </a:endParaRPr>
          </a:p>
        </p:txBody>
      </p:sp>
      <p:sp>
        <p:nvSpPr>
          <p:cNvPr id="12" name="矩形 11"/>
          <p:cNvSpPr/>
          <p:nvPr/>
        </p:nvSpPr>
        <p:spPr>
          <a:xfrm>
            <a:off x="3108972" y="47624"/>
            <a:ext cx="4339650" cy="646331"/>
          </a:xfrm>
          <a:prstGeom prst="rect">
            <a:avLst/>
          </a:prstGeom>
          <a:noFill/>
        </p:spPr>
        <p:txBody>
          <a:bodyPr wrap="none" lIns="91440" tIns="45720" rIns="91440" bIns="45720">
            <a:spAutoFit/>
          </a:bodyPr>
          <a:lstStyle/>
          <a:p>
            <a:pPr algn="ctr"/>
            <a:r>
              <a:rPr lang="zh-CN" altLang="en-US" sz="3600" dirty="0">
                <a:ln w="0"/>
                <a:latin typeface="华文行楷" pitchFamily="2" charset="-122"/>
                <a:ea typeface="华文行楷" pitchFamily="2" charset="-122"/>
              </a:rPr>
              <a:t>请输入替换你的标题</a:t>
            </a:r>
          </a:p>
        </p:txBody>
      </p:sp>
      <p:sp>
        <p:nvSpPr>
          <p:cNvPr id="14" name="MH_Text_1"/>
          <p:cNvSpPr/>
          <p:nvPr>
            <p:custDataLst>
              <p:tags r:id="rId7"/>
            </p:custDataLst>
          </p:nvPr>
        </p:nvSpPr>
        <p:spPr>
          <a:xfrm>
            <a:off x="5199134" y="5715002"/>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itchFamily="49" charset="-122"/>
              </a:rPr>
              <a:t>请输入替换你</a:t>
            </a:r>
            <a:r>
              <a:rPr lang="zh-CN" altLang="en-US" dirty="0">
                <a:solidFill>
                  <a:schemeClr val="accent1">
                    <a:lumMod val="50000"/>
                  </a:schemeClr>
                </a:solidFill>
                <a:ea typeface="幼圆" pitchFamily="49" charset="-122"/>
              </a:rPr>
              <a:t>的内容请输入替换你的内容</a:t>
            </a:r>
          </a:p>
          <a:p>
            <a:pPr algn="ctr">
              <a:lnSpc>
                <a:spcPct val="130000"/>
              </a:lnSpc>
              <a:defRPr/>
            </a:pPr>
            <a:endParaRPr lang="zh-CN" altLang="en-US" dirty="0">
              <a:solidFill>
                <a:schemeClr val="accent1">
                  <a:lumMod val="50000"/>
                </a:schemeClr>
              </a:solidFill>
              <a:ea typeface="幼圆" pitchFamily="49" charset="-122"/>
            </a:endParaRPr>
          </a:p>
        </p:txBody>
      </p:sp>
      <p:pic>
        <p:nvPicPr>
          <p:cNvPr id="13" name="图片 12"/>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9453" y="0"/>
            <a:ext cx="4137169" cy="5371451"/>
          </a:xfrm>
          <a:prstGeom prst="rect">
            <a:avLst/>
          </a:prstGeom>
        </p:spPr>
      </p:pic>
      <p:pic>
        <p:nvPicPr>
          <p:cNvPr id="3" name="图片 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0196612" y="0"/>
            <a:ext cx="2290691" cy="68580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p:bldP spid="12"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FIXEDSHAPES" val="true"/>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07160050"/>
  <p:tag name="MH_LIBRARY" val="GRAPHIC"/>
</p:tagLst>
</file>

<file path=ppt/tags/tag10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1"/>
</p:tagLst>
</file>

<file path=ppt/tags/tag10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2"/>
</p:tagLst>
</file>

<file path=ppt/tags/tag10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3"/>
</p:tagLst>
</file>

<file path=ppt/tags/tag10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4"/>
</p:tagLst>
</file>

<file path=ppt/tags/tag10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5"/>
</p:tagLst>
</file>

<file path=ppt/tags/tag10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6"/>
</p:tagLst>
</file>

<file path=ppt/tags/tag10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7"/>
</p:tagLst>
</file>

<file path=ppt/tags/tag10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8"/>
</p:tagLst>
</file>

<file path=ppt/tags/tag10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9"/>
</p:tagLst>
</file>

<file path=ppt/tags/tag10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0"/>
</p:tagLst>
</file>

<file path=ppt/tags/tag1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11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11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11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11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11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TextDesc"/>
  <p:tag name="MH" val="20160514213705"/>
  <p:tag name="MH_LIBRARY" val="GRAPHIC"/>
</p:tagLst>
</file>

<file path=ppt/tags/tag116.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Desc"/>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2"/>
</p:tagLst>
</file>

<file path=ppt/tags/tag119.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4"/>
</p:tagLst>
</file>

<file path=ppt/tags/tag121.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5"/>
</p:tagLst>
</file>

<file path=ppt/tags/tag122.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6"/>
</p:tagLst>
</file>

<file path=ppt/tags/tag123.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7"/>
</p:tagLst>
</file>

<file path=ppt/tags/tag124.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8"/>
</p:tagLst>
</file>

<file path=ppt/tags/tag125.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9"/>
</p:tagLst>
</file>

<file path=ppt/tags/tag126.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0"/>
</p:tagLst>
</file>

<file path=ppt/tags/tag127.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1"/>
</p:tagLst>
</file>

<file path=ppt/tags/tag128.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2"/>
</p:tagLst>
</file>

<file path=ppt/tags/tag129.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3"/>
</p:tagLst>
</file>

<file path=ppt/tags/tag13.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4"/>
</p:tagLst>
</file>

<file path=ppt/tags/tag131.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5"/>
</p:tagLst>
</file>

<file path=ppt/tags/tag132.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6"/>
</p:tagLst>
</file>

<file path=ppt/tags/tag133.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2"/>
</p:tagLst>
</file>

<file path=ppt/tags/tag135.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3"/>
</p:tagLst>
</file>

<file path=ppt/tags/tag136.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4"/>
</p:tagLst>
</file>

<file path=ppt/tags/tag137.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5"/>
</p:tagLst>
</file>

<file path=ppt/tags/tag138.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6"/>
</p:tagLst>
</file>

<file path=ppt/tags/tag13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421224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3"/>
</p:tagLst>
</file>

<file path=ppt/tags/tag140.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1.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2"/>
</p:tagLst>
</file>

<file path=ppt/tags/tag142.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4.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5.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6.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5"/>
</p:tagLst>
</file>

<file path=ppt/tags/tag147.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6"/>
</p:tagLst>
</file>

<file path=ppt/tags/tag148.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itle"/>
  <p:tag name="MH_ORDER" val="1"/>
</p:tagLst>
</file>

<file path=ppt/tags/tag149.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4"/>
</p:tagLst>
</file>

<file path=ppt/tags/tag151.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3"/>
</p:tagLst>
</file>

<file path=ppt/tags/tag152.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3"/>
</p:tagLst>
</file>

<file path=ppt/tags/tag153.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1"/>
</p:tagLst>
</file>

<file path=ppt/tags/tag154.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
</p:tagLst>
</file>

<file path=ppt/tags/tag15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
</p:tagLst>
</file>

<file path=ppt/tags/tag15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3"/>
</p:tagLst>
</file>

<file path=ppt/tags/tag15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4"/>
</p:tagLst>
</file>

<file path=ppt/tags/tag15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2"/>
</p:tagLst>
</file>

<file path=ppt/tags/tag16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6"/>
</p:tagLst>
</file>

<file path=ppt/tags/tag16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7"/>
</p:tagLst>
</file>

<file path=ppt/tags/tag16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4"/>
</p:tagLst>
</file>

<file path=ppt/tags/tag16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8"/>
</p:tagLst>
</file>

<file path=ppt/tags/tag16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9"/>
</p:tagLst>
</file>

<file path=ppt/tags/tag16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0"/>
</p:tagLst>
</file>

<file path=ppt/tags/tag16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1"/>
</p:tagLst>
</file>

<file path=ppt/tags/tag16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2"/>
</p:tagLst>
</file>

<file path=ppt/tags/tag16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3"/>
</p:tagLst>
</file>

<file path=ppt/tags/tag16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4"/>
</p:tagLst>
</file>

<file path=ppt/tags/tag17.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3"/>
</p:tagLst>
</file>

<file path=ppt/tags/tag17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5"/>
</p:tagLst>
</file>

<file path=ppt/tags/tag17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6"/>
</p:tagLst>
</file>

<file path=ppt/tags/tag17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7"/>
</p:tagLst>
</file>

<file path=ppt/tags/tag17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8"/>
</p:tagLst>
</file>

<file path=ppt/tags/tag17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9"/>
</p:tagLst>
</file>

<file path=ppt/tags/tag17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0"/>
</p:tagLst>
</file>

<file path=ppt/tags/tag17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1"/>
</p:tagLst>
</file>

<file path=ppt/tags/tag17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1"/>
</p:tagLst>
</file>

<file path=ppt/tags/tag17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2"/>
</p:tagLst>
</file>

<file path=ppt/tags/tag18.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2"/>
</p:tagLst>
</file>

<file path=ppt/tags/tag18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3"/>
</p:tagLst>
</file>

<file path=ppt/tags/tag18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4"/>
</p:tagLst>
</file>

<file path=ppt/tags/tag18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5"/>
</p:tagLst>
</file>

<file path=ppt/tags/tag18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6"/>
</p:tagLst>
</file>

<file path=ppt/tags/tag18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7"/>
</p:tagLst>
</file>

<file path=ppt/tags/tag18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8"/>
</p:tagLst>
</file>

<file path=ppt/tags/tag18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2"/>
</p:tagLst>
</file>

<file path=ppt/tags/tag18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8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4"/>
</p:tagLst>
</file>

<file path=ppt/tags/tag18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2"/>
</p:tagLst>
</file>

<file path=ppt/tags/tag19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
</p:tagLst>
</file>

<file path=ppt/tags/tag19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2"/>
</p:tagLst>
</file>

<file path=ppt/tags/tag19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3"/>
</p:tagLst>
</file>

<file path=ppt/tags/tag19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4"/>
</p:tagLst>
</file>

<file path=ppt/tags/tag19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5"/>
</p:tagLst>
</file>

<file path=ppt/tags/tag19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6"/>
</p:tagLst>
</file>

<file path=ppt/tags/tag19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7"/>
</p:tagLst>
</file>

<file path=ppt/tags/tag19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8"/>
</p:tagLst>
</file>

<file path=ppt/tags/tag19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9"/>
</p:tagLst>
</file>

<file path=ppt/tags/tag19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0"/>
</p:tagLst>
</file>

<file path=ppt/tags/tag2.xml><?xml version="1.0" encoding="utf-8"?>
<p:tagLst xmlns:a="http://schemas.openxmlformats.org/drawingml/2006/main" xmlns:r="http://schemas.openxmlformats.org/officeDocument/2006/relationships" xmlns:p="http://schemas.openxmlformats.org/presentationml/2006/main">
  <p:tag name="FIXEDSHAPES" val="true"/>
</p:tagLst>
</file>

<file path=ppt/tags/tag20.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1"/>
</p:tagLst>
</file>

<file path=ppt/tags/tag20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2"/>
</p:tagLst>
</file>

<file path=ppt/tags/tag20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3"/>
</p:tagLst>
</file>

<file path=ppt/tags/tag20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1"/>
</p:tagLst>
</file>

<file path=ppt/tags/tag20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3"/>
</p:tagLst>
</file>

<file path=ppt/tags/tag20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5"/>
</p:tagLst>
</file>

<file path=ppt/tags/tag20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4"/>
</p:tagLst>
</file>

<file path=ppt/tags/tag20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Text"/>
  <p:tag name="MH" val="20160514213403"/>
  <p:tag name="MH_LIBRARY" val="GRAPHIC"/>
</p:tagLst>
</file>

<file path=ppt/tags/tag208.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SubTitle"/>
  <p:tag name="MH_ORDER" val="1"/>
</p:tagLst>
</file>

<file path=ppt/tags/tag209.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Other"/>
  <p:tag name="MH_ORDER" val="2"/>
</p:tagLst>
</file>

<file path=ppt/tags/tag211.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Other"/>
  <p:tag name="MH_ORDER" val="3"/>
</p:tagLst>
</file>

<file path=ppt/tags/tag212.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Text"/>
  <p:tag name="MH_ORDER" val="1"/>
</p:tagLst>
</file>

<file path=ppt/tags/tag21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514213531"/>
  <p:tag name="MH_LIBRARY" val="GRAPHIC"/>
</p:tagLst>
</file>

<file path=ppt/tags/tag214.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1"/>
</p:tagLst>
</file>

<file path=ppt/tags/tag215.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16.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1"/>
</p:tagLst>
</file>

<file path=ppt/tags/tag217.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2"/>
</p:tagLst>
</file>

<file path=ppt/tags/tag218.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3"/>
</p:tagLst>
</file>

<file path=ppt/tags/tag219.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2"/>
</p:tagLst>
</file>

<file path=ppt/tags/tag220.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21.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22.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23.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4.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5.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6.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7.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5"/>
</p:tagLst>
</file>

<file path=ppt/tags/tag228.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9"/>
</p:tagLst>
</file>

<file path=ppt/tags/tag229.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3"/>
</p:tagLst>
</file>

<file path=ppt/tags/tag230.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8"/>
</p:tagLst>
</file>

<file path=ppt/tags/tag231.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3"/>
</p:tagLst>
</file>

<file path=ppt/tags/tag232.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7"/>
</p:tagLst>
</file>

<file path=ppt/tags/tag233.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2"/>
</p:tagLst>
</file>

<file path=ppt/tags/tag234.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6"/>
</p:tagLst>
</file>

<file path=ppt/tags/tag235.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3"/>
</p:tagLst>
</file>

<file path=ppt/tags/tag236.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1"/>
</p:tagLst>
</file>

<file path=ppt/tags/tag237.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2"/>
</p:tagLst>
</file>

<file path=ppt/tags/tag23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23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4212621"/>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itle"/>
  <p:tag name="MH_ORDER" val="1"/>
</p:tagLst>
</file>

<file path=ppt/tags/tag241.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1"/>
</p:tagLst>
</file>

<file path=ppt/tags/tag242.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1"/>
</p:tagLst>
</file>

<file path=ppt/tags/tag243.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2"/>
</p:tagLst>
</file>

<file path=ppt/tags/tag244.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2"/>
</p:tagLst>
</file>

<file path=ppt/tags/tag245.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3"/>
</p:tagLst>
</file>

<file path=ppt/tags/tag246.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3"/>
</p:tagLst>
</file>

<file path=ppt/tags/tag247.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4"/>
</p:tagLst>
</file>

<file path=ppt/tags/tag248.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4"/>
</p:tagLst>
</file>

<file path=ppt/tags/tag249.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250.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6"/>
</p:tagLst>
</file>

<file path=ppt/tags/tag251.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7"/>
</p:tagLst>
</file>

<file path=ppt/tags/tag252.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3.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4.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5.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6.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TitleSubTitle"/>
  <p:tag name="MH" val="20160514213202"/>
  <p:tag name="MH_LIBRARY" val="GRAPHIC"/>
</p:tagLst>
</file>

<file path=ppt/tags/tag257.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
</p:tagLst>
</file>

<file path=ppt/tags/tag258.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Title"/>
  <p:tag name="MH_ORDER" val="1"/>
</p:tagLst>
</file>

<file path=ppt/tags/tag259.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60507160106"/>
  <p:tag name="MH_LIBRARY" val="GRAPHIC"/>
</p:tagLst>
</file>

<file path=ppt/tags/tag260.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3"/>
</p:tagLst>
</file>

<file path=ppt/tags/tag261.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4"/>
</p:tagLst>
</file>

<file path=ppt/tags/tag262.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5"/>
</p:tagLst>
</file>

<file path=ppt/tags/tag263.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6"/>
</p:tagLst>
</file>

<file path=ppt/tags/tag264.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7"/>
</p:tagLst>
</file>

<file path=ppt/tags/tag265.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8"/>
</p:tagLst>
</file>

<file path=ppt/tags/tag266.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6"/>
</p:tagLst>
</file>

<file path=ppt/tags/tag267.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7"/>
</p:tagLst>
</file>

<file path=ppt/tags/tag268.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8"/>
</p:tagLst>
</file>

<file path=ppt/tags/tag269.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9"/>
</p:tagLst>
</file>

<file path=ppt/tags/tag27.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Title"/>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10"/>
</p:tagLst>
</file>

<file path=ppt/tags/tag271.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9"/>
</p:tagLst>
</file>

<file path=ppt/tags/tag272.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0"/>
</p:tagLst>
</file>

<file path=ppt/tags/tag273.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1"/>
</p:tagLst>
</file>

<file path=ppt/tags/tag274.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2"/>
</p:tagLst>
</file>

<file path=ppt/tags/tag275.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3"/>
</p:tagLst>
</file>

<file path=ppt/tags/tag276.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4"/>
</p:tagLst>
</file>

<file path=ppt/tags/tag277.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5"/>
</p:tagLst>
</file>

<file path=ppt/tags/tag278.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1"/>
</p:tagLst>
</file>

<file path=ppt/tags/tag279.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4"/>
</p:tagLst>
</file>

<file path=ppt/tags/tag280.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3"/>
</p:tagLst>
</file>

<file path=ppt/tags/tag281.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4"/>
</p:tagLst>
</file>

<file path=ppt/tags/tag282.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5"/>
</p:tagLst>
</file>

<file path=ppt/tags/tag28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Desc"/>
  <p:tag name="MH" val="20160514212848"/>
  <p:tag name="MH_LIBRARY" val="GRAPHIC"/>
</p:tagLst>
</file>

<file path=ppt/tags/tag284.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Title"/>
  <p:tag name="MH_ORDER" val="1"/>
</p:tagLst>
</file>

<file path=ppt/tags/tag285.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Other"/>
  <p:tag name="MH_ORDER" val="1"/>
</p:tagLst>
</file>

<file path=ppt/tags/tag286.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Other"/>
  <p:tag name="MH_ORDER" val="2"/>
</p:tagLst>
</file>

<file path=ppt/tags/tag287.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Desc"/>
  <p:tag name="MH_ORDER" val="1"/>
</p:tagLst>
</file>

<file path=ppt/tags/tag288.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89.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30.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60501185730"/>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60501185919"/>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6"/>
</p:tagLst>
</file>

<file path=ppt/tags/tag3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7"/>
</p:tagLst>
</file>

<file path=ppt/tags/tag3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4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5"/>
</p:tagLst>
</file>

<file path=ppt/tags/tag4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9"/>
</p:tagLst>
</file>

<file path=ppt/tags/tag4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0"/>
</p:tagLst>
</file>

<file path=ppt/tags/tag4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1"/>
</p:tagLst>
</file>

<file path=ppt/tags/tag4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2"/>
</p:tagLst>
</file>

<file path=ppt/tags/tag4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5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3"/>
</p:tagLst>
</file>

<file path=ppt/tags/tag5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4"/>
</p:tagLst>
</file>

<file path=ppt/tags/tag5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5"/>
</p:tagLst>
</file>

<file path=ppt/tags/tag5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6"/>
</p:tagLst>
</file>

<file path=ppt/tags/tag6.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6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7"/>
</p:tagLst>
</file>

<file path=ppt/tags/tag6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8"/>
</p:tagLst>
</file>

<file path=ppt/tags/tag6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9"/>
</p:tagLst>
</file>

<file path=ppt/tags/tag6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0"/>
</p:tagLst>
</file>

<file path=ppt/tags/tag6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1"/>
</p:tagLst>
</file>

<file path=ppt/tags/tag6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7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7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7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ags/tag7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7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7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7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POCKET_SHAPE_SH" val="H"/>
</p:tagLst>
</file>

<file path=ppt/tags/tag8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2"/>
</p:tagLst>
</file>

<file path=ppt/tags/tag8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3"/>
</p:tagLst>
</file>

<file path=ppt/tags/tag8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4"/>
</p:tagLst>
</file>

<file path=ppt/tags/tag8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5"/>
</p:tagLst>
</file>

<file path=ppt/tags/tag8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6"/>
</p:tagLst>
</file>

<file path=ppt/tags/tag8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7"/>
</p:tagLst>
</file>

<file path=ppt/tags/tag8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8"/>
</p:tagLst>
</file>

<file path=ppt/tags/tag8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9"/>
</p:tagLst>
</file>

<file path=ppt/tags/tag8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0"/>
</p:tagLst>
</file>

<file path=ppt/tags/tag9.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9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1"/>
</p:tagLst>
</file>

<file path=ppt/tags/tag9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2"/>
</p:tagLst>
</file>

<file path=ppt/tags/tag9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3"/>
</p:tagLst>
</file>

<file path=ppt/tags/tag9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4"/>
</p:tagLst>
</file>

<file path=ppt/tags/tag9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5"/>
</p:tagLst>
</file>

<file path=ppt/tags/tag9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6"/>
</p:tagLst>
</file>

<file path=ppt/tags/tag9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7"/>
</p:tagLst>
</file>

<file path=ppt/tags/tag9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8"/>
</p:tagLst>
</file>

<file path=ppt/tags/tag9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9"/>
</p:tagLst>
</file>

<file path=ppt/tags/tag9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0"/>
</p:tagLst>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2254</Words>
  <Application>Microsoft Office PowerPoint</Application>
  <PresentationFormat>自定义</PresentationFormat>
  <Paragraphs>341</Paragraphs>
  <Slides>39</Slides>
  <Notes>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39</vt:i4>
      </vt:variant>
    </vt:vector>
  </HeadingPairs>
  <TitlesOfParts>
    <vt:vector size="57" baseType="lpstr">
      <vt:lpstr>Arial</vt:lpstr>
      <vt:lpstr>宋体</vt:lpstr>
      <vt:lpstr>Adobe Gothic Std B</vt:lpstr>
      <vt:lpstr>Arial Rounded MT Bold</vt:lpstr>
      <vt:lpstr>微软雅黑</vt:lpstr>
      <vt:lpstr>段宁毛笔行书</vt:lpstr>
      <vt:lpstr>Gulim</vt:lpstr>
      <vt:lpstr>Verdana</vt:lpstr>
      <vt:lpstr>Malgun Gothic Semilight</vt:lpstr>
      <vt:lpstr>李旭科书法</vt:lpstr>
      <vt:lpstr>幼圆</vt:lpstr>
      <vt:lpstr>华文行楷</vt:lpstr>
      <vt:lpstr>Adobe 楷体 Std R</vt:lpstr>
      <vt:lpstr>Calibri</vt:lpstr>
      <vt:lpstr>Ebrima</vt:lpstr>
      <vt:lpstr>CKanHK-Xbold</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222</cp:revision>
  <dcterms:created xsi:type="dcterms:W3CDTF">2016-05-07T03:50:00Z</dcterms:created>
  <dcterms:modified xsi:type="dcterms:W3CDTF">2016-10-04T03:40:04Z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