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83" r:id="rId7"/>
    <p:sldId id="286" r:id="rId8"/>
    <p:sldId id="269" r:id="rId9"/>
    <p:sldId id="268" r:id="rId10"/>
    <p:sldId id="270" r:id="rId11"/>
    <p:sldId id="260" r:id="rId12"/>
    <p:sldId id="271" r:id="rId13"/>
    <p:sldId id="272" r:id="rId14"/>
    <p:sldId id="273" r:id="rId15"/>
    <p:sldId id="274" r:id="rId16"/>
    <p:sldId id="275" r:id="rId17"/>
    <p:sldId id="261" r:id="rId18"/>
    <p:sldId id="276" r:id="rId19"/>
    <p:sldId id="277" r:id="rId20"/>
    <p:sldId id="278" r:id="rId21"/>
    <p:sldId id="279" r:id="rId22"/>
    <p:sldId id="280" r:id="rId23"/>
    <p:sldId id="262" r:id="rId24"/>
    <p:sldId id="281" r:id="rId25"/>
    <p:sldId id="282" r:id="rId26"/>
    <p:sldId id="284" r:id="rId27"/>
    <p:sldId id="285" r:id="rId28"/>
    <p:sldId id="267" r:id="rId29"/>
    <p:sldId id="31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E50"/>
    <a:srgbClr val="16A086"/>
    <a:srgbClr val="F3C5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692" y="12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318AE-BE83-4CAC-ADDD-EC520C2EA8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8CBE-AF08-4B9E-8B9D-B99E0079E1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3680480" y="-14514"/>
            <a:ext cx="8511521" cy="6872514"/>
          </a:xfrm>
          <a:custGeom>
            <a:avLst/>
            <a:gdLst>
              <a:gd name="connsiteX0" fmla="*/ 4296229 w 8511521"/>
              <a:gd name="connsiteY0" fmla="*/ 0 h 6872514"/>
              <a:gd name="connsiteX1" fmla="*/ 8511521 w 8511521"/>
              <a:gd name="connsiteY1" fmla="*/ 12622 h 6872514"/>
              <a:gd name="connsiteX2" fmla="*/ 8511521 w 8511521"/>
              <a:gd name="connsiteY2" fmla="*/ 6872514 h 6872514"/>
              <a:gd name="connsiteX3" fmla="*/ 0 w 8511521"/>
              <a:gd name="connsiteY3" fmla="*/ 6872514 h 687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1521" h="6872514">
                <a:moveTo>
                  <a:pt x="4296229" y="0"/>
                </a:moveTo>
                <a:lnTo>
                  <a:pt x="8511521" y="12622"/>
                </a:lnTo>
                <a:lnTo>
                  <a:pt x="8511521" y="6872514"/>
                </a:lnTo>
                <a:lnTo>
                  <a:pt x="0" y="6872514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/>
          <a:srcRect r="7452"/>
          <a:stretch>
            <a:fillRect/>
          </a:stretch>
        </p:blipFill>
        <p:spPr>
          <a:xfrm>
            <a:off x="3920502" y="0"/>
            <a:ext cx="8271498" cy="6858594"/>
          </a:xfrm>
          <a:custGeom>
            <a:avLst/>
            <a:gdLst>
              <a:gd name="connsiteX0" fmla="*/ 0 w 8271498"/>
              <a:gd name="connsiteY0" fmla="*/ 0 h 6858594"/>
              <a:gd name="connsiteX1" fmla="*/ 8271498 w 8271498"/>
              <a:gd name="connsiteY1" fmla="*/ 0 h 6858594"/>
              <a:gd name="connsiteX2" fmla="*/ 8271498 w 8271498"/>
              <a:gd name="connsiteY2" fmla="*/ 6858594 h 6858594"/>
              <a:gd name="connsiteX3" fmla="*/ 0 w 8271498"/>
              <a:gd name="connsiteY3" fmla="*/ 6858594 h 68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1498" h="6858594">
                <a:moveTo>
                  <a:pt x="0" y="0"/>
                </a:moveTo>
                <a:lnTo>
                  <a:pt x="8271498" y="0"/>
                </a:lnTo>
                <a:lnTo>
                  <a:pt x="8271498" y="6858594"/>
                </a:lnTo>
                <a:lnTo>
                  <a:pt x="0" y="6858594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478" y="1844129"/>
            <a:ext cx="2956816" cy="462116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13240" y="2098675"/>
            <a:ext cx="4533901" cy="1795345"/>
            <a:chOff x="822765" y="1914525"/>
            <a:chExt cx="4533901" cy="1795345"/>
          </a:xfrm>
        </p:grpSpPr>
        <p:sp>
          <p:nvSpPr>
            <p:cNvPr id="3" name="文本框 2"/>
            <p:cNvSpPr txBox="1"/>
            <p:nvPr/>
          </p:nvSpPr>
          <p:spPr>
            <a:xfrm>
              <a:off x="822766" y="1914525"/>
              <a:ext cx="4533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演讲培训管理咨询类</a:t>
              </a:r>
              <a:endPara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22765" y="3001984"/>
              <a:ext cx="22044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 err="1">
                  <a:solidFill>
                    <a:srgbClr val="16A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4000" dirty="0">
                  <a:solidFill>
                    <a:srgbClr val="16A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4000" dirty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2765" y="2554951"/>
              <a:ext cx="42731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 PROFESSIONAL POWERPOINT TEMPLATE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933450" y="2954358"/>
              <a:ext cx="408622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32209" y="1986886"/>
            <a:ext cx="3994191" cy="3539955"/>
            <a:chOff x="3818849" y="1746557"/>
            <a:chExt cx="4528738" cy="4013711"/>
          </a:xfrm>
        </p:grpSpPr>
        <p:grpSp>
          <p:nvGrpSpPr>
            <p:cNvPr id="9" name="组合 8"/>
            <p:cNvGrpSpPr/>
            <p:nvPr/>
          </p:nvGrpSpPr>
          <p:grpSpPr>
            <a:xfrm>
              <a:off x="3818849" y="1754434"/>
              <a:ext cx="2745695" cy="1995486"/>
              <a:chOff x="3897507" y="1646279"/>
              <a:chExt cx="2745695" cy="1995486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3897507" y="1646279"/>
                <a:ext cx="2745695" cy="1995486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2500"/>
                    </a:lnTo>
                    <a:lnTo>
                      <a:pt x="550545" y="0"/>
                    </a:lnTo>
                    <a:lnTo>
                      <a:pt x="1081049" y="0"/>
                    </a:lnTo>
                    <a:lnTo>
                      <a:pt x="1079232" y="189052"/>
                    </a:ln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lnTo>
                      <a:pt x="1320887" y="292420"/>
                    </a:ln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close/>
                  </a:path>
                </a:pathLst>
              </a:custGeom>
              <a:solidFill>
                <a:srgbClr val="16A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815952" y="2320856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097195" y="1746557"/>
              <a:ext cx="2245080" cy="2415171"/>
              <a:chOff x="6175853" y="1638402"/>
              <a:chExt cx="2245080" cy="2415171"/>
            </a:xfrm>
          </p:grpSpPr>
          <p:sp>
            <p:nvSpPr>
              <p:cNvPr id="18" name="任意多边形 17"/>
              <p:cNvSpPr/>
              <p:nvPr/>
            </p:nvSpPr>
            <p:spPr>
              <a:xfrm rot="10800000">
                <a:off x="6175853" y="1638402"/>
                <a:ext cx="2245080" cy="2415171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2D3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866094" y="2320856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18849" y="3345097"/>
              <a:ext cx="2245080" cy="2415171"/>
              <a:chOff x="3897507" y="3236942"/>
              <a:chExt cx="2245080" cy="2415171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3897507" y="3236942"/>
                <a:ext cx="2245080" cy="2415171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2D3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728852" y="4331163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601892" y="3756864"/>
              <a:ext cx="2745695" cy="1995486"/>
              <a:chOff x="5680550" y="3648709"/>
              <a:chExt cx="2745695" cy="1995486"/>
            </a:xfrm>
          </p:grpSpPr>
          <p:sp>
            <p:nvSpPr>
              <p:cNvPr id="14" name="任意多边形 13"/>
              <p:cNvSpPr/>
              <p:nvPr/>
            </p:nvSpPr>
            <p:spPr>
              <a:xfrm rot="10800000">
                <a:off x="5680550" y="3648709"/>
                <a:ext cx="2745695" cy="1995486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  <a:gd name="connsiteX0-1" fmla="*/ 661035 w 1321080"/>
                  <a:gd name="connsiteY0-2" fmla="*/ 960120 h 960120"/>
                  <a:gd name="connsiteX1-3" fmla="*/ 466451 w 1321080"/>
                  <a:gd name="connsiteY1-4" fmla="*/ 957877 h 960120"/>
                  <a:gd name="connsiteX2-5" fmla="*/ 484671 w 1321080"/>
                  <a:gd name="connsiteY2-6" fmla="*/ 930852 h 960120"/>
                  <a:gd name="connsiteX3-7" fmla="*/ 495300 w 1321080"/>
                  <a:gd name="connsiteY3-8" fmla="*/ 878205 h 960120"/>
                  <a:gd name="connsiteX4-9" fmla="*/ 360045 w 1321080"/>
                  <a:gd name="connsiteY4-10" fmla="*/ 742950 h 960120"/>
                  <a:gd name="connsiteX5-11" fmla="*/ 224790 w 1321080"/>
                  <a:gd name="connsiteY5-12" fmla="*/ 878205 h 960120"/>
                  <a:gd name="connsiteX6-13" fmla="*/ 235419 w 1321080"/>
                  <a:gd name="connsiteY6-14" fmla="*/ 930852 h 960120"/>
                  <a:gd name="connsiteX7-15" fmla="*/ 251973 w 1321080"/>
                  <a:gd name="connsiteY7-16" fmla="*/ 955405 h 960120"/>
                  <a:gd name="connsiteX8-17" fmla="*/ 0 w 1321080"/>
                  <a:gd name="connsiteY8-18" fmla="*/ 957110 h 960120"/>
                  <a:gd name="connsiteX9-19" fmla="*/ 550545 w 1321080"/>
                  <a:gd name="connsiteY9-20" fmla="*/ 0 h 960120"/>
                  <a:gd name="connsiteX10-21" fmla="*/ 1081049 w 1321080"/>
                  <a:gd name="connsiteY10-22" fmla="*/ 0 h 960120"/>
                  <a:gd name="connsiteX11-23" fmla="*/ 1079232 w 1321080"/>
                  <a:gd name="connsiteY11-24" fmla="*/ 189052 h 960120"/>
                  <a:gd name="connsiteX12-25" fmla="*/ 1122592 w 1321080"/>
                  <a:gd name="connsiteY12-26" fmla="*/ 159818 h 960120"/>
                  <a:gd name="connsiteX13-27" fmla="*/ 1178205 w 1321080"/>
                  <a:gd name="connsiteY13-28" fmla="*/ 148590 h 960120"/>
                  <a:gd name="connsiteX14-29" fmla="*/ 1321080 w 1321080"/>
                  <a:gd name="connsiteY14-30" fmla="*/ 291465 h 960120"/>
                  <a:gd name="connsiteX15-31" fmla="*/ 1320887 w 1321080"/>
                  <a:gd name="connsiteY15-32" fmla="*/ 292420 h 960120"/>
                  <a:gd name="connsiteX16-33" fmla="*/ 1321079 w 1321080"/>
                  <a:gd name="connsiteY16-34" fmla="*/ 293370 h 960120"/>
                  <a:gd name="connsiteX17-35" fmla="*/ 1310600 w 1321080"/>
                  <a:gd name="connsiteY17-36" fmla="*/ 345276 h 960120"/>
                  <a:gd name="connsiteX18-37" fmla="*/ 1310053 w 1321080"/>
                  <a:gd name="connsiteY18-38" fmla="*/ 346088 h 960120"/>
                  <a:gd name="connsiteX19-39" fmla="*/ 1309852 w 1321080"/>
                  <a:gd name="connsiteY19-40" fmla="*/ 347079 h 960120"/>
                  <a:gd name="connsiteX20-41" fmla="*/ 1178205 w 1321080"/>
                  <a:gd name="connsiteY20-42" fmla="*/ 434340 h 960120"/>
                  <a:gd name="connsiteX21-43" fmla="*/ 1122592 w 1321080"/>
                  <a:gd name="connsiteY21-44" fmla="*/ 423112 h 960120"/>
                  <a:gd name="connsiteX22-45" fmla="*/ 1077275 w 1321080"/>
                  <a:gd name="connsiteY22-46" fmla="*/ 392559 h 960120"/>
                  <a:gd name="connsiteX23-47" fmla="*/ 1075334 w 1321080"/>
                  <a:gd name="connsiteY23-48" fmla="*/ 594360 h 960120"/>
                  <a:gd name="connsiteX24-49" fmla="*/ 879119 w 1321080"/>
                  <a:gd name="connsiteY24-50" fmla="*/ 586740 h 960120"/>
                  <a:gd name="connsiteX25" fmla="*/ 661035 w 1321080"/>
                  <a:gd name="connsiteY25" fmla="*/ 960120 h 9601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7110"/>
                    </a:lnTo>
                    <a:lnTo>
                      <a:pt x="550545" y="0"/>
                    </a:lnTo>
                    <a:lnTo>
                      <a:pt x="1081049" y="0"/>
                    </a:lnTo>
                    <a:cubicBezTo>
                      <a:pt x="1080443" y="63017"/>
                      <a:pt x="1079838" y="126035"/>
                      <a:pt x="1079232" y="189052"/>
                    </a:cubicBez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cubicBezTo>
                      <a:pt x="1321016" y="291783"/>
                      <a:pt x="1320951" y="292102"/>
                      <a:pt x="1320887" y="292420"/>
                    </a:cubicBez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lnTo>
                      <a:pt x="661035" y="960120"/>
                    </a:lnTo>
                    <a:close/>
                  </a:path>
                </a:pathLst>
              </a:custGeom>
              <a:solidFill>
                <a:srgbClr val="16A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798658" y="4340995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>
            <a:off x="8243037" y="3753783"/>
            <a:ext cx="30752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1680" y="3753783"/>
            <a:ext cx="308152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54113" y="2690848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4128" y="3954981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78654" y="2690847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78654" y="3954981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6943" y="2295502"/>
            <a:ext cx="2155989" cy="3499507"/>
            <a:chOff x="5093668" y="2276452"/>
            <a:chExt cx="2155989" cy="3499507"/>
          </a:xfrm>
        </p:grpSpPr>
        <p:sp>
          <p:nvSpPr>
            <p:cNvPr id="9" name="Shape 794"/>
            <p:cNvSpPr/>
            <p:nvPr/>
          </p:nvSpPr>
          <p:spPr>
            <a:xfrm>
              <a:off x="5835769" y="5003124"/>
              <a:ext cx="884859" cy="7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11" name="Shape 795"/>
            <p:cNvSpPr/>
            <p:nvPr/>
          </p:nvSpPr>
          <p:spPr>
            <a:xfrm>
              <a:off x="5882840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2" name="Shape 796"/>
            <p:cNvSpPr/>
            <p:nvPr/>
          </p:nvSpPr>
          <p:spPr>
            <a:xfrm>
              <a:off x="5716719" y="4811305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3" name="Shape 797"/>
            <p:cNvSpPr/>
            <p:nvPr/>
          </p:nvSpPr>
          <p:spPr>
            <a:xfrm>
              <a:off x="5716826" y="4855395"/>
              <a:ext cx="1122992" cy="72950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4" name="Shape 798"/>
            <p:cNvSpPr/>
            <p:nvPr/>
          </p:nvSpPr>
          <p:spPr>
            <a:xfrm>
              <a:off x="5716719" y="4732863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5" name="Shape 799"/>
            <p:cNvSpPr/>
            <p:nvPr/>
          </p:nvSpPr>
          <p:spPr>
            <a:xfrm>
              <a:off x="5816154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6" name="Shape 800"/>
            <p:cNvSpPr/>
            <p:nvPr/>
          </p:nvSpPr>
          <p:spPr>
            <a:xfrm>
              <a:off x="5093668" y="2276452"/>
              <a:ext cx="2155989" cy="267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0660" y="3567631"/>
            <a:ext cx="1692670" cy="2227378"/>
            <a:chOff x="1357385" y="3548581"/>
            <a:chExt cx="1692670" cy="2227378"/>
          </a:xfrm>
        </p:grpSpPr>
        <p:sp>
          <p:nvSpPr>
            <p:cNvPr id="18" name="Shape 776"/>
            <p:cNvSpPr/>
            <p:nvPr/>
          </p:nvSpPr>
          <p:spPr>
            <a:xfrm>
              <a:off x="1489213" y="5003125"/>
              <a:ext cx="884860" cy="74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19" name="Shape 777"/>
            <p:cNvSpPr/>
            <p:nvPr/>
          </p:nvSpPr>
          <p:spPr>
            <a:xfrm>
              <a:off x="1536285" y="5536297"/>
              <a:ext cx="781125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0" name="Shape 778"/>
            <p:cNvSpPr/>
            <p:nvPr/>
          </p:nvSpPr>
          <p:spPr>
            <a:xfrm>
              <a:off x="1370165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1" name="Shape 779"/>
            <p:cNvSpPr/>
            <p:nvPr/>
          </p:nvSpPr>
          <p:spPr>
            <a:xfrm>
              <a:off x="1370271" y="4855395"/>
              <a:ext cx="1122992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2" name="Shape 780"/>
            <p:cNvSpPr/>
            <p:nvPr/>
          </p:nvSpPr>
          <p:spPr>
            <a:xfrm>
              <a:off x="1370165" y="4732864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3" name="Shape 781"/>
            <p:cNvSpPr/>
            <p:nvPr/>
          </p:nvSpPr>
          <p:spPr>
            <a:xfrm>
              <a:off x="1469599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4" name="Shape 782"/>
            <p:cNvSpPr/>
            <p:nvPr/>
          </p:nvSpPr>
          <p:spPr>
            <a:xfrm>
              <a:off x="1357385" y="3548581"/>
              <a:ext cx="1578669" cy="140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25" name="Shape 783"/>
            <p:cNvSpPr/>
            <p:nvPr/>
          </p:nvSpPr>
          <p:spPr>
            <a:xfrm>
              <a:off x="2391566" y="3687329"/>
              <a:ext cx="658489" cy="606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61548" y="3292471"/>
            <a:ext cx="2439596" cy="2502538"/>
            <a:chOff x="3428273" y="3273421"/>
            <a:chExt cx="2439596" cy="2502538"/>
          </a:xfrm>
        </p:grpSpPr>
        <p:sp>
          <p:nvSpPr>
            <p:cNvPr id="27" name="Shape 785"/>
            <p:cNvSpPr/>
            <p:nvPr/>
          </p:nvSpPr>
          <p:spPr>
            <a:xfrm>
              <a:off x="3663531" y="5003124"/>
              <a:ext cx="884860" cy="74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28" name="Shape 786"/>
            <p:cNvSpPr/>
            <p:nvPr/>
          </p:nvSpPr>
          <p:spPr>
            <a:xfrm>
              <a:off x="3710601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9" name="Shape 787"/>
            <p:cNvSpPr/>
            <p:nvPr/>
          </p:nvSpPr>
          <p:spPr>
            <a:xfrm>
              <a:off x="3544482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0" name="Shape 788"/>
            <p:cNvSpPr/>
            <p:nvPr/>
          </p:nvSpPr>
          <p:spPr>
            <a:xfrm>
              <a:off x="3544590" y="4855394"/>
              <a:ext cx="1122991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1" name="Shape 789"/>
            <p:cNvSpPr/>
            <p:nvPr/>
          </p:nvSpPr>
          <p:spPr>
            <a:xfrm>
              <a:off x="3544482" y="4732862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2" name="Shape 790"/>
            <p:cNvSpPr/>
            <p:nvPr/>
          </p:nvSpPr>
          <p:spPr>
            <a:xfrm>
              <a:off x="3643917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3" name="Shape 791"/>
            <p:cNvSpPr/>
            <p:nvPr/>
          </p:nvSpPr>
          <p:spPr>
            <a:xfrm>
              <a:off x="3428273" y="3320168"/>
              <a:ext cx="2439596" cy="163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34" name="Shape 792"/>
            <p:cNvSpPr/>
            <p:nvPr/>
          </p:nvSpPr>
          <p:spPr>
            <a:xfrm>
              <a:off x="4622186" y="3273421"/>
              <a:ext cx="1135948" cy="282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280833" y="3865193"/>
            <a:ext cx="4004272" cy="1812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80833" y="3464492"/>
            <a:ext cx="2303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0" y="1784592"/>
            <a:ext cx="5054600" cy="43114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70426" y="2659008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0694" y="3305211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476414" y="2219324"/>
            <a:ext cx="0" cy="31959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36332" y="3577108"/>
            <a:ext cx="3009848" cy="1627704"/>
          </a:xfrm>
          <a:prstGeom prst="ellipse">
            <a:avLst/>
          </a:prstGeom>
          <a:noFill/>
          <a:ln>
            <a:solidFill>
              <a:srgbClr val="AABBC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879804" y="1964412"/>
            <a:ext cx="746536" cy="692122"/>
          </a:xfrm>
          <a:custGeom>
            <a:avLst/>
            <a:gdLst>
              <a:gd name="connsiteX0" fmla="*/ 373268 w 746536"/>
              <a:gd name="connsiteY0" fmla="*/ 0 h 692122"/>
              <a:gd name="connsiteX1" fmla="*/ 746536 w 746536"/>
              <a:gd name="connsiteY1" fmla="*/ 319478 h 692122"/>
              <a:gd name="connsiteX2" fmla="*/ 448495 w 746536"/>
              <a:gd name="connsiteY2" fmla="*/ 632465 h 692122"/>
              <a:gd name="connsiteX3" fmla="*/ 446918 w 746536"/>
              <a:gd name="connsiteY3" fmla="*/ 632601 h 692122"/>
              <a:gd name="connsiteX4" fmla="*/ 451355 w 746536"/>
              <a:gd name="connsiteY4" fmla="*/ 635752 h 692122"/>
              <a:gd name="connsiteX5" fmla="*/ 458014 w 746536"/>
              <a:gd name="connsiteY5" fmla="*/ 651546 h 692122"/>
              <a:gd name="connsiteX6" fmla="*/ 373268 w 746536"/>
              <a:gd name="connsiteY6" fmla="*/ 692122 h 692122"/>
              <a:gd name="connsiteX7" fmla="*/ 288522 w 746536"/>
              <a:gd name="connsiteY7" fmla="*/ 651546 h 692122"/>
              <a:gd name="connsiteX8" fmla="*/ 295182 w 746536"/>
              <a:gd name="connsiteY8" fmla="*/ 635752 h 692122"/>
              <a:gd name="connsiteX9" fmla="*/ 299618 w 746536"/>
              <a:gd name="connsiteY9" fmla="*/ 632601 h 692122"/>
              <a:gd name="connsiteX10" fmla="*/ 298042 w 746536"/>
              <a:gd name="connsiteY10" fmla="*/ 632465 h 692122"/>
              <a:gd name="connsiteX11" fmla="*/ 0 w 746536"/>
              <a:gd name="connsiteY11" fmla="*/ 319478 h 692122"/>
              <a:gd name="connsiteX12" fmla="*/ 373268 w 746536"/>
              <a:gd name="connsiteY12" fmla="*/ 0 h 69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10263" y="2805114"/>
            <a:ext cx="661987" cy="1665879"/>
            <a:chOff x="5454650" y="1409700"/>
            <a:chExt cx="288925" cy="727075"/>
          </a:xfrm>
          <a:solidFill>
            <a:srgbClr val="16A086"/>
          </a:solidFill>
        </p:grpSpPr>
        <p:sp>
          <p:nvSpPr>
            <p:cNvPr id="12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3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48276" y="2575519"/>
            <a:ext cx="409575" cy="1030688"/>
            <a:chOff x="5454650" y="1409700"/>
            <a:chExt cx="288925" cy="727075"/>
          </a:xfrm>
          <a:solidFill>
            <a:srgbClr val="7D93A5"/>
          </a:solidFill>
        </p:grpSpPr>
        <p:sp>
          <p:nvSpPr>
            <p:cNvPr id="15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6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70032" y="3415078"/>
            <a:ext cx="409575" cy="1030688"/>
            <a:chOff x="5454650" y="1409700"/>
            <a:chExt cx="288925" cy="727075"/>
          </a:xfrm>
          <a:solidFill>
            <a:srgbClr val="6C879C"/>
          </a:solidFill>
        </p:grpSpPr>
        <p:sp>
          <p:nvSpPr>
            <p:cNvPr id="18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9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38976" y="4226115"/>
            <a:ext cx="409575" cy="1030688"/>
            <a:chOff x="5454650" y="1409700"/>
            <a:chExt cx="288925" cy="727075"/>
          </a:xfrm>
          <a:solidFill>
            <a:srgbClr val="7F96AA"/>
          </a:solidFill>
        </p:grpSpPr>
        <p:sp>
          <p:nvSpPr>
            <p:cNvPr id="21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22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60158" y="4274735"/>
            <a:ext cx="409575" cy="1030688"/>
            <a:chOff x="5454650" y="1409700"/>
            <a:chExt cx="288925" cy="727075"/>
          </a:xfrm>
          <a:solidFill>
            <a:srgbClr val="91A9B9"/>
          </a:solidFill>
        </p:grpSpPr>
        <p:sp>
          <p:nvSpPr>
            <p:cNvPr id="24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25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29102" y="3395663"/>
            <a:ext cx="409575" cy="1030688"/>
            <a:chOff x="5454650" y="1409700"/>
            <a:chExt cx="288925" cy="727075"/>
          </a:xfrm>
          <a:solidFill>
            <a:srgbClr val="AABBC3"/>
          </a:solidFill>
        </p:grpSpPr>
        <p:sp>
          <p:nvSpPr>
            <p:cNvPr id="27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28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84089" y="2575519"/>
            <a:ext cx="409575" cy="1030688"/>
            <a:chOff x="5454650" y="1409700"/>
            <a:chExt cx="288925" cy="727075"/>
          </a:xfrm>
          <a:solidFill>
            <a:srgbClr val="4B5C69"/>
          </a:solidFill>
        </p:grpSpPr>
        <p:sp>
          <p:nvSpPr>
            <p:cNvPr id="30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31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sp>
        <p:nvSpPr>
          <p:cNvPr id="32" name="流程图: 联系 31"/>
          <p:cNvSpPr/>
          <p:nvPr/>
        </p:nvSpPr>
        <p:spPr>
          <a:xfrm>
            <a:off x="5453063" y="3615208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流程图: 联系 32"/>
          <p:cNvSpPr/>
          <p:nvPr/>
        </p:nvSpPr>
        <p:spPr>
          <a:xfrm>
            <a:off x="4692858" y="4382466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流程图: 联系 33"/>
          <p:cNvSpPr/>
          <p:nvPr/>
        </p:nvSpPr>
        <p:spPr>
          <a:xfrm>
            <a:off x="5464565" y="5055865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流程图: 联系 34"/>
          <p:cNvSpPr/>
          <p:nvPr/>
        </p:nvSpPr>
        <p:spPr>
          <a:xfrm>
            <a:off x="6976722" y="5047347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流程图: 联系 35"/>
          <p:cNvSpPr/>
          <p:nvPr/>
        </p:nvSpPr>
        <p:spPr>
          <a:xfrm>
            <a:off x="7722917" y="4353498"/>
            <a:ext cx="45719" cy="45719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流程图: 联系 36"/>
          <p:cNvSpPr/>
          <p:nvPr/>
        </p:nvSpPr>
        <p:spPr>
          <a:xfrm>
            <a:off x="6961022" y="3636443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Freeform 147"/>
          <p:cNvSpPr>
            <a:spLocks noEditPoints="1"/>
          </p:cNvSpPr>
          <p:nvPr/>
        </p:nvSpPr>
        <p:spPr bwMode="auto">
          <a:xfrm>
            <a:off x="6119018" y="2118454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</a:endParaRPr>
          </a:p>
        </p:txBody>
      </p:sp>
      <p:sp>
        <p:nvSpPr>
          <p:cNvPr id="40" name="流程图: 联系 39"/>
          <p:cNvSpPr/>
          <p:nvPr/>
        </p:nvSpPr>
        <p:spPr>
          <a:xfrm>
            <a:off x="3742678" y="1765882"/>
            <a:ext cx="538216" cy="538216"/>
          </a:xfrm>
          <a:prstGeom prst="flowChartConnector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Freeform 105"/>
          <p:cNvSpPr/>
          <p:nvPr/>
        </p:nvSpPr>
        <p:spPr bwMode="auto">
          <a:xfrm>
            <a:off x="3866231" y="1934241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流程图: 联系 42"/>
          <p:cNvSpPr/>
          <p:nvPr/>
        </p:nvSpPr>
        <p:spPr>
          <a:xfrm>
            <a:off x="8448516" y="4915737"/>
            <a:ext cx="538216" cy="538216"/>
          </a:xfrm>
          <a:prstGeom prst="flowChartConnector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105"/>
          <p:cNvSpPr/>
          <p:nvPr/>
        </p:nvSpPr>
        <p:spPr bwMode="auto">
          <a:xfrm>
            <a:off x="8572069" y="5084096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流程图: 联系 45"/>
          <p:cNvSpPr/>
          <p:nvPr/>
        </p:nvSpPr>
        <p:spPr>
          <a:xfrm>
            <a:off x="8984378" y="3244496"/>
            <a:ext cx="538216" cy="538216"/>
          </a:xfrm>
          <a:prstGeom prst="flowChartConnector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Freeform 105"/>
          <p:cNvSpPr/>
          <p:nvPr/>
        </p:nvSpPr>
        <p:spPr bwMode="auto">
          <a:xfrm>
            <a:off x="9107931" y="3412855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流程图: 联系 48"/>
          <p:cNvSpPr/>
          <p:nvPr/>
        </p:nvSpPr>
        <p:spPr>
          <a:xfrm>
            <a:off x="8211664" y="1801574"/>
            <a:ext cx="538216" cy="538216"/>
          </a:xfrm>
          <a:prstGeom prst="flowChartConnector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Freeform 105"/>
          <p:cNvSpPr/>
          <p:nvPr/>
        </p:nvSpPr>
        <p:spPr bwMode="auto">
          <a:xfrm>
            <a:off x="8335217" y="1969933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流程图: 联系 51"/>
          <p:cNvSpPr/>
          <p:nvPr/>
        </p:nvSpPr>
        <p:spPr>
          <a:xfrm>
            <a:off x="3553169" y="4915737"/>
            <a:ext cx="538216" cy="538216"/>
          </a:xfrm>
          <a:prstGeom prst="flowChartConnector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Freeform 105"/>
          <p:cNvSpPr/>
          <p:nvPr/>
        </p:nvSpPr>
        <p:spPr bwMode="auto">
          <a:xfrm>
            <a:off x="3676722" y="5084096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流程图: 联系 54"/>
          <p:cNvSpPr/>
          <p:nvPr/>
        </p:nvSpPr>
        <p:spPr>
          <a:xfrm>
            <a:off x="3002864" y="3238054"/>
            <a:ext cx="538216" cy="538216"/>
          </a:xfrm>
          <a:prstGeom prst="flowChartConnector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Freeform 105"/>
          <p:cNvSpPr/>
          <p:nvPr/>
        </p:nvSpPr>
        <p:spPr bwMode="auto">
          <a:xfrm>
            <a:off x="3126417" y="3406413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646546" y="1725627"/>
            <a:ext cx="2047947" cy="1145023"/>
            <a:chOff x="1646546" y="1849452"/>
            <a:chExt cx="2047947" cy="1145023"/>
          </a:xfrm>
        </p:grpSpPr>
        <p:sp>
          <p:nvSpPr>
            <p:cNvPr id="58" name="文本框 57"/>
            <p:cNvSpPr txBox="1"/>
            <p:nvPr/>
          </p:nvSpPr>
          <p:spPr>
            <a:xfrm>
              <a:off x="1646546" y="2158815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67808" y="3223086"/>
            <a:ext cx="2047947" cy="1145023"/>
            <a:chOff x="1646546" y="1849452"/>
            <a:chExt cx="2047947" cy="1145023"/>
          </a:xfrm>
        </p:grpSpPr>
        <p:sp>
          <p:nvSpPr>
            <p:cNvPr id="61" name="文本框 60"/>
            <p:cNvSpPr txBox="1"/>
            <p:nvPr/>
          </p:nvSpPr>
          <p:spPr>
            <a:xfrm>
              <a:off x="1646546" y="2158815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99178" y="4894660"/>
            <a:ext cx="2047947" cy="1145023"/>
            <a:chOff x="1646546" y="1849452"/>
            <a:chExt cx="2047947" cy="1145023"/>
          </a:xfrm>
        </p:grpSpPr>
        <p:sp>
          <p:nvSpPr>
            <p:cNvPr id="64" name="文本框 63"/>
            <p:cNvSpPr txBox="1"/>
            <p:nvPr/>
          </p:nvSpPr>
          <p:spPr>
            <a:xfrm>
              <a:off x="1646546" y="2158815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811651" y="1733655"/>
            <a:ext cx="2066072" cy="1136674"/>
            <a:chOff x="1740573" y="1801252"/>
            <a:chExt cx="2066072" cy="1136674"/>
          </a:xfrm>
        </p:grpSpPr>
        <p:sp>
          <p:nvSpPr>
            <p:cNvPr id="67" name="文本框 66"/>
            <p:cNvSpPr txBox="1"/>
            <p:nvPr/>
          </p:nvSpPr>
          <p:spPr>
            <a:xfrm>
              <a:off x="1758698" y="2102266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30507" y="3176378"/>
            <a:ext cx="2066072" cy="1136674"/>
            <a:chOff x="1740573" y="1801252"/>
            <a:chExt cx="2066072" cy="1136674"/>
          </a:xfrm>
        </p:grpSpPr>
        <p:sp>
          <p:nvSpPr>
            <p:cNvPr id="70" name="文本框 69"/>
            <p:cNvSpPr txBox="1"/>
            <p:nvPr/>
          </p:nvSpPr>
          <p:spPr>
            <a:xfrm>
              <a:off x="1758698" y="2102266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35387" y="4872077"/>
            <a:ext cx="2066072" cy="1136674"/>
            <a:chOff x="1740573" y="1801252"/>
            <a:chExt cx="2066072" cy="1136674"/>
          </a:xfrm>
        </p:grpSpPr>
        <p:sp>
          <p:nvSpPr>
            <p:cNvPr id="73" name="文本框 72"/>
            <p:cNvSpPr txBox="1"/>
            <p:nvPr/>
          </p:nvSpPr>
          <p:spPr>
            <a:xfrm>
              <a:off x="1758698" y="2102266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流程图: 联系 74"/>
          <p:cNvSpPr/>
          <p:nvPr/>
        </p:nvSpPr>
        <p:spPr>
          <a:xfrm>
            <a:off x="7709845" y="4314458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91347" y="4891705"/>
            <a:ext cx="2289988" cy="1320348"/>
            <a:chOff x="2342147" y="4720255"/>
            <a:chExt cx="2289988" cy="1320348"/>
          </a:xfrm>
        </p:grpSpPr>
        <p:sp>
          <p:nvSpPr>
            <p:cNvPr id="9" name="矩形 8"/>
            <p:cNvSpPr/>
            <p:nvPr/>
          </p:nvSpPr>
          <p:spPr>
            <a:xfrm>
              <a:off x="2342147" y="5081118"/>
              <a:ext cx="2289988" cy="9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95327" y="4891705"/>
            <a:ext cx="2289988" cy="1320348"/>
            <a:chOff x="2342147" y="4720255"/>
            <a:chExt cx="2289988" cy="1320348"/>
          </a:xfrm>
        </p:grpSpPr>
        <p:sp>
          <p:nvSpPr>
            <p:cNvPr id="13" name="矩形 12"/>
            <p:cNvSpPr/>
            <p:nvPr/>
          </p:nvSpPr>
          <p:spPr>
            <a:xfrm>
              <a:off x="2342147" y="5081118"/>
              <a:ext cx="2289988" cy="9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19815" y="4892710"/>
            <a:ext cx="2289988" cy="1320348"/>
            <a:chOff x="2342147" y="4720255"/>
            <a:chExt cx="2289988" cy="1320348"/>
          </a:xfrm>
        </p:grpSpPr>
        <p:sp>
          <p:nvSpPr>
            <p:cNvPr id="16" name="矩形 15"/>
            <p:cNvSpPr/>
            <p:nvPr/>
          </p:nvSpPr>
          <p:spPr>
            <a:xfrm>
              <a:off x="2342147" y="5081118"/>
              <a:ext cx="2289988" cy="9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57012" y="1524135"/>
            <a:ext cx="2289988" cy="1320348"/>
            <a:chOff x="2342147" y="4720255"/>
            <a:chExt cx="2289988" cy="1320348"/>
          </a:xfrm>
        </p:grpSpPr>
        <p:sp>
          <p:nvSpPr>
            <p:cNvPr id="19" name="矩形 18"/>
            <p:cNvSpPr/>
            <p:nvPr/>
          </p:nvSpPr>
          <p:spPr>
            <a:xfrm>
              <a:off x="2342147" y="5081118"/>
              <a:ext cx="2289988" cy="9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49791" y="1476615"/>
            <a:ext cx="2289988" cy="1320348"/>
            <a:chOff x="2342147" y="4720255"/>
            <a:chExt cx="2289988" cy="1320348"/>
          </a:xfrm>
        </p:grpSpPr>
        <p:sp>
          <p:nvSpPr>
            <p:cNvPr id="22" name="矩形 21"/>
            <p:cNvSpPr/>
            <p:nvPr/>
          </p:nvSpPr>
          <p:spPr>
            <a:xfrm>
              <a:off x="2342147" y="5081118"/>
              <a:ext cx="2289988" cy="9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" name="等腰三角形 24"/>
          <p:cNvSpPr/>
          <p:nvPr/>
        </p:nvSpPr>
        <p:spPr>
          <a:xfrm>
            <a:off x="2362284" y="2885183"/>
            <a:ext cx="2220667" cy="1914368"/>
          </a:xfrm>
          <a:prstGeom prst="triangl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3736340" y="2885182"/>
            <a:ext cx="2220667" cy="1914368"/>
          </a:xfrm>
          <a:prstGeom prst="triangl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5110396" y="2885183"/>
            <a:ext cx="2220667" cy="1914368"/>
          </a:xfrm>
          <a:prstGeom prst="triangl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6484452" y="2885183"/>
            <a:ext cx="2220667" cy="1914368"/>
          </a:xfrm>
          <a:prstGeom prst="triangl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>
            <a:off x="7858507" y="2885183"/>
            <a:ext cx="2220667" cy="1914368"/>
          </a:xfrm>
          <a:prstGeom prst="triangl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4278" y="3924825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意义一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19098" y="3924825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意义三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50054" y="3924825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意义五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25450" y="3362850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意义二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40302" y="3362850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意义四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r="3614"/>
          <a:stretch>
            <a:fillRect/>
          </a:stretch>
        </p:blipFill>
        <p:spPr>
          <a:xfrm>
            <a:off x="1" y="0"/>
            <a:ext cx="12191999" cy="68893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97956" y="2181225"/>
            <a:ext cx="6796087" cy="22098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8131966" y="2000250"/>
            <a:ext cx="1619251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74094" y="3810000"/>
            <a:ext cx="1619251" cy="762000"/>
            <a:chOff x="0" y="4838701"/>
            <a:chExt cx="3295650" cy="2019300"/>
          </a:xfrm>
        </p:grpSpPr>
        <p:sp>
          <p:nvSpPr>
            <p:cNvPr id="44" name="直角三角形 43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直角三角形 44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57698" y="2355101"/>
            <a:ext cx="5552771" cy="1862048"/>
            <a:chOff x="3457698" y="2355101"/>
            <a:chExt cx="5552771" cy="1862048"/>
          </a:xfrm>
        </p:grpSpPr>
        <p:sp>
          <p:nvSpPr>
            <p:cNvPr id="47" name="文本框 46"/>
            <p:cNvSpPr txBox="1"/>
            <p:nvPr/>
          </p:nvSpPr>
          <p:spPr>
            <a:xfrm>
              <a:off x="3457698" y="2355101"/>
              <a:ext cx="152369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115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905192" y="2639794"/>
              <a:ext cx="4105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5193" y="3324225"/>
              <a:ext cx="3924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单击此处添加本章节简要内容，封面和内页所有素材均可自由编辑移动替换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981394" y="3305175"/>
              <a:ext cx="37717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70323" y="1455925"/>
            <a:ext cx="5007088" cy="5490529"/>
            <a:chOff x="-370323" y="1455925"/>
            <a:chExt cx="5007088" cy="5490529"/>
          </a:xfrm>
        </p:grpSpPr>
        <p:pic>
          <p:nvPicPr>
            <p:cNvPr id="12" name="Picture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0323" y="1455925"/>
              <a:ext cx="5007088" cy="549052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273084" y="1741990"/>
              <a:ext cx="3105377" cy="4172727"/>
              <a:chOff x="4695990" y="1622040"/>
              <a:chExt cx="2866412" cy="3708280"/>
            </a:xfrm>
          </p:grpSpPr>
          <p:sp>
            <p:nvSpPr>
              <p:cNvPr id="13" name="直角三角形 12"/>
              <p:cNvSpPr/>
              <p:nvPr/>
            </p:nvSpPr>
            <p:spPr>
              <a:xfrm>
                <a:off x="4707256" y="1622040"/>
                <a:ext cx="2855146" cy="3698998"/>
              </a:xfrm>
              <a:prstGeom prst="rtTriangle">
                <a:avLst/>
              </a:prstGeom>
              <a:solidFill>
                <a:srgbClr val="2D3E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" name="直角三角形 13"/>
              <p:cNvSpPr/>
              <p:nvPr/>
            </p:nvSpPr>
            <p:spPr>
              <a:xfrm flipH="1" flipV="1">
                <a:off x="4695990" y="1631322"/>
                <a:ext cx="2855146" cy="3698998"/>
              </a:xfrm>
              <a:prstGeom prst="rtTriangle">
                <a:avLst/>
              </a:prstGeom>
              <a:solidFill>
                <a:srgbClr val="16A08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pic>
          <p:nvPicPr>
            <p:cNvPr id="11" name="Picture 2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96" t="49139" r="51477" b="16997"/>
            <a:stretch>
              <a:fillRect/>
            </a:stretch>
          </p:blipFill>
          <p:spPr>
            <a:xfrm>
              <a:off x="1228090" y="4193961"/>
              <a:ext cx="792480" cy="185928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8373" y="4384676"/>
            <a:ext cx="4799224" cy="9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487"/>
          <p:cNvSpPr>
            <a:spLocks noEditPoints="1"/>
          </p:cNvSpPr>
          <p:nvPr/>
        </p:nvSpPr>
        <p:spPr bwMode="auto">
          <a:xfrm>
            <a:off x="2524487" y="3497833"/>
            <a:ext cx="497326" cy="562334"/>
          </a:xfrm>
          <a:custGeom>
            <a:avLst/>
            <a:gdLst>
              <a:gd name="T0" fmla="*/ 185 w 253"/>
              <a:gd name="T1" fmla="*/ 37 h 287"/>
              <a:gd name="T2" fmla="*/ 127 w 253"/>
              <a:gd name="T3" fmla="*/ 0 h 287"/>
              <a:gd name="T4" fmla="*/ 126 w 253"/>
              <a:gd name="T5" fmla="*/ 0 h 287"/>
              <a:gd name="T6" fmla="*/ 69 w 253"/>
              <a:gd name="T7" fmla="*/ 37 h 287"/>
              <a:gd name="T8" fmla="*/ 0 w 253"/>
              <a:gd name="T9" fmla="*/ 30 h 287"/>
              <a:gd name="T10" fmla="*/ 0 w 253"/>
              <a:gd name="T11" fmla="*/ 30 h 287"/>
              <a:gd name="T12" fmla="*/ 0 w 253"/>
              <a:gd name="T13" fmla="*/ 97 h 287"/>
              <a:gd name="T14" fmla="*/ 0 w 253"/>
              <a:gd name="T15" fmla="*/ 98 h 287"/>
              <a:gd name="T16" fmla="*/ 14 w 253"/>
              <a:gd name="T17" fmla="*/ 170 h 287"/>
              <a:gd name="T18" fmla="*/ 49 w 253"/>
              <a:gd name="T19" fmla="*/ 229 h 287"/>
              <a:gd name="T20" fmla="*/ 122 w 253"/>
              <a:gd name="T21" fmla="*/ 284 h 287"/>
              <a:gd name="T22" fmla="*/ 127 w 253"/>
              <a:gd name="T23" fmla="*/ 287 h 287"/>
              <a:gd name="T24" fmla="*/ 132 w 253"/>
              <a:gd name="T25" fmla="*/ 284 h 287"/>
              <a:gd name="T26" fmla="*/ 204 w 253"/>
              <a:gd name="T27" fmla="*/ 229 h 287"/>
              <a:gd name="T28" fmla="*/ 240 w 253"/>
              <a:gd name="T29" fmla="*/ 170 h 287"/>
              <a:gd name="T30" fmla="*/ 253 w 253"/>
              <a:gd name="T31" fmla="*/ 98 h 287"/>
              <a:gd name="T32" fmla="*/ 253 w 253"/>
              <a:gd name="T33" fmla="*/ 30 h 287"/>
              <a:gd name="T34" fmla="*/ 253 w 253"/>
              <a:gd name="T35" fmla="*/ 30 h 287"/>
              <a:gd name="T36" fmla="*/ 185 w 253"/>
              <a:gd name="T37" fmla="*/ 37 h 287"/>
              <a:gd name="T38" fmla="*/ 219 w 253"/>
              <a:gd name="T39" fmla="*/ 101 h 287"/>
              <a:gd name="T40" fmla="*/ 208 w 253"/>
              <a:gd name="T41" fmla="*/ 159 h 287"/>
              <a:gd name="T42" fmla="*/ 182 w 253"/>
              <a:gd name="T43" fmla="*/ 204 h 287"/>
              <a:gd name="T44" fmla="*/ 180 w 253"/>
              <a:gd name="T45" fmla="*/ 205 h 287"/>
              <a:gd name="T46" fmla="*/ 127 w 253"/>
              <a:gd name="T47" fmla="*/ 249 h 287"/>
              <a:gd name="T48" fmla="*/ 73 w 253"/>
              <a:gd name="T49" fmla="*/ 205 h 287"/>
              <a:gd name="T50" fmla="*/ 72 w 253"/>
              <a:gd name="T51" fmla="*/ 204 h 287"/>
              <a:gd name="T52" fmla="*/ 45 w 253"/>
              <a:gd name="T53" fmla="*/ 159 h 287"/>
              <a:gd name="T54" fmla="*/ 34 w 253"/>
              <a:gd name="T55" fmla="*/ 101 h 287"/>
              <a:gd name="T56" fmla="*/ 34 w 253"/>
              <a:gd name="T57" fmla="*/ 75 h 287"/>
              <a:gd name="T58" fmla="*/ 79 w 253"/>
              <a:gd name="T59" fmla="*/ 73 h 287"/>
              <a:gd name="T60" fmla="*/ 126 w 253"/>
              <a:gd name="T61" fmla="*/ 48 h 287"/>
              <a:gd name="T62" fmla="*/ 174 w 253"/>
              <a:gd name="T63" fmla="*/ 73 h 287"/>
              <a:gd name="T64" fmla="*/ 219 w 253"/>
              <a:gd name="T65" fmla="*/ 75 h 287"/>
              <a:gd name="T66" fmla="*/ 219 w 253"/>
              <a:gd name="T67" fmla="*/ 10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8373" y="3239854"/>
            <a:ext cx="4799224" cy="95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单击此处添加您的文字内容。本模板的所有素材和逻辑图表，均可自由编辑替换和移动。单击此处添加您的文字内容。本模板的所有素材和逻辑图表，均可自由编辑替换和移动。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6148373" y="2682831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id-ID" sz="2400" b="1" dirty="0">
              <a:solidFill>
                <a:srgbClr val="16A0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96247" y="181927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472" y="181927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2697" y="181927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05" y="181927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2609" y="4363096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05" y="4900831"/>
            <a:ext cx="2238241" cy="65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07297" y="4900830"/>
            <a:ext cx="2238241" cy="65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33533" y="4900830"/>
            <a:ext cx="2238241" cy="65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76714" y="4900830"/>
            <a:ext cx="2238241" cy="65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60275" y="4363096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43790" y="4363096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80847" y="4363096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/>
          <a:srcRect r="22358"/>
          <a:stretch>
            <a:fillRect/>
          </a:stretch>
        </p:blipFill>
        <p:spPr>
          <a:xfrm>
            <a:off x="799985" y="1931497"/>
            <a:ext cx="2108747" cy="17881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l="23297"/>
          <a:stretch>
            <a:fillRect/>
          </a:stretch>
        </p:blipFill>
        <p:spPr>
          <a:xfrm>
            <a:off x="3669511" y="1929065"/>
            <a:ext cx="2103243" cy="17733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27815"/>
          <a:stretch>
            <a:fillRect/>
          </a:stretch>
        </p:blipFill>
        <p:spPr>
          <a:xfrm>
            <a:off x="6533533" y="1929065"/>
            <a:ext cx="2108748" cy="17733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/>
          <a:srcRect r="23373"/>
          <a:stretch>
            <a:fillRect/>
          </a:stretch>
        </p:blipFill>
        <p:spPr>
          <a:xfrm>
            <a:off x="9403059" y="1930562"/>
            <a:ext cx="2108071" cy="178651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49158" y="2052646"/>
            <a:ext cx="781050" cy="3206750"/>
            <a:chOff x="4549158" y="2052646"/>
            <a:chExt cx="781050" cy="3206750"/>
          </a:xfrm>
          <a:solidFill>
            <a:srgbClr val="16A086"/>
          </a:solidFill>
        </p:grpSpPr>
        <p:sp>
          <p:nvSpPr>
            <p:cNvPr id="9" name="AutoShape 28"/>
            <p:cNvSpPr/>
            <p:nvPr/>
          </p:nvSpPr>
          <p:spPr bwMode="auto">
            <a:xfrm>
              <a:off x="4549158" y="2052646"/>
              <a:ext cx="781050" cy="3206750"/>
            </a:xfrm>
            <a:custGeom>
              <a:avLst/>
              <a:gdLst>
                <a:gd name="T0" fmla="*/ 22 w 21346"/>
                <a:gd name="T1" fmla="*/ 0 h 21600"/>
                <a:gd name="T2" fmla="*/ 30 w 21346"/>
                <a:gd name="T3" fmla="*/ 30 h 21600"/>
                <a:gd name="T4" fmla="*/ 31 w 21346"/>
                <a:gd name="T5" fmla="*/ 52 h 21600"/>
                <a:gd name="T6" fmla="*/ 33 w 21346"/>
                <a:gd name="T7" fmla="*/ 81 h 21600"/>
                <a:gd name="T8" fmla="*/ 35 w 21346"/>
                <a:gd name="T9" fmla="*/ 111 h 21600"/>
                <a:gd name="T10" fmla="*/ 36 w 21346"/>
                <a:gd name="T11" fmla="*/ 126 h 21600"/>
                <a:gd name="T12" fmla="*/ 43 w 21346"/>
                <a:gd name="T13" fmla="*/ 141 h 21600"/>
                <a:gd name="T14" fmla="*/ 45 w 21346"/>
                <a:gd name="T15" fmla="*/ 197 h 21600"/>
                <a:gd name="T16" fmla="*/ 44 w 21346"/>
                <a:gd name="T17" fmla="*/ 247 h 21600"/>
                <a:gd name="T18" fmla="*/ 39 w 21346"/>
                <a:gd name="T19" fmla="*/ 261 h 21600"/>
                <a:gd name="T20" fmla="*/ 40 w 21346"/>
                <a:gd name="T21" fmla="*/ 309 h 21600"/>
                <a:gd name="T22" fmla="*/ 42 w 21346"/>
                <a:gd name="T23" fmla="*/ 345 h 21600"/>
                <a:gd name="T24" fmla="*/ 40 w 21346"/>
                <a:gd name="T25" fmla="*/ 347 h 21600"/>
                <a:gd name="T26" fmla="*/ 39 w 21346"/>
                <a:gd name="T27" fmla="*/ 396 h 21600"/>
                <a:gd name="T28" fmla="*/ 35 w 21346"/>
                <a:gd name="T29" fmla="*/ 476 h 21600"/>
                <a:gd name="T30" fmla="*/ 34 w 21346"/>
                <a:gd name="T31" fmla="*/ 486 h 21600"/>
                <a:gd name="T32" fmla="*/ 32 w 21346"/>
                <a:gd name="T33" fmla="*/ 486 h 21600"/>
                <a:gd name="T34" fmla="*/ 32 w 21346"/>
                <a:gd name="T35" fmla="*/ 510 h 21600"/>
                <a:gd name="T36" fmla="*/ 30 w 21346"/>
                <a:gd name="T37" fmla="*/ 559 h 21600"/>
                <a:gd name="T38" fmla="*/ 25 w 21346"/>
                <a:gd name="T39" fmla="*/ 637 h 21600"/>
                <a:gd name="T40" fmla="*/ 29 w 21346"/>
                <a:gd name="T41" fmla="*/ 683 h 21600"/>
                <a:gd name="T42" fmla="*/ 32 w 21346"/>
                <a:gd name="T43" fmla="*/ 711 h 21600"/>
                <a:gd name="T44" fmla="*/ 27 w 21346"/>
                <a:gd name="T45" fmla="*/ 713 h 21600"/>
                <a:gd name="T46" fmla="*/ 25 w 21346"/>
                <a:gd name="T47" fmla="*/ 706 h 21600"/>
                <a:gd name="T48" fmla="*/ 25 w 21346"/>
                <a:gd name="T49" fmla="*/ 721 h 21600"/>
                <a:gd name="T50" fmla="*/ 23 w 21346"/>
                <a:gd name="T51" fmla="*/ 756 h 21600"/>
                <a:gd name="T52" fmla="*/ 22 w 21346"/>
                <a:gd name="T53" fmla="*/ 756 h 21600"/>
                <a:gd name="T54" fmla="*/ 22 w 21346"/>
                <a:gd name="T55" fmla="*/ 531 h 21600"/>
                <a:gd name="T56" fmla="*/ 22 w 21346"/>
                <a:gd name="T57" fmla="*/ 518 h 21600"/>
                <a:gd name="T58" fmla="*/ 22 w 21346"/>
                <a:gd name="T59" fmla="*/ 484 h 21600"/>
                <a:gd name="T60" fmla="*/ 22 w 21346"/>
                <a:gd name="T61" fmla="*/ 497 h 21600"/>
                <a:gd name="T62" fmla="*/ 22 w 21346"/>
                <a:gd name="T63" fmla="*/ 0 h 21600"/>
                <a:gd name="T64" fmla="*/ 22 w 21346"/>
                <a:gd name="T65" fmla="*/ 0 h 21600"/>
                <a:gd name="T66" fmla="*/ 22 w 21346"/>
                <a:gd name="T67" fmla="*/ 0 h 21600"/>
                <a:gd name="T68" fmla="*/ 22 w 21346"/>
                <a:gd name="T69" fmla="*/ 497 h 21600"/>
                <a:gd name="T70" fmla="*/ 21 w 21346"/>
                <a:gd name="T71" fmla="*/ 511 h 21600"/>
                <a:gd name="T72" fmla="*/ 21 w 21346"/>
                <a:gd name="T73" fmla="*/ 527 h 21600"/>
                <a:gd name="T74" fmla="*/ 22 w 21346"/>
                <a:gd name="T75" fmla="*/ 538 h 21600"/>
                <a:gd name="T76" fmla="*/ 22 w 21346"/>
                <a:gd name="T77" fmla="*/ 531 h 21600"/>
                <a:gd name="T78" fmla="*/ 22 w 21346"/>
                <a:gd name="T79" fmla="*/ 756 h 21600"/>
                <a:gd name="T80" fmla="*/ 18 w 21346"/>
                <a:gd name="T81" fmla="*/ 725 h 21600"/>
                <a:gd name="T82" fmla="*/ 18 w 21346"/>
                <a:gd name="T83" fmla="*/ 693 h 21600"/>
                <a:gd name="T84" fmla="*/ 16 w 21346"/>
                <a:gd name="T85" fmla="*/ 659 h 21600"/>
                <a:gd name="T86" fmla="*/ 10 w 21346"/>
                <a:gd name="T87" fmla="*/ 553 h 21600"/>
                <a:gd name="T88" fmla="*/ 11 w 21346"/>
                <a:gd name="T89" fmla="*/ 506 h 21600"/>
                <a:gd name="T90" fmla="*/ 10 w 21346"/>
                <a:gd name="T91" fmla="*/ 483 h 21600"/>
                <a:gd name="T92" fmla="*/ 7 w 21346"/>
                <a:gd name="T93" fmla="*/ 472 h 21600"/>
                <a:gd name="T94" fmla="*/ 6 w 21346"/>
                <a:gd name="T95" fmla="*/ 387 h 21600"/>
                <a:gd name="T96" fmla="*/ 6 w 21346"/>
                <a:gd name="T97" fmla="*/ 342 h 21600"/>
                <a:gd name="T98" fmla="*/ 2 w 21346"/>
                <a:gd name="T99" fmla="*/ 340 h 21600"/>
                <a:gd name="T100" fmla="*/ 5 w 21346"/>
                <a:gd name="T101" fmla="*/ 301 h 21600"/>
                <a:gd name="T102" fmla="*/ 6 w 21346"/>
                <a:gd name="T103" fmla="*/ 271 h 21600"/>
                <a:gd name="T104" fmla="*/ 0 w 21346"/>
                <a:gd name="T105" fmla="*/ 251 h 21600"/>
                <a:gd name="T106" fmla="*/ 0 w 21346"/>
                <a:gd name="T107" fmla="*/ 194 h 21600"/>
                <a:gd name="T108" fmla="*/ 1 w 21346"/>
                <a:gd name="T109" fmla="*/ 170 h 21600"/>
                <a:gd name="T110" fmla="*/ 5 w 21346"/>
                <a:gd name="T111" fmla="*/ 128 h 21600"/>
                <a:gd name="T112" fmla="*/ 10 w 21346"/>
                <a:gd name="T113" fmla="*/ 120 h 21600"/>
                <a:gd name="T114" fmla="*/ 10 w 21346"/>
                <a:gd name="T115" fmla="*/ 105 h 21600"/>
                <a:gd name="T116" fmla="*/ 13 w 21346"/>
                <a:gd name="T117" fmla="*/ 83 h 21600"/>
                <a:gd name="T118" fmla="*/ 13 w 21346"/>
                <a:gd name="T119" fmla="*/ 53 h 21600"/>
                <a:gd name="T120" fmla="*/ 22 w 21346"/>
                <a:gd name="T121" fmla="*/ 0 h 21600"/>
                <a:gd name="T122" fmla="*/ 22 w 21346"/>
                <a:gd name="T123" fmla="*/ 0 h 216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346" h="21600">
                  <a:moveTo>
                    <a:pt x="10270" y="0"/>
                  </a:moveTo>
                  <a:cubicBezTo>
                    <a:pt x="12100" y="0"/>
                    <a:pt x="13809" y="422"/>
                    <a:pt x="14175" y="845"/>
                  </a:cubicBezTo>
                  <a:cubicBezTo>
                    <a:pt x="14541" y="1267"/>
                    <a:pt x="14785" y="1237"/>
                    <a:pt x="14785" y="1478"/>
                  </a:cubicBezTo>
                  <a:cubicBezTo>
                    <a:pt x="14785" y="1689"/>
                    <a:pt x="15151" y="1961"/>
                    <a:pt x="15395" y="2323"/>
                  </a:cubicBezTo>
                  <a:cubicBezTo>
                    <a:pt x="15639" y="2685"/>
                    <a:pt x="15761" y="2926"/>
                    <a:pt x="16494" y="3168"/>
                  </a:cubicBezTo>
                  <a:cubicBezTo>
                    <a:pt x="17226" y="3379"/>
                    <a:pt x="17104" y="3590"/>
                    <a:pt x="17104" y="3590"/>
                  </a:cubicBezTo>
                  <a:cubicBezTo>
                    <a:pt x="17104" y="3590"/>
                    <a:pt x="19544" y="3620"/>
                    <a:pt x="20277" y="4042"/>
                  </a:cubicBezTo>
                  <a:cubicBezTo>
                    <a:pt x="20887" y="4465"/>
                    <a:pt x="21009" y="5189"/>
                    <a:pt x="21253" y="5641"/>
                  </a:cubicBezTo>
                  <a:cubicBezTo>
                    <a:pt x="21497" y="6124"/>
                    <a:pt x="21253" y="6697"/>
                    <a:pt x="20643" y="7059"/>
                  </a:cubicBezTo>
                  <a:cubicBezTo>
                    <a:pt x="19911" y="7421"/>
                    <a:pt x="18446" y="7451"/>
                    <a:pt x="18446" y="7451"/>
                  </a:cubicBezTo>
                  <a:cubicBezTo>
                    <a:pt x="18446" y="7451"/>
                    <a:pt x="18202" y="8206"/>
                    <a:pt x="19056" y="8839"/>
                  </a:cubicBezTo>
                  <a:cubicBezTo>
                    <a:pt x="19911" y="9503"/>
                    <a:pt x="20521" y="9835"/>
                    <a:pt x="19789" y="9865"/>
                  </a:cubicBezTo>
                  <a:cubicBezTo>
                    <a:pt x="19056" y="9895"/>
                    <a:pt x="18690" y="9925"/>
                    <a:pt x="18690" y="9925"/>
                  </a:cubicBezTo>
                  <a:cubicBezTo>
                    <a:pt x="18690" y="9925"/>
                    <a:pt x="18690" y="10770"/>
                    <a:pt x="18202" y="11313"/>
                  </a:cubicBezTo>
                  <a:cubicBezTo>
                    <a:pt x="17714" y="11856"/>
                    <a:pt x="16494" y="13244"/>
                    <a:pt x="16494" y="13606"/>
                  </a:cubicBezTo>
                  <a:cubicBezTo>
                    <a:pt x="16494" y="13937"/>
                    <a:pt x="16494" y="13877"/>
                    <a:pt x="15883" y="13877"/>
                  </a:cubicBezTo>
                  <a:cubicBezTo>
                    <a:pt x="15395" y="13877"/>
                    <a:pt x="15029" y="13877"/>
                    <a:pt x="15029" y="13877"/>
                  </a:cubicBezTo>
                  <a:cubicBezTo>
                    <a:pt x="15029" y="13877"/>
                    <a:pt x="15151" y="14420"/>
                    <a:pt x="14907" y="14571"/>
                  </a:cubicBezTo>
                  <a:cubicBezTo>
                    <a:pt x="14663" y="14692"/>
                    <a:pt x="15029" y="15325"/>
                    <a:pt x="14297" y="15989"/>
                  </a:cubicBezTo>
                  <a:cubicBezTo>
                    <a:pt x="13443" y="16653"/>
                    <a:pt x="11856" y="17739"/>
                    <a:pt x="11856" y="18221"/>
                  </a:cubicBezTo>
                  <a:cubicBezTo>
                    <a:pt x="11856" y="18704"/>
                    <a:pt x="12589" y="19277"/>
                    <a:pt x="13565" y="19518"/>
                  </a:cubicBezTo>
                  <a:cubicBezTo>
                    <a:pt x="14419" y="19730"/>
                    <a:pt x="15639" y="20212"/>
                    <a:pt x="15029" y="20333"/>
                  </a:cubicBezTo>
                  <a:cubicBezTo>
                    <a:pt x="14297" y="20454"/>
                    <a:pt x="13443" y="20423"/>
                    <a:pt x="12711" y="20393"/>
                  </a:cubicBezTo>
                  <a:cubicBezTo>
                    <a:pt x="12100" y="20333"/>
                    <a:pt x="11734" y="20182"/>
                    <a:pt x="11734" y="20182"/>
                  </a:cubicBezTo>
                  <a:cubicBezTo>
                    <a:pt x="11734" y="20182"/>
                    <a:pt x="11734" y="20423"/>
                    <a:pt x="11978" y="20604"/>
                  </a:cubicBezTo>
                  <a:cubicBezTo>
                    <a:pt x="12344" y="20816"/>
                    <a:pt x="11978" y="21600"/>
                    <a:pt x="10758" y="21600"/>
                  </a:cubicBezTo>
                  <a:cubicBezTo>
                    <a:pt x="10514" y="21600"/>
                    <a:pt x="10392" y="21600"/>
                    <a:pt x="10270" y="21600"/>
                  </a:cubicBezTo>
                  <a:cubicBezTo>
                    <a:pt x="10270" y="15174"/>
                    <a:pt x="10270" y="15174"/>
                    <a:pt x="10270" y="15174"/>
                  </a:cubicBezTo>
                  <a:cubicBezTo>
                    <a:pt x="10270" y="15054"/>
                    <a:pt x="10392" y="14903"/>
                    <a:pt x="10514" y="14812"/>
                  </a:cubicBezTo>
                  <a:cubicBezTo>
                    <a:pt x="10758" y="14661"/>
                    <a:pt x="10514" y="14330"/>
                    <a:pt x="10514" y="13847"/>
                  </a:cubicBezTo>
                  <a:cubicBezTo>
                    <a:pt x="10514" y="13847"/>
                    <a:pt x="10392" y="14028"/>
                    <a:pt x="10270" y="14209"/>
                  </a:cubicBezTo>
                  <a:lnTo>
                    <a:pt x="10270" y="0"/>
                  </a:lnTo>
                  <a:close/>
                  <a:moveTo>
                    <a:pt x="10148" y="0"/>
                  </a:moveTo>
                  <a:cubicBezTo>
                    <a:pt x="10270" y="0"/>
                    <a:pt x="10270" y="0"/>
                    <a:pt x="10270" y="0"/>
                  </a:cubicBezTo>
                  <a:cubicBezTo>
                    <a:pt x="10270" y="14209"/>
                    <a:pt x="10270" y="14209"/>
                    <a:pt x="10270" y="14209"/>
                  </a:cubicBezTo>
                  <a:cubicBezTo>
                    <a:pt x="10148" y="14360"/>
                    <a:pt x="10026" y="14511"/>
                    <a:pt x="9904" y="14601"/>
                  </a:cubicBezTo>
                  <a:cubicBezTo>
                    <a:pt x="9782" y="14782"/>
                    <a:pt x="10026" y="14933"/>
                    <a:pt x="10026" y="15054"/>
                  </a:cubicBezTo>
                  <a:cubicBezTo>
                    <a:pt x="10026" y="15204"/>
                    <a:pt x="10148" y="15385"/>
                    <a:pt x="10148" y="15385"/>
                  </a:cubicBezTo>
                  <a:cubicBezTo>
                    <a:pt x="10148" y="15385"/>
                    <a:pt x="10148" y="15295"/>
                    <a:pt x="10270" y="15174"/>
                  </a:cubicBezTo>
                  <a:cubicBezTo>
                    <a:pt x="10270" y="21600"/>
                    <a:pt x="10270" y="21600"/>
                    <a:pt x="10270" y="21600"/>
                  </a:cubicBezTo>
                  <a:cubicBezTo>
                    <a:pt x="9172" y="21509"/>
                    <a:pt x="8439" y="21178"/>
                    <a:pt x="8439" y="20725"/>
                  </a:cubicBezTo>
                  <a:cubicBezTo>
                    <a:pt x="8561" y="20212"/>
                    <a:pt x="8073" y="20122"/>
                    <a:pt x="8439" y="19820"/>
                  </a:cubicBezTo>
                  <a:cubicBezTo>
                    <a:pt x="8805" y="19518"/>
                    <a:pt x="8317" y="19307"/>
                    <a:pt x="7707" y="18825"/>
                  </a:cubicBezTo>
                  <a:cubicBezTo>
                    <a:pt x="7097" y="18372"/>
                    <a:pt x="4778" y="16321"/>
                    <a:pt x="4900" y="15808"/>
                  </a:cubicBezTo>
                  <a:cubicBezTo>
                    <a:pt x="5022" y="15265"/>
                    <a:pt x="5266" y="14812"/>
                    <a:pt x="5022" y="14480"/>
                  </a:cubicBezTo>
                  <a:cubicBezTo>
                    <a:pt x="4900" y="14118"/>
                    <a:pt x="4778" y="13817"/>
                    <a:pt x="4778" y="13817"/>
                  </a:cubicBezTo>
                  <a:cubicBezTo>
                    <a:pt x="4778" y="13817"/>
                    <a:pt x="3192" y="13968"/>
                    <a:pt x="3192" y="13485"/>
                  </a:cubicBezTo>
                  <a:cubicBezTo>
                    <a:pt x="3192" y="12972"/>
                    <a:pt x="2948" y="11524"/>
                    <a:pt x="2704" y="11072"/>
                  </a:cubicBezTo>
                  <a:cubicBezTo>
                    <a:pt x="2582" y="10649"/>
                    <a:pt x="2948" y="9774"/>
                    <a:pt x="2948" y="9774"/>
                  </a:cubicBezTo>
                  <a:cubicBezTo>
                    <a:pt x="2948" y="9774"/>
                    <a:pt x="1483" y="9744"/>
                    <a:pt x="995" y="9714"/>
                  </a:cubicBezTo>
                  <a:cubicBezTo>
                    <a:pt x="507" y="9654"/>
                    <a:pt x="2216" y="8899"/>
                    <a:pt x="2582" y="8598"/>
                  </a:cubicBezTo>
                  <a:cubicBezTo>
                    <a:pt x="2948" y="8296"/>
                    <a:pt x="2826" y="7753"/>
                    <a:pt x="2826" y="7753"/>
                  </a:cubicBezTo>
                  <a:cubicBezTo>
                    <a:pt x="2826" y="7753"/>
                    <a:pt x="263" y="7723"/>
                    <a:pt x="141" y="7180"/>
                  </a:cubicBezTo>
                  <a:cubicBezTo>
                    <a:pt x="19" y="6667"/>
                    <a:pt x="-103" y="5883"/>
                    <a:pt x="141" y="5551"/>
                  </a:cubicBezTo>
                  <a:cubicBezTo>
                    <a:pt x="263" y="5249"/>
                    <a:pt x="385" y="5279"/>
                    <a:pt x="629" y="4857"/>
                  </a:cubicBezTo>
                  <a:cubicBezTo>
                    <a:pt x="751" y="4435"/>
                    <a:pt x="1605" y="3680"/>
                    <a:pt x="2582" y="3650"/>
                  </a:cubicBezTo>
                  <a:cubicBezTo>
                    <a:pt x="3436" y="3620"/>
                    <a:pt x="4534" y="3439"/>
                    <a:pt x="4534" y="3439"/>
                  </a:cubicBezTo>
                  <a:cubicBezTo>
                    <a:pt x="4534" y="3439"/>
                    <a:pt x="3680" y="3198"/>
                    <a:pt x="4778" y="2987"/>
                  </a:cubicBezTo>
                  <a:cubicBezTo>
                    <a:pt x="5877" y="2775"/>
                    <a:pt x="6487" y="2685"/>
                    <a:pt x="5999" y="2383"/>
                  </a:cubicBezTo>
                  <a:cubicBezTo>
                    <a:pt x="5511" y="2112"/>
                    <a:pt x="5877" y="1901"/>
                    <a:pt x="6121" y="1508"/>
                  </a:cubicBezTo>
                  <a:cubicBezTo>
                    <a:pt x="6365" y="1146"/>
                    <a:pt x="7097" y="0"/>
                    <a:pt x="10148" y="0"/>
                  </a:cubicBezTo>
                  <a:close/>
                  <a:moveTo>
                    <a:pt x="10148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29"/>
            <p:cNvSpPr/>
            <p:nvPr/>
          </p:nvSpPr>
          <p:spPr bwMode="auto">
            <a:xfrm>
              <a:off x="4867452" y="2504290"/>
              <a:ext cx="184150" cy="348456"/>
            </a:xfrm>
            <a:custGeom>
              <a:avLst/>
              <a:gdLst>
                <a:gd name="T0" fmla="*/ 0 w 21314"/>
                <a:gd name="T1" fmla="*/ 0 h 20729"/>
                <a:gd name="T2" fmla="*/ 1 w 21314"/>
                <a:gd name="T3" fmla="*/ 2 h 20729"/>
                <a:gd name="T4" fmla="*/ 1 w 21314"/>
                <a:gd name="T5" fmla="*/ 7 h 20729"/>
                <a:gd name="T6" fmla="*/ 2 w 21314"/>
                <a:gd name="T7" fmla="*/ 5 h 20729"/>
                <a:gd name="T8" fmla="*/ 2 w 21314"/>
                <a:gd name="T9" fmla="*/ 3 h 20729"/>
                <a:gd name="T10" fmla="*/ 3 w 21314"/>
                <a:gd name="T11" fmla="*/ 0 h 20729"/>
                <a:gd name="T12" fmla="*/ 3 w 21314"/>
                <a:gd name="T13" fmla="*/ 2 h 20729"/>
                <a:gd name="T14" fmla="*/ 2 w 21314"/>
                <a:gd name="T15" fmla="*/ 6 h 20729"/>
                <a:gd name="T16" fmla="*/ 1 w 21314"/>
                <a:gd name="T17" fmla="*/ 9 h 20729"/>
                <a:gd name="T18" fmla="*/ 1 w 21314"/>
                <a:gd name="T19" fmla="*/ 6 h 20729"/>
                <a:gd name="T20" fmla="*/ 0 w 21314"/>
                <a:gd name="T21" fmla="*/ 0 h 20729"/>
                <a:gd name="T22" fmla="*/ 0 w 21314"/>
                <a:gd name="T23" fmla="*/ 0 h 207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314" h="20729">
                  <a:moveTo>
                    <a:pt x="0" y="533"/>
                  </a:moveTo>
                  <a:cubicBezTo>
                    <a:pt x="0" y="533"/>
                    <a:pt x="5657" y="2933"/>
                    <a:pt x="5657" y="4800"/>
                  </a:cubicBezTo>
                  <a:cubicBezTo>
                    <a:pt x="5657" y="6933"/>
                    <a:pt x="8229" y="13333"/>
                    <a:pt x="9257" y="15200"/>
                  </a:cubicBezTo>
                  <a:cubicBezTo>
                    <a:pt x="10800" y="17067"/>
                    <a:pt x="11314" y="12800"/>
                    <a:pt x="13371" y="10933"/>
                  </a:cubicBezTo>
                  <a:cubicBezTo>
                    <a:pt x="15429" y="9067"/>
                    <a:pt x="15943" y="7200"/>
                    <a:pt x="14914" y="5867"/>
                  </a:cubicBezTo>
                  <a:cubicBezTo>
                    <a:pt x="13886" y="4267"/>
                    <a:pt x="18000" y="3733"/>
                    <a:pt x="21086" y="0"/>
                  </a:cubicBezTo>
                  <a:cubicBezTo>
                    <a:pt x="21600" y="1333"/>
                    <a:pt x="21086" y="2400"/>
                    <a:pt x="21086" y="4000"/>
                  </a:cubicBezTo>
                  <a:cubicBezTo>
                    <a:pt x="21086" y="5333"/>
                    <a:pt x="16457" y="12267"/>
                    <a:pt x="14914" y="13600"/>
                  </a:cubicBezTo>
                  <a:cubicBezTo>
                    <a:pt x="13886" y="14933"/>
                    <a:pt x="10286" y="19200"/>
                    <a:pt x="10286" y="20533"/>
                  </a:cubicBezTo>
                  <a:cubicBezTo>
                    <a:pt x="9771" y="21600"/>
                    <a:pt x="6686" y="18133"/>
                    <a:pt x="4629" y="14133"/>
                  </a:cubicBezTo>
                  <a:cubicBezTo>
                    <a:pt x="3086" y="10133"/>
                    <a:pt x="0" y="4267"/>
                    <a:pt x="0" y="533"/>
                  </a:cubicBezTo>
                  <a:close/>
                  <a:moveTo>
                    <a:pt x="0" y="533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30"/>
            <p:cNvSpPr/>
            <p:nvPr/>
          </p:nvSpPr>
          <p:spPr bwMode="auto">
            <a:xfrm>
              <a:off x="5031758" y="3167865"/>
              <a:ext cx="41275" cy="71438"/>
            </a:xfrm>
            <a:custGeom>
              <a:avLst/>
              <a:gdLst>
                <a:gd name="T0" fmla="*/ 0 w 21600"/>
                <a:gd name="T1" fmla="*/ 0 h 18933"/>
                <a:gd name="T2" fmla="*/ 0 w 21600"/>
                <a:gd name="T3" fmla="*/ 0 h 18933"/>
                <a:gd name="T4" fmla="*/ 0 w 21600"/>
                <a:gd name="T5" fmla="*/ 0 h 18933"/>
                <a:gd name="T6" fmla="*/ 0 w 21600"/>
                <a:gd name="T7" fmla="*/ 0 h 18933"/>
                <a:gd name="T8" fmla="*/ 0 w 21600"/>
                <a:gd name="T9" fmla="*/ 0 h 18933"/>
                <a:gd name="T10" fmla="*/ 0 w 21600"/>
                <a:gd name="T11" fmla="*/ 0 h 189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8933">
                  <a:moveTo>
                    <a:pt x="4800" y="0"/>
                  </a:moveTo>
                  <a:cubicBezTo>
                    <a:pt x="4800" y="0"/>
                    <a:pt x="2400" y="13200"/>
                    <a:pt x="0" y="16800"/>
                  </a:cubicBezTo>
                  <a:cubicBezTo>
                    <a:pt x="0" y="21600"/>
                    <a:pt x="21600" y="16800"/>
                    <a:pt x="21600" y="1680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4800" y="0"/>
                  </a:lnTo>
                  <a:close/>
                  <a:moveTo>
                    <a:pt x="4800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12761" y="2052646"/>
            <a:ext cx="946150" cy="3352800"/>
            <a:chOff x="6612761" y="2052646"/>
            <a:chExt cx="946150" cy="3352800"/>
          </a:xfrm>
          <a:solidFill>
            <a:srgbClr val="2D3E50"/>
          </a:solidFill>
        </p:grpSpPr>
        <p:sp>
          <p:nvSpPr>
            <p:cNvPr id="14" name="AutoShape 32"/>
            <p:cNvSpPr/>
            <p:nvPr/>
          </p:nvSpPr>
          <p:spPr bwMode="auto">
            <a:xfrm>
              <a:off x="6612761" y="2052646"/>
              <a:ext cx="946150" cy="3352800"/>
            </a:xfrm>
            <a:custGeom>
              <a:avLst/>
              <a:gdLst>
                <a:gd name="T0" fmla="*/ 40 w 20967"/>
                <a:gd name="T1" fmla="*/ 0 h 21600"/>
                <a:gd name="T2" fmla="*/ 28 w 20967"/>
                <a:gd name="T3" fmla="*/ 40 h 21600"/>
                <a:gd name="T4" fmla="*/ 29 w 20967"/>
                <a:gd name="T5" fmla="*/ 84 h 21600"/>
                <a:gd name="T6" fmla="*/ 31 w 20967"/>
                <a:gd name="T7" fmla="*/ 92 h 21600"/>
                <a:gd name="T8" fmla="*/ 32 w 20967"/>
                <a:gd name="T9" fmla="*/ 111 h 21600"/>
                <a:gd name="T10" fmla="*/ 34 w 20967"/>
                <a:gd name="T11" fmla="*/ 121 h 21600"/>
                <a:gd name="T12" fmla="*/ 31 w 20967"/>
                <a:gd name="T13" fmla="*/ 137 h 21600"/>
                <a:gd name="T14" fmla="*/ 22 w 20967"/>
                <a:gd name="T15" fmla="*/ 152 h 21600"/>
                <a:gd name="T16" fmla="*/ 14 w 20967"/>
                <a:gd name="T17" fmla="*/ 176 h 21600"/>
                <a:gd name="T18" fmla="*/ 6 w 20967"/>
                <a:gd name="T19" fmla="*/ 217 h 21600"/>
                <a:gd name="T20" fmla="*/ 0 w 20967"/>
                <a:gd name="T21" fmla="*/ 264 h 21600"/>
                <a:gd name="T22" fmla="*/ 12 w 20967"/>
                <a:gd name="T23" fmla="*/ 287 h 21600"/>
                <a:gd name="T24" fmla="*/ 18 w 20967"/>
                <a:gd name="T25" fmla="*/ 278 h 21600"/>
                <a:gd name="T26" fmla="*/ 14 w 20967"/>
                <a:gd name="T27" fmla="*/ 354 h 21600"/>
                <a:gd name="T28" fmla="*/ 11 w 20967"/>
                <a:gd name="T29" fmla="*/ 432 h 21600"/>
                <a:gd name="T30" fmla="*/ 16 w 20967"/>
                <a:gd name="T31" fmla="*/ 440 h 21600"/>
                <a:gd name="T32" fmla="*/ 19 w 20967"/>
                <a:gd name="T33" fmla="*/ 539 h 21600"/>
                <a:gd name="T34" fmla="*/ 23 w 20967"/>
                <a:gd name="T35" fmla="*/ 634 h 21600"/>
                <a:gd name="T36" fmla="*/ 24 w 20967"/>
                <a:gd name="T37" fmla="*/ 694 h 21600"/>
                <a:gd name="T38" fmla="*/ 15 w 20967"/>
                <a:gd name="T39" fmla="*/ 733 h 21600"/>
                <a:gd name="T40" fmla="*/ 6 w 20967"/>
                <a:gd name="T41" fmla="*/ 740 h 21600"/>
                <a:gd name="T42" fmla="*/ 7 w 20967"/>
                <a:gd name="T43" fmla="*/ 754 h 21600"/>
                <a:gd name="T44" fmla="*/ 22 w 20967"/>
                <a:gd name="T45" fmla="*/ 749 h 21600"/>
                <a:gd name="T46" fmla="*/ 28 w 20967"/>
                <a:gd name="T47" fmla="*/ 742 h 21600"/>
                <a:gd name="T48" fmla="*/ 31 w 20967"/>
                <a:gd name="T49" fmla="*/ 750 h 21600"/>
                <a:gd name="T50" fmla="*/ 37 w 20967"/>
                <a:gd name="T51" fmla="*/ 738 h 21600"/>
                <a:gd name="T52" fmla="*/ 38 w 20967"/>
                <a:gd name="T53" fmla="*/ 706 h 21600"/>
                <a:gd name="T54" fmla="*/ 37 w 20967"/>
                <a:gd name="T55" fmla="*/ 669 h 21600"/>
                <a:gd name="T56" fmla="*/ 39 w 20967"/>
                <a:gd name="T57" fmla="*/ 616 h 21600"/>
                <a:gd name="T58" fmla="*/ 39 w 20967"/>
                <a:gd name="T59" fmla="*/ 574 h 21600"/>
                <a:gd name="T60" fmla="*/ 38 w 20967"/>
                <a:gd name="T61" fmla="*/ 534 h 21600"/>
                <a:gd name="T62" fmla="*/ 38 w 20967"/>
                <a:gd name="T63" fmla="*/ 507 h 21600"/>
                <a:gd name="T64" fmla="*/ 42 w 20967"/>
                <a:gd name="T65" fmla="*/ 583 h 21600"/>
                <a:gd name="T66" fmla="*/ 45 w 20967"/>
                <a:gd name="T67" fmla="*/ 673 h 21600"/>
                <a:gd name="T68" fmla="*/ 48 w 20967"/>
                <a:gd name="T69" fmla="*/ 727 h 21600"/>
                <a:gd name="T70" fmla="*/ 50 w 20967"/>
                <a:gd name="T71" fmla="*/ 752 h 21600"/>
                <a:gd name="T72" fmla="*/ 48 w 20967"/>
                <a:gd name="T73" fmla="*/ 784 h 21600"/>
                <a:gd name="T74" fmla="*/ 49 w 20967"/>
                <a:gd name="T75" fmla="*/ 826 h 21600"/>
                <a:gd name="T76" fmla="*/ 60 w 20967"/>
                <a:gd name="T77" fmla="*/ 800 h 21600"/>
                <a:gd name="T78" fmla="*/ 61 w 20967"/>
                <a:gd name="T79" fmla="*/ 757 h 21600"/>
                <a:gd name="T80" fmla="*/ 63 w 20967"/>
                <a:gd name="T81" fmla="*/ 724 h 21600"/>
                <a:gd name="T82" fmla="*/ 63 w 20967"/>
                <a:gd name="T83" fmla="*/ 678 h 21600"/>
                <a:gd name="T84" fmla="*/ 61 w 20967"/>
                <a:gd name="T85" fmla="*/ 595 h 21600"/>
                <a:gd name="T86" fmla="*/ 58 w 20967"/>
                <a:gd name="T87" fmla="*/ 497 h 21600"/>
                <a:gd name="T88" fmla="*/ 58 w 20967"/>
                <a:gd name="T89" fmla="*/ 444 h 21600"/>
                <a:gd name="T90" fmla="*/ 65 w 20967"/>
                <a:gd name="T91" fmla="*/ 433 h 21600"/>
                <a:gd name="T92" fmla="*/ 62 w 20967"/>
                <a:gd name="T93" fmla="*/ 372 h 21600"/>
                <a:gd name="T94" fmla="*/ 59 w 20967"/>
                <a:gd name="T95" fmla="*/ 308 h 21600"/>
                <a:gd name="T96" fmla="*/ 60 w 20967"/>
                <a:gd name="T97" fmla="*/ 266 h 21600"/>
                <a:gd name="T98" fmla="*/ 66 w 20967"/>
                <a:gd name="T99" fmla="*/ 211 h 21600"/>
                <a:gd name="T100" fmla="*/ 66 w 20967"/>
                <a:gd name="T101" fmla="*/ 150 h 21600"/>
                <a:gd name="T102" fmla="*/ 56 w 20967"/>
                <a:gd name="T103" fmla="*/ 137 h 21600"/>
                <a:gd name="T104" fmla="*/ 50 w 20967"/>
                <a:gd name="T105" fmla="*/ 114 h 21600"/>
                <a:gd name="T106" fmla="*/ 48 w 20967"/>
                <a:gd name="T107" fmla="*/ 106 h 21600"/>
                <a:gd name="T108" fmla="*/ 49 w 20967"/>
                <a:gd name="T109" fmla="*/ 92 h 21600"/>
                <a:gd name="T110" fmla="*/ 52 w 20967"/>
                <a:gd name="T111" fmla="*/ 77 h 21600"/>
                <a:gd name="T112" fmla="*/ 52 w 20967"/>
                <a:gd name="T113" fmla="*/ 33 h 21600"/>
                <a:gd name="T114" fmla="*/ 40 w 20967"/>
                <a:gd name="T115" fmla="*/ 0 h 21600"/>
                <a:gd name="T116" fmla="*/ 40 w 20967"/>
                <a:gd name="T117" fmla="*/ 0 h 21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0967" h="21600">
                  <a:moveTo>
                    <a:pt x="12347" y="0"/>
                  </a:moveTo>
                  <a:cubicBezTo>
                    <a:pt x="10928" y="0"/>
                    <a:pt x="8721" y="414"/>
                    <a:pt x="8721" y="1059"/>
                  </a:cubicBezTo>
                  <a:cubicBezTo>
                    <a:pt x="8721" y="1704"/>
                    <a:pt x="8879" y="1980"/>
                    <a:pt x="9036" y="2211"/>
                  </a:cubicBezTo>
                  <a:cubicBezTo>
                    <a:pt x="9194" y="2395"/>
                    <a:pt x="9509" y="2395"/>
                    <a:pt x="9509" y="2395"/>
                  </a:cubicBezTo>
                  <a:cubicBezTo>
                    <a:pt x="9509" y="2395"/>
                    <a:pt x="9352" y="2809"/>
                    <a:pt x="9824" y="2901"/>
                  </a:cubicBezTo>
                  <a:cubicBezTo>
                    <a:pt x="10297" y="3040"/>
                    <a:pt x="10455" y="3040"/>
                    <a:pt x="10455" y="3178"/>
                  </a:cubicBezTo>
                  <a:cubicBezTo>
                    <a:pt x="10455" y="3316"/>
                    <a:pt x="10140" y="3454"/>
                    <a:pt x="9667" y="3592"/>
                  </a:cubicBezTo>
                  <a:cubicBezTo>
                    <a:pt x="9352" y="3730"/>
                    <a:pt x="7617" y="3869"/>
                    <a:pt x="6671" y="3961"/>
                  </a:cubicBezTo>
                  <a:cubicBezTo>
                    <a:pt x="5568" y="4099"/>
                    <a:pt x="4937" y="4237"/>
                    <a:pt x="4306" y="4606"/>
                  </a:cubicBezTo>
                  <a:cubicBezTo>
                    <a:pt x="3833" y="4928"/>
                    <a:pt x="3045" y="5388"/>
                    <a:pt x="1941" y="5665"/>
                  </a:cubicBezTo>
                  <a:cubicBezTo>
                    <a:pt x="995" y="5987"/>
                    <a:pt x="-266" y="6448"/>
                    <a:pt x="49" y="6908"/>
                  </a:cubicBezTo>
                  <a:cubicBezTo>
                    <a:pt x="522" y="7323"/>
                    <a:pt x="2572" y="7691"/>
                    <a:pt x="3833" y="7507"/>
                  </a:cubicBezTo>
                  <a:cubicBezTo>
                    <a:pt x="4937" y="7323"/>
                    <a:pt x="5410" y="7277"/>
                    <a:pt x="5410" y="7277"/>
                  </a:cubicBezTo>
                  <a:cubicBezTo>
                    <a:pt x="5410" y="7277"/>
                    <a:pt x="4622" y="8290"/>
                    <a:pt x="4306" y="9257"/>
                  </a:cubicBezTo>
                  <a:cubicBezTo>
                    <a:pt x="3991" y="10270"/>
                    <a:pt x="3045" y="11238"/>
                    <a:pt x="3518" y="11284"/>
                  </a:cubicBezTo>
                  <a:cubicBezTo>
                    <a:pt x="4149" y="11376"/>
                    <a:pt x="4937" y="11514"/>
                    <a:pt x="4937" y="11514"/>
                  </a:cubicBezTo>
                  <a:cubicBezTo>
                    <a:pt x="4937" y="11514"/>
                    <a:pt x="5095" y="12896"/>
                    <a:pt x="5883" y="14093"/>
                  </a:cubicBezTo>
                  <a:cubicBezTo>
                    <a:pt x="6671" y="15290"/>
                    <a:pt x="6987" y="15843"/>
                    <a:pt x="7144" y="16580"/>
                  </a:cubicBezTo>
                  <a:cubicBezTo>
                    <a:pt x="7302" y="17317"/>
                    <a:pt x="7460" y="17823"/>
                    <a:pt x="7302" y="18146"/>
                  </a:cubicBezTo>
                  <a:cubicBezTo>
                    <a:pt x="7144" y="18422"/>
                    <a:pt x="5725" y="19021"/>
                    <a:pt x="4779" y="19159"/>
                  </a:cubicBezTo>
                  <a:cubicBezTo>
                    <a:pt x="3991" y="19251"/>
                    <a:pt x="2572" y="19251"/>
                    <a:pt x="1941" y="19343"/>
                  </a:cubicBezTo>
                  <a:cubicBezTo>
                    <a:pt x="1311" y="19389"/>
                    <a:pt x="838" y="19620"/>
                    <a:pt x="2257" y="19712"/>
                  </a:cubicBezTo>
                  <a:cubicBezTo>
                    <a:pt x="3676" y="19758"/>
                    <a:pt x="6198" y="19666"/>
                    <a:pt x="6829" y="19574"/>
                  </a:cubicBezTo>
                  <a:cubicBezTo>
                    <a:pt x="7460" y="19528"/>
                    <a:pt x="8563" y="19389"/>
                    <a:pt x="8563" y="19389"/>
                  </a:cubicBezTo>
                  <a:cubicBezTo>
                    <a:pt x="8563" y="19389"/>
                    <a:pt x="8248" y="19620"/>
                    <a:pt x="9667" y="19620"/>
                  </a:cubicBezTo>
                  <a:cubicBezTo>
                    <a:pt x="11243" y="19620"/>
                    <a:pt x="11401" y="19574"/>
                    <a:pt x="11559" y="19297"/>
                  </a:cubicBezTo>
                  <a:cubicBezTo>
                    <a:pt x="11559" y="19021"/>
                    <a:pt x="11559" y="18652"/>
                    <a:pt x="11716" y="18468"/>
                  </a:cubicBezTo>
                  <a:cubicBezTo>
                    <a:pt x="12032" y="18284"/>
                    <a:pt x="10928" y="17777"/>
                    <a:pt x="11401" y="17501"/>
                  </a:cubicBezTo>
                  <a:cubicBezTo>
                    <a:pt x="12032" y="17271"/>
                    <a:pt x="12505" y="16534"/>
                    <a:pt x="12032" y="16119"/>
                  </a:cubicBezTo>
                  <a:cubicBezTo>
                    <a:pt x="11559" y="15705"/>
                    <a:pt x="12189" y="15290"/>
                    <a:pt x="12032" y="15014"/>
                  </a:cubicBezTo>
                  <a:cubicBezTo>
                    <a:pt x="11874" y="14738"/>
                    <a:pt x="11716" y="14369"/>
                    <a:pt x="11716" y="13955"/>
                  </a:cubicBezTo>
                  <a:cubicBezTo>
                    <a:pt x="11716" y="13540"/>
                    <a:pt x="11716" y="13264"/>
                    <a:pt x="11716" y="13264"/>
                  </a:cubicBezTo>
                  <a:cubicBezTo>
                    <a:pt x="11716" y="13264"/>
                    <a:pt x="12662" y="14830"/>
                    <a:pt x="12978" y="15244"/>
                  </a:cubicBezTo>
                  <a:cubicBezTo>
                    <a:pt x="13293" y="15659"/>
                    <a:pt x="13766" y="17133"/>
                    <a:pt x="13766" y="17593"/>
                  </a:cubicBezTo>
                  <a:cubicBezTo>
                    <a:pt x="13766" y="18054"/>
                    <a:pt x="14870" y="18652"/>
                    <a:pt x="14870" y="19021"/>
                  </a:cubicBezTo>
                  <a:cubicBezTo>
                    <a:pt x="15027" y="19435"/>
                    <a:pt x="15027" y="19666"/>
                    <a:pt x="15343" y="19666"/>
                  </a:cubicBezTo>
                  <a:cubicBezTo>
                    <a:pt x="15816" y="19666"/>
                    <a:pt x="15027" y="20126"/>
                    <a:pt x="14712" y="20495"/>
                  </a:cubicBezTo>
                  <a:cubicBezTo>
                    <a:pt x="14554" y="20817"/>
                    <a:pt x="13608" y="21600"/>
                    <a:pt x="15185" y="21600"/>
                  </a:cubicBezTo>
                  <a:cubicBezTo>
                    <a:pt x="16919" y="21600"/>
                    <a:pt x="18654" y="21416"/>
                    <a:pt x="18654" y="20909"/>
                  </a:cubicBezTo>
                  <a:cubicBezTo>
                    <a:pt x="18811" y="20449"/>
                    <a:pt x="18496" y="19988"/>
                    <a:pt x="18969" y="19804"/>
                  </a:cubicBezTo>
                  <a:cubicBezTo>
                    <a:pt x="19442" y="19620"/>
                    <a:pt x="19442" y="19205"/>
                    <a:pt x="19442" y="18929"/>
                  </a:cubicBezTo>
                  <a:cubicBezTo>
                    <a:pt x="19284" y="18699"/>
                    <a:pt x="19600" y="18238"/>
                    <a:pt x="19442" y="17731"/>
                  </a:cubicBezTo>
                  <a:cubicBezTo>
                    <a:pt x="19127" y="17179"/>
                    <a:pt x="19127" y="16258"/>
                    <a:pt x="18811" y="15567"/>
                  </a:cubicBezTo>
                  <a:cubicBezTo>
                    <a:pt x="18338" y="14876"/>
                    <a:pt x="18181" y="13817"/>
                    <a:pt x="18023" y="12988"/>
                  </a:cubicBezTo>
                  <a:cubicBezTo>
                    <a:pt x="17708" y="12159"/>
                    <a:pt x="17550" y="11744"/>
                    <a:pt x="17865" y="11606"/>
                  </a:cubicBezTo>
                  <a:cubicBezTo>
                    <a:pt x="18181" y="11514"/>
                    <a:pt x="19757" y="11376"/>
                    <a:pt x="20230" y="11330"/>
                  </a:cubicBezTo>
                  <a:cubicBezTo>
                    <a:pt x="20703" y="11330"/>
                    <a:pt x="19757" y="10455"/>
                    <a:pt x="19284" y="9718"/>
                  </a:cubicBezTo>
                  <a:cubicBezTo>
                    <a:pt x="18969" y="9027"/>
                    <a:pt x="18496" y="8566"/>
                    <a:pt x="18181" y="8060"/>
                  </a:cubicBezTo>
                  <a:cubicBezTo>
                    <a:pt x="17708" y="7553"/>
                    <a:pt x="17708" y="7323"/>
                    <a:pt x="18496" y="6954"/>
                  </a:cubicBezTo>
                  <a:cubicBezTo>
                    <a:pt x="19127" y="6586"/>
                    <a:pt x="20073" y="6356"/>
                    <a:pt x="20388" y="5527"/>
                  </a:cubicBezTo>
                  <a:cubicBezTo>
                    <a:pt x="20861" y="4698"/>
                    <a:pt x="21334" y="4145"/>
                    <a:pt x="20546" y="3915"/>
                  </a:cubicBezTo>
                  <a:cubicBezTo>
                    <a:pt x="19757" y="3730"/>
                    <a:pt x="18338" y="3823"/>
                    <a:pt x="17235" y="3592"/>
                  </a:cubicBezTo>
                  <a:cubicBezTo>
                    <a:pt x="16131" y="3316"/>
                    <a:pt x="15973" y="3040"/>
                    <a:pt x="15500" y="2994"/>
                  </a:cubicBezTo>
                  <a:cubicBezTo>
                    <a:pt x="15027" y="2948"/>
                    <a:pt x="14870" y="2948"/>
                    <a:pt x="14870" y="2763"/>
                  </a:cubicBezTo>
                  <a:cubicBezTo>
                    <a:pt x="14870" y="2579"/>
                    <a:pt x="15027" y="2395"/>
                    <a:pt x="15027" y="2395"/>
                  </a:cubicBezTo>
                  <a:cubicBezTo>
                    <a:pt x="15027" y="2395"/>
                    <a:pt x="15816" y="2257"/>
                    <a:pt x="15973" y="2026"/>
                  </a:cubicBezTo>
                  <a:cubicBezTo>
                    <a:pt x="16131" y="1796"/>
                    <a:pt x="16289" y="1243"/>
                    <a:pt x="16131" y="875"/>
                  </a:cubicBezTo>
                  <a:cubicBezTo>
                    <a:pt x="15816" y="507"/>
                    <a:pt x="14712" y="0"/>
                    <a:pt x="12347" y="0"/>
                  </a:cubicBezTo>
                  <a:close/>
                  <a:moveTo>
                    <a:pt x="12347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33"/>
            <p:cNvSpPr/>
            <p:nvPr/>
          </p:nvSpPr>
          <p:spPr bwMode="auto">
            <a:xfrm>
              <a:off x="7063611" y="2490002"/>
              <a:ext cx="240506" cy="184150"/>
            </a:xfrm>
            <a:custGeom>
              <a:avLst/>
              <a:gdLst>
                <a:gd name="T0" fmla="*/ 0 w 21600"/>
                <a:gd name="T1" fmla="*/ 1 h 21600"/>
                <a:gd name="T2" fmla="*/ 0 w 21600"/>
                <a:gd name="T3" fmla="*/ 1 h 21600"/>
                <a:gd name="T4" fmla="*/ 0 w 21600"/>
                <a:gd name="T5" fmla="*/ 2 h 21600"/>
                <a:gd name="T6" fmla="*/ 1 w 21600"/>
                <a:gd name="T7" fmla="*/ 1 h 21600"/>
                <a:gd name="T8" fmla="*/ 2 w 21600"/>
                <a:gd name="T9" fmla="*/ 2 h 21600"/>
                <a:gd name="T10" fmla="*/ 2 w 21600"/>
                <a:gd name="T11" fmla="*/ 2 h 21600"/>
                <a:gd name="T12" fmla="*/ 4 w 21600"/>
                <a:gd name="T13" fmla="*/ 0 h 21600"/>
                <a:gd name="T14" fmla="*/ 4 w 21600"/>
                <a:gd name="T15" fmla="*/ 0 h 21600"/>
                <a:gd name="T16" fmla="*/ 1 w 21600"/>
                <a:gd name="T17" fmla="*/ 1 h 21600"/>
                <a:gd name="T18" fmla="*/ 0 w 21600"/>
                <a:gd name="T19" fmla="*/ 1 h 21600"/>
                <a:gd name="T20" fmla="*/ 0 w 21600"/>
                <a:gd name="T21" fmla="*/ 1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271" y="9969"/>
                  </a:moveTo>
                  <a:cubicBezTo>
                    <a:pt x="635" y="10800"/>
                    <a:pt x="635" y="11631"/>
                    <a:pt x="0" y="12462"/>
                  </a:cubicBezTo>
                  <a:cubicBezTo>
                    <a:pt x="635" y="15785"/>
                    <a:pt x="635" y="19108"/>
                    <a:pt x="635" y="21600"/>
                  </a:cubicBezTo>
                  <a:cubicBezTo>
                    <a:pt x="4447" y="19108"/>
                    <a:pt x="2541" y="13292"/>
                    <a:pt x="5082" y="12462"/>
                  </a:cubicBezTo>
                  <a:cubicBezTo>
                    <a:pt x="8259" y="12462"/>
                    <a:pt x="8259" y="14123"/>
                    <a:pt x="8894" y="16615"/>
                  </a:cubicBezTo>
                  <a:cubicBezTo>
                    <a:pt x="9529" y="18277"/>
                    <a:pt x="9529" y="20769"/>
                    <a:pt x="9529" y="20769"/>
                  </a:cubicBezTo>
                  <a:cubicBezTo>
                    <a:pt x="9529" y="20769"/>
                    <a:pt x="19059" y="7477"/>
                    <a:pt x="21600" y="3323"/>
                  </a:cubicBezTo>
                  <a:cubicBezTo>
                    <a:pt x="20329" y="2492"/>
                    <a:pt x="19694" y="1662"/>
                    <a:pt x="19694" y="0"/>
                  </a:cubicBezTo>
                  <a:cubicBezTo>
                    <a:pt x="16518" y="4154"/>
                    <a:pt x="9529" y="11631"/>
                    <a:pt x="5718" y="11631"/>
                  </a:cubicBezTo>
                  <a:cubicBezTo>
                    <a:pt x="3812" y="11631"/>
                    <a:pt x="2541" y="10800"/>
                    <a:pt x="1271" y="9969"/>
                  </a:cubicBezTo>
                  <a:close/>
                  <a:moveTo>
                    <a:pt x="1271" y="9969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34"/>
            <p:cNvSpPr/>
            <p:nvPr/>
          </p:nvSpPr>
          <p:spPr bwMode="auto">
            <a:xfrm>
              <a:off x="6948517" y="2990859"/>
              <a:ext cx="100013" cy="142081"/>
            </a:xfrm>
            <a:custGeom>
              <a:avLst/>
              <a:gdLst>
                <a:gd name="T0" fmla="*/ 0 w 20000"/>
                <a:gd name="T1" fmla="*/ 0 h 21600"/>
                <a:gd name="T2" fmla="*/ 1 w 20000"/>
                <a:gd name="T3" fmla="*/ 0 h 21600"/>
                <a:gd name="T4" fmla="*/ 0 w 20000"/>
                <a:gd name="T5" fmla="*/ 1 h 21600"/>
                <a:gd name="T6" fmla="*/ 0 w 20000"/>
                <a:gd name="T7" fmla="*/ 1 h 21600"/>
                <a:gd name="T8" fmla="*/ 0 w 20000"/>
                <a:gd name="T9" fmla="*/ 1 h 21600"/>
                <a:gd name="T10" fmla="*/ 0 w 20000"/>
                <a:gd name="T11" fmla="*/ 1 h 21600"/>
                <a:gd name="T12" fmla="*/ 0 w 20000"/>
                <a:gd name="T13" fmla="*/ 0 h 21600"/>
                <a:gd name="T14" fmla="*/ 0 w 200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000" h="21600">
                  <a:moveTo>
                    <a:pt x="8480" y="1080"/>
                  </a:moveTo>
                  <a:cubicBezTo>
                    <a:pt x="20000" y="0"/>
                    <a:pt x="20000" y="0"/>
                    <a:pt x="20000" y="0"/>
                  </a:cubicBezTo>
                  <a:cubicBezTo>
                    <a:pt x="20000" y="0"/>
                    <a:pt x="9920" y="5400"/>
                    <a:pt x="9920" y="11880"/>
                  </a:cubicBezTo>
                  <a:cubicBezTo>
                    <a:pt x="9920" y="17280"/>
                    <a:pt x="9920" y="19440"/>
                    <a:pt x="9920" y="19440"/>
                  </a:cubicBezTo>
                  <a:cubicBezTo>
                    <a:pt x="1280" y="21600"/>
                    <a:pt x="1280" y="21600"/>
                    <a:pt x="1280" y="21600"/>
                  </a:cubicBezTo>
                  <a:cubicBezTo>
                    <a:pt x="1280" y="21600"/>
                    <a:pt x="-1600" y="15120"/>
                    <a:pt x="1280" y="9720"/>
                  </a:cubicBezTo>
                  <a:cubicBezTo>
                    <a:pt x="4160" y="4320"/>
                    <a:pt x="7040" y="2160"/>
                    <a:pt x="8480" y="1080"/>
                  </a:cubicBezTo>
                  <a:close/>
                  <a:moveTo>
                    <a:pt x="8480" y="108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AutoShape 35"/>
            <p:cNvSpPr/>
            <p:nvPr/>
          </p:nvSpPr>
          <p:spPr bwMode="auto">
            <a:xfrm>
              <a:off x="6949311" y="3332171"/>
              <a:ext cx="42069" cy="12303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1 h 21600"/>
                <a:gd name="T4" fmla="*/ 0 w 21600"/>
                <a:gd name="T5" fmla="*/ 1 h 21600"/>
                <a:gd name="T6" fmla="*/ 0 w 21600"/>
                <a:gd name="T7" fmla="*/ 1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4400" y="0"/>
                  </a:moveTo>
                  <a:cubicBezTo>
                    <a:pt x="14400" y="0"/>
                    <a:pt x="18000" y="11435"/>
                    <a:pt x="18000" y="16518"/>
                  </a:cubicBezTo>
                  <a:cubicBezTo>
                    <a:pt x="21600" y="20329"/>
                    <a:pt x="21600" y="21600"/>
                    <a:pt x="21600" y="21600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329"/>
                    <a:pt x="3600" y="10165"/>
                    <a:pt x="14400" y="0"/>
                  </a:cubicBezTo>
                  <a:close/>
                  <a:moveTo>
                    <a:pt x="14400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5648502" y="2307534"/>
            <a:ext cx="860331" cy="860331"/>
          </a:xfrm>
          <a:prstGeom prst="ellipse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6923" y="2506866"/>
            <a:ext cx="595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VS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448820" y="2459590"/>
            <a:ext cx="2532807" cy="2711221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155768" y="2517864"/>
            <a:ext cx="2532807" cy="2711221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993498" y="2259063"/>
            <a:ext cx="1421430" cy="401053"/>
          </a:xfrm>
          <a:prstGeom prst="roundRect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6414" y="2290312"/>
            <a:ext cx="897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711456" y="2264211"/>
            <a:ext cx="1421430" cy="401053"/>
          </a:xfrm>
          <a:prstGeom prst="round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25691" y="2299118"/>
            <a:ext cx="923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5435" y="2968611"/>
            <a:ext cx="197755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465477" y="2968611"/>
            <a:ext cx="1977555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"/>
          <p:cNvGrpSpPr/>
          <p:nvPr/>
        </p:nvGrpSpPr>
        <p:grpSpPr>
          <a:xfrm>
            <a:off x="5988543" y="1746552"/>
            <a:ext cx="225941" cy="4253265"/>
            <a:chOff x="6017571" y="1819122"/>
            <a:chExt cx="225941" cy="4253265"/>
          </a:xfrm>
          <a:solidFill>
            <a:srgbClr val="C1C7D0"/>
          </a:solidFill>
        </p:grpSpPr>
        <p:sp>
          <p:nvSpPr>
            <p:cNvPr id="9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71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Notched Right Arrow 4"/>
          <p:cNvSpPr/>
          <p:nvPr/>
        </p:nvSpPr>
        <p:spPr>
          <a:xfrm rot="21267793">
            <a:off x="4875552" y="2049576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16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3" name="Notched Right Arrow 5"/>
          <p:cNvSpPr/>
          <p:nvPr/>
        </p:nvSpPr>
        <p:spPr>
          <a:xfrm flipH="1">
            <a:off x="4599926" y="2980925"/>
            <a:ext cx="2864979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4" name="Notched Right Arrow 6"/>
          <p:cNvSpPr/>
          <p:nvPr/>
        </p:nvSpPr>
        <p:spPr>
          <a:xfrm rot="21318851">
            <a:off x="4802591" y="3887701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16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5" name="Notched Right Arrow 7"/>
          <p:cNvSpPr/>
          <p:nvPr/>
        </p:nvSpPr>
        <p:spPr>
          <a:xfrm flipH="1">
            <a:off x="4545536" y="4798385"/>
            <a:ext cx="2973758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	</a:t>
            </a:r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859477" y="21062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863558" y="23921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880720" y="384375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884801" y="412965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035563" y="315777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2039644" y="344367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056806" y="489531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060887" y="518121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550357" y="2145895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550357" y="4005293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550357" y="4934993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550357" y="3075594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7372350" y="0"/>
            <a:ext cx="4819650" cy="2743201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直角三角形 7"/>
          <p:cNvSpPr/>
          <p:nvPr/>
        </p:nvSpPr>
        <p:spPr>
          <a:xfrm>
            <a:off x="0" y="4114800"/>
            <a:ext cx="4819650" cy="2743201"/>
          </a:xfrm>
          <a:prstGeom prst="rtTriangl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3029268" y="2432184"/>
            <a:ext cx="6752907" cy="2522538"/>
            <a:chOff x="2707243" y="2212468"/>
            <a:chExt cx="6752011" cy="2522564"/>
          </a:xfrm>
        </p:grpSpPr>
        <p:grpSp>
          <p:nvGrpSpPr>
            <p:cNvPr id="10" name="组合 30"/>
            <p:cNvGrpSpPr/>
            <p:nvPr/>
          </p:nvGrpSpPr>
          <p:grpSpPr bwMode="auto">
            <a:xfrm>
              <a:off x="2707243" y="2212468"/>
              <a:ext cx="6752011" cy="415509"/>
              <a:chOff x="3972089" y="2479027"/>
              <a:chExt cx="6752912" cy="415499"/>
            </a:xfrm>
          </p:grpSpPr>
          <p:grpSp>
            <p:nvGrpSpPr>
              <p:cNvPr id="35" name="组合 70"/>
              <p:cNvGrpSpPr/>
              <p:nvPr/>
            </p:nvGrpSpPr>
            <p:grpSpPr bwMode="auto">
              <a:xfrm>
                <a:off x="4447382" y="2479027"/>
                <a:ext cx="6277619" cy="415499"/>
                <a:chOff x="4447382" y="2479027"/>
                <a:chExt cx="6277619" cy="415499"/>
              </a:xfrm>
            </p:grpSpPr>
            <p:sp>
              <p:nvSpPr>
                <p:cNvPr id="37" name="文本框 72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rgbClr val="2D3E5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zh-CN" altLang="en-US" sz="2000" b="1" dirty="0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7405853" y="2702862"/>
                  <a:ext cx="2624140" cy="0"/>
                </a:xfrm>
                <a:prstGeom prst="line">
                  <a:avLst/>
                </a:prstGeom>
                <a:ln>
                  <a:solidFill>
                    <a:srgbClr val="2D3E5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组合 74"/>
                <p:cNvGrpSpPr/>
                <p:nvPr/>
              </p:nvGrpSpPr>
              <p:grpSpPr bwMode="auto">
                <a:xfrm>
                  <a:off x="10222080" y="2479027"/>
                  <a:ext cx="502921" cy="400044"/>
                  <a:chOff x="10222080" y="2479027"/>
                  <a:chExt cx="502921" cy="400044"/>
                </a:xfrm>
              </p:grpSpPr>
              <p:sp>
                <p:nvSpPr>
                  <p:cNvPr id="40" name="矩形 39"/>
                  <p:cNvSpPr/>
                  <p:nvPr/>
                </p:nvSpPr>
                <p:spPr>
                  <a:xfrm>
                    <a:off x="10222080" y="2479027"/>
                    <a:ext cx="401638" cy="400044"/>
                  </a:xfrm>
                  <a:prstGeom prst="rect">
                    <a:avLst/>
                  </a:prstGeom>
                  <a:solidFill>
                    <a:srgbClr val="16A08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srgbClr val="2D3E50"/>
                      </a:solidFill>
                    </a:endParaRPr>
                  </a:p>
                </p:txBody>
              </p:sp>
              <p:sp>
                <p:nvSpPr>
                  <p:cNvPr id="41" name="文本框 7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2080" y="2504667"/>
                    <a:ext cx="502921" cy="3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dirty="0">
                        <a:solidFill>
                          <a:schemeClr val="bg1"/>
                        </a:solidFill>
                      </a:rPr>
                      <a:t>01</a:t>
                    </a:r>
                    <a:endParaRPr lang="zh-CN" altLang="en-US" sz="1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36" name="矩形 71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57099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r>
                  <a:rPr lang="zh-CN" altLang="en-US" sz="1800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2000">
                  <a:solidFill>
                    <a:srgbClr val="2D3E50"/>
                  </a:solidFill>
                </a:endParaRPr>
              </a:p>
            </p:txBody>
          </p:sp>
        </p:grpSp>
        <p:grpSp>
          <p:nvGrpSpPr>
            <p:cNvPr id="11" name="组合 31"/>
            <p:cNvGrpSpPr/>
            <p:nvPr/>
          </p:nvGrpSpPr>
          <p:grpSpPr bwMode="auto">
            <a:xfrm>
              <a:off x="2707243" y="2915738"/>
              <a:ext cx="6752011" cy="414306"/>
              <a:chOff x="3972089" y="2480230"/>
              <a:chExt cx="6752912" cy="414296"/>
            </a:xfrm>
          </p:grpSpPr>
          <p:grpSp>
            <p:nvGrpSpPr>
              <p:cNvPr id="28" name="组合 63"/>
              <p:cNvGrpSpPr/>
              <p:nvPr/>
            </p:nvGrpSpPr>
            <p:grpSpPr bwMode="auto">
              <a:xfrm>
                <a:off x="4447382" y="2480230"/>
                <a:ext cx="6277619" cy="414296"/>
                <a:chOff x="4447382" y="2480230"/>
                <a:chExt cx="6277619" cy="414296"/>
              </a:xfrm>
            </p:grpSpPr>
            <p:sp>
              <p:nvSpPr>
                <p:cNvPr id="30" name="文本框 65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rgbClr val="2D3E5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zh-CN" altLang="en-US" sz="2000" b="1" dirty="0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7405853" y="2702477"/>
                  <a:ext cx="2624140" cy="0"/>
                </a:xfrm>
                <a:prstGeom prst="line">
                  <a:avLst/>
                </a:prstGeom>
                <a:ln>
                  <a:solidFill>
                    <a:srgbClr val="2D3E5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2" name="组合 67"/>
                <p:cNvGrpSpPr/>
                <p:nvPr/>
              </p:nvGrpSpPr>
              <p:grpSpPr bwMode="auto">
                <a:xfrm>
                  <a:off x="10222080" y="2480230"/>
                  <a:ext cx="502921" cy="396869"/>
                  <a:chOff x="10222080" y="2480230"/>
                  <a:chExt cx="502921" cy="396869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10222080" y="2480230"/>
                    <a:ext cx="401638" cy="396869"/>
                  </a:xfrm>
                  <a:prstGeom prst="rect">
                    <a:avLst/>
                  </a:prstGeom>
                  <a:solidFill>
                    <a:srgbClr val="16A08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srgbClr val="2D3E50"/>
                      </a:solidFill>
                    </a:endParaRPr>
                  </a:p>
                </p:txBody>
              </p:sp>
              <p:sp>
                <p:nvSpPr>
                  <p:cNvPr id="34" name="文本框 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2080" y="2504668"/>
                    <a:ext cx="502921" cy="3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>
                        <a:solidFill>
                          <a:schemeClr val="bg1"/>
                        </a:solidFill>
                      </a:rPr>
                      <a:t>10</a:t>
                    </a:r>
                    <a:endParaRPr lang="zh-CN" altLang="en-US" sz="18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9" name="矩形 64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50206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>
                  <a:solidFill>
                    <a:srgbClr val="2D3E50"/>
                  </a:solidFill>
                </a:endParaRPr>
              </a:p>
            </p:txBody>
          </p:sp>
        </p:grpSp>
        <p:grpSp>
          <p:nvGrpSpPr>
            <p:cNvPr id="12" name="组合 33"/>
            <p:cNvGrpSpPr/>
            <p:nvPr/>
          </p:nvGrpSpPr>
          <p:grpSpPr bwMode="auto">
            <a:xfrm>
              <a:off x="2707243" y="3617423"/>
              <a:ext cx="6752010" cy="415629"/>
              <a:chOff x="3972089" y="2478907"/>
              <a:chExt cx="6752911" cy="415619"/>
            </a:xfrm>
          </p:grpSpPr>
          <p:grpSp>
            <p:nvGrpSpPr>
              <p:cNvPr id="21" name="组合 56"/>
              <p:cNvGrpSpPr/>
              <p:nvPr/>
            </p:nvGrpSpPr>
            <p:grpSpPr bwMode="auto">
              <a:xfrm>
                <a:off x="4447382" y="2478907"/>
                <a:ext cx="6277618" cy="415619"/>
                <a:chOff x="4447382" y="2478907"/>
                <a:chExt cx="6277618" cy="415619"/>
              </a:xfrm>
            </p:grpSpPr>
            <p:sp>
              <p:nvSpPr>
                <p:cNvPr id="23" name="文本框 58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rgbClr val="2D3E5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zh-CN" altLang="en-US" sz="2000" b="1" dirty="0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405853" y="2702738"/>
                  <a:ext cx="2624140" cy="0"/>
                </a:xfrm>
                <a:prstGeom prst="line">
                  <a:avLst/>
                </a:prstGeom>
                <a:ln>
                  <a:solidFill>
                    <a:srgbClr val="2D3E5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" name="组合 60"/>
                <p:cNvGrpSpPr/>
                <p:nvPr/>
              </p:nvGrpSpPr>
              <p:grpSpPr bwMode="auto">
                <a:xfrm>
                  <a:off x="10222080" y="2478907"/>
                  <a:ext cx="502920" cy="400044"/>
                  <a:chOff x="10222080" y="2478907"/>
                  <a:chExt cx="502920" cy="400044"/>
                </a:xfrm>
              </p:grpSpPr>
              <p:sp>
                <p:nvSpPr>
                  <p:cNvPr id="26" name="矩形 25"/>
                  <p:cNvSpPr/>
                  <p:nvPr/>
                </p:nvSpPr>
                <p:spPr>
                  <a:xfrm>
                    <a:off x="10222080" y="2478907"/>
                    <a:ext cx="401638" cy="400044"/>
                  </a:xfrm>
                  <a:prstGeom prst="rect">
                    <a:avLst/>
                  </a:prstGeom>
                  <a:solidFill>
                    <a:srgbClr val="16A08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srgbClr val="2D3E50"/>
                      </a:solidFill>
                    </a:endParaRPr>
                  </a:p>
                </p:txBody>
              </p:sp>
              <p:sp>
                <p:nvSpPr>
                  <p:cNvPr id="27" name="文本框 6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2080" y="2504667"/>
                    <a:ext cx="502920" cy="3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>
                        <a:solidFill>
                          <a:schemeClr val="bg1"/>
                        </a:solidFill>
                      </a:rPr>
                      <a:t>15</a:t>
                    </a:r>
                    <a:endParaRPr lang="zh-CN" altLang="en-US" sz="18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2" name="矩形 57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50206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000">
                  <a:solidFill>
                    <a:srgbClr val="2D3E50"/>
                  </a:solidFill>
                </a:endParaRPr>
              </a:p>
            </p:txBody>
          </p:sp>
        </p:grpSp>
        <p:grpSp>
          <p:nvGrpSpPr>
            <p:cNvPr id="13" name="组合 34"/>
            <p:cNvGrpSpPr/>
            <p:nvPr/>
          </p:nvGrpSpPr>
          <p:grpSpPr bwMode="auto">
            <a:xfrm>
              <a:off x="2707243" y="4320690"/>
              <a:ext cx="6752011" cy="414342"/>
              <a:chOff x="3972089" y="2480194"/>
              <a:chExt cx="6752912" cy="414332"/>
            </a:xfrm>
          </p:grpSpPr>
          <p:grpSp>
            <p:nvGrpSpPr>
              <p:cNvPr id="14" name="组合 49"/>
              <p:cNvGrpSpPr/>
              <p:nvPr/>
            </p:nvGrpSpPr>
            <p:grpSpPr bwMode="auto">
              <a:xfrm>
                <a:off x="4447382" y="2480194"/>
                <a:ext cx="6277619" cy="414332"/>
                <a:chOff x="4447382" y="2480194"/>
                <a:chExt cx="6277619" cy="414332"/>
              </a:xfrm>
            </p:grpSpPr>
            <p:sp>
              <p:nvSpPr>
                <p:cNvPr id="16" name="文本框 51"/>
                <p:cNvSpPr txBox="1">
                  <a:spLocks noChangeArrowheads="1"/>
                </p:cNvSpPr>
                <p:nvPr/>
              </p:nvSpPr>
              <p:spPr bwMode="auto">
                <a:xfrm>
                  <a:off x="4447382" y="2494416"/>
                  <a:ext cx="286435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rgbClr val="2D3E5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zh-CN" altLang="en-US" sz="2000" b="1" dirty="0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>
                  <a:off x="7405853" y="2702441"/>
                  <a:ext cx="2624140" cy="0"/>
                </a:xfrm>
                <a:prstGeom prst="line">
                  <a:avLst/>
                </a:prstGeom>
                <a:ln>
                  <a:solidFill>
                    <a:srgbClr val="2D3E5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8" name="组合 53"/>
                <p:cNvGrpSpPr/>
                <p:nvPr/>
              </p:nvGrpSpPr>
              <p:grpSpPr bwMode="auto">
                <a:xfrm>
                  <a:off x="10222080" y="2480194"/>
                  <a:ext cx="502921" cy="396869"/>
                  <a:chOff x="10222080" y="2480194"/>
                  <a:chExt cx="502921" cy="396869"/>
                </a:xfrm>
              </p:grpSpPr>
              <p:sp>
                <p:nvSpPr>
                  <p:cNvPr id="19" name="矩形 18"/>
                  <p:cNvSpPr/>
                  <p:nvPr/>
                </p:nvSpPr>
                <p:spPr>
                  <a:xfrm>
                    <a:off x="10222080" y="2480194"/>
                    <a:ext cx="401638" cy="396869"/>
                  </a:xfrm>
                  <a:prstGeom prst="rect">
                    <a:avLst/>
                  </a:prstGeom>
                  <a:solidFill>
                    <a:srgbClr val="16A08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srgbClr val="2D3E50"/>
                      </a:solidFill>
                    </a:endParaRPr>
                  </a:p>
                </p:txBody>
              </p:sp>
              <p:sp>
                <p:nvSpPr>
                  <p:cNvPr id="20" name="文本框 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222080" y="2504668"/>
                    <a:ext cx="502921" cy="3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>
                        <a:solidFill>
                          <a:schemeClr val="bg1"/>
                        </a:solidFill>
                      </a:rPr>
                      <a:t>20</a:t>
                    </a:r>
                    <a:endParaRPr lang="zh-CN" altLang="en-US" sz="18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15" name="矩形 50"/>
              <p:cNvSpPr>
                <a:spLocks noChangeArrowheads="1"/>
              </p:cNvSpPr>
              <p:nvPr/>
            </p:nvSpPr>
            <p:spPr bwMode="auto">
              <a:xfrm>
                <a:off x="3972089" y="2494416"/>
                <a:ext cx="50206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2D3E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000">
                  <a:solidFill>
                    <a:srgbClr val="2D3E50"/>
                  </a:solidFill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56766" y="5794643"/>
            <a:ext cx="3446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CONTENTS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5"/>
          <p:cNvSpPr/>
          <p:nvPr/>
        </p:nvSpPr>
        <p:spPr>
          <a:xfrm rot="16200000">
            <a:off x="8962795" y="244959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52"/>
          <p:cNvSpPr/>
          <p:nvPr/>
        </p:nvSpPr>
        <p:spPr>
          <a:xfrm rot="16200000">
            <a:off x="6491921" y="243731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51"/>
          <p:cNvSpPr/>
          <p:nvPr/>
        </p:nvSpPr>
        <p:spPr>
          <a:xfrm rot="16200000">
            <a:off x="4015508" y="2437316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50"/>
          <p:cNvSpPr/>
          <p:nvPr/>
        </p:nvSpPr>
        <p:spPr>
          <a:xfrm rot="16200000">
            <a:off x="1543923" y="2438327"/>
            <a:ext cx="1560141" cy="1402994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29"/>
          <p:cNvCxnSpPr/>
          <p:nvPr/>
        </p:nvCxnSpPr>
        <p:spPr>
          <a:xfrm flipH="1">
            <a:off x="1305756" y="2997855"/>
            <a:ext cx="9321544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44"/>
          <p:cNvSpPr/>
          <p:nvPr/>
        </p:nvSpPr>
        <p:spPr>
          <a:xfrm rot="16200000">
            <a:off x="1548204" y="235132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53"/>
          <p:cNvSpPr/>
          <p:nvPr/>
        </p:nvSpPr>
        <p:spPr>
          <a:xfrm rot="16200000">
            <a:off x="4015508" y="2351329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8"/>
          <p:cNvSpPr/>
          <p:nvPr/>
        </p:nvSpPr>
        <p:spPr>
          <a:xfrm rot="16200000">
            <a:off x="6491921" y="235132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1"/>
          <p:cNvSpPr/>
          <p:nvPr/>
        </p:nvSpPr>
        <p:spPr>
          <a:xfrm rot="16200000">
            <a:off x="8968337" y="235132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2057295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4535990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7014685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9493381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109469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659650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588164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138345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102951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653132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573825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124006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r="3614"/>
          <a:stretch>
            <a:fillRect/>
          </a:stretch>
        </p:blipFill>
        <p:spPr>
          <a:xfrm>
            <a:off x="1" y="0"/>
            <a:ext cx="12191999" cy="68893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97956" y="2181225"/>
            <a:ext cx="6796087" cy="22098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8131966" y="2000250"/>
            <a:ext cx="1619251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74094" y="3810000"/>
            <a:ext cx="1619251" cy="762000"/>
            <a:chOff x="0" y="4838701"/>
            <a:chExt cx="3295650" cy="2019300"/>
          </a:xfrm>
        </p:grpSpPr>
        <p:sp>
          <p:nvSpPr>
            <p:cNvPr id="44" name="直角三角形 43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直角三角形 44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57698" y="2355101"/>
            <a:ext cx="5552771" cy="1862048"/>
            <a:chOff x="3457698" y="2355101"/>
            <a:chExt cx="5552771" cy="1862048"/>
          </a:xfrm>
        </p:grpSpPr>
        <p:sp>
          <p:nvSpPr>
            <p:cNvPr id="47" name="文本框 46"/>
            <p:cNvSpPr txBox="1"/>
            <p:nvPr/>
          </p:nvSpPr>
          <p:spPr>
            <a:xfrm>
              <a:off x="3457698" y="2355101"/>
              <a:ext cx="152369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115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905192" y="2639794"/>
              <a:ext cx="4105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5193" y="3324225"/>
              <a:ext cx="3924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单击此处添加本章节简要内容，封面和内页所有素材均可自由编辑移动替换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981394" y="3305175"/>
              <a:ext cx="37717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2557" y="3854450"/>
            <a:ext cx="2002972" cy="1818084"/>
          </a:xfrm>
          <a:prstGeom prst="rect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2557" y="1960789"/>
            <a:ext cx="2002972" cy="1818084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4971" y="3854450"/>
            <a:ext cx="2002972" cy="1818084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4971" y="1960789"/>
            <a:ext cx="2002972" cy="1818084"/>
          </a:xfrm>
          <a:prstGeom prst="rect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325711" y="2257252"/>
            <a:ext cx="1241492" cy="1225157"/>
            <a:chOff x="9786938" y="3573463"/>
            <a:chExt cx="482600" cy="476250"/>
          </a:xfrm>
          <a:solidFill>
            <a:schemeClr val="bg1"/>
          </a:solidFill>
        </p:grpSpPr>
        <p:sp>
          <p:nvSpPr>
            <p:cNvPr id="14" name="Freeform 107"/>
            <p:cNvSpPr>
              <a:spLocks noEditPoints="1"/>
            </p:cNvSpPr>
            <p:nvPr/>
          </p:nvSpPr>
          <p:spPr bwMode="auto">
            <a:xfrm>
              <a:off x="9786938" y="3573463"/>
              <a:ext cx="325437" cy="319087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5" name="Freeform 108"/>
            <p:cNvSpPr>
              <a:spLocks noEditPoints="1"/>
            </p:cNvSpPr>
            <p:nvPr/>
          </p:nvSpPr>
          <p:spPr bwMode="auto">
            <a:xfrm>
              <a:off x="10028238" y="3813175"/>
              <a:ext cx="241300" cy="236538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7337424" y="4412315"/>
            <a:ext cx="1053647" cy="788466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116 h 144"/>
              <a:gd name="T8" fmla="*/ 13 w 192"/>
              <a:gd name="T9" fmla="*/ 128 h 144"/>
              <a:gd name="T10" fmla="*/ 78 w 192"/>
              <a:gd name="T11" fmla="*/ 128 h 144"/>
              <a:gd name="T12" fmla="*/ 73 w 192"/>
              <a:gd name="T13" fmla="*/ 138 h 144"/>
              <a:gd name="T14" fmla="*/ 74 w 192"/>
              <a:gd name="T15" fmla="*/ 143 h 144"/>
              <a:gd name="T16" fmla="*/ 76 w 192"/>
              <a:gd name="T17" fmla="*/ 144 h 144"/>
              <a:gd name="T18" fmla="*/ 80 w 192"/>
              <a:gd name="T19" fmla="*/ 142 h 144"/>
              <a:gd name="T20" fmla="*/ 87 w 192"/>
              <a:gd name="T21" fmla="*/ 128 h 144"/>
              <a:gd name="T22" fmla="*/ 106 w 192"/>
              <a:gd name="T23" fmla="*/ 128 h 144"/>
              <a:gd name="T24" fmla="*/ 113 w 192"/>
              <a:gd name="T25" fmla="*/ 142 h 144"/>
              <a:gd name="T26" fmla="*/ 116 w 192"/>
              <a:gd name="T27" fmla="*/ 144 h 144"/>
              <a:gd name="T28" fmla="*/ 118 w 192"/>
              <a:gd name="T29" fmla="*/ 143 h 144"/>
              <a:gd name="T30" fmla="*/ 120 w 192"/>
              <a:gd name="T31" fmla="*/ 138 h 144"/>
              <a:gd name="T32" fmla="*/ 115 w 192"/>
              <a:gd name="T33" fmla="*/ 128 h 144"/>
              <a:gd name="T34" fmla="*/ 181 w 192"/>
              <a:gd name="T35" fmla="*/ 128 h 144"/>
              <a:gd name="T36" fmla="*/ 192 w 192"/>
              <a:gd name="T37" fmla="*/ 116 h 144"/>
              <a:gd name="T38" fmla="*/ 192 w 192"/>
              <a:gd name="T39" fmla="*/ 12 h 144"/>
              <a:gd name="T40" fmla="*/ 180 w 192"/>
              <a:gd name="T41" fmla="*/ 0 h 144"/>
              <a:gd name="T42" fmla="*/ 176 w 192"/>
              <a:gd name="T43" fmla="*/ 108 h 144"/>
              <a:gd name="T44" fmla="*/ 172 w 192"/>
              <a:gd name="T45" fmla="*/ 112 h 144"/>
              <a:gd name="T46" fmla="*/ 20 w 192"/>
              <a:gd name="T47" fmla="*/ 112 h 144"/>
              <a:gd name="T48" fmla="*/ 16 w 192"/>
              <a:gd name="T49" fmla="*/ 108 h 144"/>
              <a:gd name="T50" fmla="*/ 16 w 192"/>
              <a:gd name="T51" fmla="*/ 20 h 144"/>
              <a:gd name="T52" fmla="*/ 20 w 192"/>
              <a:gd name="T53" fmla="*/ 16 h 144"/>
              <a:gd name="T54" fmla="*/ 172 w 192"/>
              <a:gd name="T55" fmla="*/ 16 h 144"/>
              <a:gd name="T56" fmla="*/ 176 w 192"/>
              <a:gd name="T57" fmla="*/ 20 h 144"/>
              <a:gd name="T58" fmla="*/ 176 w 192"/>
              <a:gd name="T59" fmla="*/ 10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00804" y="2349669"/>
            <a:ext cx="2099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48497" y="4286438"/>
            <a:ext cx="2099446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并为您提供专业的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/>
          <a:srcRect r="16300"/>
          <a:stretch>
            <a:fillRect/>
          </a:stretch>
        </p:blipFill>
        <p:spPr>
          <a:xfrm>
            <a:off x="1179321" y="1965702"/>
            <a:ext cx="5583794" cy="37068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4"/>
          <p:cNvSpPr/>
          <p:nvPr/>
        </p:nvSpPr>
        <p:spPr>
          <a:xfrm>
            <a:off x="1315772" y="3566302"/>
            <a:ext cx="1113973" cy="1113970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942218" y="1910272"/>
            <a:ext cx="1459644" cy="1459644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US" sz="4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2"/>
          <p:cNvSpPr/>
          <p:nvPr/>
        </p:nvSpPr>
        <p:spPr>
          <a:xfrm>
            <a:off x="5449103" y="3117639"/>
            <a:ext cx="1788894" cy="1788891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US" sz="4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16"/>
          <p:cNvSpPr/>
          <p:nvPr/>
        </p:nvSpPr>
        <p:spPr>
          <a:xfrm>
            <a:off x="8305834" y="1903449"/>
            <a:ext cx="1459644" cy="1459644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en-US" sz="4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3" name="Straight Arrow Connector 41"/>
          <p:cNvCxnSpPr/>
          <p:nvPr/>
        </p:nvCxnSpPr>
        <p:spPr>
          <a:xfrm flipV="1">
            <a:off x="2403804" y="3143581"/>
            <a:ext cx="512472" cy="507516"/>
          </a:xfrm>
          <a:prstGeom prst="straightConnector1">
            <a:avLst/>
          </a:prstGeom>
          <a:ln w="25400">
            <a:solidFill>
              <a:srgbClr val="C1C7D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42"/>
          <p:cNvCxnSpPr/>
          <p:nvPr/>
        </p:nvCxnSpPr>
        <p:spPr>
          <a:xfrm flipV="1">
            <a:off x="7329471" y="3180663"/>
            <a:ext cx="975265" cy="965836"/>
          </a:xfrm>
          <a:prstGeom prst="straightConnector1">
            <a:avLst/>
          </a:prstGeom>
          <a:ln w="25400">
            <a:solidFill>
              <a:srgbClr val="C1C7D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49"/>
          <p:cNvCxnSpPr/>
          <p:nvPr/>
        </p:nvCxnSpPr>
        <p:spPr>
          <a:xfrm>
            <a:off x="4373235" y="3180663"/>
            <a:ext cx="975265" cy="965836"/>
          </a:xfrm>
          <a:prstGeom prst="straightConnector1">
            <a:avLst/>
          </a:prstGeom>
          <a:ln w="25400">
            <a:solidFill>
              <a:srgbClr val="C1C7D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3"/>
          <p:cNvSpPr txBox="1"/>
          <p:nvPr/>
        </p:nvSpPr>
        <p:spPr>
          <a:xfrm>
            <a:off x="1440346" y="4906530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72454" y="5192435"/>
            <a:ext cx="1790181" cy="186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230527" y="346733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490727" y="3753238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916995" y="5029640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449103" y="5315545"/>
            <a:ext cx="1790181" cy="186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632153" y="3484071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164261" y="3769976"/>
            <a:ext cx="1790181" cy="186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/>
          <a:srcRect l="26618" t="19857" r="30438" b="21975"/>
          <a:stretch>
            <a:fillRect/>
          </a:stretch>
        </p:blipFill>
        <p:spPr>
          <a:xfrm>
            <a:off x="9848850" y="3733800"/>
            <a:ext cx="234315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2126" y="1985847"/>
            <a:ext cx="3051258" cy="19754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307" y="1983701"/>
            <a:ext cx="2947810" cy="19776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7183"/>
          <a:stretch>
            <a:fillRect/>
          </a:stretch>
        </p:blipFill>
        <p:spPr>
          <a:xfrm>
            <a:off x="11908" y="6092"/>
            <a:ext cx="2567048" cy="1977609"/>
          </a:xfrm>
          <a:prstGeom prst="rect">
            <a:avLst/>
          </a:prstGeom>
        </p:spPr>
      </p:pic>
      <p:sp>
        <p:nvSpPr>
          <p:cNvPr id="12" name="Content Placeholder 2"/>
          <p:cNvSpPr txBox="1"/>
          <p:nvPr/>
        </p:nvSpPr>
        <p:spPr>
          <a:xfrm>
            <a:off x="702061" y="5228486"/>
            <a:ext cx="10636369" cy="81244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itle 13"/>
          <p:cNvSpPr txBox="1"/>
          <p:nvPr/>
        </p:nvSpPr>
        <p:spPr>
          <a:xfrm>
            <a:off x="702061" y="4632637"/>
            <a:ext cx="3353810" cy="708327"/>
          </a:xfrm>
          <a:prstGeom prst="rect">
            <a:avLst/>
          </a:prstGeom>
        </p:spPr>
        <p:txBody>
          <a:bodyPr vert="horz" lIns="121682" tIns="60841" rIns="121682" bIns="60841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4"/>
          <p:cNvSpPr/>
          <p:nvPr/>
        </p:nvSpPr>
        <p:spPr>
          <a:xfrm>
            <a:off x="11908" y="1983701"/>
            <a:ext cx="2433984" cy="1977609"/>
          </a:xfrm>
          <a:prstGeom prst="rect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290373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2441307" y="6092"/>
            <a:ext cx="2433982" cy="197760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2709608" y="468941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6"/>
          <p:cNvSpPr/>
          <p:nvPr/>
        </p:nvSpPr>
        <p:spPr>
          <a:xfrm>
            <a:off x="4879876" y="1983701"/>
            <a:ext cx="2433983" cy="1977609"/>
          </a:xfrm>
          <a:prstGeom prst="rect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5152838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9"/>
          <p:cNvSpPr/>
          <p:nvPr/>
        </p:nvSpPr>
        <p:spPr>
          <a:xfrm>
            <a:off x="9746111" y="1983701"/>
            <a:ext cx="2433984" cy="1977609"/>
          </a:xfrm>
          <a:prstGeom prst="rect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10008027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8"/>
          <p:cNvSpPr/>
          <p:nvPr/>
        </p:nvSpPr>
        <p:spPr>
          <a:xfrm>
            <a:off x="7312128" y="6092"/>
            <a:ext cx="2433984" cy="197760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7580432" y="468941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/>
          <a:srcRect r="31458"/>
          <a:stretch>
            <a:fillRect/>
          </a:stretch>
        </p:blipFill>
        <p:spPr>
          <a:xfrm>
            <a:off x="4875286" y="0"/>
            <a:ext cx="2436840" cy="198370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/>
          <a:srcRect r="31036"/>
          <a:stretch>
            <a:fillRect/>
          </a:stretch>
        </p:blipFill>
        <p:spPr>
          <a:xfrm>
            <a:off x="9746105" y="-1"/>
            <a:ext cx="2445895" cy="1983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287554" y="1990363"/>
            <a:ext cx="10140156" cy="4468007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81783" y="4018393"/>
            <a:ext cx="1481456" cy="2351252"/>
            <a:chOff x="4281783" y="4018393"/>
            <a:chExt cx="1481456" cy="2351252"/>
          </a:xfrm>
          <a:solidFill>
            <a:srgbClr val="16A086"/>
          </a:solidFill>
        </p:grpSpPr>
        <p:sp>
          <p:nvSpPr>
            <p:cNvPr id="11" name="Can 62@|1FFC:0|FBC:0|LFC:16777215|LBC:16777215"/>
            <p:cNvSpPr/>
            <p:nvPr/>
          </p:nvSpPr>
          <p:spPr>
            <a:xfrm>
              <a:off x="4281783" y="6234967"/>
              <a:ext cx="359141" cy="134678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Wave 58@|1FFC:0|FBC:0|LFC:16777215|LBC:16777215"/>
            <p:cNvSpPr/>
            <p:nvPr/>
          </p:nvSpPr>
          <p:spPr>
            <a:xfrm>
              <a:off x="4506246" y="4018393"/>
              <a:ext cx="1256993" cy="987637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Can 61@|1FFC:0|FBC:0|LFC:16777215|LBC:16777215"/>
            <p:cNvSpPr/>
            <p:nvPr/>
          </p:nvSpPr>
          <p:spPr>
            <a:xfrm>
              <a:off x="4416461" y="4018393"/>
              <a:ext cx="89785" cy="224463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5302" y="1686157"/>
            <a:ext cx="1110698" cy="1762814"/>
            <a:chOff x="4985302" y="1686157"/>
            <a:chExt cx="1110698" cy="1762814"/>
          </a:xfrm>
          <a:solidFill>
            <a:srgbClr val="2D3E50"/>
          </a:solidFill>
        </p:grpSpPr>
        <p:sp>
          <p:nvSpPr>
            <p:cNvPr id="15" name="Can 70@|1FFC:0|FBC:0|LFC:16777215|LBC:16777215"/>
            <p:cNvSpPr/>
            <p:nvPr/>
          </p:nvSpPr>
          <p:spPr>
            <a:xfrm>
              <a:off x="4985302" y="3347998"/>
              <a:ext cx="269260" cy="100973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Wave 69@|1FFC:0|FBC:0|LFC:16777215|LBC:16777215"/>
            <p:cNvSpPr/>
            <p:nvPr/>
          </p:nvSpPr>
          <p:spPr>
            <a:xfrm>
              <a:off x="5153590" y="1686157"/>
              <a:ext cx="942410" cy="740465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Can 71@|1FFC:0|FBC:0|LFC:16777215|LBC:16777215"/>
            <p:cNvSpPr/>
            <p:nvPr/>
          </p:nvSpPr>
          <p:spPr>
            <a:xfrm>
              <a:off x="5086275" y="1686157"/>
              <a:ext cx="67315" cy="1682876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45243" y="4322598"/>
            <a:ext cx="1481456" cy="2351252"/>
            <a:chOff x="8145243" y="4322598"/>
            <a:chExt cx="1481456" cy="2351252"/>
          </a:xfrm>
          <a:solidFill>
            <a:srgbClr val="2D3E50"/>
          </a:solidFill>
        </p:grpSpPr>
        <p:sp>
          <p:nvSpPr>
            <p:cNvPr id="19" name="Can 78@|1FFC:0|FBC:0|LFC:16777215|LBC:16777215"/>
            <p:cNvSpPr/>
            <p:nvPr/>
          </p:nvSpPr>
          <p:spPr>
            <a:xfrm>
              <a:off x="8145243" y="6539172"/>
              <a:ext cx="359141" cy="134678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Wave 77@|1FFC:0|FBC:0|LFC:16777215|LBC:16777215"/>
            <p:cNvSpPr/>
            <p:nvPr/>
          </p:nvSpPr>
          <p:spPr>
            <a:xfrm>
              <a:off x="8369706" y="4322598"/>
              <a:ext cx="1256993" cy="987637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Can 79@|1FFC:0|FBC:0|LFC:16777215|LBC:16777215"/>
            <p:cNvSpPr/>
            <p:nvPr/>
          </p:nvSpPr>
          <p:spPr>
            <a:xfrm>
              <a:off x="8279921" y="4322598"/>
              <a:ext cx="89785" cy="224463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4591" y="1179150"/>
            <a:ext cx="995388" cy="1579804"/>
            <a:chOff x="914591" y="1179150"/>
            <a:chExt cx="995388" cy="1579804"/>
          </a:xfrm>
          <a:solidFill>
            <a:srgbClr val="16A086"/>
          </a:solidFill>
        </p:grpSpPr>
        <p:sp>
          <p:nvSpPr>
            <p:cNvPr id="23" name="Can 74@|1FFC:12156195|FBC:16777215|LFC:16777215|LBC:16777215"/>
            <p:cNvSpPr/>
            <p:nvPr/>
          </p:nvSpPr>
          <p:spPr>
            <a:xfrm>
              <a:off x="914591" y="2668464"/>
              <a:ext cx="241306" cy="9049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005081" y="1179150"/>
              <a:ext cx="904898" cy="1508165"/>
              <a:chOff x="1005081" y="1179150"/>
              <a:chExt cx="904898" cy="1508165"/>
            </a:xfrm>
            <a:grpFill/>
          </p:grpSpPr>
          <p:sp>
            <p:nvSpPr>
              <p:cNvPr id="25" name="Wave 73@|1FFC:12156195|FBC:16777215|LFC:16777215|LBC:16777215"/>
              <p:cNvSpPr/>
              <p:nvPr/>
            </p:nvSpPr>
            <p:spPr>
              <a:xfrm>
                <a:off x="1065407" y="1179150"/>
                <a:ext cx="844572" cy="663593"/>
              </a:xfrm>
              <a:prstGeom prst="wave">
                <a:avLst>
                  <a:gd name="adj1" fmla="val 6364"/>
                  <a:gd name="adj2" fmla="val 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35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545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Can 75@|1FFC:12156195|FBC:16777215|LFC:16777215|LBC:16777215"/>
              <p:cNvSpPr/>
              <p:nvPr/>
            </p:nvSpPr>
            <p:spPr>
              <a:xfrm>
                <a:off x="1005081" y="1179150"/>
                <a:ext cx="60327" cy="1508165"/>
              </a:xfrm>
              <a:prstGeom prst="ca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35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545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1255901" y="1336861"/>
            <a:ext cx="383926" cy="30961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5406528" y="1842743"/>
            <a:ext cx="418434" cy="41237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9BB955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2"/>
          <p:cNvSpPr>
            <a:spLocks noChangeAspect="1" noEditPoints="1"/>
          </p:cNvSpPr>
          <p:nvPr/>
        </p:nvSpPr>
        <p:spPr bwMode="auto">
          <a:xfrm>
            <a:off x="4881725" y="4303174"/>
            <a:ext cx="409101" cy="41237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8769831" y="4606944"/>
            <a:ext cx="375918" cy="37591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988717" y="1306908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2082462" y="1592813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239515" y="1852487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239515" y="2138392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949742" y="4344674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5949742" y="4630579"/>
            <a:ext cx="1537667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9825341" y="4600110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9825341" y="4886015"/>
            <a:ext cx="1537667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0" y="-14514"/>
            <a:ext cx="8511521" cy="6873108"/>
            <a:chOff x="3680480" y="-14514"/>
            <a:chExt cx="8511521" cy="6873108"/>
          </a:xfrm>
        </p:grpSpPr>
        <p:sp>
          <p:nvSpPr>
            <p:cNvPr id="17" name="任意多边形 16"/>
            <p:cNvSpPr/>
            <p:nvPr/>
          </p:nvSpPr>
          <p:spPr>
            <a:xfrm>
              <a:off x="3680480" y="-14514"/>
              <a:ext cx="8511521" cy="6872514"/>
            </a:xfrm>
            <a:custGeom>
              <a:avLst/>
              <a:gdLst>
                <a:gd name="connsiteX0" fmla="*/ 4296229 w 8511521"/>
                <a:gd name="connsiteY0" fmla="*/ 0 h 6872514"/>
                <a:gd name="connsiteX1" fmla="*/ 8511521 w 8511521"/>
                <a:gd name="connsiteY1" fmla="*/ 12622 h 6872514"/>
                <a:gd name="connsiteX2" fmla="*/ 8511521 w 8511521"/>
                <a:gd name="connsiteY2" fmla="*/ 6872514 h 6872514"/>
                <a:gd name="connsiteX3" fmla="*/ 0 w 8511521"/>
                <a:gd name="connsiteY3" fmla="*/ 6872514 h 68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11521" h="6872514">
                  <a:moveTo>
                    <a:pt x="4296229" y="0"/>
                  </a:moveTo>
                  <a:lnTo>
                    <a:pt x="8511521" y="12622"/>
                  </a:lnTo>
                  <a:lnTo>
                    <a:pt x="8511521" y="6872514"/>
                  </a:lnTo>
                  <a:lnTo>
                    <a:pt x="0" y="6872514"/>
                  </a:ln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/>
            <a:srcRect r="7452"/>
            <a:stretch>
              <a:fillRect/>
            </a:stretch>
          </p:blipFill>
          <p:spPr>
            <a:xfrm>
              <a:off x="3920502" y="0"/>
              <a:ext cx="8271498" cy="6858594"/>
            </a:xfrm>
            <a:custGeom>
              <a:avLst/>
              <a:gdLst>
                <a:gd name="connsiteX0" fmla="*/ 0 w 8271498"/>
                <a:gd name="connsiteY0" fmla="*/ 0 h 6858594"/>
                <a:gd name="connsiteX1" fmla="*/ 8271498 w 8271498"/>
                <a:gd name="connsiteY1" fmla="*/ 0 h 6858594"/>
                <a:gd name="connsiteX2" fmla="*/ 8271498 w 8271498"/>
                <a:gd name="connsiteY2" fmla="*/ 6858594 h 6858594"/>
                <a:gd name="connsiteX3" fmla="*/ 0 w 8271498"/>
                <a:gd name="connsiteY3" fmla="*/ 6858594 h 68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1498" h="6858594">
                  <a:moveTo>
                    <a:pt x="0" y="0"/>
                  </a:moveTo>
                  <a:lnTo>
                    <a:pt x="8271498" y="0"/>
                  </a:lnTo>
                  <a:lnTo>
                    <a:pt x="8271498" y="6858594"/>
                  </a:lnTo>
                  <a:lnTo>
                    <a:pt x="0" y="6858594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01478" y="1844129"/>
              <a:ext cx="2956816" cy="4621169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7242814" y="2098675"/>
            <a:ext cx="4533901" cy="1795345"/>
            <a:chOff x="822765" y="1914525"/>
            <a:chExt cx="4533901" cy="1795345"/>
          </a:xfrm>
        </p:grpSpPr>
        <p:sp>
          <p:nvSpPr>
            <p:cNvPr id="3" name="文本框 2"/>
            <p:cNvSpPr txBox="1"/>
            <p:nvPr/>
          </p:nvSpPr>
          <p:spPr>
            <a:xfrm>
              <a:off x="822766" y="1914525"/>
              <a:ext cx="4533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演讲培训管理咨询类</a:t>
              </a:r>
              <a:endPara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22765" y="3001984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16A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谢谢大家</a:t>
              </a:r>
              <a:endParaRPr lang="zh-CN" altLang="en-US" sz="4000" dirty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2765" y="2554951"/>
              <a:ext cx="42731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 PROFESSIONAL POWERPOINT TEMPLATE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933450" y="2954358"/>
              <a:ext cx="408622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/>
          <a:srcRect r="3614"/>
          <a:stretch>
            <a:fillRect/>
          </a:stretch>
        </p:blipFill>
        <p:spPr>
          <a:xfrm>
            <a:off x="1" y="0"/>
            <a:ext cx="12191999" cy="68893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58375" y="646644"/>
            <a:ext cx="75798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200" dirty="0">
                <a:solidFill>
                  <a:srgbClr val="16A0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赠可</a:t>
            </a:r>
            <a:r>
              <a:rPr lang="zh-CN" altLang="en-US" sz="7200" dirty="0" smtClean="0">
                <a:solidFill>
                  <a:srgbClr val="16A0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编辑商务图标</a:t>
            </a:r>
            <a:endParaRPr lang="zh-CN" altLang="en-US" sz="7200" dirty="0">
              <a:solidFill>
                <a:srgbClr val="16A08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稻壳儿小白白(http://dwz.cn/Wu2UP)"/>
          <p:cNvSpPr>
            <a:spLocks noChangeArrowheads="1"/>
          </p:cNvSpPr>
          <p:nvPr/>
        </p:nvSpPr>
        <p:spPr bwMode="auto">
          <a:xfrm>
            <a:off x="9526752" y="5543125"/>
            <a:ext cx="495298" cy="499532"/>
          </a:xfrm>
          <a:custGeom>
            <a:avLst/>
            <a:gdLst>
              <a:gd name="T0" fmla="*/ 211212 w 619"/>
              <a:gd name="T1" fmla="*/ 42605 h 620"/>
              <a:gd name="T2" fmla="*/ 211212 w 619"/>
              <a:gd name="T3" fmla="*/ 42605 h 620"/>
              <a:gd name="T4" fmla="*/ 190055 w 619"/>
              <a:gd name="T5" fmla="*/ 63908 h 620"/>
              <a:gd name="T6" fmla="*/ 163878 w 619"/>
              <a:gd name="T7" fmla="*/ 63908 h 620"/>
              <a:gd name="T8" fmla="*/ 163878 w 619"/>
              <a:gd name="T9" fmla="*/ 32135 h 620"/>
              <a:gd name="T10" fmla="*/ 179297 w 619"/>
              <a:gd name="T11" fmla="*/ 10832 h 620"/>
              <a:gd name="T12" fmla="*/ 105427 w 619"/>
              <a:gd name="T13" fmla="*/ 26719 h 620"/>
              <a:gd name="T14" fmla="*/ 89649 w 619"/>
              <a:gd name="T15" fmla="*/ 95682 h 620"/>
              <a:gd name="T16" fmla="*/ 15778 w 619"/>
              <a:gd name="T17" fmla="*/ 170061 h 620"/>
              <a:gd name="T18" fmla="*/ 15778 w 619"/>
              <a:gd name="T19" fmla="*/ 212666 h 620"/>
              <a:gd name="T20" fmla="*/ 52713 w 619"/>
              <a:gd name="T21" fmla="*/ 212666 h 620"/>
              <a:gd name="T22" fmla="*/ 131963 w 619"/>
              <a:gd name="T23" fmla="*/ 132871 h 620"/>
              <a:gd name="T24" fmla="*/ 195434 w 619"/>
              <a:gd name="T25" fmla="*/ 116984 h 620"/>
              <a:gd name="T26" fmla="*/ 211212 w 619"/>
              <a:gd name="T27" fmla="*/ 42605 h 620"/>
              <a:gd name="T28" fmla="*/ 190055 w 619"/>
              <a:gd name="T29" fmla="*/ 106514 h 620"/>
              <a:gd name="T30" fmla="*/ 190055 w 619"/>
              <a:gd name="T31" fmla="*/ 106514 h 620"/>
              <a:gd name="T32" fmla="*/ 126584 w 619"/>
              <a:gd name="T33" fmla="*/ 116984 h 620"/>
              <a:gd name="T34" fmla="*/ 42314 w 619"/>
              <a:gd name="T35" fmla="*/ 202195 h 620"/>
              <a:gd name="T36" fmla="*/ 26536 w 619"/>
              <a:gd name="T37" fmla="*/ 202195 h 620"/>
              <a:gd name="T38" fmla="*/ 26536 w 619"/>
              <a:gd name="T39" fmla="*/ 180893 h 620"/>
              <a:gd name="T40" fmla="*/ 105427 w 619"/>
              <a:gd name="T41" fmla="*/ 95682 h 620"/>
              <a:gd name="T42" fmla="*/ 116185 w 619"/>
              <a:gd name="T43" fmla="*/ 37189 h 620"/>
              <a:gd name="T44" fmla="*/ 153120 w 619"/>
              <a:gd name="T45" fmla="*/ 21303 h 620"/>
              <a:gd name="T46" fmla="*/ 153120 w 619"/>
              <a:gd name="T47" fmla="*/ 74379 h 620"/>
              <a:gd name="T48" fmla="*/ 200454 w 619"/>
              <a:gd name="T49" fmla="*/ 74379 h 620"/>
              <a:gd name="T50" fmla="*/ 190055 w 619"/>
              <a:gd name="T51" fmla="*/ 106514 h 6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19" h="620">
                <a:moveTo>
                  <a:pt x="589" y="118"/>
                </a:moveTo>
                <a:lnTo>
                  <a:pt x="589" y="118"/>
                </a:lnTo>
                <a:cubicBezTo>
                  <a:pt x="574" y="132"/>
                  <a:pt x="559" y="148"/>
                  <a:pt x="530" y="177"/>
                </a:cubicBezTo>
                <a:cubicBezTo>
                  <a:pt x="515" y="191"/>
                  <a:pt x="471" y="191"/>
                  <a:pt x="457" y="177"/>
                </a:cubicBezTo>
                <a:cubicBezTo>
                  <a:pt x="427" y="148"/>
                  <a:pt x="427" y="118"/>
                  <a:pt x="457" y="89"/>
                </a:cubicBezTo>
                <a:cubicBezTo>
                  <a:pt x="471" y="59"/>
                  <a:pt x="500" y="30"/>
                  <a:pt x="500" y="30"/>
                </a:cubicBezTo>
                <a:cubicBezTo>
                  <a:pt x="427" y="0"/>
                  <a:pt x="353" y="15"/>
                  <a:pt x="294" y="74"/>
                </a:cubicBezTo>
                <a:cubicBezTo>
                  <a:pt x="250" y="118"/>
                  <a:pt x="236" y="191"/>
                  <a:pt x="250" y="265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0" y="501"/>
                  <a:pt x="0" y="560"/>
                  <a:pt x="44" y="589"/>
                </a:cubicBezTo>
                <a:cubicBezTo>
                  <a:pt x="74" y="619"/>
                  <a:pt x="118" y="619"/>
                  <a:pt x="147" y="589"/>
                </a:cubicBezTo>
                <a:cubicBezTo>
                  <a:pt x="368" y="368"/>
                  <a:pt x="368" y="368"/>
                  <a:pt x="368" y="368"/>
                </a:cubicBezTo>
                <a:cubicBezTo>
                  <a:pt x="427" y="398"/>
                  <a:pt x="500" y="383"/>
                  <a:pt x="545" y="324"/>
                </a:cubicBezTo>
                <a:cubicBezTo>
                  <a:pt x="603" y="280"/>
                  <a:pt x="618" y="191"/>
                  <a:pt x="589" y="118"/>
                </a:cubicBezTo>
                <a:close/>
                <a:moveTo>
                  <a:pt x="530" y="295"/>
                </a:moveTo>
                <a:lnTo>
                  <a:pt x="530" y="295"/>
                </a:lnTo>
                <a:cubicBezTo>
                  <a:pt x="471" y="339"/>
                  <a:pt x="412" y="353"/>
                  <a:pt x="353" y="324"/>
                </a:cubicBezTo>
                <a:cubicBezTo>
                  <a:pt x="118" y="560"/>
                  <a:pt x="118" y="560"/>
                  <a:pt x="118" y="560"/>
                </a:cubicBezTo>
                <a:cubicBezTo>
                  <a:pt x="103" y="574"/>
                  <a:pt x="88" y="574"/>
                  <a:pt x="74" y="560"/>
                </a:cubicBezTo>
                <a:cubicBezTo>
                  <a:pt x="44" y="545"/>
                  <a:pt x="44" y="515"/>
                  <a:pt x="74" y="501"/>
                </a:cubicBezTo>
                <a:cubicBezTo>
                  <a:pt x="294" y="265"/>
                  <a:pt x="294" y="265"/>
                  <a:pt x="294" y="265"/>
                </a:cubicBezTo>
                <a:cubicBezTo>
                  <a:pt x="265" y="221"/>
                  <a:pt x="280" y="148"/>
                  <a:pt x="324" y="103"/>
                </a:cubicBezTo>
                <a:cubicBezTo>
                  <a:pt x="353" y="74"/>
                  <a:pt x="383" y="59"/>
                  <a:pt x="427" y="59"/>
                </a:cubicBezTo>
                <a:cubicBezTo>
                  <a:pt x="383" y="103"/>
                  <a:pt x="383" y="162"/>
                  <a:pt x="427" y="206"/>
                </a:cubicBezTo>
                <a:cubicBezTo>
                  <a:pt x="457" y="236"/>
                  <a:pt x="530" y="236"/>
                  <a:pt x="559" y="206"/>
                </a:cubicBezTo>
                <a:cubicBezTo>
                  <a:pt x="559" y="236"/>
                  <a:pt x="545" y="280"/>
                  <a:pt x="530" y="2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稻壳儿小白白(http://dwz.cn/Wu2UP)"/>
          <p:cNvSpPr>
            <a:spLocks noChangeArrowheads="1"/>
          </p:cNvSpPr>
          <p:nvPr/>
        </p:nvSpPr>
        <p:spPr bwMode="auto">
          <a:xfrm>
            <a:off x="8794386" y="5543125"/>
            <a:ext cx="317500" cy="510116"/>
          </a:xfrm>
          <a:custGeom>
            <a:avLst/>
            <a:gdLst>
              <a:gd name="T0" fmla="*/ 73462 w 399"/>
              <a:gd name="T1" fmla="*/ 143507 h 634"/>
              <a:gd name="T2" fmla="*/ 73462 w 399"/>
              <a:gd name="T3" fmla="*/ 143507 h 634"/>
              <a:gd name="T4" fmla="*/ 63121 w 399"/>
              <a:gd name="T5" fmla="*/ 148555 h 634"/>
              <a:gd name="T6" fmla="*/ 63121 w 399"/>
              <a:gd name="T7" fmla="*/ 175237 h 634"/>
              <a:gd name="T8" fmla="*/ 73462 w 399"/>
              <a:gd name="T9" fmla="*/ 185694 h 634"/>
              <a:gd name="T10" fmla="*/ 78812 w 399"/>
              <a:gd name="T11" fmla="*/ 175237 h 634"/>
              <a:gd name="T12" fmla="*/ 78812 w 399"/>
              <a:gd name="T13" fmla="*/ 148555 h 634"/>
              <a:gd name="T14" fmla="*/ 73462 w 399"/>
              <a:gd name="T15" fmla="*/ 143507 h 634"/>
              <a:gd name="T16" fmla="*/ 125885 w 399"/>
              <a:gd name="T17" fmla="*/ 111416 h 634"/>
              <a:gd name="T18" fmla="*/ 125885 w 399"/>
              <a:gd name="T19" fmla="*/ 111416 h 634"/>
              <a:gd name="T20" fmla="*/ 125885 w 399"/>
              <a:gd name="T21" fmla="*/ 58412 h 634"/>
              <a:gd name="T22" fmla="*/ 73462 w 399"/>
              <a:gd name="T23" fmla="*/ 0 h 634"/>
              <a:gd name="T24" fmla="*/ 15691 w 399"/>
              <a:gd name="T25" fmla="*/ 58412 h 634"/>
              <a:gd name="T26" fmla="*/ 15691 w 399"/>
              <a:gd name="T27" fmla="*/ 111416 h 634"/>
              <a:gd name="T28" fmla="*/ 0 w 399"/>
              <a:gd name="T29" fmla="*/ 153964 h 634"/>
              <a:gd name="T30" fmla="*/ 73462 w 399"/>
              <a:gd name="T31" fmla="*/ 228241 h 634"/>
              <a:gd name="T32" fmla="*/ 141932 w 399"/>
              <a:gd name="T33" fmla="*/ 153964 h 634"/>
              <a:gd name="T34" fmla="*/ 125885 w 399"/>
              <a:gd name="T35" fmla="*/ 111416 h 634"/>
              <a:gd name="T36" fmla="*/ 31739 w 399"/>
              <a:gd name="T37" fmla="*/ 58412 h 634"/>
              <a:gd name="T38" fmla="*/ 31739 w 399"/>
              <a:gd name="T39" fmla="*/ 58412 h 634"/>
              <a:gd name="T40" fmla="*/ 73462 w 399"/>
              <a:gd name="T41" fmla="*/ 15865 h 634"/>
              <a:gd name="T42" fmla="*/ 115543 w 399"/>
              <a:gd name="T43" fmla="*/ 58412 h 634"/>
              <a:gd name="T44" fmla="*/ 115543 w 399"/>
              <a:gd name="T45" fmla="*/ 100960 h 634"/>
              <a:gd name="T46" fmla="*/ 73462 w 399"/>
              <a:gd name="T47" fmla="*/ 85095 h 634"/>
              <a:gd name="T48" fmla="*/ 31739 w 399"/>
              <a:gd name="T49" fmla="*/ 100960 h 634"/>
              <a:gd name="T50" fmla="*/ 31739 w 399"/>
              <a:gd name="T51" fmla="*/ 58412 h 634"/>
              <a:gd name="T52" fmla="*/ 73462 w 399"/>
              <a:gd name="T53" fmla="*/ 212376 h 634"/>
              <a:gd name="T54" fmla="*/ 73462 w 399"/>
              <a:gd name="T55" fmla="*/ 212376 h 634"/>
              <a:gd name="T56" fmla="*/ 15691 w 399"/>
              <a:gd name="T57" fmla="*/ 153964 h 634"/>
              <a:gd name="T58" fmla="*/ 73462 w 399"/>
              <a:gd name="T59" fmla="*/ 100960 h 634"/>
              <a:gd name="T60" fmla="*/ 125885 w 399"/>
              <a:gd name="T61" fmla="*/ 153964 h 634"/>
              <a:gd name="T62" fmla="*/ 73462 w 399"/>
              <a:gd name="T63" fmla="*/ 212376 h 6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99" h="634">
                <a:moveTo>
                  <a:pt x="206" y="398"/>
                </a:moveTo>
                <a:lnTo>
                  <a:pt x="206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206" y="515"/>
                </a:cubicBezTo>
                <a:cubicBezTo>
                  <a:pt x="206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6" y="398"/>
                  <a:pt x="206" y="398"/>
                </a:cubicBezTo>
                <a:close/>
                <a:moveTo>
                  <a:pt x="353" y="309"/>
                </a:moveTo>
                <a:lnTo>
                  <a:pt x="353" y="309"/>
                </a:lnTo>
                <a:cubicBezTo>
                  <a:pt x="353" y="162"/>
                  <a:pt x="353" y="162"/>
                  <a:pt x="353" y="162"/>
                </a:cubicBezTo>
                <a:cubicBezTo>
                  <a:pt x="353" y="74"/>
                  <a:pt x="294" y="0"/>
                  <a:pt x="206" y="0"/>
                </a:cubicBezTo>
                <a:cubicBezTo>
                  <a:pt x="118" y="0"/>
                  <a:pt x="44" y="74"/>
                  <a:pt x="44" y="162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206" y="633"/>
                </a:cubicBezTo>
                <a:cubicBezTo>
                  <a:pt x="310" y="633"/>
                  <a:pt x="398" y="545"/>
                  <a:pt x="398" y="427"/>
                </a:cubicBezTo>
                <a:cubicBezTo>
                  <a:pt x="398" y="383"/>
                  <a:pt x="383" y="353"/>
                  <a:pt x="353" y="30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89" y="89"/>
                  <a:pt x="133" y="44"/>
                  <a:pt x="206" y="44"/>
                </a:cubicBezTo>
                <a:cubicBezTo>
                  <a:pt x="265" y="44"/>
                  <a:pt x="324" y="89"/>
                  <a:pt x="324" y="162"/>
                </a:cubicBezTo>
                <a:cubicBezTo>
                  <a:pt x="324" y="280"/>
                  <a:pt x="324" y="280"/>
                  <a:pt x="324" y="280"/>
                </a:cubicBezTo>
                <a:cubicBezTo>
                  <a:pt x="280" y="250"/>
                  <a:pt x="251" y="236"/>
                  <a:pt x="206" y="236"/>
                </a:cubicBezTo>
                <a:cubicBezTo>
                  <a:pt x="162" y="236"/>
                  <a:pt x="118" y="250"/>
                  <a:pt x="89" y="280"/>
                </a:cubicBezTo>
                <a:lnTo>
                  <a:pt x="89" y="162"/>
                </a:lnTo>
                <a:close/>
                <a:moveTo>
                  <a:pt x="206" y="589"/>
                </a:moveTo>
                <a:lnTo>
                  <a:pt x="206" y="589"/>
                </a:lnTo>
                <a:cubicBezTo>
                  <a:pt x="118" y="589"/>
                  <a:pt x="44" y="515"/>
                  <a:pt x="44" y="427"/>
                </a:cubicBezTo>
                <a:cubicBezTo>
                  <a:pt x="44" y="339"/>
                  <a:pt x="118" y="280"/>
                  <a:pt x="206" y="280"/>
                </a:cubicBezTo>
                <a:cubicBezTo>
                  <a:pt x="280" y="280"/>
                  <a:pt x="353" y="353"/>
                  <a:pt x="353" y="427"/>
                </a:cubicBezTo>
                <a:cubicBezTo>
                  <a:pt x="353" y="515"/>
                  <a:pt x="294" y="589"/>
                  <a:pt x="206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>
            <a:off x="7979468" y="5543125"/>
            <a:ext cx="317500" cy="510116"/>
          </a:xfrm>
          <a:custGeom>
            <a:avLst/>
            <a:gdLst>
              <a:gd name="T0" fmla="*/ 68470 w 399"/>
              <a:gd name="T1" fmla="*/ 143507 h 634"/>
              <a:gd name="T2" fmla="*/ 68470 w 399"/>
              <a:gd name="T3" fmla="*/ 143507 h 634"/>
              <a:gd name="T4" fmla="*/ 63121 w 399"/>
              <a:gd name="T5" fmla="*/ 148555 h 634"/>
              <a:gd name="T6" fmla="*/ 63121 w 399"/>
              <a:gd name="T7" fmla="*/ 175237 h 634"/>
              <a:gd name="T8" fmla="*/ 68470 w 399"/>
              <a:gd name="T9" fmla="*/ 185694 h 634"/>
              <a:gd name="T10" fmla="*/ 78812 w 399"/>
              <a:gd name="T11" fmla="*/ 175237 h 634"/>
              <a:gd name="T12" fmla="*/ 78812 w 399"/>
              <a:gd name="T13" fmla="*/ 148555 h 634"/>
              <a:gd name="T14" fmla="*/ 68470 w 399"/>
              <a:gd name="T15" fmla="*/ 143507 h 634"/>
              <a:gd name="T16" fmla="*/ 68470 w 399"/>
              <a:gd name="T17" fmla="*/ 85095 h 634"/>
              <a:gd name="T18" fmla="*/ 68470 w 399"/>
              <a:gd name="T19" fmla="*/ 85095 h 634"/>
              <a:gd name="T20" fmla="*/ 26389 w 399"/>
              <a:gd name="T21" fmla="*/ 100960 h 634"/>
              <a:gd name="T22" fmla="*/ 26389 w 399"/>
              <a:gd name="T23" fmla="*/ 58412 h 634"/>
              <a:gd name="T24" fmla="*/ 68470 w 399"/>
              <a:gd name="T25" fmla="*/ 15865 h 634"/>
              <a:gd name="T26" fmla="*/ 110194 w 399"/>
              <a:gd name="T27" fmla="*/ 58412 h 634"/>
              <a:gd name="T28" fmla="*/ 126241 w 399"/>
              <a:gd name="T29" fmla="*/ 58412 h 634"/>
              <a:gd name="T30" fmla="*/ 68470 w 399"/>
              <a:gd name="T31" fmla="*/ 0 h 634"/>
              <a:gd name="T32" fmla="*/ 16048 w 399"/>
              <a:gd name="T33" fmla="*/ 58412 h 634"/>
              <a:gd name="T34" fmla="*/ 16048 w 399"/>
              <a:gd name="T35" fmla="*/ 111416 h 634"/>
              <a:gd name="T36" fmla="*/ 0 w 399"/>
              <a:gd name="T37" fmla="*/ 153964 h 634"/>
              <a:gd name="T38" fmla="*/ 68470 w 399"/>
              <a:gd name="T39" fmla="*/ 228241 h 634"/>
              <a:gd name="T40" fmla="*/ 141932 w 399"/>
              <a:gd name="T41" fmla="*/ 153964 h 634"/>
              <a:gd name="T42" fmla="*/ 68470 w 399"/>
              <a:gd name="T43" fmla="*/ 85095 h 634"/>
              <a:gd name="T44" fmla="*/ 68470 w 399"/>
              <a:gd name="T45" fmla="*/ 212376 h 634"/>
              <a:gd name="T46" fmla="*/ 68470 w 399"/>
              <a:gd name="T47" fmla="*/ 212376 h 634"/>
              <a:gd name="T48" fmla="*/ 16048 w 399"/>
              <a:gd name="T49" fmla="*/ 153964 h 634"/>
              <a:gd name="T50" fmla="*/ 68470 w 399"/>
              <a:gd name="T51" fmla="*/ 100960 h 634"/>
              <a:gd name="T52" fmla="*/ 126241 w 399"/>
              <a:gd name="T53" fmla="*/ 153964 h 634"/>
              <a:gd name="T54" fmla="*/ 68470 w 399"/>
              <a:gd name="T55" fmla="*/ 212376 h 6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99" h="634">
                <a:moveTo>
                  <a:pt x="192" y="398"/>
                </a:moveTo>
                <a:lnTo>
                  <a:pt x="192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192" y="515"/>
                </a:cubicBezTo>
                <a:cubicBezTo>
                  <a:pt x="207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7" y="398"/>
                  <a:pt x="192" y="398"/>
                </a:cubicBezTo>
                <a:close/>
                <a:moveTo>
                  <a:pt x="192" y="236"/>
                </a:moveTo>
                <a:lnTo>
                  <a:pt x="192" y="236"/>
                </a:lnTo>
                <a:cubicBezTo>
                  <a:pt x="148" y="236"/>
                  <a:pt x="118" y="250"/>
                  <a:pt x="74" y="280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4" y="89"/>
                  <a:pt x="133" y="44"/>
                  <a:pt x="192" y="44"/>
                </a:cubicBezTo>
                <a:cubicBezTo>
                  <a:pt x="266" y="44"/>
                  <a:pt x="309" y="89"/>
                  <a:pt x="309" y="162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354" y="74"/>
                  <a:pt x="280" y="0"/>
                  <a:pt x="192" y="0"/>
                </a:cubicBezTo>
                <a:cubicBezTo>
                  <a:pt x="104" y="0"/>
                  <a:pt x="45" y="74"/>
                  <a:pt x="45" y="162"/>
                </a:cubicBezTo>
                <a:cubicBezTo>
                  <a:pt x="45" y="309"/>
                  <a:pt x="45" y="309"/>
                  <a:pt x="45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192" y="633"/>
                </a:cubicBezTo>
                <a:cubicBezTo>
                  <a:pt x="309" y="633"/>
                  <a:pt x="398" y="545"/>
                  <a:pt x="398" y="427"/>
                </a:cubicBezTo>
                <a:cubicBezTo>
                  <a:pt x="398" y="324"/>
                  <a:pt x="309" y="236"/>
                  <a:pt x="192" y="236"/>
                </a:cubicBezTo>
                <a:close/>
                <a:moveTo>
                  <a:pt x="192" y="589"/>
                </a:moveTo>
                <a:lnTo>
                  <a:pt x="192" y="589"/>
                </a:lnTo>
                <a:cubicBezTo>
                  <a:pt x="104" y="589"/>
                  <a:pt x="45" y="515"/>
                  <a:pt x="45" y="427"/>
                </a:cubicBezTo>
                <a:cubicBezTo>
                  <a:pt x="45" y="339"/>
                  <a:pt x="104" y="280"/>
                  <a:pt x="192" y="280"/>
                </a:cubicBezTo>
                <a:cubicBezTo>
                  <a:pt x="280" y="280"/>
                  <a:pt x="354" y="339"/>
                  <a:pt x="354" y="427"/>
                </a:cubicBezTo>
                <a:cubicBezTo>
                  <a:pt x="354" y="515"/>
                  <a:pt x="280" y="589"/>
                  <a:pt x="192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>
            <a:off x="7069301" y="5543125"/>
            <a:ext cx="495298" cy="510116"/>
          </a:xfrm>
          <a:custGeom>
            <a:avLst/>
            <a:gdLst>
              <a:gd name="T0" fmla="*/ 126584 w 619"/>
              <a:gd name="T1" fmla="*/ 116825 h 634"/>
              <a:gd name="T2" fmla="*/ 126584 w 619"/>
              <a:gd name="T3" fmla="*/ 116825 h 634"/>
              <a:gd name="T4" fmla="*/ 137342 w 619"/>
              <a:gd name="T5" fmla="*/ 68869 h 634"/>
              <a:gd name="T6" fmla="*/ 73870 w 619"/>
              <a:gd name="T7" fmla="*/ 0 h 634"/>
              <a:gd name="T8" fmla="*/ 10399 w 619"/>
              <a:gd name="T9" fmla="*/ 68869 h 634"/>
              <a:gd name="T10" fmla="*/ 26177 w 619"/>
              <a:gd name="T11" fmla="*/ 116825 h 634"/>
              <a:gd name="T12" fmla="*/ 0 w 619"/>
              <a:gd name="T13" fmla="*/ 153964 h 634"/>
              <a:gd name="T14" fmla="*/ 0 w 619"/>
              <a:gd name="T15" fmla="*/ 185694 h 634"/>
              <a:gd name="T16" fmla="*/ 42314 w 619"/>
              <a:gd name="T17" fmla="*/ 228241 h 634"/>
              <a:gd name="T18" fmla="*/ 110806 w 619"/>
              <a:gd name="T19" fmla="*/ 228241 h 634"/>
              <a:gd name="T20" fmla="*/ 153120 w 619"/>
              <a:gd name="T21" fmla="*/ 185694 h 634"/>
              <a:gd name="T22" fmla="*/ 153120 w 619"/>
              <a:gd name="T23" fmla="*/ 153964 h 634"/>
              <a:gd name="T24" fmla="*/ 126584 w 619"/>
              <a:gd name="T25" fmla="*/ 116825 h 634"/>
              <a:gd name="T26" fmla="*/ 26177 w 619"/>
              <a:gd name="T27" fmla="*/ 68869 h 634"/>
              <a:gd name="T28" fmla="*/ 26177 w 619"/>
              <a:gd name="T29" fmla="*/ 68869 h 634"/>
              <a:gd name="T30" fmla="*/ 73870 w 619"/>
              <a:gd name="T31" fmla="*/ 15865 h 634"/>
              <a:gd name="T32" fmla="*/ 126584 w 619"/>
              <a:gd name="T33" fmla="*/ 68869 h 634"/>
              <a:gd name="T34" fmla="*/ 73870 w 619"/>
              <a:gd name="T35" fmla="*/ 127282 h 634"/>
              <a:gd name="T36" fmla="*/ 26177 w 619"/>
              <a:gd name="T37" fmla="*/ 68869 h 634"/>
              <a:gd name="T38" fmla="*/ 137342 w 619"/>
              <a:gd name="T39" fmla="*/ 180646 h 634"/>
              <a:gd name="T40" fmla="*/ 137342 w 619"/>
              <a:gd name="T41" fmla="*/ 180646 h 634"/>
              <a:gd name="T42" fmla="*/ 105427 w 619"/>
              <a:gd name="T43" fmla="*/ 212376 h 634"/>
              <a:gd name="T44" fmla="*/ 47334 w 619"/>
              <a:gd name="T45" fmla="*/ 212376 h 634"/>
              <a:gd name="T46" fmla="*/ 10399 w 619"/>
              <a:gd name="T47" fmla="*/ 180646 h 634"/>
              <a:gd name="T48" fmla="*/ 10399 w 619"/>
              <a:gd name="T49" fmla="*/ 159372 h 634"/>
              <a:gd name="T50" fmla="*/ 36935 w 619"/>
              <a:gd name="T51" fmla="*/ 127282 h 634"/>
              <a:gd name="T52" fmla="*/ 73870 w 619"/>
              <a:gd name="T53" fmla="*/ 143507 h 634"/>
              <a:gd name="T54" fmla="*/ 110806 w 619"/>
              <a:gd name="T55" fmla="*/ 127282 h 634"/>
              <a:gd name="T56" fmla="*/ 137342 w 619"/>
              <a:gd name="T57" fmla="*/ 159372 h 634"/>
              <a:gd name="T58" fmla="*/ 137342 w 619"/>
              <a:gd name="T59" fmla="*/ 180646 h 634"/>
              <a:gd name="T60" fmla="*/ 158140 w 619"/>
              <a:gd name="T61" fmla="*/ 58412 h 634"/>
              <a:gd name="T62" fmla="*/ 158140 w 619"/>
              <a:gd name="T63" fmla="*/ 58412 h 634"/>
              <a:gd name="T64" fmla="*/ 216232 w 619"/>
              <a:gd name="T65" fmla="*/ 58412 h 634"/>
              <a:gd name="T66" fmla="*/ 221611 w 619"/>
              <a:gd name="T67" fmla="*/ 47595 h 634"/>
              <a:gd name="T68" fmla="*/ 216232 w 619"/>
              <a:gd name="T69" fmla="*/ 42547 h 634"/>
              <a:gd name="T70" fmla="*/ 158140 w 619"/>
              <a:gd name="T71" fmla="*/ 42547 h 634"/>
              <a:gd name="T72" fmla="*/ 153120 w 619"/>
              <a:gd name="T73" fmla="*/ 47595 h 634"/>
              <a:gd name="T74" fmla="*/ 158140 w 619"/>
              <a:gd name="T75" fmla="*/ 58412 h 634"/>
              <a:gd name="T76" fmla="*/ 216232 w 619"/>
              <a:gd name="T77" fmla="*/ 169829 h 634"/>
              <a:gd name="T78" fmla="*/ 216232 w 619"/>
              <a:gd name="T79" fmla="*/ 169829 h 634"/>
              <a:gd name="T80" fmla="*/ 174277 w 619"/>
              <a:gd name="T81" fmla="*/ 169829 h 634"/>
              <a:gd name="T82" fmla="*/ 168898 w 619"/>
              <a:gd name="T83" fmla="*/ 175237 h 634"/>
              <a:gd name="T84" fmla="*/ 174277 w 619"/>
              <a:gd name="T85" fmla="*/ 185694 h 634"/>
              <a:gd name="T86" fmla="*/ 216232 w 619"/>
              <a:gd name="T87" fmla="*/ 185694 h 634"/>
              <a:gd name="T88" fmla="*/ 221611 w 619"/>
              <a:gd name="T89" fmla="*/ 175237 h 634"/>
              <a:gd name="T90" fmla="*/ 216232 w 619"/>
              <a:gd name="T91" fmla="*/ 169829 h 634"/>
              <a:gd name="T92" fmla="*/ 216232 w 619"/>
              <a:gd name="T93" fmla="*/ 85095 h 634"/>
              <a:gd name="T94" fmla="*/ 216232 w 619"/>
              <a:gd name="T95" fmla="*/ 85095 h 634"/>
              <a:gd name="T96" fmla="*/ 158140 w 619"/>
              <a:gd name="T97" fmla="*/ 85095 h 634"/>
              <a:gd name="T98" fmla="*/ 153120 w 619"/>
              <a:gd name="T99" fmla="*/ 90143 h 634"/>
              <a:gd name="T100" fmla="*/ 158140 w 619"/>
              <a:gd name="T101" fmla="*/ 100960 h 634"/>
              <a:gd name="T102" fmla="*/ 216232 w 619"/>
              <a:gd name="T103" fmla="*/ 100960 h 634"/>
              <a:gd name="T104" fmla="*/ 221611 w 619"/>
              <a:gd name="T105" fmla="*/ 90143 h 634"/>
              <a:gd name="T106" fmla="*/ 216232 w 619"/>
              <a:gd name="T107" fmla="*/ 85095 h 634"/>
              <a:gd name="T108" fmla="*/ 216232 w 619"/>
              <a:gd name="T109" fmla="*/ 127282 h 634"/>
              <a:gd name="T110" fmla="*/ 216232 w 619"/>
              <a:gd name="T111" fmla="*/ 127282 h 634"/>
              <a:gd name="T112" fmla="*/ 174277 w 619"/>
              <a:gd name="T113" fmla="*/ 127282 h 634"/>
              <a:gd name="T114" fmla="*/ 168898 w 619"/>
              <a:gd name="T115" fmla="*/ 132690 h 634"/>
              <a:gd name="T116" fmla="*/ 174277 w 619"/>
              <a:gd name="T117" fmla="*/ 143507 h 634"/>
              <a:gd name="T118" fmla="*/ 216232 w 619"/>
              <a:gd name="T119" fmla="*/ 143507 h 634"/>
              <a:gd name="T120" fmla="*/ 221611 w 619"/>
              <a:gd name="T121" fmla="*/ 132690 h 634"/>
              <a:gd name="T122" fmla="*/ 216232 w 619"/>
              <a:gd name="T123" fmla="*/ 127282 h 6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19" h="634">
                <a:moveTo>
                  <a:pt x="353" y="324"/>
                </a:moveTo>
                <a:lnTo>
                  <a:pt x="353" y="324"/>
                </a:lnTo>
                <a:cubicBezTo>
                  <a:pt x="368" y="280"/>
                  <a:pt x="383" y="250"/>
                  <a:pt x="383" y="191"/>
                </a:cubicBezTo>
                <a:cubicBezTo>
                  <a:pt x="383" y="89"/>
                  <a:pt x="309" y="0"/>
                  <a:pt x="206" y="0"/>
                </a:cubicBezTo>
                <a:cubicBezTo>
                  <a:pt x="118" y="0"/>
                  <a:pt x="29" y="89"/>
                  <a:pt x="29" y="191"/>
                </a:cubicBezTo>
                <a:cubicBezTo>
                  <a:pt x="29" y="250"/>
                  <a:pt x="44" y="280"/>
                  <a:pt x="73" y="324"/>
                </a:cubicBezTo>
                <a:cubicBezTo>
                  <a:pt x="29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44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68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3" y="324"/>
                </a:cubicBezTo>
                <a:close/>
                <a:moveTo>
                  <a:pt x="73" y="191"/>
                </a:moveTo>
                <a:lnTo>
                  <a:pt x="73" y="191"/>
                </a:lnTo>
                <a:cubicBezTo>
                  <a:pt x="73" y="103"/>
                  <a:pt x="132" y="44"/>
                  <a:pt x="206" y="44"/>
                </a:cubicBezTo>
                <a:cubicBezTo>
                  <a:pt x="280" y="44"/>
                  <a:pt x="353" y="103"/>
                  <a:pt x="353" y="191"/>
                </a:cubicBezTo>
                <a:cubicBezTo>
                  <a:pt x="353" y="280"/>
                  <a:pt x="280" y="353"/>
                  <a:pt x="206" y="353"/>
                </a:cubicBezTo>
                <a:cubicBezTo>
                  <a:pt x="132" y="353"/>
                  <a:pt x="73" y="280"/>
                  <a:pt x="73" y="191"/>
                </a:cubicBezTo>
                <a:close/>
                <a:moveTo>
                  <a:pt x="383" y="501"/>
                </a:moveTo>
                <a:lnTo>
                  <a:pt x="383" y="501"/>
                </a:lnTo>
                <a:cubicBezTo>
                  <a:pt x="383" y="545"/>
                  <a:pt x="339" y="589"/>
                  <a:pt x="294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73" y="589"/>
                  <a:pt x="29" y="545"/>
                  <a:pt x="29" y="501"/>
                </a:cubicBezTo>
                <a:cubicBezTo>
                  <a:pt x="29" y="442"/>
                  <a:pt x="29" y="442"/>
                  <a:pt x="29" y="442"/>
                </a:cubicBezTo>
                <a:cubicBezTo>
                  <a:pt x="29" y="398"/>
                  <a:pt x="59" y="368"/>
                  <a:pt x="103" y="353"/>
                </a:cubicBezTo>
                <a:cubicBezTo>
                  <a:pt x="132" y="383"/>
                  <a:pt x="177" y="398"/>
                  <a:pt x="206" y="398"/>
                </a:cubicBezTo>
                <a:cubicBezTo>
                  <a:pt x="250" y="398"/>
                  <a:pt x="280" y="383"/>
                  <a:pt x="309" y="353"/>
                </a:cubicBezTo>
                <a:cubicBezTo>
                  <a:pt x="353" y="368"/>
                  <a:pt x="383" y="398"/>
                  <a:pt x="383" y="442"/>
                </a:cubicBezTo>
                <a:lnTo>
                  <a:pt x="383" y="501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603" y="162"/>
                  <a:pt x="603" y="162"/>
                  <a:pt x="603" y="162"/>
                </a:cubicBezTo>
                <a:cubicBezTo>
                  <a:pt x="618" y="162"/>
                  <a:pt x="618" y="148"/>
                  <a:pt x="618" y="132"/>
                </a:cubicBezTo>
                <a:cubicBezTo>
                  <a:pt x="618" y="132"/>
                  <a:pt x="618" y="118"/>
                  <a:pt x="603" y="118"/>
                </a:cubicBezTo>
                <a:cubicBezTo>
                  <a:pt x="441" y="118"/>
                  <a:pt x="441" y="118"/>
                  <a:pt x="441" y="118"/>
                </a:cubicBezTo>
                <a:lnTo>
                  <a:pt x="427" y="132"/>
                </a:lnTo>
                <a:cubicBezTo>
                  <a:pt x="427" y="148"/>
                  <a:pt x="441" y="162"/>
                  <a:pt x="441" y="162"/>
                </a:cubicBezTo>
                <a:close/>
                <a:moveTo>
                  <a:pt x="603" y="471"/>
                </a:moveTo>
                <a:lnTo>
                  <a:pt x="603" y="471"/>
                </a:lnTo>
                <a:cubicBezTo>
                  <a:pt x="486" y="471"/>
                  <a:pt x="486" y="471"/>
                  <a:pt x="486" y="471"/>
                </a:cubicBezTo>
                <a:cubicBezTo>
                  <a:pt x="471" y="471"/>
                  <a:pt x="471" y="486"/>
                  <a:pt x="471" y="486"/>
                </a:cubicBezTo>
                <a:cubicBezTo>
                  <a:pt x="471" y="501"/>
                  <a:pt x="471" y="515"/>
                  <a:pt x="486" y="515"/>
                </a:cubicBezTo>
                <a:cubicBezTo>
                  <a:pt x="603" y="515"/>
                  <a:pt x="603" y="515"/>
                  <a:pt x="603" y="515"/>
                </a:cubicBezTo>
                <a:cubicBezTo>
                  <a:pt x="618" y="515"/>
                  <a:pt x="618" y="501"/>
                  <a:pt x="618" y="486"/>
                </a:cubicBezTo>
                <a:cubicBezTo>
                  <a:pt x="618" y="486"/>
                  <a:pt x="618" y="471"/>
                  <a:pt x="603" y="471"/>
                </a:cubicBezTo>
                <a:close/>
                <a:moveTo>
                  <a:pt x="603" y="236"/>
                </a:moveTo>
                <a:lnTo>
                  <a:pt x="603" y="236"/>
                </a:lnTo>
                <a:cubicBezTo>
                  <a:pt x="441" y="236"/>
                  <a:pt x="441" y="236"/>
                  <a:pt x="441" y="236"/>
                </a:cubicBezTo>
                <a:lnTo>
                  <a:pt x="427" y="250"/>
                </a:lnTo>
                <a:cubicBezTo>
                  <a:pt x="427" y="265"/>
                  <a:pt x="441" y="280"/>
                  <a:pt x="441" y="280"/>
                </a:cubicBezTo>
                <a:cubicBezTo>
                  <a:pt x="603" y="280"/>
                  <a:pt x="603" y="280"/>
                  <a:pt x="603" y="280"/>
                </a:cubicBezTo>
                <a:cubicBezTo>
                  <a:pt x="618" y="280"/>
                  <a:pt x="618" y="265"/>
                  <a:pt x="618" y="250"/>
                </a:cubicBezTo>
                <a:cubicBezTo>
                  <a:pt x="618" y="250"/>
                  <a:pt x="618" y="236"/>
                  <a:pt x="603" y="236"/>
                </a:cubicBezTo>
                <a:close/>
                <a:moveTo>
                  <a:pt x="603" y="353"/>
                </a:moveTo>
                <a:lnTo>
                  <a:pt x="603" y="353"/>
                </a:lnTo>
                <a:cubicBezTo>
                  <a:pt x="486" y="353"/>
                  <a:pt x="486" y="353"/>
                  <a:pt x="486" y="353"/>
                </a:cubicBezTo>
                <a:cubicBezTo>
                  <a:pt x="471" y="353"/>
                  <a:pt x="471" y="368"/>
                  <a:pt x="471" y="368"/>
                </a:cubicBezTo>
                <a:cubicBezTo>
                  <a:pt x="471" y="383"/>
                  <a:pt x="471" y="398"/>
                  <a:pt x="486" y="398"/>
                </a:cubicBezTo>
                <a:cubicBezTo>
                  <a:pt x="603" y="398"/>
                  <a:pt x="603" y="398"/>
                  <a:pt x="603" y="398"/>
                </a:cubicBezTo>
                <a:cubicBezTo>
                  <a:pt x="618" y="398"/>
                  <a:pt x="618" y="383"/>
                  <a:pt x="618" y="368"/>
                </a:cubicBezTo>
                <a:cubicBezTo>
                  <a:pt x="618" y="368"/>
                  <a:pt x="618" y="353"/>
                  <a:pt x="603" y="3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稻壳儿小白白(http://dwz.cn/Wu2UP)"/>
          <p:cNvSpPr>
            <a:spLocks noChangeArrowheads="1"/>
          </p:cNvSpPr>
          <p:nvPr/>
        </p:nvSpPr>
        <p:spPr bwMode="auto">
          <a:xfrm>
            <a:off x="6320001" y="5543125"/>
            <a:ext cx="345017" cy="510116"/>
          </a:xfrm>
          <a:custGeom>
            <a:avLst/>
            <a:gdLst>
              <a:gd name="T0" fmla="*/ 127887 w 428"/>
              <a:gd name="T1" fmla="*/ 116825 h 634"/>
              <a:gd name="T2" fmla="*/ 127887 w 428"/>
              <a:gd name="T3" fmla="*/ 116825 h 634"/>
              <a:gd name="T4" fmla="*/ 143783 w 428"/>
              <a:gd name="T5" fmla="*/ 68869 h 634"/>
              <a:gd name="T6" fmla="*/ 79839 w 428"/>
              <a:gd name="T7" fmla="*/ 0 h 634"/>
              <a:gd name="T8" fmla="*/ 16257 w 428"/>
              <a:gd name="T9" fmla="*/ 68869 h 634"/>
              <a:gd name="T10" fmla="*/ 26734 w 428"/>
              <a:gd name="T11" fmla="*/ 116825 h 634"/>
              <a:gd name="T12" fmla="*/ 0 w 428"/>
              <a:gd name="T13" fmla="*/ 153964 h 634"/>
              <a:gd name="T14" fmla="*/ 0 w 428"/>
              <a:gd name="T15" fmla="*/ 185694 h 634"/>
              <a:gd name="T16" fmla="*/ 42629 w 428"/>
              <a:gd name="T17" fmla="*/ 228241 h 634"/>
              <a:gd name="T18" fmla="*/ 111631 w 428"/>
              <a:gd name="T19" fmla="*/ 228241 h 634"/>
              <a:gd name="T20" fmla="*/ 154260 w 428"/>
              <a:gd name="T21" fmla="*/ 185694 h 634"/>
              <a:gd name="T22" fmla="*/ 154260 w 428"/>
              <a:gd name="T23" fmla="*/ 153964 h 634"/>
              <a:gd name="T24" fmla="*/ 127887 w 428"/>
              <a:gd name="T25" fmla="*/ 116825 h 634"/>
              <a:gd name="T26" fmla="*/ 26734 w 428"/>
              <a:gd name="T27" fmla="*/ 68869 h 634"/>
              <a:gd name="T28" fmla="*/ 26734 w 428"/>
              <a:gd name="T29" fmla="*/ 68869 h 634"/>
              <a:gd name="T30" fmla="*/ 79839 w 428"/>
              <a:gd name="T31" fmla="*/ 15865 h 634"/>
              <a:gd name="T32" fmla="*/ 127887 w 428"/>
              <a:gd name="T33" fmla="*/ 68869 h 634"/>
              <a:gd name="T34" fmla="*/ 79839 w 428"/>
              <a:gd name="T35" fmla="*/ 127282 h 634"/>
              <a:gd name="T36" fmla="*/ 26734 w 428"/>
              <a:gd name="T37" fmla="*/ 68869 h 634"/>
              <a:gd name="T38" fmla="*/ 143783 w 428"/>
              <a:gd name="T39" fmla="*/ 180646 h 634"/>
              <a:gd name="T40" fmla="*/ 143783 w 428"/>
              <a:gd name="T41" fmla="*/ 180646 h 634"/>
              <a:gd name="T42" fmla="*/ 106573 w 428"/>
              <a:gd name="T43" fmla="*/ 212376 h 634"/>
              <a:gd name="T44" fmla="*/ 48048 w 428"/>
              <a:gd name="T45" fmla="*/ 212376 h 634"/>
              <a:gd name="T46" fmla="*/ 16257 w 428"/>
              <a:gd name="T47" fmla="*/ 180646 h 634"/>
              <a:gd name="T48" fmla="*/ 16257 w 428"/>
              <a:gd name="T49" fmla="*/ 159372 h 634"/>
              <a:gd name="T50" fmla="*/ 42629 w 428"/>
              <a:gd name="T51" fmla="*/ 127282 h 634"/>
              <a:gd name="T52" fmla="*/ 79839 w 428"/>
              <a:gd name="T53" fmla="*/ 143507 h 634"/>
              <a:gd name="T54" fmla="*/ 117411 w 428"/>
              <a:gd name="T55" fmla="*/ 127282 h 634"/>
              <a:gd name="T56" fmla="*/ 143783 w 428"/>
              <a:gd name="T57" fmla="*/ 159372 h 634"/>
              <a:gd name="T58" fmla="*/ 143783 w 428"/>
              <a:gd name="T59" fmla="*/ 180646 h 6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28" h="634">
                <a:moveTo>
                  <a:pt x="354" y="324"/>
                </a:moveTo>
                <a:lnTo>
                  <a:pt x="354" y="324"/>
                </a:lnTo>
                <a:cubicBezTo>
                  <a:pt x="383" y="280"/>
                  <a:pt x="398" y="250"/>
                  <a:pt x="398" y="191"/>
                </a:cubicBezTo>
                <a:cubicBezTo>
                  <a:pt x="398" y="89"/>
                  <a:pt x="309" y="0"/>
                  <a:pt x="221" y="0"/>
                </a:cubicBezTo>
                <a:cubicBezTo>
                  <a:pt x="118" y="0"/>
                  <a:pt x="45" y="89"/>
                  <a:pt x="45" y="191"/>
                </a:cubicBezTo>
                <a:cubicBezTo>
                  <a:pt x="45" y="250"/>
                  <a:pt x="59" y="280"/>
                  <a:pt x="74" y="324"/>
                </a:cubicBezTo>
                <a:cubicBezTo>
                  <a:pt x="30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59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83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4" y="324"/>
                </a:cubicBezTo>
                <a:close/>
                <a:moveTo>
                  <a:pt x="74" y="191"/>
                </a:moveTo>
                <a:lnTo>
                  <a:pt x="74" y="191"/>
                </a:lnTo>
                <a:cubicBezTo>
                  <a:pt x="74" y="103"/>
                  <a:pt x="148" y="44"/>
                  <a:pt x="221" y="44"/>
                </a:cubicBezTo>
                <a:cubicBezTo>
                  <a:pt x="295" y="44"/>
                  <a:pt x="354" y="103"/>
                  <a:pt x="354" y="191"/>
                </a:cubicBezTo>
                <a:cubicBezTo>
                  <a:pt x="354" y="280"/>
                  <a:pt x="295" y="353"/>
                  <a:pt x="221" y="353"/>
                </a:cubicBezTo>
                <a:cubicBezTo>
                  <a:pt x="148" y="353"/>
                  <a:pt x="74" y="280"/>
                  <a:pt x="74" y="191"/>
                </a:cubicBezTo>
                <a:close/>
                <a:moveTo>
                  <a:pt x="398" y="501"/>
                </a:moveTo>
                <a:lnTo>
                  <a:pt x="398" y="501"/>
                </a:lnTo>
                <a:cubicBezTo>
                  <a:pt x="398" y="545"/>
                  <a:pt x="354" y="589"/>
                  <a:pt x="295" y="589"/>
                </a:cubicBezTo>
                <a:cubicBezTo>
                  <a:pt x="133" y="589"/>
                  <a:pt x="133" y="589"/>
                  <a:pt x="133" y="589"/>
                </a:cubicBezTo>
                <a:cubicBezTo>
                  <a:pt x="89" y="589"/>
                  <a:pt x="45" y="545"/>
                  <a:pt x="45" y="501"/>
                </a:cubicBezTo>
                <a:cubicBezTo>
                  <a:pt x="45" y="442"/>
                  <a:pt x="45" y="442"/>
                  <a:pt x="45" y="442"/>
                </a:cubicBezTo>
                <a:cubicBezTo>
                  <a:pt x="45" y="398"/>
                  <a:pt x="74" y="368"/>
                  <a:pt x="118" y="353"/>
                </a:cubicBezTo>
                <a:cubicBezTo>
                  <a:pt x="148" y="383"/>
                  <a:pt x="177" y="398"/>
                  <a:pt x="221" y="398"/>
                </a:cubicBezTo>
                <a:cubicBezTo>
                  <a:pt x="251" y="398"/>
                  <a:pt x="295" y="383"/>
                  <a:pt x="325" y="353"/>
                </a:cubicBezTo>
                <a:cubicBezTo>
                  <a:pt x="368" y="368"/>
                  <a:pt x="398" y="398"/>
                  <a:pt x="398" y="442"/>
                </a:cubicBezTo>
                <a:lnTo>
                  <a:pt x="398" y="5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>
            <a:off x="5414069" y="5528306"/>
            <a:ext cx="520700" cy="520700"/>
          </a:xfrm>
          <a:custGeom>
            <a:avLst/>
            <a:gdLst>
              <a:gd name="T0" fmla="*/ 227601 w 649"/>
              <a:gd name="T1" fmla="*/ 10786 h 649"/>
              <a:gd name="T2" fmla="*/ 227601 w 649"/>
              <a:gd name="T3" fmla="*/ 10786 h 649"/>
              <a:gd name="T4" fmla="*/ 190566 w 649"/>
              <a:gd name="T5" fmla="*/ 10786 h 649"/>
              <a:gd name="T6" fmla="*/ 148138 w 649"/>
              <a:gd name="T7" fmla="*/ 58606 h 649"/>
              <a:gd name="T8" fmla="*/ 63642 w 649"/>
              <a:gd name="T9" fmla="*/ 26606 h 649"/>
              <a:gd name="T10" fmla="*/ 37035 w 649"/>
              <a:gd name="T11" fmla="*/ 32000 h 649"/>
              <a:gd name="T12" fmla="*/ 37035 w 649"/>
              <a:gd name="T13" fmla="*/ 63640 h 649"/>
              <a:gd name="T14" fmla="*/ 95283 w 649"/>
              <a:gd name="T15" fmla="*/ 111459 h 649"/>
              <a:gd name="T16" fmla="*/ 58249 w 649"/>
              <a:gd name="T17" fmla="*/ 148492 h 649"/>
              <a:gd name="T18" fmla="*/ 21214 w 649"/>
              <a:gd name="T19" fmla="*/ 137706 h 649"/>
              <a:gd name="T20" fmla="*/ 10427 w 649"/>
              <a:gd name="T21" fmla="*/ 143099 h 649"/>
              <a:gd name="T22" fmla="*/ 5393 w 649"/>
              <a:gd name="T23" fmla="*/ 158919 h 649"/>
              <a:gd name="T24" fmla="*/ 47462 w 649"/>
              <a:gd name="T25" fmla="*/ 190559 h 649"/>
              <a:gd name="T26" fmla="*/ 79463 w 649"/>
              <a:gd name="T27" fmla="*/ 227952 h 649"/>
              <a:gd name="T28" fmla="*/ 95283 w 649"/>
              <a:gd name="T29" fmla="*/ 222559 h 649"/>
              <a:gd name="T30" fmla="*/ 95283 w 649"/>
              <a:gd name="T31" fmla="*/ 211772 h 649"/>
              <a:gd name="T32" fmla="*/ 89890 w 649"/>
              <a:gd name="T33" fmla="*/ 180132 h 649"/>
              <a:gd name="T34" fmla="*/ 126924 w 649"/>
              <a:gd name="T35" fmla="*/ 143099 h 649"/>
              <a:gd name="T36" fmla="*/ 174746 w 649"/>
              <a:gd name="T37" fmla="*/ 201345 h 649"/>
              <a:gd name="T38" fmla="*/ 206387 w 649"/>
              <a:gd name="T39" fmla="*/ 201345 h 649"/>
              <a:gd name="T40" fmla="*/ 211780 w 649"/>
              <a:gd name="T41" fmla="*/ 174739 h 649"/>
              <a:gd name="T42" fmla="*/ 179780 w 649"/>
              <a:gd name="T43" fmla="*/ 90246 h 649"/>
              <a:gd name="T44" fmla="*/ 222208 w 649"/>
              <a:gd name="T45" fmla="*/ 42426 h 649"/>
              <a:gd name="T46" fmla="*/ 227601 w 649"/>
              <a:gd name="T47" fmla="*/ 10786 h 649"/>
              <a:gd name="T48" fmla="*/ 216814 w 649"/>
              <a:gd name="T49" fmla="*/ 37393 h 649"/>
              <a:gd name="T50" fmla="*/ 216814 w 649"/>
              <a:gd name="T51" fmla="*/ 37393 h 649"/>
              <a:gd name="T52" fmla="*/ 163959 w 649"/>
              <a:gd name="T53" fmla="*/ 90246 h 649"/>
              <a:gd name="T54" fmla="*/ 195960 w 649"/>
              <a:gd name="T55" fmla="*/ 174739 h 649"/>
              <a:gd name="T56" fmla="*/ 195960 w 649"/>
              <a:gd name="T57" fmla="*/ 190559 h 649"/>
              <a:gd name="T58" fmla="*/ 179780 w 649"/>
              <a:gd name="T59" fmla="*/ 190559 h 649"/>
              <a:gd name="T60" fmla="*/ 132318 w 649"/>
              <a:gd name="T61" fmla="*/ 121886 h 649"/>
              <a:gd name="T62" fmla="*/ 74069 w 649"/>
              <a:gd name="T63" fmla="*/ 174739 h 649"/>
              <a:gd name="T64" fmla="*/ 84856 w 649"/>
              <a:gd name="T65" fmla="*/ 211772 h 649"/>
              <a:gd name="T66" fmla="*/ 58249 w 649"/>
              <a:gd name="T67" fmla="*/ 180132 h 649"/>
              <a:gd name="T68" fmla="*/ 21214 w 649"/>
              <a:gd name="T69" fmla="*/ 153526 h 649"/>
              <a:gd name="T70" fmla="*/ 58249 w 649"/>
              <a:gd name="T71" fmla="*/ 164312 h 649"/>
              <a:gd name="T72" fmla="*/ 116497 w 649"/>
              <a:gd name="T73" fmla="*/ 106066 h 649"/>
              <a:gd name="T74" fmla="*/ 47462 w 649"/>
              <a:gd name="T75" fmla="*/ 52853 h 649"/>
              <a:gd name="T76" fmla="*/ 47462 w 649"/>
              <a:gd name="T77" fmla="*/ 42426 h 649"/>
              <a:gd name="T78" fmla="*/ 63642 w 649"/>
              <a:gd name="T79" fmla="*/ 42426 h 649"/>
              <a:gd name="T80" fmla="*/ 148138 w 649"/>
              <a:gd name="T81" fmla="*/ 74066 h 649"/>
              <a:gd name="T82" fmla="*/ 200994 w 649"/>
              <a:gd name="T83" fmla="*/ 21213 h 649"/>
              <a:gd name="T84" fmla="*/ 216814 w 649"/>
              <a:gd name="T85" fmla="*/ 21213 h 649"/>
              <a:gd name="T86" fmla="*/ 216814 w 649"/>
              <a:gd name="T87" fmla="*/ 37393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>
            <a:off x="4609737" y="5553707"/>
            <a:ext cx="510117" cy="495299"/>
          </a:xfrm>
          <a:custGeom>
            <a:avLst/>
            <a:gdLst>
              <a:gd name="T0" fmla="*/ 217433 w 634"/>
              <a:gd name="T1" fmla="*/ 26535 h 619"/>
              <a:gd name="T2" fmla="*/ 217433 w 634"/>
              <a:gd name="T3" fmla="*/ 26535 h 619"/>
              <a:gd name="T4" fmla="*/ 196519 w 634"/>
              <a:gd name="T5" fmla="*/ 5379 h 619"/>
              <a:gd name="T6" fmla="*/ 175244 w 634"/>
              <a:gd name="T7" fmla="*/ 5379 h 619"/>
              <a:gd name="T8" fmla="*/ 148561 w 634"/>
              <a:gd name="T9" fmla="*/ 47691 h 619"/>
              <a:gd name="T10" fmla="*/ 148561 w 634"/>
              <a:gd name="T11" fmla="*/ 68489 h 619"/>
              <a:gd name="T12" fmla="*/ 159018 w 634"/>
              <a:gd name="T13" fmla="*/ 79247 h 619"/>
              <a:gd name="T14" fmla="*/ 127287 w 634"/>
              <a:gd name="T15" fmla="*/ 116180 h 619"/>
              <a:gd name="T16" fmla="*/ 84738 w 634"/>
              <a:gd name="T17" fmla="*/ 153114 h 619"/>
              <a:gd name="T18" fmla="*/ 68872 w 634"/>
              <a:gd name="T19" fmla="*/ 142357 h 619"/>
              <a:gd name="T20" fmla="*/ 47597 w 634"/>
              <a:gd name="T21" fmla="*/ 142357 h 619"/>
              <a:gd name="T22" fmla="*/ 10457 w 634"/>
              <a:gd name="T23" fmla="*/ 174271 h 619"/>
              <a:gd name="T24" fmla="*/ 10457 w 634"/>
              <a:gd name="T25" fmla="*/ 190048 h 619"/>
              <a:gd name="T26" fmla="*/ 31731 w 634"/>
              <a:gd name="T27" fmla="*/ 211205 h 619"/>
              <a:gd name="T28" fmla="*/ 68872 w 634"/>
              <a:gd name="T29" fmla="*/ 211205 h 619"/>
              <a:gd name="T30" fmla="*/ 153970 w 634"/>
              <a:gd name="T31" fmla="*/ 147736 h 619"/>
              <a:gd name="T32" fmla="*/ 217433 w 634"/>
              <a:gd name="T33" fmla="*/ 68489 h 619"/>
              <a:gd name="T34" fmla="*/ 217433 w 634"/>
              <a:gd name="T35" fmla="*/ 26535 h 619"/>
              <a:gd name="T36" fmla="*/ 206976 w 634"/>
              <a:gd name="T37" fmla="*/ 58090 h 619"/>
              <a:gd name="T38" fmla="*/ 206976 w 634"/>
              <a:gd name="T39" fmla="*/ 58090 h 619"/>
              <a:gd name="T40" fmla="*/ 148561 w 634"/>
              <a:gd name="T41" fmla="*/ 137337 h 619"/>
              <a:gd name="T42" fmla="*/ 58415 w 634"/>
              <a:gd name="T43" fmla="*/ 200447 h 619"/>
              <a:gd name="T44" fmla="*/ 37140 w 634"/>
              <a:gd name="T45" fmla="*/ 200447 h 619"/>
              <a:gd name="T46" fmla="*/ 26323 w 634"/>
              <a:gd name="T47" fmla="*/ 190048 h 619"/>
              <a:gd name="T48" fmla="*/ 26323 w 634"/>
              <a:gd name="T49" fmla="*/ 174271 h 619"/>
              <a:gd name="T50" fmla="*/ 53006 w 634"/>
              <a:gd name="T51" fmla="*/ 158493 h 619"/>
              <a:gd name="T52" fmla="*/ 63824 w 634"/>
              <a:gd name="T53" fmla="*/ 158493 h 619"/>
              <a:gd name="T54" fmla="*/ 79689 w 634"/>
              <a:gd name="T55" fmla="*/ 174271 h 619"/>
              <a:gd name="T56" fmla="*/ 180293 w 634"/>
              <a:gd name="T57" fmla="*/ 79247 h 619"/>
              <a:gd name="T58" fmla="*/ 159018 w 634"/>
              <a:gd name="T59" fmla="*/ 63110 h 619"/>
              <a:gd name="T60" fmla="*/ 159018 w 634"/>
              <a:gd name="T61" fmla="*/ 47691 h 619"/>
              <a:gd name="T62" fmla="*/ 180293 w 634"/>
              <a:gd name="T63" fmla="*/ 21156 h 619"/>
              <a:gd name="T64" fmla="*/ 196519 w 634"/>
              <a:gd name="T65" fmla="*/ 21156 h 619"/>
              <a:gd name="T66" fmla="*/ 206976 w 634"/>
              <a:gd name="T67" fmla="*/ 36934 h 619"/>
              <a:gd name="T68" fmla="*/ 206976 w 634"/>
              <a:gd name="T69" fmla="*/ 58090 h 61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619">
                <a:moveTo>
                  <a:pt x="603" y="74"/>
                </a:moveTo>
                <a:lnTo>
                  <a:pt x="603" y="74"/>
                </a:lnTo>
                <a:cubicBezTo>
                  <a:pt x="545" y="15"/>
                  <a:pt x="545" y="15"/>
                  <a:pt x="545" y="15"/>
                </a:cubicBezTo>
                <a:cubicBezTo>
                  <a:pt x="530" y="0"/>
                  <a:pt x="500" y="0"/>
                  <a:pt x="486" y="15"/>
                </a:cubicBezTo>
                <a:cubicBezTo>
                  <a:pt x="412" y="133"/>
                  <a:pt x="412" y="133"/>
                  <a:pt x="412" y="133"/>
                </a:cubicBezTo>
                <a:cubicBezTo>
                  <a:pt x="398" y="147"/>
                  <a:pt x="398" y="176"/>
                  <a:pt x="412" y="191"/>
                </a:cubicBezTo>
                <a:cubicBezTo>
                  <a:pt x="441" y="221"/>
                  <a:pt x="441" y="221"/>
                  <a:pt x="441" y="221"/>
                </a:cubicBezTo>
                <a:cubicBezTo>
                  <a:pt x="412" y="250"/>
                  <a:pt x="382" y="294"/>
                  <a:pt x="353" y="324"/>
                </a:cubicBezTo>
                <a:cubicBezTo>
                  <a:pt x="309" y="368"/>
                  <a:pt x="265" y="397"/>
                  <a:pt x="235" y="42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77" y="383"/>
                  <a:pt x="162" y="383"/>
                  <a:pt x="132" y="397"/>
                </a:cubicBezTo>
                <a:cubicBezTo>
                  <a:pt x="29" y="486"/>
                  <a:pt x="29" y="486"/>
                  <a:pt x="29" y="486"/>
                </a:cubicBezTo>
                <a:cubicBezTo>
                  <a:pt x="0" y="500"/>
                  <a:pt x="15" y="515"/>
                  <a:pt x="29" y="530"/>
                </a:cubicBezTo>
                <a:cubicBezTo>
                  <a:pt x="88" y="589"/>
                  <a:pt x="88" y="589"/>
                  <a:pt x="88" y="589"/>
                </a:cubicBezTo>
                <a:cubicBezTo>
                  <a:pt x="118" y="618"/>
                  <a:pt x="147" y="618"/>
                  <a:pt x="191" y="589"/>
                </a:cubicBezTo>
                <a:cubicBezTo>
                  <a:pt x="191" y="589"/>
                  <a:pt x="324" y="530"/>
                  <a:pt x="427" y="412"/>
                </a:cubicBezTo>
                <a:cubicBezTo>
                  <a:pt x="530" y="324"/>
                  <a:pt x="603" y="191"/>
                  <a:pt x="603" y="191"/>
                </a:cubicBezTo>
                <a:cubicBezTo>
                  <a:pt x="618" y="147"/>
                  <a:pt x="633" y="103"/>
                  <a:pt x="603" y="74"/>
                </a:cubicBezTo>
                <a:close/>
                <a:moveTo>
                  <a:pt x="574" y="162"/>
                </a:moveTo>
                <a:lnTo>
                  <a:pt x="574" y="162"/>
                </a:lnTo>
                <a:cubicBezTo>
                  <a:pt x="545" y="221"/>
                  <a:pt x="471" y="324"/>
                  <a:pt x="412" y="383"/>
                </a:cubicBezTo>
                <a:cubicBezTo>
                  <a:pt x="339" y="456"/>
                  <a:pt x="162" y="559"/>
                  <a:pt x="162" y="559"/>
                </a:cubicBezTo>
                <a:cubicBezTo>
                  <a:pt x="147" y="574"/>
                  <a:pt x="118" y="574"/>
                  <a:pt x="103" y="559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59" y="515"/>
                  <a:pt x="59" y="500"/>
                  <a:pt x="73" y="486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62" y="427"/>
                  <a:pt x="177" y="427"/>
                  <a:pt x="177" y="442"/>
                </a:cubicBezTo>
                <a:cubicBezTo>
                  <a:pt x="221" y="486"/>
                  <a:pt x="221" y="486"/>
                  <a:pt x="221" y="486"/>
                </a:cubicBezTo>
                <a:cubicBezTo>
                  <a:pt x="235" y="471"/>
                  <a:pt x="398" y="368"/>
                  <a:pt x="500" y="221"/>
                </a:cubicBezTo>
                <a:cubicBezTo>
                  <a:pt x="441" y="176"/>
                  <a:pt x="441" y="176"/>
                  <a:pt x="441" y="176"/>
                </a:cubicBezTo>
                <a:cubicBezTo>
                  <a:pt x="441" y="162"/>
                  <a:pt x="441" y="147"/>
                  <a:pt x="441" y="133"/>
                </a:cubicBezTo>
                <a:cubicBezTo>
                  <a:pt x="500" y="59"/>
                  <a:pt x="500" y="59"/>
                  <a:pt x="500" y="59"/>
                </a:cubicBezTo>
                <a:cubicBezTo>
                  <a:pt x="515" y="44"/>
                  <a:pt x="530" y="59"/>
                  <a:pt x="545" y="59"/>
                </a:cubicBezTo>
                <a:cubicBezTo>
                  <a:pt x="574" y="103"/>
                  <a:pt x="574" y="103"/>
                  <a:pt x="574" y="103"/>
                </a:cubicBezTo>
                <a:cubicBezTo>
                  <a:pt x="589" y="117"/>
                  <a:pt x="589" y="147"/>
                  <a:pt x="574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3782120" y="5553707"/>
            <a:ext cx="510115" cy="474134"/>
          </a:xfrm>
          <a:custGeom>
            <a:avLst/>
            <a:gdLst>
              <a:gd name="T0" fmla="*/ 212384 w 634"/>
              <a:gd name="T1" fmla="*/ 0 h 590"/>
              <a:gd name="T2" fmla="*/ 212384 w 634"/>
              <a:gd name="T3" fmla="*/ 0 h 590"/>
              <a:gd name="T4" fmla="*/ 148560 w 634"/>
              <a:gd name="T5" fmla="*/ 42135 h 590"/>
              <a:gd name="T6" fmla="*/ 58415 w 634"/>
              <a:gd name="T7" fmla="*/ 42135 h 590"/>
              <a:gd name="T8" fmla="*/ 0 w 634"/>
              <a:gd name="T9" fmla="*/ 95435 h 590"/>
              <a:gd name="T10" fmla="*/ 42549 w 634"/>
              <a:gd name="T11" fmla="*/ 142972 h 590"/>
              <a:gd name="T12" fmla="*/ 42549 w 634"/>
              <a:gd name="T13" fmla="*/ 201313 h 590"/>
              <a:gd name="T14" fmla="*/ 58415 w 634"/>
              <a:gd name="T15" fmla="*/ 212117 h 590"/>
              <a:gd name="T16" fmla="*/ 79689 w 634"/>
              <a:gd name="T17" fmla="*/ 212117 h 590"/>
              <a:gd name="T18" fmla="*/ 95555 w 634"/>
              <a:gd name="T19" fmla="*/ 201313 h 590"/>
              <a:gd name="T20" fmla="*/ 95555 w 634"/>
              <a:gd name="T21" fmla="*/ 142972 h 590"/>
              <a:gd name="T22" fmla="*/ 148560 w 634"/>
              <a:gd name="T23" fmla="*/ 142972 h 590"/>
              <a:gd name="T24" fmla="*/ 212384 w 634"/>
              <a:gd name="T25" fmla="*/ 185467 h 590"/>
              <a:gd name="T26" fmla="*/ 228249 w 634"/>
              <a:gd name="T27" fmla="*/ 169621 h 590"/>
              <a:gd name="T28" fmla="*/ 228249 w 634"/>
              <a:gd name="T29" fmla="*/ 15846 h 590"/>
              <a:gd name="T30" fmla="*/ 212384 w 634"/>
              <a:gd name="T31" fmla="*/ 0 h 590"/>
              <a:gd name="T32" fmla="*/ 79689 w 634"/>
              <a:gd name="T33" fmla="*/ 190869 h 590"/>
              <a:gd name="T34" fmla="*/ 79689 w 634"/>
              <a:gd name="T35" fmla="*/ 190869 h 590"/>
              <a:gd name="T36" fmla="*/ 74641 w 634"/>
              <a:gd name="T37" fmla="*/ 201313 h 590"/>
              <a:gd name="T38" fmla="*/ 63823 w 634"/>
              <a:gd name="T39" fmla="*/ 201313 h 590"/>
              <a:gd name="T40" fmla="*/ 58415 w 634"/>
              <a:gd name="T41" fmla="*/ 190869 h 590"/>
              <a:gd name="T42" fmla="*/ 58415 w 634"/>
              <a:gd name="T43" fmla="*/ 142972 h 590"/>
              <a:gd name="T44" fmla="*/ 79689 w 634"/>
              <a:gd name="T45" fmla="*/ 142972 h 590"/>
              <a:gd name="T46" fmla="*/ 79689 w 634"/>
              <a:gd name="T47" fmla="*/ 190869 h 590"/>
              <a:gd name="T48" fmla="*/ 116829 w 634"/>
              <a:gd name="T49" fmla="*/ 127126 h 590"/>
              <a:gd name="T50" fmla="*/ 116829 w 634"/>
              <a:gd name="T51" fmla="*/ 127126 h 590"/>
              <a:gd name="T52" fmla="*/ 58415 w 634"/>
              <a:gd name="T53" fmla="*/ 127126 h 590"/>
              <a:gd name="T54" fmla="*/ 15866 w 634"/>
              <a:gd name="T55" fmla="*/ 95435 h 590"/>
              <a:gd name="T56" fmla="*/ 58415 w 634"/>
              <a:gd name="T57" fmla="*/ 58341 h 590"/>
              <a:gd name="T58" fmla="*/ 116829 w 634"/>
              <a:gd name="T59" fmla="*/ 58341 h 590"/>
              <a:gd name="T60" fmla="*/ 116829 w 634"/>
              <a:gd name="T61" fmla="*/ 127126 h 590"/>
              <a:gd name="T62" fmla="*/ 148560 w 634"/>
              <a:gd name="T63" fmla="*/ 127126 h 590"/>
              <a:gd name="T64" fmla="*/ 148560 w 634"/>
              <a:gd name="T65" fmla="*/ 127126 h 590"/>
              <a:gd name="T66" fmla="*/ 127647 w 634"/>
              <a:gd name="T67" fmla="*/ 127126 h 590"/>
              <a:gd name="T68" fmla="*/ 127647 w 634"/>
              <a:gd name="T69" fmla="*/ 58341 h 590"/>
              <a:gd name="T70" fmla="*/ 148560 w 634"/>
              <a:gd name="T71" fmla="*/ 58341 h 590"/>
              <a:gd name="T72" fmla="*/ 148560 w 634"/>
              <a:gd name="T73" fmla="*/ 127126 h 590"/>
              <a:gd name="T74" fmla="*/ 212384 w 634"/>
              <a:gd name="T75" fmla="*/ 169621 h 590"/>
              <a:gd name="T76" fmla="*/ 212384 w 634"/>
              <a:gd name="T77" fmla="*/ 169621 h 590"/>
              <a:gd name="T78" fmla="*/ 164787 w 634"/>
              <a:gd name="T79" fmla="*/ 137930 h 590"/>
              <a:gd name="T80" fmla="*/ 164787 w 634"/>
              <a:gd name="T81" fmla="*/ 52939 h 590"/>
              <a:gd name="T82" fmla="*/ 212384 w 634"/>
              <a:gd name="T83" fmla="*/ 15846 h 590"/>
              <a:gd name="T84" fmla="*/ 212384 w 634"/>
              <a:gd name="T85" fmla="*/ 169621 h 59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34" h="590">
                <a:moveTo>
                  <a:pt x="589" y="0"/>
                </a:moveTo>
                <a:lnTo>
                  <a:pt x="589" y="0"/>
                </a:lnTo>
                <a:cubicBezTo>
                  <a:pt x="412" y="117"/>
                  <a:pt x="412" y="117"/>
                  <a:pt x="412" y="117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74" y="117"/>
                  <a:pt x="0" y="176"/>
                  <a:pt x="0" y="265"/>
                </a:cubicBezTo>
                <a:cubicBezTo>
                  <a:pt x="0" y="338"/>
                  <a:pt x="59" y="383"/>
                  <a:pt x="118" y="397"/>
                </a:cubicBezTo>
                <a:lnTo>
                  <a:pt x="118" y="559"/>
                </a:lnTo>
                <a:cubicBezTo>
                  <a:pt x="118" y="574"/>
                  <a:pt x="148" y="589"/>
                  <a:pt x="162" y="589"/>
                </a:cubicBezTo>
                <a:cubicBezTo>
                  <a:pt x="221" y="589"/>
                  <a:pt x="221" y="589"/>
                  <a:pt x="221" y="589"/>
                </a:cubicBezTo>
                <a:cubicBezTo>
                  <a:pt x="236" y="589"/>
                  <a:pt x="265" y="574"/>
                  <a:pt x="265" y="559"/>
                </a:cubicBezTo>
                <a:cubicBezTo>
                  <a:pt x="265" y="397"/>
                  <a:pt x="265" y="397"/>
                  <a:pt x="265" y="397"/>
                </a:cubicBezTo>
                <a:cubicBezTo>
                  <a:pt x="412" y="397"/>
                  <a:pt x="412" y="397"/>
                  <a:pt x="412" y="397"/>
                </a:cubicBezTo>
                <a:cubicBezTo>
                  <a:pt x="589" y="515"/>
                  <a:pt x="589" y="515"/>
                  <a:pt x="589" y="515"/>
                </a:cubicBezTo>
                <a:cubicBezTo>
                  <a:pt x="619" y="515"/>
                  <a:pt x="633" y="500"/>
                  <a:pt x="633" y="471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29"/>
                  <a:pt x="619" y="0"/>
                  <a:pt x="589" y="0"/>
                </a:cubicBezTo>
                <a:close/>
                <a:moveTo>
                  <a:pt x="221" y="530"/>
                </a:moveTo>
                <a:lnTo>
                  <a:pt x="221" y="530"/>
                </a:lnTo>
                <a:cubicBezTo>
                  <a:pt x="221" y="545"/>
                  <a:pt x="207" y="559"/>
                  <a:pt x="207" y="559"/>
                </a:cubicBezTo>
                <a:cubicBezTo>
                  <a:pt x="177" y="559"/>
                  <a:pt x="177" y="559"/>
                  <a:pt x="177" y="559"/>
                </a:cubicBezTo>
                <a:cubicBezTo>
                  <a:pt x="177" y="559"/>
                  <a:pt x="162" y="545"/>
                  <a:pt x="162" y="530"/>
                </a:cubicBezTo>
                <a:cubicBezTo>
                  <a:pt x="162" y="397"/>
                  <a:pt x="162" y="397"/>
                  <a:pt x="162" y="397"/>
                </a:cubicBezTo>
                <a:cubicBezTo>
                  <a:pt x="162" y="397"/>
                  <a:pt x="207" y="397"/>
                  <a:pt x="221" y="397"/>
                </a:cubicBezTo>
                <a:lnTo>
                  <a:pt x="221" y="530"/>
                </a:lnTo>
                <a:close/>
                <a:moveTo>
                  <a:pt x="324" y="353"/>
                </a:moveTo>
                <a:lnTo>
                  <a:pt x="324" y="353"/>
                </a:ln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44" y="353"/>
                  <a:pt x="44" y="265"/>
                </a:cubicBezTo>
                <a:cubicBezTo>
                  <a:pt x="44" y="176"/>
                  <a:pt x="118" y="162"/>
                  <a:pt x="162" y="162"/>
                </a:cubicBezTo>
                <a:cubicBezTo>
                  <a:pt x="324" y="162"/>
                  <a:pt x="324" y="162"/>
                  <a:pt x="324" y="162"/>
                </a:cubicBezTo>
                <a:lnTo>
                  <a:pt x="324" y="353"/>
                </a:lnTo>
                <a:close/>
                <a:moveTo>
                  <a:pt x="412" y="353"/>
                </a:moveTo>
                <a:lnTo>
                  <a:pt x="412" y="353"/>
                </a:lnTo>
                <a:cubicBezTo>
                  <a:pt x="354" y="353"/>
                  <a:pt x="354" y="353"/>
                  <a:pt x="354" y="353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62"/>
                  <a:pt x="412" y="338"/>
                  <a:pt x="412" y="353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457" y="383"/>
                  <a:pt x="457" y="383"/>
                  <a:pt x="457" y="383"/>
                </a:cubicBezTo>
                <a:cubicBezTo>
                  <a:pt x="457" y="353"/>
                  <a:pt x="457" y="162"/>
                  <a:pt x="457" y="147"/>
                </a:cubicBezTo>
                <a:cubicBezTo>
                  <a:pt x="589" y="44"/>
                  <a:pt x="589" y="44"/>
                  <a:pt x="589" y="44"/>
                </a:cubicBezTo>
                <a:cubicBezTo>
                  <a:pt x="589" y="74"/>
                  <a:pt x="589" y="456"/>
                  <a:pt x="589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>
            <a:off x="3001070" y="5543125"/>
            <a:ext cx="389466" cy="510116"/>
          </a:xfrm>
          <a:custGeom>
            <a:avLst/>
            <a:gdLst>
              <a:gd name="T0" fmla="*/ 26163 w 487"/>
              <a:gd name="T1" fmla="*/ 138099 h 634"/>
              <a:gd name="T2" fmla="*/ 26163 w 487"/>
              <a:gd name="T3" fmla="*/ 138099 h 634"/>
              <a:gd name="T4" fmla="*/ 26163 w 487"/>
              <a:gd name="T5" fmla="*/ 132690 h 634"/>
              <a:gd name="T6" fmla="*/ 10394 w 487"/>
              <a:gd name="T7" fmla="*/ 132690 h 634"/>
              <a:gd name="T8" fmla="*/ 15770 w 487"/>
              <a:gd name="T9" fmla="*/ 148555 h 634"/>
              <a:gd name="T10" fmla="*/ 26163 w 487"/>
              <a:gd name="T11" fmla="*/ 138099 h 634"/>
              <a:gd name="T12" fmla="*/ 163431 w 487"/>
              <a:gd name="T13" fmla="*/ 21274 h 634"/>
              <a:gd name="T14" fmla="*/ 163431 w 487"/>
              <a:gd name="T15" fmla="*/ 21274 h 634"/>
              <a:gd name="T16" fmla="*/ 0 w 487"/>
              <a:gd name="T17" fmla="*/ 180646 h 634"/>
              <a:gd name="T18" fmla="*/ 10394 w 487"/>
              <a:gd name="T19" fmla="*/ 191103 h 634"/>
              <a:gd name="T20" fmla="*/ 174183 w 487"/>
              <a:gd name="T21" fmla="*/ 32091 h 634"/>
              <a:gd name="T22" fmla="*/ 163431 w 487"/>
              <a:gd name="T23" fmla="*/ 21274 h 634"/>
              <a:gd name="T24" fmla="*/ 52685 w 487"/>
              <a:gd name="T25" fmla="*/ 47595 h 634"/>
              <a:gd name="T26" fmla="*/ 52685 w 487"/>
              <a:gd name="T27" fmla="*/ 47595 h 634"/>
              <a:gd name="T28" fmla="*/ 89600 w 487"/>
              <a:gd name="T29" fmla="*/ 15865 h 634"/>
              <a:gd name="T30" fmla="*/ 121498 w 487"/>
              <a:gd name="T31" fmla="*/ 37139 h 634"/>
              <a:gd name="T32" fmla="*/ 131891 w 487"/>
              <a:gd name="T33" fmla="*/ 26682 h 634"/>
              <a:gd name="T34" fmla="*/ 89600 w 487"/>
              <a:gd name="T35" fmla="*/ 0 h 634"/>
              <a:gd name="T36" fmla="*/ 42291 w 487"/>
              <a:gd name="T37" fmla="*/ 47595 h 634"/>
              <a:gd name="T38" fmla="*/ 42291 w 487"/>
              <a:gd name="T39" fmla="*/ 122234 h 634"/>
              <a:gd name="T40" fmla="*/ 52685 w 487"/>
              <a:gd name="T41" fmla="*/ 106368 h 634"/>
              <a:gd name="T42" fmla="*/ 52685 w 487"/>
              <a:gd name="T43" fmla="*/ 47595 h 634"/>
              <a:gd name="T44" fmla="*/ 89600 w 487"/>
              <a:gd name="T45" fmla="*/ 153964 h 634"/>
              <a:gd name="T46" fmla="*/ 89600 w 487"/>
              <a:gd name="T47" fmla="*/ 153964 h 634"/>
              <a:gd name="T48" fmla="*/ 73830 w 487"/>
              <a:gd name="T49" fmla="*/ 148555 h 634"/>
              <a:gd name="T50" fmla="*/ 63078 w 487"/>
              <a:gd name="T51" fmla="*/ 159372 h 634"/>
              <a:gd name="T52" fmla="*/ 89600 w 487"/>
              <a:gd name="T53" fmla="*/ 169829 h 634"/>
              <a:gd name="T54" fmla="*/ 136909 w 487"/>
              <a:gd name="T55" fmla="*/ 122234 h 634"/>
              <a:gd name="T56" fmla="*/ 136909 w 487"/>
              <a:gd name="T57" fmla="*/ 85095 h 634"/>
              <a:gd name="T58" fmla="*/ 126515 w 487"/>
              <a:gd name="T59" fmla="*/ 100960 h 634"/>
              <a:gd name="T60" fmla="*/ 126515 w 487"/>
              <a:gd name="T61" fmla="*/ 122234 h 634"/>
              <a:gd name="T62" fmla="*/ 89600 w 487"/>
              <a:gd name="T63" fmla="*/ 153964 h 634"/>
              <a:gd name="T64" fmla="*/ 89600 w 487"/>
              <a:gd name="T65" fmla="*/ 185694 h 634"/>
              <a:gd name="T66" fmla="*/ 89600 w 487"/>
              <a:gd name="T67" fmla="*/ 185694 h 634"/>
              <a:gd name="T68" fmla="*/ 52685 w 487"/>
              <a:gd name="T69" fmla="*/ 169829 h 634"/>
              <a:gd name="T70" fmla="*/ 42291 w 487"/>
              <a:gd name="T71" fmla="*/ 180646 h 634"/>
              <a:gd name="T72" fmla="*/ 84224 w 487"/>
              <a:gd name="T73" fmla="*/ 196511 h 634"/>
              <a:gd name="T74" fmla="*/ 84224 w 487"/>
              <a:gd name="T75" fmla="*/ 212376 h 634"/>
              <a:gd name="T76" fmla="*/ 73830 w 487"/>
              <a:gd name="T77" fmla="*/ 212376 h 634"/>
              <a:gd name="T78" fmla="*/ 68454 w 487"/>
              <a:gd name="T79" fmla="*/ 217785 h 634"/>
              <a:gd name="T80" fmla="*/ 73830 w 487"/>
              <a:gd name="T81" fmla="*/ 228241 h 634"/>
              <a:gd name="T82" fmla="*/ 105370 w 487"/>
              <a:gd name="T83" fmla="*/ 228241 h 634"/>
              <a:gd name="T84" fmla="*/ 110746 w 487"/>
              <a:gd name="T85" fmla="*/ 217785 h 634"/>
              <a:gd name="T86" fmla="*/ 105370 w 487"/>
              <a:gd name="T87" fmla="*/ 212376 h 634"/>
              <a:gd name="T88" fmla="*/ 94976 w 487"/>
              <a:gd name="T89" fmla="*/ 212376 h 634"/>
              <a:gd name="T90" fmla="*/ 94976 w 487"/>
              <a:gd name="T91" fmla="*/ 196511 h 634"/>
              <a:gd name="T92" fmla="*/ 168807 w 487"/>
              <a:gd name="T93" fmla="*/ 132690 h 634"/>
              <a:gd name="T94" fmla="*/ 153037 w 487"/>
              <a:gd name="T95" fmla="*/ 132690 h 634"/>
              <a:gd name="T96" fmla="*/ 89600 w 487"/>
              <a:gd name="T97" fmla="*/ 185694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87" h="634">
                <a:moveTo>
                  <a:pt x="73" y="383"/>
                </a:moveTo>
                <a:lnTo>
                  <a:pt x="73" y="383"/>
                </a:lnTo>
                <a:cubicBezTo>
                  <a:pt x="73" y="368"/>
                  <a:pt x="73" y="368"/>
                  <a:pt x="73" y="368"/>
                </a:cubicBezTo>
                <a:cubicBezTo>
                  <a:pt x="29" y="368"/>
                  <a:pt x="29" y="368"/>
                  <a:pt x="29" y="368"/>
                </a:cubicBezTo>
                <a:cubicBezTo>
                  <a:pt x="29" y="383"/>
                  <a:pt x="44" y="398"/>
                  <a:pt x="44" y="412"/>
                </a:cubicBezTo>
                <a:lnTo>
                  <a:pt x="73" y="383"/>
                </a:lnTo>
                <a:close/>
                <a:moveTo>
                  <a:pt x="456" y="59"/>
                </a:moveTo>
                <a:lnTo>
                  <a:pt x="456" y="59"/>
                </a:lnTo>
                <a:cubicBezTo>
                  <a:pt x="0" y="501"/>
                  <a:pt x="0" y="501"/>
                  <a:pt x="0" y="501"/>
                </a:cubicBezTo>
                <a:cubicBezTo>
                  <a:pt x="29" y="530"/>
                  <a:pt x="29" y="530"/>
                  <a:pt x="29" y="530"/>
                </a:cubicBezTo>
                <a:cubicBezTo>
                  <a:pt x="486" y="89"/>
                  <a:pt x="486" y="89"/>
                  <a:pt x="486" y="89"/>
                </a:cubicBezTo>
                <a:lnTo>
                  <a:pt x="456" y="59"/>
                </a:lnTo>
                <a:close/>
                <a:moveTo>
                  <a:pt x="147" y="132"/>
                </a:moveTo>
                <a:lnTo>
                  <a:pt x="147" y="132"/>
                </a:lnTo>
                <a:cubicBezTo>
                  <a:pt x="147" y="89"/>
                  <a:pt x="191" y="44"/>
                  <a:pt x="250" y="44"/>
                </a:cubicBezTo>
                <a:cubicBezTo>
                  <a:pt x="294" y="44"/>
                  <a:pt x="323" y="74"/>
                  <a:pt x="339" y="103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53" y="30"/>
                  <a:pt x="309" y="0"/>
                  <a:pt x="250" y="0"/>
                </a:cubicBezTo>
                <a:cubicBezTo>
                  <a:pt x="176" y="0"/>
                  <a:pt x="118" y="59"/>
                  <a:pt x="118" y="132"/>
                </a:cubicBezTo>
                <a:cubicBezTo>
                  <a:pt x="118" y="339"/>
                  <a:pt x="118" y="339"/>
                  <a:pt x="118" y="339"/>
                </a:cubicBezTo>
                <a:lnTo>
                  <a:pt x="147" y="295"/>
                </a:lnTo>
                <a:lnTo>
                  <a:pt x="147" y="132"/>
                </a:lnTo>
                <a:close/>
                <a:moveTo>
                  <a:pt x="250" y="427"/>
                </a:moveTo>
                <a:lnTo>
                  <a:pt x="250" y="427"/>
                </a:lnTo>
                <a:cubicBezTo>
                  <a:pt x="235" y="427"/>
                  <a:pt x="221" y="427"/>
                  <a:pt x="206" y="412"/>
                </a:cubicBezTo>
                <a:cubicBezTo>
                  <a:pt x="176" y="442"/>
                  <a:pt x="176" y="442"/>
                  <a:pt x="176" y="442"/>
                </a:cubicBezTo>
                <a:cubicBezTo>
                  <a:pt x="191" y="457"/>
                  <a:pt x="221" y="471"/>
                  <a:pt x="250" y="471"/>
                </a:cubicBezTo>
                <a:cubicBezTo>
                  <a:pt x="323" y="471"/>
                  <a:pt x="382" y="412"/>
                  <a:pt x="382" y="339"/>
                </a:cubicBezTo>
                <a:cubicBezTo>
                  <a:pt x="382" y="236"/>
                  <a:pt x="382" y="236"/>
                  <a:pt x="382" y="236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339"/>
                  <a:pt x="353" y="339"/>
                  <a:pt x="353" y="339"/>
                </a:cubicBezTo>
                <a:cubicBezTo>
                  <a:pt x="353" y="383"/>
                  <a:pt x="309" y="427"/>
                  <a:pt x="250" y="427"/>
                </a:cubicBezTo>
                <a:close/>
                <a:moveTo>
                  <a:pt x="250" y="515"/>
                </a:moveTo>
                <a:lnTo>
                  <a:pt x="250" y="515"/>
                </a:lnTo>
                <a:cubicBezTo>
                  <a:pt x="206" y="515"/>
                  <a:pt x="176" y="501"/>
                  <a:pt x="147" y="471"/>
                </a:cubicBezTo>
                <a:cubicBezTo>
                  <a:pt x="118" y="501"/>
                  <a:pt x="118" y="501"/>
                  <a:pt x="118" y="501"/>
                </a:cubicBezTo>
                <a:cubicBezTo>
                  <a:pt x="147" y="530"/>
                  <a:pt x="191" y="545"/>
                  <a:pt x="235" y="545"/>
                </a:cubicBezTo>
                <a:cubicBezTo>
                  <a:pt x="235" y="589"/>
                  <a:pt x="235" y="589"/>
                  <a:pt x="235" y="589"/>
                </a:cubicBezTo>
                <a:cubicBezTo>
                  <a:pt x="206" y="589"/>
                  <a:pt x="206" y="589"/>
                  <a:pt x="206" y="589"/>
                </a:cubicBezTo>
                <a:lnTo>
                  <a:pt x="191" y="604"/>
                </a:lnTo>
                <a:cubicBezTo>
                  <a:pt x="191" y="619"/>
                  <a:pt x="206" y="633"/>
                  <a:pt x="206" y="633"/>
                </a:cubicBezTo>
                <a:cubicBezTo>
                  <a:pt x="294" y="633"/>
                  <a:pt x="294" y="633"/>
                  <a:pt x="294" y="633"/>
                </a:cubicBezTo>
                <a:cubicBezTo>
                  <a:pt x="294" y="633"/>
                  <a:pt x="309" y="619"/>
                  <a:pt x="309" y="604"/>
                </a:cubicBezTo>
                <a:lnTo>
                  <a:pt x="294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45"/>
                  <a:pt x="265" y="545"/>
                  <a:pt x="265" y="545"/>
                </a:cubicBezTo>
                <a:cubicBezTo>
                  <a:pt x="368" y="545"/>
                  <a:pt x="441" y="471"/>
                  <a:pt x="471" y="368"/>
                </a:cubicBezTo>
                <a:cubicBezTo>
                  <a:pt x="427" y="368"/>
                  <a:pt x="427" y="368"/>
                  <a:pt x="427" y="368"/>
                </a:cubicBezTo>
                <a:cubicBezTo>
                  <a:pt x="412" y="457"/>
                  <a:pt x="339" y="515"/>
                  <a:pt x="250" y="5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2220019" y="5543125"/>
            <a:ext cx="353483" cy="510116"/>
          </a:xfrm>
          <a:custGeom>
            <a:avLst/>
            <a:gdLst>
              <a:gd name="T0" fmla="*/ 158057 w 443"/>
              <a:gd name="T1" fmla="*/ 132690 h 634"/>
              <a:gd name="T2" fmla="*/ 158057 w 443"/>
              <a:gd name="T3" fmla="*/ 132690 h 634"/>
              <a:gd name="T4" fmla="*/ 142323 w 443"/>
              <a:gd name="T5" fmla="*/ 132690 h 634"/>
              <a:gd name="T6" fmla="*/ 79029 w 443"/>
              <a:gd name="T7" fmla="*/ 185694 h 634"/>
              <a:gd name="T8" fmla="*/ 15734 w 443"/>
              <a:gd name="T9" fmla="*/ 132690 h 634"/>
              <a:gd name="T10" fmla="*/ 0 w 443"/>
              <a:gd name="T11" fmla="*/ 132690 h 634"/>
              <a:gd name="T12" fmla="*/ 73665 w 443"/>
              <a:gd name="T13" fmla="*/ 196511 h 634"/>
              <a:gd name="T14" fmla="*/ 73665 w 443"/>
              <a:gd name="T15" fmla="*/ 212376 h 634"/>
              <a:gd name="T16" fmla="*/ 63294 w 443"/>
              <a:gd name="T17" fmla="*/ 212376 h 634"/>
              <a:gd name="T18" fmla="*/ 57931 w 443"/>
              <a:gd name="T19" fmla="*/ 217785 h 634"/>
              <a:gd name="T20" fmla="*/ 63294 w 443"/>
              <a:gd name="T21" fmla="*/ 228241 h 634"/>
              <a:gd name="T22" fmla="*/ 94763 w 443"/>
              <a:gd name="T23" fmla="*/ 228241 h 634"/>
              <a:gd name="T24" fmla="*/ 100127 w 443"/>
              <a:gd name="T25" fmla="*/ 217785 h 634"/>
              <a:gd name="T26" fmla="*/ 94763 w 443"/>
              <a:gd name="T27" fmla="*/ 212376 h 634"/>
              <a:gd name="T28" fmla="*/ 84393 w 443"/>
              <a:gd name="T29" fmla="*/ 212376 h 634"/>
              <a:gd name="T30" fmla="*/ 84393 w 443"/>
              <a:gd name="T31" fmla="*/ 196511 h 634"/>
              <a:gd name="T32" fmla="*/ 158057 w 443"/>
              <a:gd name="T33" fmla="*/ 132690 h 634"/>
              <a:gd name="T34" fmla="*/ 79029 w 443"/>
              <a:gd name="T35" fmla="*/ 169829 h 634"/>
              <a:gd name="T36" fmla="*/ 79029 w 443"/>
              <a:gd name="T37" fmla="*/ 169829 h 634"/>
              <a:gd name="T38" fmla="*/ 126231 w 443"/>
              <a:gd name="T39" fmla="*/ 122234 h 634"/>
              <a:gd name="T40" fmla="*/ 126231 w 443"/>
              <a:gd name="T41" fmla="*/ 47595 h 634"/>
              <a:gd name="T42" fmla="*/ 79029 w 443"/>
              <a:gd name="T43" fmla="*/ 0 h 634"/>
              <a:gd name="T44" fmla="*/ 31826 w 443"/>
              <a:gd name="T45" fmla="*/ 47595 h 634"/>
              <a:gd name="T46" fmla="*/ 31826 w 443"/>
              <a:gd name="T47" fmla="*/ 122234 h 634"/>
              <a:gd name="T48" fmla="*/ 79029 w 443"/>
              <a:gd name="T49" fmla="*/ 169829 h 634"/>
              <a:gd name="T50" fmla="*/ 42196 w 443"/>
              <a:gd name="T51" fmla="*/ 47595 h 634"/>
              <a:gd name="T52" fmla="*/ 42196 w 443"/>
              <a:gd name="T53" fmla="*/ 47595 h 634"/>
              <a:gd name="T54" fmla="*/ 79029 w 443"/>
              <a:gd name="T55" fmla="*/ 15865 h 634"/>
              <a:gd name="T56" fmla="*/ 115861 w 443"/>
              <a:gd name="T57" fmla="*/ 47595 h 634"/>
              <a:gd name="T58" fmla="*/ 115861 w 443"/>
              <a:gd name="T59" fmla="*/ 122234 h 634"/>
              <a:gd name="T60" fmla="*/ 79029 w 443"/>
              <a:gd name="T61" fmla="*/ 153964 h 634"/>
              <a:gd name="T62" fmla="*/ 42196 w 443"/>
              <a:gd name="T63" fmla="*/ 122234 h 634"/>
              <a:gd name="T64" fmla="*/ 42196 w 443"/>
              <a:gd name="T65" fmla="*/ 47595 h 63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43" h="634">
                <a:moveTo>
                  <a:pt x="442" y="368"/>
                </a:moveTo>
                <a:lnTo>
                  <a:pt x="442" y="368"/>
                </a:lnTo>
                <a:cubicBezTo>
                  <a:pt x="398" y="368"/>
                  <a:pt x="398" y="368"/>
                  <a:pt x="398" y="368"/>
                </a:cubicBezTo>
                <a:cubicBezTo>
                  <a:pt x="383" y="457"/>
                  <a:pt x="309" y="515"/>
                  <a:pt x="221" y="515"/>
                </a:cubicBezTo>
                <a:cubicBezTo>
                  <a:pt x="133" y="515"/>
                  <a:pt x="59" y="457"/>
                  <a:pt x="44" y="368"/>
                </a:cubicBezTo>
                <a:cubicBezTo>
                  <a:pt x="0" y="368"/>
                  <a:pt x="0" y="368"/>
                  <a:pt x="0" y="368"/>
                </a:cubicBezTo>
                <a:cubicBezTo>
                  <a:pt x="30" y="471"/>
                  <a:pt x="103" y="545"/>
                  <a:pt x="206" y="545"/>
                </a:cubicBezTo>
                <a:cubicBezTo>
                  <a:pt x="206" y="589"/>
                  <a:pt x="206" y="589"/>
                  <a:pt x="206" y="589"/>
                </a:cubicBezTo>
                <a:cubicBezTo>
                  <a:pt x="177" y="589"/>
                  <a:pt x="177" y="589"/>
                  <a:pt x="177" y="589"/>
                </a:cubicBezTo>
                <a:lnTo>
                  <a:pt x="162" y="604"/>
                </a:lnTo>
                <a:cubicBezTo>
                  <a:pt x="162" y="619"/>
                  <a:pt x="177" y="633"/>
                  <a:pt x="177" y="633"/>
                </a:cubicBezTo>
                <a:cubicBezTo>
                  <a:pt x="265" y="633"/>
                  <a:pt x="265" y="633"/>
                  <a:pt x="265" y="633"/>
                </a:cubicBezTo>
                <a:cubicBezTo>
                  <a:pt x="265" y="633"/>
                  <a:pt x="280" y="619"/>
                  <a:pt x="280" y="604"/>
                </a:cubicBezTo>
                <a:lnTo>
                  <a:pt x="265" y="589"/>
                </a:lnTo>
                <a:cubicBezTo>
                  <a:pt x="236" y="589"/>
                  <a:pt x="236" y="589"/>
                  <a:pt x="236" y="589"/>
                </a:cubicBezTo>
                <a:cubicBezTo>
                  <a:pt x="236" y="545"/>
                  <a:pt x="236" y="545"/>
                  <a:pt x="236" y="545"/>
                </a:cubicBezTo>
                <a:cubicBezTo>
                  <a:pt x="339" y="545"/>
                  <a:pt x="412" y="471"/>
                  <a:pt x="442" y="368"/>
                </a:cubicBezTo>
                <a:close/>
                <a:moveTo>
                  <a:pt x="221" y="471"/>
                </a:moveTo>
                <a:lnTo>
                  <a:pt x="221" y="471"/>
                </a:lnTo>
                <a:cubicBezTo>
                  <a:pt x="294" y="471"/>
                  <a:pt x="353" y="412"/>
                  <a:pt x="353" y="339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3" y="59"/>
                  <a:pt x="294" y="0"/>
                  <a:pt x="221" y="0"/>
                </a:cubicBezTo>
                <a:cubicBezTo>
                  <a:pt x="147" y="0"/>
                  <a:pt x="89" y="59"/>
                  <a:pt x="89" y="132"/>
                </a:cubicBezTo>
                <a:cubicBezTo>
                  <a:pt x="89" y="339"/>
                  <a:pt x="89" y="339"/>
                  <a:pt x="89" y="339"/>
                </a:cubicBezTo>
                <a:cubicBezTo>
                  <a:pt x="89" y="412"/>
                  <a:pt x="147" y="471"/>
                  <a:pt x="221" y="471"/>
                </a:cubicBezTo>
                <a:close/>
                <a:moveTo>
                  <a:pt x="118" y="132"/>
                </a:moveTo>
                <a:lnTo>
                  <a:pt x="118" y="132"/>
                </a:lnTo>
                <a:cubicBezTo>
                  <a:pt x="118" y="89"/>
                  <a:pt x="162" y="44"/>
                  <a:pt x="221" y="44"/>
                </a:cubicBezTo>
                <a:cubicBezTo>
                  <a:pt x="280" y="44"/>
                  <a:pt x="324" y="89"/>
                  <a:pt x="324" y="132"/>
                </a:cubicBezTo>
                <a:cubicBezTo>
                  <a:pt x="324" y="339"/>
                  <a:pt x="324" y="339"/>
                  <a:pt x="324" y="339"/>
                </a:cubicBezTo>
                <a:cubicBezTo>
                  <a:pt x="324" y="383"/>
                  <a:pt x="280" y="427"/>
                  <a:pt x="221" y="427"/>
                </a:cubicBezTo>
                <a:cubicBezTo>
                  <a:pt x="162" y="427"/>
                  <a:pt x="118" y="383"/>
                  <a:pt x="118" y="339"/>
                </a:cubicBezTo>
                <a:lnTo>
                  <a:pt x="118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>
            <a:off x="9526754" y="4713388"/>
            <a:ext cx="510115" cy="510116"/>
          </a:xfrm>
          <a:custGeom>
            <a:avLst/>
            <a:gdLst>
              <a:gd name="T0" fmla="*/ 217432 w 634"/>
              <a:gd name="T1" fmla="*/ 5056 h 633"/>
              <a:gd name="T2" fmla="*/ 217432 w 634"/>
              <a:gd name="T3" fmla="*/ 5056 h 633"/>
              <a:gd name="T4" fmla="*/ 0 w 634"/>
              <a:gd name="T5" fmla="*/ 111592 h 633"/>
              <a:gd name="T6" fmla="*/ 68871 w 634"/>
              <a:gd name="T7" fmla="*/ 154207 h 633"/>
              <a:gd name="T8" fmla="*/ 111420 w 634"/>
              <a:gd name="T9" fmla="*/ 228241 h 633"/>
              <a:gd name="T10" fmla="*/ 222841 w 634"/>
              <a:gd name="T11" fmla="*/ 10473 h 633"/>
              <a:gd name="T12" fmla="*/ 217432 w 634"/>
              <a:gd name="T13" fmla="*/ 5056 h 633"/>
              <a:gd name="T14" fmla="*/ 26683 w 634"/>
              <a:gd name="T15" fmla="*/ 111592 h 633"/>
              <a:gd name="T16" fmla="*/ 26683 w 634"/>
              <a:gd name="T17" fmla="*/ 111592 h 633"/>
              <a:gd name="T18" fmla="*/ 191109 w 634"/>
              <a:gd name="T19" fmla="*/ 31780 h 633"/>
              <a:gd name="T20" fmla="*/ 74280 w 634"/>
              <a:gd name="T21" fmla="*/ 137956 h 633"/>
              <a:gd name="T22" fmla="*/ 26683 w 634"/>
              <a:gd name="T23" fmla="*/ 111592 h 633"/>
              <a:gd name="T24" fmla="*/ 111420 w 634"/>
              <a:gd name="T25" fmla="*/ 201878 h 633"/>
              <a:gd name="T26" fmla="*/ 111420 w 634"/>
              <a:gd name="T27" fmla="*/ 201878 h 633"/>
              <a:gd name="T28" fmla="*/ 85098 w 634"/>
              <a:gd name="T29" fmla="*/ 143373 h 633"/>
              <a:gd name="T30" fmla="*/ 196518 w 634"/>
              <a:gd name="T31" fmla="*/ 36836 h 633"/>
              <a:gd name="T32" fmla="*/ 111420 w 634"/>
              <a:gd name="T33" fmla="*/ 201878 h 6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33">
                <a:moveTo>
                  <a:pt x="603" y="14"/>
                </a:moveTo>
                <a:lnTo>
                  <a:pt x="603" y="14"/>
                </a:lnTo>
                <a:cubicBezTo>
                  <a:pt x="574" y="14"/>
                  <a:pt x="0" y="309"/>
                  <a:pt x="0" y="309"/>
                </a:cubicBezTo>
                <a:lnTo>
                  <a:pt x="191" y="427"/>
                </a:lnTo>
                <a:lnTo>
                  <a:pt x="309" y="632"/>
                </a:lnTo>
                <a:cubicBezTo>
                  <a:pt x="309" y="632"/>
                  <a:pt x="618" y="44"/>
                  <a:pt x="618" y="29"/>
                </a:cubicBezTo>
                <a:cubicBezTo>
                  <a:pt x="633" y="14"/>
                  <a:pt x="618" y="0"/>
                  <a:pt x="603" y="14"/>
                </a:cubicBezTo>
                <a:close/>
                <a:moveTo>
                  <a:pt x="74" y="309"/>
                </a:moveTo>
                <a:lnTo>
                  <a:pt x="74" y="309"/>
                </a:lnTo>
                <a:cubicBezTo>
                  <a:pt x="530" y="88"/>
                  <a:pt x="530" y="88"/>
                  <a:pt x="530" y="88"/>
                </a:cubicBezTo>
                <a:cubicBezTo>
                  <a:pt x="206" y="382"/>
                  <a:pt x="206" y="382"/>
                  <a:pt x="206" y="382"/>
                </a:cubicBezTo>
                <a:lnTo>
                  <a:pt x="74" y="309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309" y="559"/>
                  <a:pt x="250" y="441"/>
                  <a:pt x="236" y="397"/>
                </a:cubicBezTo>
                <a:cubicBezTo>
                  <a:pt x="545" y="102"/>
                  <a:pt x="545" y="102"/>
                  <a:pt x="545" y="102"/>
                </a:cubicBezTo>
                <a:lnTo>
                  <a:pt x="30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>
            <a:off x="8701253" y="4723972"/>
            <a:ext cx="510115" cy="497417"/>
          </a:xfrm>
          <a:custGeom>
            <a:avLst/>
            <a:gdLst>
              <a:gd name="T0" fmla="*/ 116829 w 634"/>
              <a:gd name="T1" fmla="*/ 0 h 619"/>
              <a:gd name="T2" fmla="*/ 116829 w 634"/>
              <a:gd name="T3" fmla="*/ 0 h 619"/>
              <a:gd name="T4" fmla="*/ 0 w 634"/>
              <a:gd name="T5" fmla="*/ 63740 h 619"/>
              <a:gd name="T6" fmla="*/ 0 w 634"/>
              <a:gd name="T7" fmla="*/ 196263 h 619"/>
              <a:gd name="T8" fmla="*/ 32092 w 634"/>
              <a:gd name="T9" fmla="*/ 222551 h 619"/>
              <a:gd name="T10" fmla="*/ 201927 w 634"/>
              <a:gd name="T11" fmla="*/ 222551 h 619"/>
              <a:gd name="T12" fmla="*/ 228249 w 634"/>
              <a:gd name="T13" fmla="*/ 196263 h 619"/>
              <a:gd name="T14" fmla="*/ 228249 w 634"/>
              <a:gd name="T15" fmla="*/ 63740 h 619"/>
              <a:gd name="T16" fmla="*/ 116829 w 634"/>
              <a:gd name="T17" fmla="*/ 0 h 619"/>
              <a:gd name="T18" fmla="*/ 16226 w 634"/>
              <a:gd name="T19" fmla="*/ 196263 h 619"/>
              <a:gd name="T20" fmla="*/ 16226 w 634"/>
              <a:gd name="T21" fmla="*/ 196263 h 619"/>
              <a:gd name="T22" fmla="*/ 16226 w 634"/>
              <a:gd name="T23" fmla="*/ 84987 h 619"/>
              <a:gd name="T24" fmla="*/ 79689 w 634"/>
              <a:gd name="T25" fmla="*/ 137924 h 619"/>
              <a:gd name="T26" fmla="*/ 16226 w 634"/>
              <a:gd name="T27" fmla="*/ 201664 h 619"/>
              <a:gd name="T28" fmla="*/ 16226 w 634"/>
              <a:gd name="T29" fmla="*/ 196263 h 619"/>
              <a:gd name="T30" fmla="*/ 26683 w 634"/>
              <a:gd name="T31" fmla="*/ 212108 h 619"/>
              <a:gd name="T32" fmla="*/ 26683 w 634"/>
              <a:gd name="T33" fmla="*/ 212108 h 619"/>
              <a:gd name="T34" fmla="*/ 90506 w 634"/>
              <a:gd name="T35" fmla="*/ 143326 h 619"/>
              <a:gd name="T36" fmla="*/ 116829 w 634"/>
              <a:gd name="T37" fmla="*/ 159171 h 619"/>
              <a:gd name="T38" fmla="*/ 138104 w 634"/>
              <a:gd name="T39" fmla="*/ 143326 h 619"/>
              <a:gd name="T40" fmla="*/ 201927 w 634"/>
              <a:gd name="T41" fmla="*/ 212108 h 619"/>
              <a:gd name="T42" fmla="*/ 26683 w 634"/>
              <a:gd name="T43" fmla="*/ 212108 h 619"/>
              <a:gd name="T44" fmla="*/ 212384 w 634"/>
              <a:gd name="T45" fmla="*/ 196263 h 619"/>
              <a:gd name="T46" fmla="*/ 212384 w 634"/>
              <a:gd name="T47" fmla="*/ 196263 h 619"/>
              <a:gd name="T48" fmla="*/ 212384 w 634"/>
              <a:gd name="T49" fmla="*/ 201664 h 619"/>
              <a:gd name="T50" fmla="*/ 148560 w 634"/>
              <a:gd name="T51" fmla="*/ 137924 h 619"/>
              <a:gd name="T52" fmla="*/ 212384 w 634"/>
              <a:gd name="T53" fmla="*/ 84987 h 619"/>
              <a:gd name="T54" fmla="*/ 212384 w 634"/>
              <a:gd name="T55" fmla="*/ 196263 h 619"/>
              <a:gd name="T56" fmla="*/ 116829 w 634"/>
              <a:gd name="T57" fmla="*/ 143326 h 619"/>
              <a:gd name="T58" fmla="*/ 116829 w 634"/>
              <a:gd name="T59" fmla="*/ 143326 h 619"/>
              <a:gd name="T60" fmla="*/ 16226 w 634"/>
              <a:gd name="T61" fmla="*/ 69142 h 619"/>
              <a:gd name="T62" fmla="*/ 116829 w 634"/>
              <a:gd name="T63" fmla="*/ 16205 h 619"/>
              <a:gd name="T64" fmla="*/ 212384 w 634"/>
              <a:gd name="T65" fmla="*/ 69142 h 619"/>
              <a:gd name="T66" fmla="*/ 116829 w 634"/>
              <a:gd name="T67" fmla="*/ 143326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324" y="0"/>
                </a:moveTo>
                <a:lnTo>
                  <a:pt x="324" y="0"/>
                </a:lnTo>
                <a:cubicBezTo>
                  <a:pt x="0" y="177"/>
                  <a:pt x="0" y="177"/>
                  <a:pt x="0" y="177"/>
                </a:cubicBezTo>
                <a:cubicBezTo>
                  <a:pt x="0" y="221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545"/>
                  <a:pt x="633" y="221"/>
                  <a:pt x="633" y="177"/>
                </a:cubicBezTo>
                <a:lnTo>
                  <a:pt x="324" y="0"/>
                </a:lnTo>
                <a:close/>
                <a:moveTo>
                  <a:pt x="45" y="545"/>
                </a:moveTo>
                <a:lnTo>
                  <a:pt x="45" y="545"/>
                </a:lnTo>
                <a:cubicBezTo>
                  <a:pt x="45" y="236"/>
                  <a:pt x="45" y="236"/>
                  <a:pt x="45" y="236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45" y="560"/>
                  <a:pt x="45" y="560"/>
                  <a:pt x="45" y="560"/>
                </a:cubicBezTo>
                <a:lnTo>
                  <a:pt x="45" y="545"/>
                </a:lnTo>
                <a:close/>
                <a:moveTo>
                  <a:pt x="74" y="589"/>
                </a:moveTo>
                <a:lnTo>
                  <a:pt x="74" y="589"/>
                </a:lnTo>
                <a:cubicBezTo>
                  <a:pt x="251" y="398"/>
                  <a:pt x="251" y="398"/>
                  <a:pt x="251" y="398"/>
                </a:cubicBezTo>
                <a:cubicBezTo>
                  <a:pt x="324" y="442"/>
                  <a:pt x="324" y="442"/>
                  <a:pt x="324" y="442"/>
                </a:cubicBezTo>
                <a:cubicBezTo>
                  <a:pt x="383" y="398"/>
                  <a:pt x="383" y="398"/>
                  <a:pt x="383" y="398"/>
                </a:cubicBezTo>
                <a:cubicBezTo>
                  <a:pt x="560" y="589"/>
                  <a:pt x="560" y="589"/>
                  <a:pt x="560" y="589"/>
                </a:cubicBezTo>
                <a:lnTo>
                  <a:pt x="74" y="589"/>
                </a:lnTo>
                <a:close/>
                <a:moveTo>
                  <a:pt x="589" y="545"/>
                </a:moveTo>
                <a:lnTo>
                  <a:pt x="589" y="545"/>
                </a:lnTo>
                <a:lnTo>
                  <a:pt x="589" y="560"/>
                </a:lnTo>
                <a:cubicBezTo>
                  <a:pt x="412" y="383"/>
                  <a:pt x="412" y="383"/>
                  <a:pt x="412" y="383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324" y="398"/>
                </a:moveTo>
                <a:lnTo>
                  <a:pt x="324" y="398"/>
                </a:lnTo>
                <a:cubicBezTo>
                  <a:pt x="45" y="192"/>
                  <a:pt x="45" y="192"/>
                  <a:pt x="45" y="192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589" y="192"/>
                  <a:pt x="589" y="192"/>
                  <a:pt x="589" y="192"/>
                </a:cubicBezTo>
                <a:lnTo>
                  <a:pt x="324" y="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7882104" y="4785355"/>
            <a:ext cx="510117" cy="378882"/>
          </a:xfrm>
          <a:custGeom>
            <a:avLst/>
            <a:gdLst>
              <a:gd name="T0" fmla="*/ 121878 w 634"/>
              <a:gd name="T1" fmla="*/ 100723 h 472"/>
              <a:gd name="T2" fmla="*/ 121878 w 634"/>
              <a:gd name="T3" fmla="*/ 100723 h 472"/>
              <a:gd name="T4" fmla="*/ 37140 w 634"/>
              <a:gd name="T5" fmla="*/ 100723 h 472"/>
              <a:gd name="T6" fmla="*/ 26323 w 634"/>
              <a:gd name="T7" fmla="*/ 105760 h 472"/>
              <a:gd name="T8" fmla="*/ 37140 w 634"/>
              <a:gd name="T9" fmla="*/ 111156 h 472"/>
              <a:gd name="T10" fmla="*/ 121878 w 634"/>
              <a:gd name="T11" fmla="*/ 111156 h 472"/>
              <a:gd name="T12" fmla="*/ 127287 w 634"/>
              <a:gd name="T13" fmla="*/ 105760 h 472"/>
              <a:gd name="T14" fmla="*/ 121878 w 634"/>
              <a:gd name="T15" fmla="*/ 100723 h 472"/>
              <a:gd name="T16" fmla="*/ 121878 w 634"/>
              <a:gd name="T17" fmla="*/ 126984 h 472"/>
              <a:gd name="T18" fmla="*/ 121878 w 634"/>
              <a:gd name="T19" fmla="*/ 126984 h 472"/>
              <a:gd name="T20" fmla="*/ 37140 w 634"/>
              <a:gd name="T21" fmla="*/ 126984 h 472"/>
              <a:gd name="T22" fmla="*/ 26323 w 634"/>
              <a:gd name="T23" fmla="*/ 132379 h 472"/>
              <a:gd name="T24" fmla="*/ 37140 w 634"/>
              <a:gd name="T25" fmla="*/ 142811 h 472"/>
              <a:gd name="T26" fmla="*/ 121878 w 634"/>
              <a:gd name="T27" fmla="*/ 142811 h 472"/>
              <a:gd name="T28" fmla="*/ 127287 w 634"/>
              <a:gd name="T29" fmla="*/ 132379 h 472"/>
              <a:gd name="T30" fmla="*/ 121878 w 634"/>
              <a:gd name="T31" fmla="*/ 126984 h 472"/>
              <a:gd name="T32" fmla="*/ 196158 w 634"/>
              <a:gd name="T33" fmla="*/ 0 h 472"/>
              <a:gd name="T34" fmla="*/ 196158 w 634"/>
              <a:gd name="T35" fmla="*/ 0 h 472"/>
              <a:gd name="T36" fmla="*/ 26323 w 634"/>
              <a:gd name="T37" fmla="*/ 0 h 472"/>
              <a:gd name="T38" fmla="*/ 0 w 634"/>
              <a:gd name="T39" fmla="*/ 26260 h 472"/>
              <a:gd name="T40" fmla="*/ 0 w 634"/>
              <a:gd name="T41" fmla="*/ 142811 h 472"/>
              <a:gd name="T42" fmla="*/ 26323 w 634"/>
              <a:gd name="T43" fmla="*/ 169431 h 472"/>
              <a:gd name="T44" fmla="*/ 196158 w 634"/>
              <a:gd name="T45" fmla="*/ 169431 h 472"/>
              <a:gd name="T46" fmla="*/ 228250 w 634"/>
              <a:gd name="T47" fmla="*/ 142811 h 472"/>
              <a:gd name="T48" fmla="*/ 228250 w 634"/>
              <a:gd name="T49" fmla="*/ 26260 h 472"/>
              <a:gd name="T50" fmla="*/ 196158 w 634"/>
              <a:gd name="T51" fmla="*/ 0 h 472"/>
              <a:gd name="T52" fmla="*/ 212024 w 634"/>
              <a:gd name="T53" fmla="*/ 142811 h 472"/>
              <a:gd name="T54" fmla="*/ 212024 w 634"/>
              <a:gd name="T55" fmla="*/ 142811 h 472"/>
              <a:gd name="T56" fmla="*/ 196158 w 634"/>
              <a:gd name="T57" fmla="*/ 153603 h 472"/>
              <a:gd name="T58" fmla="*/ 26323 w 634"/>
              <a:gd name="T59" fmla="*/ 153603 h 472"/>
              <a:gd name="T60" fmla="*/ 15866 w 634"/>
              <a:gd name="T61" fmla="*/ 142811 h 472"/>
              <a:gd name="T62" fmla="*/ 15866 w 634"/>
              <a:gd name="T63" fmla="*/ 26260 h 472"/>
              <a:gd name="T64" fmla="*/ 26323 w 634"/>
              <a:gd name="T65" fmla="*/ 15828 h 472"/>
              <a:gd name="T66" fmla="*/ 196158 w 634"/>
              <a:gd name="T67" fmla="*/ 15828 h 472"/>
              <a:gd name="T68" fmla="*/ 212024 w 634"/>
              <a:gd name="T69" fmla="*/ 26260 h 472"/>
              <a:gd name="T70" fmla="*/ 212024 w 634"/>
              <a:gd name="T71" fmla="*/ 142811 h 472"/>
              <a:gd name="T72" fmla="*/ 185701 w 634"/>
              <a:gd name="T73" fmla="*/ 26260 h 472"/>
              <a:gd name="T74" fmla="*/ 185701 w 634"/>
              <a:gd name="T75" fmla="*/ 26260 h 472"/>
              <a:gd name="T76" fmla="*/ 153609 w 634"/>
              <a:gd name="T77" fmla="*/ 26260 h 472"/>
              <a:gd name="T78" fmla="*/ 143152 w 634"/>
              <a:gd name="T79" fmla="*/ 42448 h 472"/>
              <a:gd name="T80" fmla="*/ 143152 w 634"/>
              <a:gd name="T81" fmla="*/ 68708 h 472"/>
              <a:gd name="T82" fmla="*/ 153609 w 634"/>
              <a:gd name="T83" fmla="*/ 84536 h 472"/>
              <a:gd name="T84" fmla="*/ 185701 w 634"/>
              <a:gd name="T85" fmla="*/ 84536 h 472"/>
              <a:gd name="T86" fmla="*/ 196158 w 634"/>
              <a:gd name="T87" fmla="*/ 68708 h 472"/>
              <a:gd name="T88" fmla="*/ 196158 w 634"/>
              <a:gd name="T89" fmla="*/ 42448 h 472"/>
              <a:gd name="T90" fmla="*/ 185701 w 634"/>
              <a:gd name="T91" fmla="*/ 26260 h 472"/>
              <a:gd name="T92" fmla="*/ 185701 w 634"/>
              <a:gd name="T93" fmla="*/ 63672 h 472"/>
              <a:gd name="T94" fmla="*/ 185701 w 634"/>
              <a:gd name="T95" fmla="*/ 63672 h 472"/>
              <a:gd name="T96" fmla="*/ 174884 w 634"/>
              <a:gd name="T97" fmla="*/ 68708 h 472"/>
              <a:gd name="T98" fmla="*/ 164427 w 634"/>
              <a:gd name="T99" fmla="*/ 68708 h 472"/>
              <a:gd name="T100" fmla="*/ 153609 w 634"/>
              <a:gd name="T101" fmla="*/ 63672 h 472"/>
              <a:gd name="T102" fmla="*/ 153609 w 634"/>
              <a:gd name="T103" fmla="*/ 47484 h 472"/>
              <a:gd name="T104" fmla="*/ 164427 w 634"/>
              <a:gd name="T105" fmla="*/ 42448 h 472"/>
              <a:gd name="T106" fmla="*/ 174884 w 634"/>
              <a:gd name="T107" fmla="*/ 42448 h 472"/>
              <a:gd name="T108" fmla="*/ 185701 w 634"/>
              <a:gd name="T109" fmla="*/ 47484 h 472"/>
              <a:gd name="T110" fmla="*/ 185701 w 634"/>
              <a:gd name="T111" fmla="*/ 63672 h 4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34" h="472">
                <a:moveTo>
                  <a:pt x="338" y="280"/>
                </a:moveTo>
                <a:lnTo>
                  <a:pt x="338" y="280"/>
                </a:lnTo>
                <a:cubicBezTo>
                  <a:pt x="103" y="280"/>
                  <a:pt x="103" y="280"/>
                  <a:pt x="103" y="280"/>
                </a:cubicBezTo>
                <a:cubicBezTo>
                  <a:pt x="88" y="280"/>
                  <a:pt x="73" y="280"/>
                  <a:pt x="73" y="294"/>
                </a:cubicBezTo>
                <a:cubicBezTo>
                  <a:pt x="73" y="309"/>
                  <a:pt x="88" y="309"/>
                  <a:pt x="103" y="309"/>
                </a:cubicBezTo>
                <a:cubicBezTo>
                  <a:pt x="338" y="309"/>
                  <a:pt x="338" y="309"/>
                  <a:pt x="338" y="309"/>
                </a:cubicBezTo>
                <a:cubicBezTo>
                  <a:pt x="338" y="309"/>
                  <a:pt x="353" y="309"/>
                  <a:pt x="353" y="294"/>
                </a:cubicBezTo>
                <a:cubicBezTo>
                  <a:pt x="353" y="280"/>
                  <a:pt x="338" y="280"/>
                  <a:pt x="338" y="280"/>
                </a:cubicBezTo>
                <a:close/>
                <a:moveTo>
                  <a:pt x="338" y="353"/>
                </a:moveTo>
                <a:lnTo>
                  <a:pt x="338" y="353"/>
                </a:lnTo>
                <a:cubicBezTo>
                  <a:pt x="103" y="353"/>
                  <a:pt x="103" y="353"/>
                  <a:pt x="103" y="353"/>
                </a:cubicBezTo>
                <a:cubicBezTo>
                  <a:pt x="88" y="353"/>
                  <a:pt x="73" y="368"/>
                  <a:pt x="73" y="368"/>
                </a:cubicBezTo>
                <a:cubicBezTo>
                  <a:pt x="73" y="383"/>
                  <a:pt x="88" y="397"/>
                  <a:pt x="103" y="397"/>
                </a:cubicBezTo>
                <a:cubicBezTo>
                  <a:pt x="338" y="397"/>
                  <a:pt x="338" y="397"/>
                  <a:pt x="338" y="397"/>
                </a:cubicBezTo>
                <a:cubicBezTo>
                  <a:pt x="338" y="397"/>
                  <a:pt x="353" y="383"/>
                  <a:pt x="353" y="368"/>
                </a:cubicBezTo>
                <a:lnTo>
                  <a:pt x="338" y="353"/>
                </a:ln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588" y="471"/>
                  <a:pt x="633" y="442"/>
                  <a:pt x="633" y="397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397"/>
                </a:moveTo>
                <a:lnTo>
                  <a:pt x="588" y="397"/>
                </a:lnTo>
                <a:cubicBezTo>
                  <a:pt x="588" y="412"/>
                  <a:pt x="574" y="427"/>
                  <a:pt x="544" y="427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59" y="427"/>
                  <a:pt x="44" y="412"/>
                  <a:pt x="44" y="39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73"/>
                </a:cubicBezTo>
                <a:lnTo>
                  <a:pt x="588" y="397"/>
                </a:lnTo>
                <a:close/>
                <a:moveTo>
                  <a:pt x="515" y="73"/>
                </a:moveTo>
                <a:lnTo>
                  <a:pt x="515" y="73"/>
                </a:lnTo>
                <a:cubicBezTo>
                  <a:pt x="426" y="73"/>
                  <a:pt x="426" y="73"/>
                  <a:pt x="426" y="73"/>
                </a:cubicBezTo>
                <a:cubicBezTo>
                  <a:pt x="412" y="73"/>
                  <a:pt x="397" y="103"/>
                  <a:pt x="397" y="118"/>
                </a:cubicBezTo>
                <a:cubicBezTo>
                  <a:pt x="397" y="191"/>
                  <a:pt x="397" y="191"/>
                  <a:pt x="397" y="191"/>
                </a:cubicBezTo>
                <a:cubicBezTo>
                  <a:pt x="397" y="221"/>
                  <a:pt x="412" y="235"/>
                  <a:pt x="426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30" y="235"/>
                  <a:pt x="544" y="221"/>
                  <a:pt x="544" y="191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4" y="103"/>
                  <a:pt x="530" y="73"/>
                  <a:pt x="515" y="73"/>
                </a:cubicBezTo>
                <a:close/>
                <a:moveTo>
                  <a:pt x="515" y="177"/>
                </a:moveTo>
                <a:lnTo>
                  <a:pt x="515" y="177"/>
                </a:lnTo>
                <a:cubicBezTo>
                  <a:pt x="515" y="191"/>
                  <a:pt x="500" y="191"/>
                  <a:pt x="485" y="191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42" y="191"/>
                  <a:pt x="426" y="191"/>
                  <a:pt x="426" y="177"/>
                </a:cubicBezTo>
                <a:cubicBezTo>
                  <a:pt x="426" y="132"/>
                  <a:pt x="426" y="132"/>
                  <a:pt x="426" y="132"/>
                </a:cubicBezTo>
                <a:cubicBezTo>
                  <a:pt x="426" y="132"/>
                  <a:pt x="442" y="118"/>
                  <a:pt x="456" y="118"/>
                </a:cubicBezTo>
                <a:cubicBezTo>
                  <a:pt x="485" y="118"/>
                  <a:pt x="485" y="118"/>
                  <a:pt x="485" y="118"/>
                </a:cubicBezTo>
                <a:cubicBezTo>
                  <a:pt x="500" y="118"/>
                  <a:pt x="515" y="132"/>
                  <a:pt x="515" y="132"/>
                </a:cubicBezTo>
                <a:lnTo>
                  <a:pt x="515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>
            <a:off x="7069301" y="4785355"/>
            <a:ext cx="495298" cy="378882"/>
          </a:xfrm>
          <a:custGeom>
            <a:avLst/>
            <a:gdLst>
              <a:gd name="T0" fmla="*/ 195434 w 619"/>
              <a:gd name="T1" fmla="*/ 0 h 472"/>
              <a:gd name="T2" fmla="*/ 195434 w 619"/>
              <a:gd name="T3" fmla="*/ 0 h 472"/>
              <a:gd name="T4" fmla="*/ 26177 w 619"/>
              <a:gd name="T5" fmla="*/ 0 h 472"/>
              <a:gd name="T6" fmla="*/ 0 w 619"/>
              <a:gd name="T7" fmla="*/ 26260 h 472"/>
              <a:gd name="T8" fmla="*/ 0 w 619"/>
              <a:gd name="T9" fmla="*/ 142811 h 472"/>
              <a:gd name="T10" fmla="*/ 26177 w 619"/>
              <a:gd name="T11" fmla="*/ 169431 h 472"/>
              <a:gd name="T12" fmla="*/ 195434 w 619"/>
              <a:gd name="T13" fmla="*/ 169431 h 472"/>
              <a:gd name="T14" fmla="*/ 221611 w 619"/>
              <a:gd name="T15" fmla="*/ 142811 h 472"/>
              <a:gd name="T16" fmla="*/ 221611 w 619"/>
              <a:gd name="T17" fmla="*/ 26260 h 472"/>
              <a:gd name="T18" fmla="*/ 195434 w 619"/>
              <a:gd name="T19" fmla="*/ 0 h 472"/>
              <a:gd name="T20" fmla="*/ 200454 w 619"/>
              <a:gd name="T21" fmla="*/ 15828 h 472"/>
              <a:gd name="T22" fmla="*/ 200454 w 619"/>
              <a:gd name="T23" fmla="*/ 15828 h 472"/>
              <a:gd name="T24" fmla="*/ 110806 w 619"/>
              <a:gd name="T25" fmla="*/ 84536 h 472"/>
              <a:gd name="T26" fmla="*/ 21157 w 619"/>
              <a:gd name="T27" fmla="*/ 15828 h 472"/>
              <a:gd name="T28" fmla="*/ 200454 w 619"/>
              <a:gd name="T29" fmla="*/ 15828 h 472"/>
              <a:gd name="T30" fmla="*/ 10399 w 619"/>
              <a:gd name="T31" fmla="*/ 142811 h 472"/>
              <a:gd name="T32" fmla="*/ 10399 w 619"/>
              <a:gd name="T33" fmla="*/ 142811 h 472"/>
              <a:gd name="T34" fmla="*/ 10399 w 619"/>
              <a:gd name="T35" fmla="*/ 26260 h 472"/>
              <a:gd name="T36" fmla="*/ 73870 w 619"/>
              <a:gd name="T37" fmla="*/ 79500 h 472"/>
              <a:gd name="T38" fmla="*/ 10399 w 619"/>
              <a:gd name="T39" fmla="*/ 142811 h 472"/>
              <a:gd name="T40" fmla="*/ 21157 w 619"/>
              <a:gd name="T41" fmla="*/ 153603 h 472"/>
              <a:gd name="T42" fmla="*/ 21157 w 619"/>
              <a:gd name="T43" fmla="*/ 153603 h 472"/>
              <a:gd name="T44" fmla="*/ 84628 w 619"/>
              <a:gd name="T45" fmla="*/ 84536 h 472"/>
              <a:gd name="T46" fmla="*/ 110806 w 619"/>
              <a:gd name="T47" fmla="*/ 105760 h 472"/>
              <a:gd name="T48" fmla="*/ 131963 w 619"/>
              <a:gd name="T49" fmla="*/ 84536 h 472"/>
              <a:gd name="T50" fmla="*/ 200454 w 619"/>
              <a:gd name="T51" fmla="*/ 153603 h 472"/>
              <a:gd name="T52" fmla="*/ 21157 w 619"/>
              <a:gd name="T53" fmla="*/ 153603 h 472"/>
              <a:gd name="T54" fmla="*/ 211212 w 619"/>
              <a:gd name="T55" fmla="*/ 142811 h 472"/>
              <a:gd name="T56" fmla="*/ 211212 w 619"/>
              <a:gd name="T57" fmla="*/ 142811 h 472"/>
              <a:gd name="T58" fmla="*/ 211212 w 619"/>
              <a:gd name="T59" fmla="*/ 142811 h 472"/>
              <a:gd name="T60" fmla="*/ 147741 w 619"/>
              <a:gd name="T61" fmla="*/ 79500 h 472"/>
              <a:gd name="T62" fmla="*/ 211212 w 619"/>
              <a:gd name="T63" fmla="*/ 26260 h 472"/>
              <a:gd name="T64" fmla="*/ 211212 w 619"/>
              <a:gd name="T65" fmla="*/ 142811 h 4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472"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5" y="471"/>
                  <a:pt x="545" y="471"/>
                  <a:pt x="545" y="471"/>
                </a:cubicBezTo>
                <a:cubicBezTo>
                  <a:pt x="589" y="471"/>
                  <a:pt x="618" y="442"/>
                  <a:pt x="618" y="397"/>
                </a:cubicBezTo>
                <a:cubicBezTo>
                  <a:pt x="618" y="73"/>
                  <a:pt x="618" y="73"/>
                  <a:pt x="618" y="73"/>
                </a:cubicBezTo>
                <a:cubicBezTo>
                  <a:pt x="618" y="30"/>
                  <a:pt x="589" y="0"/>
                  <a:pt x="545" y="0"/>
                </a:cubicBezTo>
                <a:close/>
                <a:moveTo>
                  <a:pt x="559" y="44"/>
                </a:moveTo>
                <a:lnTo>
                  <a:pt x="559" y="44"/>
                </a:lnTo>
                <a:cubicBezTo>
                  <a:pt x="309" y="235"/>
                  <a:pt x="309" y="235"/>
                  <a:pt x="309" y="235"/>
                </a:cubicBezTo>
                <a:cubicBezTo>
                  <a:pt x="59" y="44"/>
                  <a:pt x="59" y="44"/>
                  <a:pt x="59" y="44"/>
                </a:cubicBezTo>
                <a:lnTo>
                  <a:pt x="559" y="44"/>
                </a:lnTo>
                <a:close/>
                <a:moveTo>
                  <a:pt x="29" y="397"/>
                </a:moveTo>
                <a:lnTo>
                  <a:pt x="29" y="397"/>
                </a:lnTo>
                <a:cubicBezTo>
                  <a:pt x="29" y="73"/>
                  <a:pt x="29" y="73"/>
                  <a:pt x="29" y="73"/>
                </a:cubicBezTo>
                <a:cubicBezTo>
                  <a:pt x="206" y="221"/>
                  <a:pt x="206" y="221"/>
                  <a:pt x="206" y="221"/>
                </a:cubicBezTo>
                <a:cubicBezTo>
                  <a:pt x="29" y="397"/>
                  <a:pt x="29" y="397"/>
                  <a:pt x="29" y="397"/>
                </a:cubicBezTo>
                <a:close/>
                <a:moveTo>
                  <a:pt x="59" y="427"/>
                </a:moveTo>
                <a:lnTo>
                  <a:pt x="59" y="427"/>
                </a:lnTo>
                <a:cubicBezTo>
                  <a:pt x="236" y="235"/>
                  <a:pt x="236" y="235"/>
                  <a:pt x="236" y="235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559" y="427"/>
                  <a:pt x="559" y="427"/>
                  <a:pt x="559" y="427"/>
                </a:cubicBezTo>
                <a:cubicBezTo>
                  <a:pt x="545" y="427"/>
                  <a:pt x="73" y="427"/>
                  <a:pt x="59" y="427"/>
                </a:cubicBezTo>
                <a:close/>
                <a:moveTo>
                  <a:pt x="589" y="397"/>
                </a:moveTo>
                <a:lnTo>
                  <a:pt x="589" y="397"/>
                </a:lnTo>
                <a:cubicBezTo>
                  <a:pt x="412" y="221"/>
                  <a:pt x="412" y="221"/>
                  <a:pt x="412" y="221"/>
                </a:cubicBezTo>
                <a:cubicBezTo>
                  <a:pt x="589" y="73"/>
                  <a:pt x="589" y="73"/>
                  <a:pt x="589" y="73"/>
                </a:cubicBezTo>
                <a:lnTo>
                  <a:pt x="589" y="3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/>
          <p:cNvSpPr>
            <a:spLocks noChangeArrowheads="1"/>
          </p:cNvSpPr>
          <p:nvPr/>
        </p:nvSpPr>
        <p:spPr bwMode="auto">
          <a:xfrm>
            <a:off x="6239569" y="4723972"/>
            <a:ext cx="510117" cy="497417"/>
          </a:xfrm>
          <a:custGeom>
            <a:avLst/>
            <a:gdLst>
              <a:gd name="T0" fmla="*/ 191110 w 634"/>
              <a:gd name="T1" fmla="*/ 0 h 619"/>
              <a:gd name="T2" fmla="*/ 191110 w 634"/>
              <a:gd name="T3" fmla="*/ 0 h 619"/>
              <a:gd name="T4" fmla="*/ 37140 w 634"/>
              <a:gd name="T5" fmla="*/ 0 h 619"/>
              <a:gd name="T6" fmla="*/ 0 w 634"/>
              <a:gd name="T7" fmla="*/ 37452 h 619"/>
              <a:gd name="T8" fmla="*/ 0 w 634"/>
              <a:gd name="T9" fmla="*/ 153769 h 619"/>
              <a:gd name="T10" fmla="*/ 37140 w 634"/>
              <a:gd name="T11" fmla="*/ 190861 h 619"/>
              <a:gd name="T12" fmla="*/ 85098 w 634"/>
              <a:gd name="T13" fmla="*/ 190861 h 619"/>
              <a:gd name="T14" fmla="*/ 116830 w 634"/>
              <a:gd name="T15" fmla="*/ 222551 h 619"/>
              <a:gd name="T16" fmla="*/ 143513 w 634"/>
              <a:gd name="T17" fmla="*/ 190861 h 619"/>
              <a:gd name="T18" fmla="*/ 191110 w 634"/>
              <a:gd name="T19" fmla="*/ 190861 h 619"/>
              <a:gd name="T20" fmla="*/ 228250 w 634"/>
              <a:gd name="T21" fmla="*/ 153769 h 619"/>
              <a:gd name="T22" fmla="*/ 228250 w 634"/>
              <a:gd name="T23" fmla="*/ 37452 h 619"/>
              <a:gd name="T24" fmla="*/ 191110 w 634"/>
              <a:gd name="T25" fmla="*/ 0 h 619"/>
              <a:gd name="T26" fmla="*/ 212385 w 634"/>
              <a:gd name="T27" fmla="*/ 153769 h 619"/>
              <a:gd name="T28" fmla="*/ 212385 w 634"/>
              <a:gd name="T29" fmla="*/ 153769 h 619"/>
              <a:gd name="T30" fmla="*/ 191110 w 634"/>
              <a:gd name="T31" fmla="*/ 175016 h 619"/>
              <a:gd name="T32" fmla="*/ 138104 w 634"/>
              <a:gd name="T33" fmla="*/ 175016 h 619"/>
              <a:gd name="T34" fmla="*/ 116830 w 634"/>
              <a:gd name="T35" fmla="*/ 201664 h 619"/>
              <a:gd name="T36" fmla="*/ 95555 w 634"/>
              <a:gd name="T37" fmla="*/ 175016 h 619"/>
              <a:gd name="T38" fmla="*/ 37140 w 634"/>
              <a:gd name="T39" fmla="*/ 175016 h 619"/>
              <a:gd name="T40" fmla="*/ 16226 w 634"/>
              <a:gd name="T41" fmla="*/ 153769 h 619"/>
              <a:gd name="T42" fmla="*/ 16226 w 634"/>
              <a:gd name="T43" fmla="*/ 31690 h 619"/>
              <a:gd name="T44" fmla="*/ 37140 w 634"/>
              <a:gd name="T45" fmla="*/ 10803 h 619"/>
              <a:gd name="T46" fmla="*/ 191110 w 634"/>
              <a:gd name="T47" fmla="*/ 10803 h 619"/>
              <a:gd name="T48" fmla="*/ 212385 w 634"/>
              <a:gd name="T49" fmla="*/ 31690 h 619"/>
              <a:gd name="T50" fmla="*/ 212385 w 634"/>
              <a:gd name="T51" fmla="*/ 153769 h 6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34" h="619">
                <a:moveTo>
                  <a:pt x="530" y="0"/>
                </a:moveTo>
                <a:lnTo>
                  <a:pt x="530" y="0"/>
                </a:lnTo>
                <a:cubicBezTo>
                  <a:pt x="103" y="0"/>
                  <a:pt x="103" y="0"/>
                  <a:pt x="103" y="0"/>
                </a:cubicBezTo>
                <a:cubicBezTo>
                  <a:pt x="59" y="0"/>
                  <a:pt x="0" y="45"/>
                  <a:pt x="0" y="10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86"/>
                  <a:pt x="45" y="530"/>
                  <a:pt x="103" y="530"/>
                </a:cubicBezTo>
                <a:cubicBezTo>
                  <a:pt x="236" y="530"/>
                  <a:pt x="236" y="530"/>
                  <a:pt x="236" y="530"/>
                </a:cubicBezTo>
                <a:cubicBezTo>
                  <a:pt x="324" y="618"/>
                  <a:pt x="324" y="618"/>
                  <a:pt x="324" y="618"/>
                </a:cubicBezTo>
                <a:cubicBezTo>
                  <a:pt x="398" y="530"/>
                  <a:pt x="398" y="530"/>
                  <a:pt x="398" y="530"/>
                </a:cubicBezTo>
                <a:cubicBezTo>
                  <a:pt x="530" y="530"/>
                  <a:pt x="530" y="530"/>
                  <a:pt x="530" y="530"/>
                </a:cubicBezTo>
                <a:cubicBezTo>
                  <a:pt x="589" y="530"/>
                  <a:pt x="633" y="486"/>
                  <a:pt x="633" y="427"/>
                </a:cubicBezTo>
                <a:cubicBezTo>
                  <a:pt x="633" y="104"/>
                  <a:pt x="633" y="104"/>
                  <a:pt x="633" y="104"/>
                </a:cubicBezTo>
                <a:cubicBezTo>
                  <a:pt x="633" y="45"/>
                  <a:pt x="589" y="0"/>
                  <a:pt x="530" y="0"/>
                </a:cubicBezTo>
                <a:close/>
                <a:moveTo>
                  <a:pt x="589" y="427"/>
                </a:moveTo>
                <a:lnTo>
                  <a:pt x="589" y="427"/>
                </a:lnTo>
                <a:cubicBezTo>
                  <a:pt x="589" y="457"/>
                  <a:pt x="560" y="486"/>
                  <a:pt x="530" y="486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265" y="486"/>
                  <a:pt x="265" y="486"/>
                  <a:pt x="265" y="486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74" y="486"/>
                  <a:pt x="45" y="457"/>
                  <a:pt x="45" y="427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59"/>
                  <a:pt x="74" y="30"/>
                  <a:pt x="103" y="30"/>
                </a:cubicBezTo>
                <a:cubicBezTo>
                  <a:pt x="530" y="30"/>
                  <a:pt x="530" y="30"/>
                  <a:pt x="530" y="30"/>
                </a:cubicBezTo>
                <a:cubicBezTo>
                  <a:pt x="560" y="30"/>
                  <a:pt x="589" y="59"/>
                  <a:pt x="589" y="88"/>
                </a:cubicBezTo>
                <a:lnTo>
                  <a:pt x="589" y="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>
            <a:off x="5424653" y="4723972"/>
            <a:ext cx="510115" cy="497417"/>
          </a:xfrm>
          <a:custGeom>
            <a:avLst/>
            <a:gdLst>
              <a:gd name="T0" fmla="*/ 111420 w 634"/>
              <a:gd name="T1" fmla="*/ 0 h 619"/>
              <a:gd name="T2" fmla="*/ 111420 w 634"/>
              <a:gd name="T3" fmla="*/ 0 h 619"/>
              <a:gd name="T4" fmla="*/ 0 w 634"/>
              <a:gd name="T5" fmla="*/ 95430 h 619"/>
              <a:gd name="T6" fmla="*/ 79689 w 634"/>
              <a:gd name="T7" fmla="*/ 190861 h 619"/>
              <a:gd name="T8" fmla="*/ 111420 w 634"/>
              <a:gd name="T9" fmla="*/ 222551 h 619"/>
              <a:gd name="T10" fmla="*/ 143152 w 634"/>
              <a:gd name="T11" fmla="*/ 190861 h 619"/>
              <a:gd name="T12" fmla="*/ 228249 w 634"/>
              <a:gd name="T13" fmla="*/ 95430 h 619"/>
              <a:gd name="T14" fmla="*/ 111420 w 634"/>
              <a:gd name="T15" fmla="*/ 0 h 619"/>
              <a:gd name="T16" fmla="*/ 138104 w 634"/>
              <a:gd name="T17" fmla="*/ 175016 h 619"/>
              <a:gd name="T18" fmla="*/ 138104 w 634"/>
              <a:gd name="T19" fmla="*/ 175016 h 619"/>
              <a:gd name="T20" fmla="*/ 121877 w 634"/>
              <a:gd name="T21" fmla="*/ 190861 h 619"/>
              <a:gd name="T22" fmla="*/ 111420 w 634"/>
              <a:gd name="T23" fmla="*/ 201664 h 619"/>
              <a:gd name="T24" fmla="*/ 90146 w 634"/>
              <a:gd name="T25" fmla="*/ 175016 h 619"/>
              <a:gd name="T26" fmla="*/ 15866 w 634"/>
              <a:gd name="T27" fmla="*/ 95430 h 619"/>
              <a:gd name="T28" fmla="*/ 111420 w 634"/>
              <a:gd name="T29" fmla="*/ 10803 h 619"/>
              <a:gd name="T30" fmla="*/ 212023 w 634"/>
              <a:gd name="T31" fmla="*/ 95430 h 619"/>
              <a:gd name="T32" fmla="*/ 138104 w 634"/>
              <a:gd name="T33" fmla="*/ 175016 h 61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19"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83"/>
                  <a:pt x="103" y="486"/>
                  <a:pt x="221" y="530"/>
                </a:cubicBezTo>
                <a:cubicBezTo>
                  <a:pt x="309" y="618"/>
                  <a:pt x="309" y="618"/>
                  <a:pt x="309" y="618"/>
                </a:cubicBezTo>
                <a:cubicBezTo>
                  <a:pt x="397" y="530"/>
                  <a:pt x="397" y="530"/>
                  <a:pt x="397" y="530"/>
                </a:cubicBezTo>
                <a:cubicBezTo>
                  <a:pt x="530" y="486"/>
                  <a:pt x="633" y="383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83" y="486"/>
                </a:moveTo>
                <a:lnTo>
                  <a:pt x="383" y="486"/>
                </a:lnTo>
                <a:cubicBezTo>
                  <a:pt x="338" y="530"/>
                  <a:pt x="338" y="530"/>
                  <a:pt x="338" y="530"/>
                </a:cubicBezTo>
                <a:cubicBezTo>
                  <a:pt x="309" y="560"/>
                  <a:pt x="309" y="560"/>
                  <a:pt x="309" y="560"/>
                </a:cubicBezTo>
                <a:cubicBezTo>
                  <a:pt x="250" y="486"/>
                  <a:pt x="250" y="486"/>
                  <a:pt x="250" y="486"/>
                </a:cubicBezTo>
                <a:cubicBezTo>
                  <a:pt x="132" y="457"/>
                  <a:pt x="44" y="368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68"/>
                  <a:pt x="500" y="457"/>
                  <a:pt x="383" y="4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稻壳儿小白白(http://dwz.cn/Wu2UP)"/>
          <p:cNvSpPr>
            <a:spLocks noChangeArrowheads="1"/>
          </p:cNvSpPr>
          <p:nvPr/>
        </p:nvSpPr>
        <p:spPr bwMode="auto">
          <a:xfrm>
            <a:off x="4620320" y="4723972"/>
            <a:ext cx="484715" cy="497417"/>
          </a:xfrm>
          <a:custGeom>
            <a:avLst/>
            <a:gdLst>
              <a:gd name="T0" fmla="*/ 89912 w 604"/>
              <a:gd name="T1" fmla="*/ 90389 h 619"/>
              <a:gd name="T2" fmla="*/ 89912 w 604"/>
              <a:gd name="T3" fmla="*/ 90389 h 619"/>
              <a:gd name="T4" fmla="*/ 100342 w 604"/>
              <a:gd name="T5" fmla="*/ 79585 h 619"/>
              <a:gd name="T6" fmla="*/ 89912 w 604"/>
              <a:gd name="T7" fmla="*/ 69142 h 619"/>
              <a:gd name="T8" fmla="*/ 79122 w 604"/>
              <a:gd name="T9" fmla="*/ 79585 h 619"/>
              <a:gd name="T10" fmla="*/ 89912 w 604"/>
              <a:gd name="T11" fmla="*/ 90389 h 619"/>
              <a:gd name="T12" fmla="*/ 47473 w 604"/>
              <a:gd name="T13" fmla="*/ 90389 h 619"/>
              <a:gd name="T14" fmla="*/ 47473 w 604"/>
              <a:gd name="T15" fmla="*/ 90389 h 619"/>
              <a:gd name="T16" fmla="*/ 58263 w 604"/>
              <a:gd name="T17" fmla="*/ 79585 h 619"/>
              <a:gd name="T18" fmla="*/ 47473 w 604"/>
              <a:gd name="T19" fmla="*/ 69142 h 619"/>
              <a:gd name="T20" fmla="*/ 37044 w 604"/>
              <a:gd name="T21" fmla="*/ 79585 h 619"/>
              <a:gd name="T22" fmla="*/ 47473 w 604"/>
              <a:gd name="T23" fmla="*/ 90389 h 619"/>
              <a:gd name="T24" fmla="*/ 131991 w 604"/>
              <a:gd name="T25" fmla="*/ 90389 h 619"/>
              <a:gd name="T26" fmla="*/ 131991 w 604"/>
              <a:gd name="T27" fmla="*/ 90389 h 619"/>
              <a:gd name="T28" fmla="*/ 142780 w 604"/>
              <a:gd name="T29" fmla="*/ 79585 h 619"/>
              <a:gd name="T30" fmla="*/ 131991 w 604"/>
              <a:gd name="T31" fmla="*/ 69142 h 619"/>
              <a:gd name="T32" fmla="*/ 121561 w 604"/>
              <a:gd name="T33" fmla="*/ 79585 h 619"/>
              <a:gd name="T34" fmla="*/ 131991 w 604"/>
              <a:gd name="T35" fmla="*/ 90389 h 619"/>
              <a:gd name="T36" fmla="*/ 190613 w 604"/>
              <a:gd name="T37" fmla="*/ 63740 h 619"/>
              <a:gd name="T38" fmla="*/ 190613 w 604"/>
              <a:gd name="T39" fmla="*/ 63740 h 619"/>
              <a:gd name="T40" fmla="*/ 190613 w 604"/>
              <a:gd name="T41" fmla="*/ 69142 h 619"/>
              <a:gd name="T42" fmla="*/ 190613 w 604"/>
              <a:gd name="T43" fmla="*/ 79585 h 619"/>
              <a:gd name="T44" fmla="*/ 206438 w 604"/>
              <a:gd name="T45" fmla="*/ 122079 h 619"/>
              <a:gd name="T46" fmla="*/ 169394 w 604"/>
              <a:gd name="T47" fmla="*/ 180417 h 619"/>
              <a:gd name="T48" fmla="*/ 169394 w 604"/>
              <a:gd name="T49" fmla="*/ 201664 h 619"/>
              <a:gd name="T50" fmla="*/ 142780 w 604"/>
              <a:gd name="T51" fmla="*/ 185819 h 619"/>
              <a:gd name="T52" fmla="*/ 126956 w 604"/>
              <a:gd name="T53" fmla="*/ 190861 h 619"/>
              <a:gd name="T54" fmla="*/ 84517 w 604"/>
              <a:gd name="T55" fmla="*/ 175016 h 619"/>
              <a:gd name="T56" fmla="*/ 74087 w 604"/>
              <a:gd name="T57" fmla="*/ 175016 h 619"/>
              <a:gd name="T58" fmla="*/ 63298 w 604"/>
              <a:gd name="T59" fmla="*/ 175016 h 619"/>
              <a:gd name="T60" fmla="*/ 126956 w 604"/>
              <a:gd name="T61" fmla="*/ 201664 h 619"/>
              <a:gd name="T62" fmla="*/ 142780 w 604"/>
              <a:gd name="T63" fmla="*/ 201664 h 619"/>
              <a:gd name="T64" fmla="*/ 185218 w 604"/>
              <a:gd name="T65" fmla="*/ 222551 h 619"/>
              <a:gd name="T66" fmla="*/ 185218 w 604"/>
              <a:gd name="T67" fmla="*/ 185819 h 619"/>
              <a:gd name="T68" fmla="*/ 216867 w 604"/>
              <a:gd name="T69" fmla="*/ 122079 h 619"/>
              <a:gd name="T70" fmla="*/ 190613 w 604"/>
              <a:gd name="T71" fmla="*/ 63740 h 619"/>
              <a:gd name="T72" fmla="*/ 68693 w 604"/>
              <a:gd name="T73" fmla="*/ 159171 h 619"/>
              <a:gd name="T74" fmla="*/ 68693 w 604"/>
              <a:gd name="T75" fmla="*/ 159171 h 619"/>
              <a:gd name="T76" fmla="*/ 89912 w 604"/>
              <a:gd name="T77" fmla="*/ 159171 h 619"/>
              <a:gd name="T78" fmla="*/ 174429 w 604"/>
              <a:gd name="T79" fmla="*/ 79585 h 619"/>
              <a:gd name="T80" fmla="*/ 89912 w 604"/>
              <a:gd name="T81" fmla="*/ 0 h 619"/>
              <a:gd name="T82" fmla="*/ 0 w 604"/>
              <a:gd name="T83" fmla="*/ 79585 h 619"/>
              <a:gd name="T84" fmla="*/ 26254 w 604"/>
              <a:gd name="T85" fmla="*/ 143326 h 619"/>
              <a:gd name="T86" fmla="*/ 26254 w 604"/>
              <a:gd name="T87" fmla="*/ 180417 h 619"/>
              <a:gd name="T88" fmla="*/ 68693 w 604"/>
              <a:gd name="T89" fmla="*/ 159171 h 619"/>
              <a:gd name="T90" fmla="*/ 15824 w 604"/>
              <a:gd name="T91" fmla="*/ 79585 h 619"/>
              <a:gd name="T92" fmla="*/ 15824 w 604"/>
              <a:gd name="T93" fmla="*/ 79585 h 619"/>
              <a:gd name="T94" fmla="*/ 89912 w 604"/>
              <a:gd name="T95" fmla="*/ 10803 h 619"/>
              <a:gd name="T96" fmla="*/ 163999 w 604"/>
              <a:gd name="T97" fmla="*/ 79585 h 619"/>
              <a:gd name="T98" fmla="*/ 89912 w 604"/>
              <a:gd name="T99" fmla="*/ 148727 h 619"/>
              <a:gd name="T100" fmla="*/ 68693 w 604"/>
              <a:gd name="T101" fmla="*/ 143326 h 619"/>
              <a:gd name="T102" fmla="*/ 42079 w 604"/>
              <a:gd name="T103" fmla="*/ 159171 h 619"/>
              <a:gd name="T104" fmla="*/ 42079 w 604"/>
              <a:gd name="T105" fmla="*/ 137924 h 619"/>
              <a:gd name="T106" fmla="*/ 15824 w 604"/>
              <a:gd name="T107" fmla="*/ 79585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4" h="619">
                <a:moveTo>
                  <a:pt x="250" y="251"/>
                </a:moveTo>
                <a:lnTo>
                  <a:pt x="250" y="251"/>
                </a:lnTo>
                <a:cubicBezTo>
                  <a:pt x="265" y="251"/>
                  <a:pt x="279" y="236"/>
                  <a:pt x="279" y="221"/>
                </a:cubicBezTo>
                <a:cubicBezTo>
                  <a:pt x="279" y="206"/>
                  <a:pt x="265" y="192"/>
                  <a:pt x="250" y="192"/>
                </a:cubicBezTo>
                <a:cubicBezTo>
                  <a:pt x="235" y="192"/>
                  <a:pt x="220" y="206"/>
                  <a:pt x="220" y="221"/>
                </a:cubicBezTo>
                <a:cubicBezTo>
                  <a:pt x="220" y="236"/>
                  <a:pt x="235" y="251"/>
                  <a:pt x="250" y="251"/>
                </a:cubicBezTo>
                <a:close/>
                <a:moveTo>
                  <a:pt x="132" y="251"/>
                </a:moveTo>
                <a:lnTo>
                  <a:pt x="132" y="251"/>
                </a:lnTo>
                <a:cubicBezTo>
                  <a:pt x="147" y="251"/>
                  <a:pt x="162" y="236"/>
                  <a:pt x="162" y="221"/>
                </a:cubicBezTo>
                <a:cubicBezTo>
                  <a:pt x="162" y="206"/>
                  <a:pt x="147" y="192"/>
                  <a:pt x="132" y="192"/>
                </a:cubicBezTo>
                <a:cubicBezTo>
                  <a:pt x="117" y="192"/>
                  <a:pt x="103" y="206"/>
                  <a:pt x="103" y="221"/>
                </a:cubicBezTo>
                <a:cubicBezTo>
                  <a:pt x="103" y="236"/>
                  <a:pt x="117" y="251"/>
                  <a:pt x="132" y="251"/>
                </a:cubicBezTo>
                <a:close/>
                <a:moveTo>
                  <a:pt x="367" y="251"/>
                </a:moveTo>
                <a:lnTo>
                  <a:pt x="367" y="251"/>
                </a:lnTo>
                <a:cubicBezTo>
                  <a:pt x="383" y="251"/>
                  <a:pt x="397" y="236"/>
                  <a:pt x="397" y="221"/>
                </a:cubicBezTo>
                <a:cubicBezTo>
                  <a:pt x="397" y="206"/>
                  <a:pt x="383" y="192"/>
                  <a:pt x="367" y="192"/>
                </a:cubicBezTo>
                <a:cubicBezTo>
                  <a:pt x="353" y="192"/>
                  <a:pt x="338" y="206"/>
                  <a:pt x="338" y="221"/>
                </a:cubicBezTo>
                <a:cubicBezTo>
                  <a:pt x="338" y="236"/>
                  <a:pt x="353" y="251"/>
                  <a:pt x="367" y="251"/>
                </a:cubicBezTo>
                <a:close/>
                <a:moveTo>
                  <a:pt x="530" y="177"/>
                </a:moveTo>
                <a:lnTo>
                  <a:pt x="530" y="177"/>
                </a:lnTo>
                <a:lnTo>
                  <a:pt x="530" y="192"/>
                </a:lnTo>
                <a:cubicBezTo>
                  <a:pt x="530" y="206"/>
                  <a:pt x="530" y="221"/>
                  <a:pt x="530" y="221"/>
                </a:cubicBezTo>
                <a:cubicBezTo>
                  <a:pt x="559" y="265"/>
                  <a:pt x="574" y="295"/>
                  <a:pt x="574" y="339"/>
                </a:cubicBezTo>
                <a:cubicBezTo>
                  <a:pt x="574" y="398"/>
                  <a:pt x="530" y="457"/>
                  <a:pt x="471" y="501"/>
                </a:cubicBezTo>
                <a:cubicBezTo>
                  <a:pt x="471" y="560"/>
                  <a:pt x="471" y="560"/>
                  <a:pt x="471" y="560"/>
                </a:cubicBezTo>
                <a:cubicBezTo>
                  <a:pt x="397" y="516"/>
                  <a:pt x="397" y="516"/>
                  <a:pt x="397" y="516"/>
                </a:cubicBezTo>
                <a:cubicBezTo>
                  <a:pt x="383" y="530"/>
                  <a:pt x="367" y="530"/>
                  <a:pt x="353" y="530"/>
                </a:cubicBezTo>
                <a:cubicBezTo>
                  <a:pt x="309" y="530"/>
                  <a:pt x="279" y="516"/>
                  <a:pt x="235" y="486"/>
                </a:cubicBezTo>
                <a:cubicBezTo>
                  <a:pt x="220" y="486"/>
                  <a:pt x="220" y="486"/>
                  <a:pt x="206" y="486"/>
                </a:cubicBezTo>
                <a:cubicBezTo>
                  <a:pt x="191" y="486"/>
                  <a:pt x="191" y="486"/>
                  <a:pt x="176" y="486"/>
                </a:cubicBezTo>
                <a:cubicBezTo>
                  <a:pt x="235" y="530"/>
                  <a:pt x="279" y="560"/>
                  <a:pt x="353" y="560"/>
                </a:cubicBezTo>
                <a:cubicBezTo>
                  <a:pt x="367" y="560"/>
                  <a:pt x="383" y="560"/>
                  <a:pt x="397" y="560"/>
                </a:cubicBezTo>
                <a:cubicBezTo>
                  <a:pt x="515" y="618"/>
                  <a:pt x="515" y="618"/>
                  <a:pt x="515" y="618"/>
                </a:cubicBezTo>
                <a:cubicBezTo>
                  <a:pt x="515" y="516"/>
                  <a:pt x="515" y="516"/>
                  <a:pt x="515" y="516"/>
                </a:cubicBezTo>
                <a:cubicBezTo>
                  <a:pt x="574" y="471"/>
                  <a:pt x="603" y="413"/>
                  <a:pt x="603" y="339"/>
                </a:cubicBezTo>
                <a:cubicBezTo>
                  <a:pt x="603" y="280"/>
                  <a:pt x="574" y="221"/>
                  <a:pt x="530" y="177"/>
                </a:cubicBezTo>
                <a:close/>
                <a:moveTo>
                  <a:pt x="191" y="442"/>
                </a:moveTo>
                <a:lnTo>
                  <a:pt x="191" y="442"/>
                </a:lnTo>
                <a:cubicBezTo>
                  <a:pt x="206" y="442"/>
                  <a:pt x="235" y="442"/>
                  <a:pt x="250" y="442"/>
                </a:cubicBezTo>
                <a:cubicBezTo>
                  <a:pt x="397" y="442"/>
                  <a:pt x="485" y="339"/>
                  <a:pt x="485" y="221"/>
                </a:cubicBezTo>
                <a:cubicBezTo>
                  <a:pt x="485" y="88"/>
                  <a:pt x="367" y="0"/>
                  <a:pt x="250" y="0"/>
                </a:cubicBezTo>
                <a:cubicBezTo>
                  <a:pt x="117" y="0"/>
                  <a:pt x="0" y="88"/>
                  <a:pt x="0" y="221"/>
                </a:cubicBezTo>
                <a:cubicBezTo>
                  <a:pt x="0" y="295"/>
                  <a:pt x="29" y="354"/>
                  <a:pt x="73" y="398"/>
                </a:cubicBezTo>
                <a:cubicBezTo>
                  <a:pt x="73" y="501"/>
                  <a:pt x="73" y="501"/>
                  <a:pt x="73" y="501"/>
                </a:cubicBezTo>
                <a:lnTo>
                  <a:pt x="191" y="442"/>
                </a:lnTo>
                <a:close/>
                <a:moveTo>
                  <a:pt x="44" y="221"/>
                </a:moveTo>
                <a:lnTo>
                  <a:pt x="44" y="221"/>
                </a:lnTo>
                <a:cubicBezTo>
                  <a:pt x="44" y="118"/>
                  <a:pt x="132" y="30"/>
                  <a:pt x="250" y="30"/>
                </a:cubicBezTo>
                <a:cubicBezTo>
                  <a:pt x="353" y="30"/>
                  <a:pt x="456" y="118"/>
                  <a:pt x="456" y="221"/>
                </a:cubicBezTo>
                <a:cubicBezTo>
                  <a:pt x="456" y="324"/>
                  <a:pt x="367" y="413"/>
                  <a:pt x="250" y="413"/>
                </a:cubicBezTo>
                <a:cubicBezTo>
                  <a:pt x="235" y="413"/>
                  <a:pt x="206" y="413"/>
                  <a:pt x="191" y="398"/>
                </a:cubicBezTo>
                <a:cubicBezTo>
                  <a:pt x="117" y="442"/>
                  <a:pt x="117" y="442"/>
                  <a:pt x="117" y="442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73" y="339"/>
                  <a:pt x="44" y="280"/>
                  <a:pt x="44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3782120" y="4723972"/>
            <a:ext cx="510115" cy="497417"/>
          </a:xfrm>
          <a:custGeom>
            <a:avLst/>
            <a:gdLst>
              <a:gd name="T0" fmla="*/ 116829 w 634"/>
              <a:gd name="T1" fmla="*/ 84987 h 619"/>
              <a:gd name="T2" fmla="*/ 116829 w 634"/>
              <a:gd name="T3" fmla="*/ 84987 h 619"/>
              <a:gd name="T4" fmla="*/ 100963 w 634"/>
              <a:gd name="T5" fmla="*/ 95430 h 619"/>
              <a:gd name="T6" fmla="*/ 116829 w 634"/>
              <a:gd name="T7" fmla="*/ 111275 h 619"/>
              <a:gd name="T8" fmla="*/ 127647 w 634"/>
              <a:gd name="T9" fmla="*/ 95430 h 619"/>
              <a:gd name="T10" fmla="*/ 116829 w 634"/>
              <a:gd name="T11" fmla="*/ 84987 h 619"/>
              <a:gd name="T12" fmla="*/ 58415 w 634"/>
              <a:gd name="T13" fmla="*/ 84987 h 619"/>
              <a:gd name="T14" fmla="*/ 58415 w 634"/>
              <a:gd name="T15" fmla="*/ 84987 h 619"/>
              <a:gd name="T16" fmla="*/ 42549 w 634"/>
              <a:gd name="T17" fmla="*/ 95430 h 619"/>
              <a:gd name="T18" fmla="*/ 58415 w 634"/>
              <a:gd name="T19" fmla="*/ 111275 h 619"/>
              <a:gd name="T20" fmla="*/ 74641 w 634"/>
              <a:gd name="T21" fmla="*/ 95430 h 619"/>
              <a:gd name="T22" fmla="*/ 58415 w 634"/>
              <a:gd name="T23" fmla="*/ 84987 h 619"/>
              <a:gd name="T24" fmla="*/ 116829 w 634"/>
              <a:gd name="T25" fmla="*/ 0 h 619"/>
              <a:gd name="T26" fmla="*/ 116829 w 634"/>
              <a:gd name="T27" fmla="*/ 0 h 619"/>
              <a:gd name="T28" fmla="*/ 0 w 634"/>
              <a:gd name="T29" fmla="*/ 95430 h 619"/>
              <a:gd name="T30" fmla="*/ 42549 w 634"/>
              <a:gd name="T31" fmla="*/ 175016 h 619"/>
              <a:gd name="T32" fmla="*/ 42549 w 634"/>
              <a:gd name="T33" fmla="*/ 222551 h 619"/>
              <a:gd name="T34" fmla="*/ 95555 w 634"/>
              <a:gd name="T35" fmla="*/ 196263 h 619"/>
              <a:gd name="T36" fmla="*/ 116829 w 634"/>
              <a:gd name="T37" fmla="*/ 196263 h 619"/>
              <a:gd name="T38" fmla="*/ 228249 w 634"/>
              <a:gd name="T39" fmla="*/ 95430 h 619"/>
              <a:gd name="T40" fmla="*/ 116829 w 634"/>
              <a:gd name="T41" fmla="*/ 0 h 619"/>
              <a:gd name="T42" fmla="*/ 116829 w 634"/>
              <a:gd name="T43" fmla="*/ 180417 h 619"/>
              <a:gd name="T44" fmla="*/ 116829 w 634"/>
              <a:gd name="T45" fmla="*/ 180417 h 619"/>
              <a:gd name="T46" fmla="*/ 90506 w 634"/>
              <a:gd name="T47" fmla="*/ 180417 h 619"/>
              <a:gd name="T48" fmla="*/ 58415 w 634"/>
              <a:gd name="T49" fmla="*/ 201664 h 619"/>
              <a:gd name="T50" fmla="*/ 58415 w 634"/>
              <a:gd name="T51" fmla="*/ 164572 h 619"/>
              <a:gd name="T52" fmla="*/ 15866 w 634"/>
              <a:gd name="T53" fmla="*/ 95430 h 619"/>
              <a:gd name="T54" fmla="*/ 116829 w 634"/>
              <a:gd name="T55" fmla="*/ 10803 h 619"/>
              <a:gd name="T56" fmla="*/ 212384 w 634"/>
              <a:gd name="T57" fmla="*/ 95430 h 619"/>
              <a:gd name="T58" fmla="*/ 116829 w 634"/>
              <a:gd name="T59" fmla="*/ 180417 h 619"/>
              <a:gd name="T60" fmla="*/ 169835 w 634"/>
              <a:gd name="T61" fmla="*/ 84987 h 619"/>
              <a:gd name="T62" fmla="*/ 169835 w 634"/>
              <a:gd name="T63" fmla="*/ 84987 h 619"/>
              <a:gd name="T64" fmla="*/ 159378 w 634"/>
              <a:gd name="T65" fmla="*/ 95430 h 619"/>
              <a:gd name="T66" fmla="*/ 169835 w 634"/>
              <a:gd name="T67" fmla="*/ 111275 h 619"/>
              <a:gd name="T68" fmla="*/ 186061 w 634"/>
              <a:gd name="T69" fmla="*/ 95430 h 619"/>
              <a:gd name="T70" fmla="*/ 169835 w 634"/>
              <a:gd name="T71" fmla="*/ 84987 h 6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34" h="619">
                <a:moveTo>
                  <a:pt x="324" y="236"/>
                </a:moveTo>
                <a:lnTo>
                  <a:pt x="324" y="236"/>
                </a:lnTo>
                <a:cubicBezTo>
                  <a:pt x="295" y="236"/>
                  <a:pt x="280" y="251"/>
                  <a:pt x="280" y="265"/>
                </a:cubicBezTo>
                <a:cubicBezTo>
                  <a:pt x="280" y="295"/>
                  <a:pt x="295" y="309"/>
                  <a:pt x="324" y="309"/>
                </a:cubicBezTo>
                <a:cubicBezTo>
                  <a:pt x="339" y="309"/>
                  <a:pt x="354" y="295"/>
                  <a:pt x="354" y="265"/>
                </a:cubicBezTo>
                <a:cubicBezTo>
                  <a:pt x="354" y="251"/>
                  <a:pt x="339" y="236"/>
                  <a:pt x="324" y="236"/>
                </a:cubicBezTo>
                <a:close/>
                <a:moveTo>
                  <a:pt x="162" y="236"/>
                </a:moveTo>
                <a:lnTo>
                  <a:pt x="162" y="236"/>
                </a:lnTo>
                <a:cubicBezTo>
                  <a:pt x="148" y="236"/>
                  <a:pt x="118" y="251"/>
                  <a:pt x="118" y="265"/>
                </a:cubicBezTo>
                <a:cubicBezTo>
                  <a:pt x="118" y="295"/>
                  <a:pt x="148" y="309"/>
                  <a:pt x="162" y="309"/>
                </a:cubicBezTo>
                <a:cubicBezTo>
                  <a:pt x="177" y="309"/>
                  <a:pt x="207" y="295"/>
                  <a:pt x="207" y="265"/>
                </a:cubicBezTo>
                <a:cubicBezTo>
                  <a:pt x="207" y="251"/>
                  <a:pt x="177" y="236"/>
                  <a:pt x="162" y="236"/>
                </a:cubicBezTo>
                <a:close/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18"/>
                  <a:pt x="0" y="265"/>
                </a:cubicBezTo>
                <a:cubicBezTo>
                  <a:pt x="0" y="354"/>
                  <a:pt x="44" y="427"/>
                  <a:pt x="118" y="486"/>
                </a:cubicBezTo>
                <a:cubicBezTo>
                  <a:pt x="118" y="618"/>
                  <a:pt x="118" y="618"/>
                  <a:pt x="118" y="618"/>
                </a:cubicBezTo>
                <a:cubicBezTo>
                  <a:pt x="265" y="545"/>
                  <a:pt x="265" y="545"/>
                  <a:pt x="265" y="545"/>
                </a:cubicBezTo>
                <a:cubicBezTo>
                  <a:pt x="280" y="545"/>
                  <a:pt x="295" y="545"/>
                  <a:pt x="324" y="545"/>
                </a:cubicBezTo>
                <a:cubicBezTo>
                  <a:pt x="486" y="545"/>
                  <a:pt x="633" y="427"/>
                  <a:pt x="633" y="265"/>
                </a:cubicBezTo>
                <a:cubicBezTo>
                  <a:pt x="633" y="118"/>
                  <a:pt x="486" y="0"/>
                  <a:pt x="324" y="0"/>
                </a:cubicBezTo>
                <a:close/>
                <a:moveTo>
                  <a:pt x="324" y="501"/>
                </a:moveTo>
                <a:lnTo>
                  <a:pt x="324" y="501"/>
                </a:lnTo>
                <a:cubicBezTo>
                  <a:pt x="295" y="501"/>
                  <a:pt x="280" y="501"/>
                  <a:pt x="251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9" y="427"/>
                  <a:pt x="44" y="354"/>
                  <a:pt x="44" y="265"/>
                </a:cubicBezTo>
                <a:cubicBezTo>
                  <a:pt x="44" y="133"/>
                  <a:pt x="162" y="30"/>
                  <a:pt x="324" y="30"/>
                </a:cubicBezTo>
                <a:cubicBezTo>
                  <a:pt x="471" y="30"/>
                  <a:pt x="589" y="133"/>
                  <a:pt x="589" y="265"/>
                </a:cubicBezTo>
                <a:cubicBezTo>
                  <a:pt x="589" y="398"/>
                  <a:pt x="471" y="501"/>
                  <a:pt x="324" y="501"/>
                </a:cubicBezTo>
                <a:close/>
                <a:moveTo>
                  <a:pt x="471" y="236"/>
                </a:moveTo>
                <a:lnTo>
                  <a:pt x="471" y="236"/>
                </a:lnTo>
                <a:cubicBezTo>
                  <a:pt x="457" y="236"/>
                  <a:pt x="442" y="251"/>
                  <a:pt x="442" y="265"/>
                </a:cubicBezTo>
                <a:cubicBezTo>
                  <a:pt x="442" y="295"/>
                  <a:pt x="457" y="309"/>
                  <a:pt x="471" y="309"/>
                </a:cubicBezTo>
                <a:cubicBezTo>
                  <a:pt x="501" y="309"/>
                  <a:pt x="516" y="295"/>
                  <a:pt x="516" y="265"/>
                </a:cubicBezTo>
                <a:cubicBezTo>
                  <a:pt x="516" y="251"/>
                  <a:pt x="501" y="236"/>
                  <a:pt x="471" y="2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稻壳儿小白白(http://dwz.cn/Wu2UP)"/>
          <p:cNvSpPr>
            <a:spLocks noChangeArrowheads="1"/>
          </p:cNvSpPr>
          <p:nvPr/>
        </p:nvSpPr>
        <p:spPr bwMode="auto">
          <a:xfrm>
            <a:off x="2967204" y="4723972"/>
            <a:ext cx="510117" cy="497417"/>
          </a:xfrm>
          <a:custGeom>
            <a:avLst/>
            <a:gdLst>
              <a:gd name="T0" fmla="*/ 148561 w 634"/>
              <a:gd name="T1" fmla="*/ 116677 h 619"/>
              <a:gd name="T2" fmla="*/ 148561 w 634"/>
              <a:gd name="T3" fmla="*/ 116677 h 619"/>
              <a:gd name="T4" fmla="*/ 79329 w 634"/>
              <a:gd name="T5" fmla="*/ 116677 h 619"/>
              <a:gd name="T6" fmla="*/ 68872 w 634"/>
              <a:gd name="T7" fmla="*/ 127481 h 619"/>
              <a:gd name="T8" fmla="*/ 79329 w 634"/>
              <a:gd name="T9" fmla="*/ 132522 h 619"/>
              <a:gd name="T10" fmla="*/ 148561 w 634"/>
              <a:gd name="T11" fmla="*/ 132522 h 619"/>
              <a:gd name="T12" fmla="*/ 153609 w 634"/>
              <a:gd name="T13" fmla="*/ 127481 h 619"/>
              <a:gd name="T14" fmla="*/ 148561 w 634"/>
              <a:gd name="T15" fmla="*/ 116677 h 619"/>
              <a:gd name="T16" fmla="*/ 164427 w 634"/>
              <a:gd name="T17" fmla="*/ 74184 h 619"/>
              <a:gd name="T18" fmla="*/ 164427 w 634"/>
              <a:gd name="T19" fmla="*/ 74184 h 619"/>
              <a:gd name="T20" fmla="*/ 63463 w 634"/>
              <a:gd name="T21" fmla="*/ 74184 h 619"/>
              <a:gd name="T22" fmla="*/ 58415 w 634"/>
              <a:gd name="T23" fmla="*/ 84987 h 619"/>
              <a:gd name="T24" fmla="*/ 63463 w 634"/>
              <a:gd name="T25" fmla="*/ 90389 h 619"/>
              <a:gd name="T26" fmla="*/ 164427 w 634"/>
              <a:gd name="T27" fmla="*/ 90389 h 619"/>
              <a:gd name="T28" fmla="*/ 169836 w 634"/>
              <a:gd name="T29" fmla="*/ 84987 h 619"/>
              <a:gd name="T30" fmla="*/ 164427 w 634"/>
              <a:gd name="T31" fmla="*/ 74184 h 619"/>
              <a:gd name="T32" fmla="*/ 111421 w 634"/>
              <a:gd name="T33" fmla="*/ 0 h 619"/>
              <a:gd name="T34" fmla="*/ 111421 w 634"/>
              <a:gd name="T35" fmla="*/ 0 h 619"/>
              <a:gd name="T36" fmla="*/ 0 w 634"/>
              <a:gd name="T37" fmla="*/ 95430 h 619"/>
              <a:gd name="T38" fmla="*/ 42188 w 634"/>
              <a:gd name="T39" fmla="*/ 175016 h 619"/>
              <a:gd name="T40" fmla="*/ 42188 w 634"/>
              <a:gd name="T41" fmla="*/ 222551 h 619"/>
              <a:gd name="T42" fmla="*/ 90146 w 634"/>
              <a:gd name="T43" fmla="*/ 196263 h 619"/>
              <a:gd name="T44" fmla="*/ 111421 w 634"/>
              <a:gd name="T45" fmla="*/ 196263 h 619"/>
              <a:gd name="T46" fmla="*/ 228250 w 634"/>
              <a:gd name="T47" fmla="*/ 95430 h 619"/>
              <a:gd name="T48" fmla="*/ 111421 w 634"/>
              <a:gd name="T49" fmla="*/ 0 h 619"/>
              <a:gd name="T50" fmla="*/ 111421 w 634"/>
              <a:gd name="T51" fmla="*/ 180417 h 619"/>
              <a:gd name="T52" fmla="*/ 111421 w 634"/>
              <a:gd name="T53" fmla="*/ 180417 h 619"/>
              <a:gd name="T54" fmla="*/ 90146 w 634"/>
              <a:gd name="T55" fmla="*/ 180417 h 619"/>
              <a:gd name="T56" fmla="*/ 58415 w 634"/>
              <a:gd name="T57" fmla="*/ 201664 h 619"/>
              <a:gd name="T58" fmla="*/ 58415 w 634"/>
              <a:gd name="T59" fmla="*/ 164572 h 619"/>
              <a:gd name="T60" fmla="*/ 15866 w 634"/>
              <a:gd name="T61" fmla="*/ 95430 h 619"/>
              <a:gd name="T62" fmla="*/ 111421 w 634"/>
              <a:gd name="T63" fmla="*/ 10803 h 619"/>
              <a:gd name="T64" fmla="*/ 212024 w 634"/>
              <a:gd name="T65" fmla="*/ 95430 h 619"/>
              <a:gd name="T66" fmla="*/ 111421 w 634"/>
              <a:gd name="T67" fmla="*/ 180417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稻壳儿小白白(http://dwz.cn/Wu2UP)"/>
          <p:cNvSpPr>
            <a:spLocks noChangeArrowheads="1"/>
          </p:cNvSpPr>
          <p:nvPr/>
        </p:nvSpPr>
        <p:spPr bwMode="auto">
          <a:xfrm>
            <a:off x="2148055" y="4723972"/>
            <a:ext cx="495298" cy="497417"/>
          </a:xfrm>
          <a:custGeom>
            <a:avLst/>
            <a:gdLst>
              <a:gd name="T0" fmla="*/ 110806 w 619"/>
              <a:gd name="T1" fmla="*/ 0 h 619"/>
              <a:gd name="T2" fmla="*/ 110806 w 619"/>
              <a:gd name="T3" fmla="*/ 0 h 619"/>
              <a:gd name="T4" fmla="*/ 0 w 619"/>
              <a:gd name="T5" fmla="*/ 95430 h 619"/>
              <a:gd name="T6" fmla="*/ 42314 w 619"/>
              <a:gd name="T7" fmla="*/ 175016 h 619"/>
              <a:gd name="T8" fmla="*/ 42314 w 619"/>
              <a:gd name="T9" fmla="*/ 222551 h 619"/>
              <a:gd name="T10" fmla="*/ 89649 w 619"/>
              <a:gd name="T11" fmla="*/ 196263 h 619"/>
              <a:gd name="T12" fmla="*/ 110806 w 619"/>
              <a:gd name="T13" fmla="*/ 196263 h 619"/>
              <a:gd name="T14" fmla="*/ 221611 w 619"/>
              <a:gd name="T15" fmla="*/ 95430 h 619"/>
              <a:gd name="T16" fmla="*/ 110806 w 619"/>
              <a:gd name="T17" fmla="*/ 0 h 619"/>
              <a:gd name="T18" fmla="*/ 110806 w 619"/>
              <a:gd name="T19" fmla="*/ 180417 h 619"/>
              <a:gd name="T20" fmla="*/ 110806 w 619"/>
              <a:gd name="T21" fmla="*/ 180417 h 619"/>
              <a:gd name="T22" fmla="*/ 84270 w 619"/>
              <a:gd name="T23" fmla="*/ 180417 h 619"/>
              <a:gd name="T24" fmla="*/ 52713 w 619"/>
              <a:gd name="T25" fmla="*/ 201664 h 619"/>
              <a:gd name="T26" fmla="*/ 52713 w 619"/>
              <a:gd name="T27" fmla="*/ 164572 h 619"/>
              <a:gd name="T28" fmla="*/ 10399 w 619"/>
              <a:gd name="T29" fmla="*/ 95430 h 619"/>
              <a:gd name="T30" fmla="*/ 110806 w 619"/>
              <a:gd name="T31" fmla="*/ 10803 h 619"/>
              <a:gd name="T32" fmla="*/ 211212 w 619"/>
              <a:gd name="T33" fmla="*/ 95430 h 619"/>
              <a:gd name="T34" fmla="*/ 110806 w 619"/>
              <a:gd name="T35" fmla="*/ 180417 h 61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19" h="619"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18"/>
                  <a:pt x="0" y="265"/>
                </a:cubicBezTo>
                <a:cubicBezTo>
                  <a:pt x="0" y="354"/>
                  <a:pt x="44" y="427"/>
                  <a:pt x="118" y="486"/>
                </a:cubicBezTo>
                <a:cubicBezTo>
                  <a:pt x="118" y="618"/>
                  <a:pt x="118" y="618"/>
                  <a:pt x="118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65" y="545"/>
                  <a:pt x="294" y="545"/>
                  <a:pt x="309" y="545"/>
                </a:cubicBezTo>
                <a:cubicBezTo>
                  <a:pt x="486" y="545"/>
                  <a:pt x="618" y="427"/>
                  <a:pt x="618" y="265"/>
                </a:cubicBezTo>
                <a:cubicBezTo>
                  <a:pt x="618" y="118"/>
                  <a:pt x="486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80" y="501"/>
                  <a:pt x="265" y="501"/>
                  <a:pt x="235" y="501"/>
                </a:cubicBezTo>
                <a:cubicBezTo>
                  <a:pt x="147" y="560"/>
                  <a:pt x="147" y="560"/>
                  <a:pt x="147" y="560"/>
                </a:cubicBezTo>
                <a:cubicBezTo>
                  <a:pt x="147" y="457"/>
                  <a:pt x="147" y="457"/>
                  <a:pt x="147" y="457"/>
                </a:cubicBezTo>
                <a:cubicBezTo>
                  <a:pt x="73" y="427"/>
                  <a:pt x="29" y="354"/>
                  <a:pt x="29" y="265"/>
                </a:cubicBezTo>
                <a:cubicBezTo>
                  <a:pt x="29" y="133"/>
                  <a:pt x="162" y="30"/>
                  <a:pt x="309" y="30"/>
                </a:cubicBezTo>
                <a:cubicBezTo>
                  <a:pt x="456" y="30"/>
                  <a:pt x="589" y="133"/>
                  <a:pt x="589" y="265"/>
                </a:cubicBezTo>
                <a:cubicBezTo>
                  <a:pt x="589" y="398"/>
                  <a:pt x="456" y="501"/>
                  <a:pt x="309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稻壳儿小白白(http://dwz.cn/Wu2UP)"/>
          <p:cNvSpPr>
            <a:spLocks noChangeArrowheads="1"/>
          </p:cNvSpPr>
          <p:nvPr/>
        </p:nvSpPr>
        <p:spPr bwMode="auto">
          <a:xfrm>
            <a:off x="9552152" y="3991605"/>
            <a:ext cx="448732" cy="319616"/>
          </a:xfrm>
          <a:custGeom>
            <a:avLst/>
            <a:gdLst>
              <a:gd name="T0" fmla="*/ 16131 w 561"/>
              <a:gd name="T1" fmla="*/ 116668 h 399"/>
              <a:gd name="T2" fmla="*/ 16131 w 561"/>
              <a:gd name="T3" fmla="*/ 116668 h 399"/>
              <a:gd name="T4" fmla="*/ 0 w 561"/>
              <a:gd name="T5" fmla="*/ 127078 h 399"/>
              <a:gd name="T6" fmla="*/ 16131 w 561"/>
              <a:gd name="T7" fmla="*/ 142873 h 399"/>
              <a:gd name="T8" fmla="*/ 31904 w 561"/>
              <a:gd name="T9" fmla="*/ 127078 h 399"/>
              <a:gd name="T10" fmla="*/ 16131 w 561"/>
              <a:gd name="T11" fmla="*/ 116668 h 399"/>
              <a:gd name="T12" fmla="*/ 16131 w 561"/>
              <a:gd name="T13" fmla="*/ 58154 h 399"/>
              <a:gd name="T14" fmla="*/ 16131 w 561"/>
              <a:gd name="T15" fmla="*/ 58154 h 399"/>
              <a:gd name="T16" fmla="*/ 0 w 561"/>
              <a:gd name="T17" fmla="*/ 74308 h 399"/>
              <a:gd name="T18" fmla="*/ 16131 w 561"/>
              <a:gd name="T19" fmla="*/ 84719 h 399"/>
              <a:gd name="T20" fmla="*/ 31904 w 561"/>
              <a:gd name="T21" fmla="*/ 74308 h 399"/>
              <a:gd name="T22" fmla="*/ 16131 w 561"/>
              <a:gd name="T23" fmla="*/ 58154 h 399"/>
              <a:gd name="T24" fmla="*/ 189988 w 561"/>
              <a:gd name="T25" fmla="*/ 63539 h 399"/>
              <a:gd name="T26" fmla="*/ 189988 w 561"/>
              <a:gd name="T27" fmla="*/ 63539 h 399"/>
              <a:gd name="T28" fmla="*/ 63449 w 561"/>
              <a:gd name="T29" fmla="*/ 63539 h 399"/>
              <a:gd name="T30" fmla="*/ 58072 w 561"/>
              <a:gd name="T31" fmla="*/ 74308 h 399"/>
              <a:gd name="T32" fmla="*/ 63449 w 561"/>
              <a:gd name="T33" fmla="*/ 79334 h 399"/>
              <a:gd name="T34" fmla="*/ 189988 w 561"/>
              <a:gd name="T35" fmla="*/ 79334 h 399"/>
              <a:gd name="T36" fmla="*/ 200743 w 561"/>
              <a:gd name="T37" fmla="*/ 74308 h 399"/>
              <a:gd name="T38" fmla="*/ 189988 w 561"/>
              <a:gd name="T39" fmla="*/ 63539 h 399"/>
              <a:gd name="T40" fmla="*/ 63449 w 561"/>
              <a:gd name="T41" fmla="*/ 21180 h 399"/>
              <a:gd name="T42" fmla="*/ 63449 w 561"/>
              <a:gd name="T43" fmla="*/ 21180 h 399"/>
              <a:gd name="T44" fmla="*/ 189988 w 561"/>
              <a:gd name="T45" fmla="*/ 21180 h 399"/>
              <a:gd name="T46" fmla="*/ 200743 w 561"/>
              <a:gd name="T47" fmla="*/ 16154 h 399"/>
              <a:gd name="T48" fmla="*/ 189988 w 561"/>
              <a:gd name="T49" fmla="*/ 10769 h 399"/>
              <a:gd name="T50" fmla="*/ 63449 w 561"/>
              <a:gd name="T51" fmla="*/ 10769 h 399"/>
              <a:gd name="T52" fmla="*/ 58072 w 561"/>
              <a:gd name="T53" fmla="*/ 16154 h 399"/>
              <a:gd name="T54" fmla="*/ 63449 w 561"/>
              <a:gd name="T55" fmla="*/ 21180 h 399"/>
              <a:gd name="T56" fmla="*/ 16131 w 561"/>
              <a:gd name="T57" fmla="*/ 0 h 399"/>
              <a:gd name="T58" fmla="*/ 16131 w 561"/>
              <a:gd name="T59" fmla="*/ 0 h 399"/>
              <a:gd name="T60" fmla="*/ 0 w 561"/>
              <a:gd name="T61" fmla="*/ 16154 h 399"/>
              <a:gd name="T62" fmla="*/ 16131 w 561"/>
              <a:gd name="T63" fmla="*/ 31949 h 399"/>
              <a:gd name="T64" fmla="*/ 31904 w 561"/>
              <a:gd name="T65" fmla="*/ 16154 h 399"/>
              <a:gd name="T66" fmla="*/ 16131 w 561"/>
              <a:gd name="T67" fmla="*/ 0 h 399"/>
              <a:gd name="T68" fmla="*/ 189988 w 561"/>
              <a:gd name="T69" fmla="*/ 121693 h 399"/>
              <a:gd name="T70" fmla="*/ 189988 w 561"/>
              <a:gd name="T71" fmla="*/ 121693 h 399"/>
              <a:gd name="T72" fmla="*/ 63449 w 561"/>
              <a:gd name="T73" fmla="*/ 121693 h 399"/>
              <a:gd name="T74" fmla="*/ 58072 w 561"/>
              <a:gd name="T75" fmla="*/ 127078 h 399"/>
              <a:gd name="T76" fmla="*/ 63449 w 561"/>
              <a:gd name="T77" fmla="*/ 137488 h 399"/>
              <a:gd name="T78" fmla="*/ 189988 w 561"/>
              <a:gd name="T79" fmla="*/ 137488 h 399"/>
              <a:gd name="T80" fmla="*/ 200743 w 561"/>
              <a:gd name="T81" fmla="*/ 127078 h 399"/>
              <a:gd name="T82" fmla="*/ 189988 w 561"/>
              <a:gd name="T83" fmla="*/ 121693 h 39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61" h="399">
                <a:moveTo>
                  <a:pt x="45" y="325"/>
                </a:moveTo>
                <a:lnTo>
                  <a:pt x="45" y="325"/>
                </a:lnTo>
                <a:cubicBezTo>
                  <a:pt x="30" y="325"/>
                  <a:pt x="0" y="339"/>
                  <a:pt x="0" y="354"/>
                </a:cubicBezTo>
                <a:cubicBezTo>
                  <a:pt x="0" y="383"/>
                  <a:pt x="30" y="398"/>
                  <a:pt x="45" y="398"/>
                </a:cubicBezTo>
                <a:cubicBezTo>
                  <a:pt x="59" y="398"/>
                  <a:pt x="89" y="383"/>
                  <a:pt x="89" y="354"/>
                </a:cubicBezTo>
                <a:cubicBezTo>
                  <a:pt x="89" y="339"/>
                  <a:pt x="59" y="325"/>
                  <a:pt x="45" y="325"/>
                </a:cubicBezTo>
                <a:close/>
                <a:moveTo>
                  <a:pt x="45" y="162"/>
                </a:moveTo>
                <a:lnTo>
                  <a:pt x="45" y="162"/>
                </a:lnTo>
                <a:cubicBezTo>
                  <a:pt x="30" y="162"/>
                  <a:pt x="0" y="177"/>
                  <a:pt x="0" y="207"/>
                </a:cubicBezTo>
                <a:cubicBezTo>
                  <a:pt x="0" y="221"/>
                  <a:pt x="30" y="236"/>
                  <a:pt x="45" y="236"/>
                </a:cubicBezTo>
                <a:cubicBezTo>
                  <a:pt x="59" y="236"/>
                  <a:pt x="89" y="221"/>
                  <a:pt x="89" y="207"/>
                </a:cubicBezTo>
                <a:cubicBezTo>
                  <a:pt x="89" y="177"/>
                  <a:pt x="59" y="162"/>
                  <a:pt x="45" y="162"/>
                </a:cubicBezTo>
                <a:close/>
                <a:moveTo>
                  <a:pt x="530" y="177"/>
                </a:moveTo>
                <a:lnTo>
                  <a:pt x="530" y="177"/>
                </a:lnTo>
                <a:cubicBezTo>
                  <a:pt x="177" y="177"/>
                  <a:pt x="177" y="177"/>
                  <a:pt x="177" y="177"/>
                </a:cubicBezTo>
                <a:cubicBezTo>
                  <a:pt x="177" y="177"/>
                  <a:pt x="162" y="192"/>
                  <a:pt x="162" y="207"/>
                </a:cubicBezTo>
                <a:lnTo>
                  <a:pt x="177" y="221"/>
                </a:lnTo>
                <a:cubicBezTo>
                  <a:pt x="530" y="221"/>
                  <a:pt x="530" y="221"/>
                  <a:pt x="530" y="221"/>
                </a:cubicBezTo>
                <a:cubicBezTo>
                  <a:pt x="545" y="221"/>
                  <a:pt x="560" y="207"/>
                  <a:pt x="560" y="207"/>
                </a:cubicBezTo>
                <a:cubicBezTo>
                  <a:pt x="560" y="192"/>
                  <a:pt x="545" y="177"/>
                  <a:pt x="530" y="177"/>
                </a:cubicBezTo>
                <a:close/>
                <a:moveTo>
                  <a:pt x="177" y="59"/>
                </a:moveTo>
                <a:lnTo>
                  <a:pt x="177" y="59"/>
                </a:lnTo>
                <a:cubicBezTo>
                  <a:pt x="530" y="59"/>
                  <a:pt x="530" y="59"/>
                  <a:pt x="530" y="59"/>
                </a:cubicBezTo>
                <a:cubicBezTo>
                  <a:pt x="545" y="59"/>
                  <a:pt x="560" y="59"/>
                  <a:pt x="560" y="45"/>
                </a:cubicBezTo>
                <a:cubicBezTo>
                  <a:pt x="560" y="30"/>
                  <a:pt x="545" y="30"/>
                  <a:pt x="530" y="30"/>
                </a:cubicBezTo>
                <a:cubicBezTo>
                  <a:pt x="177" y="30"/>
                  <a:pt x="177" y="30"/>
                  <a:pt x="177" y="30"/>
                </a:cubicBezTo>
                <a:cubicBezTo>
                  <a:pt x="177" y="30"/>
                  <a:pt x="162" y="30"/>
                  <a:pt x="162" y="45"/>
                </a:cubicBezTo>
                <a:cubicBezTo>
                  <a:pt x="162" y="59"/>
                  <a:pt x="177" y="59"/>
                  <a:pt x="177" y="59"/>
                </a:cubicBezTo>
                <a:close/>
                <a:moveTo>
                  <a:pt x="45" y="0"/>
                </a:moveTo>
                <a:lnTo>
                  <a:pt x="45" y="0"/>
                </a:lnTo>
                <a:cubicBezTo>
                  <a:pt x="30" y="0"/>
                  <a:pt x="0" y="30"/>
                  <a:pt x="0" y="45"/>
                </a:cubicBezTo>
                <a:cubicBezTo>
                  <a:pt x="0" y="59"/>
                  <a:pt x="30" y="89"/>
                  <a:pt x="45" y="89"/>
                </a:cubicBezTo>
                <a:cubicBezTo>
                  <a:pt x="59" y="89"/>
                  <a:pt x="89" y="59"/>
                  <a:pt x="89" y="45"/>
                </a:cubicBezTo>
                <a:cubicBezTo>
                  <a:pt x="89" y="30"/>
                  <a:pt x="59" y="0"/>
                  <a:pt x="45" y="0"/>
                </a:cubicBezTo>
                <a:close/>
                <a:moveTo>
                  <a:pt x="530" y="339"/>
                </a:moveTo>
                <a:lnTo>
                  <a:pt x="530" y="339"/>
                </a:lnTo>
                <a:cubicBezTo>
                  <a:pt x="177" y="339"/>
                  <a:pt x="177" y="339"/>
                  <a:pt x="177" y="339"/>
                </a:cubicBezTo>
                <a:lnTo>
                  <a:pt x="162" y="354"/>
                </a:lnTo>
                <a:cubicBezTo>
                  <a:pt x="162" y="369"/>
                  <a:pt x="177" y="383"/>
                  <a:pt x="177" y="383"/>
                </a:cubicBezTo>
                <a:cubicBezTo>
                  <a:pt x="530" y="383"/>
                  <a:pt x="530" y="383"/>
                  <a:pt x="530" y="383"/>
                </a:cubicBezTo>
                <a:cubicBezTo>
                  <a:pt x="545" y="383"/>
                  <a:pt x="560" y="369"/>
                  <a:pt x="560" y="354"/>
                </a:cubicBezTo>
                <a:cubicBezTo>
                  <a:pt x="560" y="354"/>
                  <a:pt x="545" y="339"/>
                  <a:pt x="530" y="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稻壳儿小白白(http://dwz.cn/Wu2UP)"/>
          <p:cNvSpPr>
            <a:spLocks noChangeArrowheads="1"/>
          </p:cNvSpPr>
          <p:nvPr/>
        </p:nvSpPr>
        <p:spPr bwMode="auto">
          <a:xfrm>
            <a:off x="8737236" y="3934458"/>
            <a:ext cx="459317" cy="440267"/>
          </a:xfrm>
          <a:custGeom>
            <a:avLst/>
            <a:gdLst>
              <a:gd name="T0" fmla="*/ 194747 w 575"/>
              <a:gd name="T1" fmla="*/ 186098 h 546"/>
              <a:gd name="T2" fmla="*/ 194747 w 575"/>
              <a:gd name="T3" fmla="*/ 186098 h 546"/>
              <a:gd name="T4" fmla="*/ 99880 w 575"/>
              <a:gd name="T5" fmla="*/ 186098 h 546"/>
              <a:gd name="T6" fmla="*/ 89498 w 575"/>
              <a:gd name="T7" fmla="*/ 191518 h 546"/>
              <a:gd name="T8" fmla="*/ 99880 w 575"/>
              <a:gd name="T9" fmla="*/ 196939 h 546"/>
              <a:gd name="T10" fmla="*/ 194747 w 575"/>
              <a:gd name="T11" fmla="*/ 196939 h 546"/>
              <a:gd name="T12" fmla="*/ 205487 w 575"/>
              <a:gd name="T13" fmla="*/ 191518 h 546"/>
              <a:gd name="T14" fmla="*/ 194747 w 575"/>
              <a:gd name="T15" fmla="*/ 186098 h 546"/>
              <a:gd name="T16" fmla="*/ 110619 w 575"/>
              <a:gd name="T17" fmla="*/ 69019 h 546"/>
              <a:gd name="T18" fmla="*/ 110619 w 575"/>
              <a:gd name="T19" fmla="*/ 69019 h 546"/>
              <a:gd name="T20" fmla="*/ 110619 w 575"/>
              <a:gd name="T21" fmla="*/ 58540 h 546"/>
              <a:gd name="T22" fmla="*/ 63006 w 575"/>
              <a:gd name="T23" fmla="*/ 0 h 546"/>
              <a:gd name="T24" fmla="*/ 57995 w 575"/>
              <a:gd name="T25" fmla="*/ 0 h 546"/>
              <a:gd name="T26" fmla="*/ 52625 w 575"/>
              <a:gd name="T27" fmla="*/ 0 h 546"/>
              <a:gd name="T28" fmla="*/ 0 w 575"/>
              <a:gd name="T29" fmla="*/ 58540 h 546"/>
              <a:gd name="T30" fmla="*/ 0 w 575"/>
              <a:gd name="T31" fmla="*/ 69019 h 546"/>
              <a:gd name="T32" fmla="*/ 10382 w 575"/>
              <a:gd name="T33" fmla="*/ 69019 h 546"/>
              <a:gd name="T34" fmla="*/ 47255 w 575"/>
              <a:gd name="T35" fmla="*/ 26379 h 546"/>
              <a:gd name="T36" fmla="*/ 47255 w 575"/>
              <a:gd name="T37" fmla="*/ 196939 h 546"/>
              <a:gd name="T38" fmla="*/ 63006 w 575"/>
              <a:gd name="T39" fmla="*/ 196939 h 546"/>
              <a:gd name="T40" fmla="*/ 63006 w 575"/>
              <a:gd name="T41" fmla="*/ 26379 h 546"/>
              <a:gd name="T42" fmla="*/ 99880 w 575"/>
              <a:gd name="T43" fmla="*/ 69019 h 546"/>
              <a:gd name="T44" fmla="*/ 110619 w 575"/>
              <a:gd name="T45" fmla="*/ 69019 h 546"/>
              <a:gd name="T46" fmla="*/ 110619 w 575"/>
              <a:gd name="T47" fmla="*/ 26379 h 546"/>
              <a:gd name="T48" fmla="*/ 110619 w 575"/>
              <a:gd name="T49" fmla="*/ 26379 h 546"/>
              <a:gd name="T50" fmla="*/ 194747 w 575"/>
              <a:gd name="T51" fmla="*/ 26379 h 546"/>
              <a:gd name="T52" fmla="*/ 205487 w 575"/>
              <a:gd name="T53" fmla="*/ 21320 h 546"/>
              <a:gd name="T54" fmla="*/ 194747 w 575"/>
              <a:gd name="T55" fmla="*/ 15900 h 546"/>
              <a:gd name="T56" fmla="*/ 110619 w 575"/>
              <a:gd name="T57" fmla="*/ 15900 h 546"/>
              <a:gd name="T58" fmla="*/ 105249 w 575"/>
              <a:gd name="T59" fmla="*/ 21320 h 546"/>
              <a:gd name="T60" fmla="*/ 110619 w 575"/>
              <a:gd name="T61" fmla="*/ 26379 h 546"/>
              <a:gd name="T62" fmla="*/ 194747 w 575"/>
              <a:gd name="T63" fmla="*/ 143819 h 546"/>
              <a:gd name="T64" fmla="*/ 194747 w 575"/>
              <a:gd name="T65" fmla="*/ 143819 h 546"/>
              <a:gd name="T66" fmla="*/ 99880 w 575"/>
              <a:gd name="T67" fmla="*/ 143819 h 546"/>
              <a:gd name="T68" fmla="*/ 89498 w 575"/>
              <a:gd name="T69" fmla="*/ 148878 h 546"/>
              <a:gd name="T70" fmla="*/ 99880 w 575"/>
              <a:gd name="T71" fmla="*/ 154299 h 546"/>
              <a:gd name="T72" fmla="*/ 194747 w 575"/>
              <a:gd name="T73" fmla="*/ 154299 h 546"/>
              <a:gd name="T74" fmla="*/ 205487 w 575"/>
              <a:gd name="T75" fmla="*/ 148878 h 546"/>
              <a:gd name="T76" fmla="*/ 194747 w 575"/>
              <a:gd name="T77" fmla="*/ 143819 h 546"/>
              <a:gd name="T78" fmla="*/ 194747 w 575"/>
              <a:gd name="T79" fmla="*/ 58540 h 546"/>
              <a:gd name="T80" fmla="*/ 194747 w 575"/>
              <a:gd name="T81" fmla="*/ 58540 h 546"/>
              <a:gd name="T82" fmla="*/ 142123 w 575"/>
              <a:gd name="T83" fmla="*/ 58540 h 546"/>
              <a:gd name="T84" fmla="*/ 131383 w 575"/>
              <a:gd name="T85" fmla="*/ 63960 h 546"/>
              <a:gd name="T86" fmla="*/ 142123 w 575"/>
              <a:gd name="T87" fmla="*/ 69019 h 546"/>
              <a:gd name="T88" fmla="*/ 194747 w 575"/>
              <a:gd name="T89" fmla="*/ 69019 h 546"/>
              <a:gd name="T90" fmla="*/ 205487 w 575"/>
              <a:gd name="T91" fmla="*/ 63960 h 546"/>
              <a:gd name="T92" fmla="*/ 194747 w 575"/>
              <a:gd name="T93" fmla="*/ 58540 h 546"/>
              <a:gd name="T94" fmla="*/ 194747 w 575"/>
              <a:gd name="T95" fmla="*/ 101179 h 546"/>
              <a:gd name="T96" fmla="*/ 194747 w 575"/>
              <a:gd name="T97" fmla="*/ 101179 h 546"/>
              <a:gd name="T98" fmla="*/ 99880 w 575"/>
              <a:gd name="T99" fmla="*/ 101179 h 546"/>
              <a:gd name="T100" fmla="*/ 89498 w 575"/>
              <a:gd name="T101" fmla="*/ 106238 h 546"/>
              <a:gd name="T102" fmla="*/ 99880 w 575"/>
              <a:gd name="T103" fmla="*/ 111659 h 546"/>
              <a:gd name="T104" fmla="*/ 194747 w 575"/>
              <a:gd name="T105" fmla="*/ 111659 h 546"/>
              <a:gd name="T106" fmla="*/ 205487 w 575"/>
              <a:gd name="T107" fmla="*/ 106238 h 546"/>
              <a:gd name="T108" fmla="*/ 194747 w 575"/>
              <a:gd name="T109" fmla="*/ 101179 h 54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75" h="546">
                <a:moveTo>
                  <a:pt x="544" y="515"/>
                </a:moveTo>
                <a:lnTo>
                  <a:pt x="544" y="515"/>
                </a:lnTo>
                <a:cubicBezTo>
                  <a:pt x="279" y="515"/>
                  <a:pt x="279" y="515"/>
                  <a:pt x="279" y="515"/>
                </a:cubicBezTo>
                <a:cubicBezTo>
                  <a:pt x="265" y="515"/>
                  <a:pt x="250" y="515"/>
                  <a:pt x="250" y="530"/>
                </a:cubicBezTo>
                <a:cubicBezTo>
                  <a:pt x="250" y="545"/>
                  <a:pt x="265" y="545"/>
                  <a:pt x="279" y="545"/>
                </a:cubicBezTo>
                <a:cubicBezTo>
                  <a:pt x="544" y="545"/>
                  <a:pt x="544" y="545"/>
                  <a:pt x="544" y="545"/>
                </a:cubicBezTo>
                <a:cubicBezTo>
                  <a:pt x="559" y="545"/>
                  <a:pt x="574" y="545"/>
                  <a:pt x="574" y="530"/>
                </a:cubicBezTo>
                <a:cubicBezTo>
                  <a:pt x="574" y="515"/>
                  <a:pt x="559" y="515"/>
                  <a:pt x="544" y="515"/>
                </a:cubicBezTo>
                <a:close/>
                <a:moveTo>
                  <a:pt x="309" y="191"/>
                </a:moveTo>
                <a:lnTo>
                  <a:pt x="309" y="191"/>
                </a:lnTo>
                <a:cubicBezTo>
                  <a:pt x="309" y="177"/>
                  <a:pt x="309" y="177"/>
                  <a:pt x="309" y="162"/>
                </a:cubicBezTo>
                <a:cubicBezTo>
                  <a:pt x="176" y="0"/>
                  <a:pt x="176" y="0"/>
                  <a:pt x="17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0" y="177"/>
                  <a:pt x="0" y="191"/>
                </a:cubicBezTo>
                <a:cubicBezTo>
                  <a:pt x="14" y="191"/>
                  <a:pt x="29" y="191"/>
                  <a:pt x="29" y="191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545"/>
                  <a:pt x="132" y="545"/>
                  <a:pt x="132" y="545"/>
                </a:cubicBezTo>
                <a:cubicBezTo>
                  <a:pt x="176" y="545"/>
                  <a:pt x="176" y="545"/>
                  <a:pt x="176" y="545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279" y="191"/>
                  <a:pt x="279" y="191"/>
                  <a:pt x="279" y="191"/>
                </a:cubicBezTo>
                <a:cubicBezTo>
                  <a:pt x="294" y="191"/>
                  <a:pt x="294" y="191"/>
                  <a:pt x="309" y="191"/>
                </a:cubicBezTo>
                <a:close/>
                <a:moveTo>
                  <a:pt x="309" y="73"/>
                </a:moveTo>
                <a:lnTo>
                  <a:pt x="309" y="73"/>
                </a:lnTo>
                <a:cubicBezTo>
                  <a:pt x="544" y="73"/>
                  <a:pt x="544" y="73"/>
                  <a:pt x="544" y="73"/>
                </a:cubicBezTo>
                <a:cubicBezTo>
                  <a:pt x="559" y="73"/>
                  <a:pt x="574" y="73"/>
                  <a:pt x="574" y="59"/>
                </a:cubicBezTo>
                <a:cubicBezTo>
                  <a:pt x="574" y="44"/>
                  <a:pt x="559" y="44"/>
                  <a:pt x="544" y="44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09" y="44"/>
                  <a:pt x="294" y="44"/>
                  <a:pt x="294" y="59"/>
                </a:cubicBezTo>
                <a:cubicBezTo>
                  <a:pt x="294" y="73"/>
                  <a:pt x="309" y="73"/>
                  <a:pt x="309" y="73"/>
                </a:cubicBezTo>
                <a:close/>
                <a:moveTo>
                  <a:pt x="544" y="398"/>
                </a:moveTo>
                <a:lnTo>
                  <a:pt x="544" y="398"/>
                </a:lnTo>
                <a:cubicBezTo>
                  <a:pt x="279" y="398"/>
                  <a:pt x="279" y="398"/>
                  <a:pt x="279" y="398"/>
                </a:cubicBezTo>
                <a:cubicBezTo>
                  <a:pt x="265" y="398"/>
                  <a:pt x="250" y="398"/>
                  <a:pt x="250" y="412"/>
                </a:cubicBezTo>
                <a:cubicBezTo>
                  <a:pt x="250" y="427"/>
                  <a:pt x="265" y="427"/>
                  <a:pt x="279" y="427"/>
                </a:cubicBezTo>
                <a:cubicBezTo>
                  <a:pt x="544" y="427"/>
                  <a:pt x="544" y="427"/>
                  <a:pt x="544" y="427"/>
                </a:cubicBezTo>
                <a:cubicBezTo>
                  <a:pt x="559" y="427"/>
                  <a:pt x="574" y="427"/>
                  <a:pt x="574" y="412"/>
                </a:cubicBezTo>
                <a:cubicBezTo>
                  <a:pt x="574" y="398"/>
                  <a:pt x="559" y="398"/>
                  <a:pt x="544" y="398"/>
                </a:cubicBezTo>
                <a:close/>
                <a:moveTo>
                  <a:pt x="544" y="162"/>
                </a:moveTo>
                <a:lnTo>
                  <a:pt x="544" y="162"/>
                </a:lnTo>
                <a:cubicBezTo>
                  <a:pt x="397" y="162"/>
                  <a:pt x="397" y="162"/>
                  <a:pt x="397" y="162"/>
                </a:cubicBezTo>
                <a:cubicBezTo>
                  <a:pt x="383" y="162"/>
                  <a:pt x="367" y="162"/>
                  <a:pt x="367" y="177"/>
                </a:cubicBezTo>
                <a:cubicBezTo>
                  <a:pt x="367" y="191"/>
                  <a:pt x="383" y="191"/>
                  <a:pt x="397" y="191"/>
                </a:cubicBezTo>
                <a:cubicBezTo>
                  <a:pt x="544" y="191"/>
                  <a:pt x="544" y="191"/>
                  <a:pt x="544" y="191"/>
                </a:cubicBezTo>
                <a:cubicBezTo>
                  <a:pt x="559" y="191"/>
                  <a:pt x="574" y="191"/>
                  <a:pt x="574" y="177"/>
                </a:cubicBezTo>
                <a:cubicBezTo>
                  <a:pt x="574" y="162"/>
                  <a:pt x="559" y="162"/>
                  <a:pt x="544" y="162"/>
                </a:cubicBezTo>
                <a:close/>
                <a:moveTo>
                  <a:pt x="544" y="280"/>
                </a:moveTo>
                <a:lnTo>
                  <a:pt x="544" y="280"/>
                </a:lnTo>
                <a:cubicBezTo>
                  <a:pt x="279" y="280"/>
                  <a:pt x="279" y="280"/>
                  <a:pt x="279" y="280"/>
                </a:cubicBezTo>
                <a:cubicBezTo>
                  <a:pt x="265" y="280"/>
                  <a:pt x="250" y="280"/>
                  <a:pt x="250" y="294"/>
                </a:cubicBezTo>
                <a:cubicBezTo>
                  <a:pt x="250" y="309"/>
                  <a:pt x="265" y="309"/>
                  <a:pt x="279" y="309"/>
                </a:cubicBezTo>
                <a:cubicBezTo>
                  <a:pt x="544" y="309"/>
                  <a:pt x="544" y="309"/>
                  <a:pt x="544" y="309"/>
                </a:cubicBezTo>
                <a:cubicBezTo>
                  <a:pt x="559" y="309"/>
                  <a:pt x="574" y="309"/>
                  <a:pt x="574" y="294"/>
                </a:cubicBezTo>
                <a:cubicBezTo>
                  <a:pt x="574" y="280"/>
                  <a:pt x="559" y="280"/>
                  <a:pt x="544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稻壳儿小白白(http://dwz.cn/Wu2UP)"/>
          <p:cNvSpPr>
            <a:spLocks noChangeArrowheads="1"/>
          </p:cNvSpPr>
          <p:nvPr/>
        </p:nvSpPr>
        <p:spPr bwMode="auto">
          <a:xfrm>
            <a:off x="7918085" y="3934458"/>
            <a:ext cx="450849" cy="440267"/>
          </a:xfrm>
          <a:custGeom>
            <a:avLst/>
            <a:gdLst>
              <a:gd name="T0" fmla="*/ 111488 w 560"/>
              <a:gd name="T1" fmla="*/ 127558 h 546"/>
              <a:gd name="T2" fmla="*/ 111488 w 560"/>
              <a:gd name="T3" fmla="*/ 127558 h 546"/>
              <a:gd name="T4" fmla="*/ 101025 w 560"/>
              <a:gd name="T5" fmla="*/ 127558 h 546"/>
              <a:gd name="T6" fmla="*/ 63862 w 560"/>
              <a:gd name="T7" fmla="*/ 170198 h 546"/>
              <a:gd name="T8" fmla="*/ 63862 w 560"/>
              <a:gd name="T9" fmla="*/ 0 h 546"/>
              <a:gd name="T10" fmla="*/ 47626 w 560"/>
              <a:gd name="T11" fmla="*/ 0 h 546"/>
              <a:gd name="T12" fmla="*/ 47626 w 560"/>
              <a:gd name="T13" fmla="*/ 175619 h 546"/>
              <a:gd name="T14" fmla="*/ 10463 w 560"/>
              <a:gd name="T15" fmla="*/ 127558 h 546"/>
              <a:gd name="T16" fmla="*/ 0 w 560"/>
              <a:gd name="T17" fmla="*/ 127558 h 546"/>
              <a:gd name="T18" fmla="*/ 0 w 560"/>
              <a:gd name="T19" fmla="*/ 138399 h 546"/>
              <a:gd name="T20" fmla="*/ 47626 w 560"/>
              <a:gd name="T21" fmla="*/ 196939 h 546"/>
              <a:gd name="T22" fmla="*/ 53038 w 560"/>
              <a:gd name="T23" fmla="*/ 196939 h 546"/>
              <a:gd name="T24" fmla="*/ 58450 w 560"/>
              <a:gd name="T25" fmla="*/ 196939 h 546"/>
              <a:gd name="T26" fmla="*/ 111488 w 560"/>
              <a:gd name="T27" fmla="*/ 138399 h 546"/>
              <a:gd name="T28" fmla="*/ 111488 w 560"/>
              <a:gd name="T29" fmla="*/ 127558 h 546"/>
              <a:gd name="T30" fmla="*/ 95613 w 560"/>
              <a:gd name="T31" fmla="*/ 15900 h 546"/>
              <a:gd name="T32" fmla="*/ 95613 w 560"/>
              <a:gd name="T33" fmla="*/ 15900 h 546"/>
              <a:gd name="T34" fmla="*/ 196277 w 560"/>
              <a:gd name="T35" fmla="*/ 15900 h 546"/>
              <a:gd name="T36" fmla="*/ 201689 w 560"/>
              <a:gd name="T37" fmla="*/ 5420 h 546"/>
              <a:gd name="T38" fmla="*/ 196277 w 560"/>
              <a:gd name="T39" fmla="*/ 0 h 546"/>
              <a:gd name="T40" fmla="*/ 95613 w 560"/>
              <a:gd name="T41" fmla="*/ 0 h 546"/>
              <a:gd name="T42" fmla="*/ 90201 w 560"/>
              <a:gd name="T43" fmla="*/ 5420 h 546"/>
              <a:gd name="T44" fmla="*/ 95613 w 560"/>
              <a:gd name="T45" fmla="*/ 15900 h 546"/>
              <a:gd name="T46" fmla="*/ 196277 w 560"/>
              <a:gd name="T47" fmla="*/ 170198 h 546"/>
              <a:gd name="T48" fmla="*/ 196277 w 560"/>
              <a:gd name="T49" fmla="*/ 170198 h 546"/>
              <a:gd name="T50" fmla="*/ 111488 w 560"/>
              <a:gd name="T51" fmla="*/ 170198 h 546"/>
              <a:gd name="T52" fmla="*/ 106076 w 560"/>
              <a:gd name="T53" fmla="*/ 175619 h 546"/>
              <a:gd name="T54" fmla="*/ 111488 w 560"/>
              <a:gd name="T55" fmla="*/ 186098 h 546"/>
              <a:gd name="T56" fmla="*/ 196277 w 560"/>
              <a:gd name="T57" fmla="*/ 186098 h 546"/>
              <a:gd name="T58" fmla="*/ 201689 w 560"/>
              <a:gd name="T59" fmla="*/ 175619 h 546"/>
              <a:gd name="T60" fmla="*/ 196277 w 560"/>
              <a:gd name="T61" fmla="*/ 170198 h 546"/>
              <a:gd name="T62" fmla="*/ 196277 w 560"/>
              <a:gd name="T63" fmla="*/ 127558 h 546"/>
              <a:gd name="T64" fmla="*/ 196277 w 560"/>
              <a:gd name="T65" fmla="*/ 127558 h 546"/>
              <a:gd name="T66" fmla="*/ 137827 w 560"/>
              <a:gd name="T67" fmla="*/ 127558 h 546"/>
              <a:gd name="T68" fmla="*/ 132776 w 560"/>
              <a:gd name="T69" fmla="*/ 132979 h 546"/>
              <a:gd name="T70" fmla="*/ 137827 w 560"/>
              <a:gd name="T71" fmla="*/ 143819 h 546"/>
              <a:gd name="T72" fmla="*/ 196277 w 560"/>
              <a:gd name="T73" fmla="*/ 143819 h 546"/>
              <a:gd name="T74" fmla="*/ 201689 w 560"/>
              <a:gd name="T75" fmla="*/ 132979 h 546"/>
              <a:gd name="T76" fmla="*/ 196277 w 560"/>
              <a:gd name="T77" fmla="*/ 127558 h 546"/>
              <a:gd name="T78" fmla="*/ 196277 w 560"/>
              <a:gd name="T79" fmla="*/ 42640 h 546"/>
              <a:gd name="T80" fmla="*/ 196277 w 560"/>
              <a:gd name="T81" fmla="*/ 42640 h 546"/>
              <a:gd name="T82" fmla="*/ 95613 w 560"/>
              <a:gd name="T83" fmla="*/ 42640 h 546"/>
              <a:gd name="T84" fmla="*/ 90201 w 560"/>
              <a:gd name="T85" fmla="*/ 47699 h 546"/>
              <a:gd name="T86" fmla="*/ 95613 w 560"/>
              <a:gd name="T87" fmla="*/ 58540 h 546"/>
              <a:gd name="T88" fmla="*/ 196277 w 560"/>
              <a:gd name="T89" fmla="*/ 58540 h 546"/>
              <a:gd name="T90" fmla="*/ 201689 w 560"/>
              <a:gd name="T91" fmla="*/ 47699 h 546"/>
              <a:gd name="T92" fmla="*/ 196277 w 560"/>
              <a:gd name="T93" fmla="*/ 42640 h 546"/>
              <a:gd name="T94" fmla="*/ 196277 w 560"/>
              <a:gd name="T95" fmla="*/ 84918 h 546"/>
              <a:gd name="T96" fmla="*/ 196277 w 560"/>
              <a:gd name="T97" fmla="*/ 84918 h 546"/>
              <a:gd name="T98" fmla="*/ 95613 w 560"/>
              <a:gd name="T99" fmla="*/ 84918 h 546"/>
              <a:gd name="T100" fmla="*/ 90201 w 560"/>
              <a:gd name="T101" fmla="*/ 90339 h 546"/>
              <a:gd name="T102" fmla="*/ 95613 w 560"/>
              <a:gd name="T103" fmla="*/ 101179 h 546"/>
              <a:gd name="T104" fmla="*/ 196277 w 560"/>
              <a:gd name="T105" fmla="*/ 101179 h 546"/>
              <a:gd name="T106" fmla="*/ 201689 w 560"/>
              <a:gd name="T107" fmla="*/ 90339 h 546"/>
              <a:gd name="T108" fmla="*/ 196277 w 560"/>
              <a:gd name="T109" fmla="*/ 84918 h 54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60" h="546">
                <a:moveTo>
                  <a:pt x="309" y="353"/>
                </a:moveTo>
                <a:lnTo>
                  <a:pt x="309" y="353"/>
                </a:lnTo>
                <a:cubicBezTo>
                  <a:pt x="294" y="353"/>
                  <a:pt x="280" y="353"/>
                  <a:pt x="280" y="353"/>
                </a:cubicBezTo>
                <a:cubicBezTo>
                  <a:pt x="177" y="471"/>
                  <a:pt x="177" y="471"/>
                  <a:pt x="177" y="471"/>
                </a:cubicBezTo>
                <a:cubicBezTo>
                  <a:pt x="177" y="0"/>
                  <a:pt x="177" y="0"/>
                  <a:pt x="17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486"/>
                  <a:pt x="132" y="486"/>
                  <a:pt x="132" y="486"/>
                </a:cubicBezTo>
                <a:cubicBezTo>
                  <a:pt x="29" y="353"/>
                  <a:pt x="29" y="353"/>
                  <a:pt x="29" y="353"/>
                </a:cubicBezTo>
                <a:cubicBezTo>
                  <a:pt x="15" y="353"/>
                  <a:pt x="15" y="353"/>
                  <a:pt x="0" y="353"/>
                </a:cubicBezTo>
                <a:cubicBezTo>
                  <a:pt x="0" y="368"/>
                  <a:pt x="0" y="383"/>
                  <a:pt x="0" y="383"/>
                </a:cubicBezTo>
                <a:cubicBezTo>
                  <a:pt x="132" y="545"/>
                  <a:pt x="132" y="545"/>
                  <a:pt x="132" y="545"/>
                </a:cubicBezTo>
                <a:cubicBezTo>
                  <a:pt x="147" y="545"/>
                  <a:pt x="147" y="545"/>
                  <a:pt x="147" y="545"/>
                </a:cubicBezTo>
                <a:cubicBezTo>
                  <a:pt x="162" y="545"/>
                  <a:pt x="162" y="545"/>
                  <a:pt x="162" y="545"/>
                </a:cubicBezTo>
                <a:cubicBezTo>
                  <a:pt x="309" y="383"/>
                  <a:pt x="309" y="383"/>
                  <a:pt x="309" y="383"/>
                </a:cubicBezTo>
                <a:cubicBezTo>
                  <a:pt x="309" y="383"/>
                  <a:pt x="309" y="368"/>
                  <a:pt x="309" y="353"/>
                </a:cubicBezTo>
                <a:close/>
                <a:moveTo>
                  <a:pt x="265" y="44"/>
                </a:moveTo>
                <a:lnTo>
                  <a:pt x="265" y="44"/>
                </a:lnTo>
                <a:cubicBezTo>
                  <a:pt x="544" y="44"/>
                  <a:pt x="544" y="44"/>
                  <a:pt x="544" y="44"/>
                </a:cubicBezTo>
                <a:cubicBezTo>
                  <a:pt x="559" y="44"/>
                  <a:pt x="559" y="30"/>
                  <a:pt x="559" y="15"/>
                </a:cubicBezTo>
                <a:cubicBezTo>
                  <a:pt x="559" y="15"/>
                  <a:pt x="559" y="0"/>
                  <a:pt x="544" y="0"/>
                </a:cubicBezTo>
                <a:cubicBezTo>
                  <a:pt x="265" y="0"/>
                  <a:pt x="265" y="0"/>
                  <a:pt x="265" y="0"/>
                </a:cubicBezTo>
                <a:lnTo>
                  <a:pt x="250" y="15"/>
                </a:lnTo>
                <a:cubicBezTo>
                  <a:pt x="250" y="30"/>
                  <a:pt x="265" y="44"/>
                  <a:pt x="265" y="44"/>
                </a:cubicBezTo>
                <a:close/>
                <a:moveTo>
                  <a:pt x="544" y="471"/>
                </a:moveTo>
                <a:lnTo>
                  <a:pt x="544" y="471"/>
                </a:lnTo>
                <a:cubicBezTo>
                  <a:pt x="309" y="471"/>
                  <a:pt x="309" y="471"/>
                  <a:pt x="309" y="471"/>
                </a:cubicBezTo>
                <a:cubicBezTo>
                  <a:pt x="294" y="471"/>
                  <a:pt x="294" y="486"/>
                  <a:pt x="294" y="486"/>
                </a:cubicBezTo>
                <a:cubicBezTo>
                  <a:pt x="294" y="501"/>
                  <a:pt x="294" y="515"/>
                  <a:pt x="309" y="515"/>
                </a:cubicBezTo>
                <a:cubicBezTo>
                  <a:pt x="544" y="515"/>
                  <a:pt x="544" y="515"/>
                  <a:pt x="544" y="515"/>
                </a:cubicBezTo>
                <a:cubicBezTo>
                  <a:pt x="559" y="515"/>
                  <a:pt x="559" y="501"/>
                  <a:pt x="559" y="486"/>
                </a:cubicBezTo>
                <a:cubicBezTo>
                  <a:pt x="559" y="486"/>
                  <a:pt x="559" y="471"/>
                  <a:pt x="544" y="471"/>
                </a:cubicBezTo>
                <a:close/>
                <a:moveTo>
                  <a:pt x="544" y="353"/>
                </a:moveTo>
                <a:lnTo>
                  <a:pt x="544" y="353"/>
                </a:lnTo>
                <a:cubicBezTo>
                  <a:pt x="382" y="353"/>
                  <a:pt x="382" y="353"/>
                  <a:pt x="382" y="353"/>
                </a:cubicBezTo>
                <a:lnTo>
                  <a:pt x="368" y="368"/>
                </a:lnTo>
                <a:cubicBezTo>
                  <a:pt x="368" y="383"/>
                  <a:pt x="382" y="398"/>
                  <a:pt x="382" y="398"/>
                </a:cubicBezTo>
                <a:cubicBezTo>
                  <a:pt x="544" y="398"/>
                  <a:pt x="544" y="398"/>
                  <a:pt x="544" y="398"/>
                </a:cubicBezTo>
                <a:cubicBezTo>
                  <a:pt x="559" y="398"/>
                  <a:pt x="559" y="383"/>
                  <a:pt x="559" y="368"/>
                </a:cubicBezTo>
                <a:cubicBezTo>
                  <a:pt x="559" y="368"/>
                  <a:pt x="559" y="353"/>
                  <a:pt x="544" y="353"/>
                </a:cubicBezTo>
                <a:close/>
                <a:moveTo>
                  <a:pt x="544" y="118"/>
                </a:moveTo>
                <a:lnTo>
                  <a:pt x="544" y="118"/>
                </a:lnTo>
                <a:cubicBezTo>
                  <a:pt x="265" y="118"/>
                  <a:pt x="265" y="118"/>
                  <a:pt x="265" y="118"/>
                </a:cubicBezTo>
                <a:lnTo>
                  <a:pt x="250" y="132"/>
                </a:lnTo>
                <a:cubicBezTo>
                  <a:pt x="250" y="147"/>
                  <a:pt x="265" y="162"/>
                  <a:pt x="265" y="162"/>
                </a:cubicBezTo>
                <a:cubicBezTo>
                  <a:pt x="544" y="162"/>
                  <a:pt x="544" y="162"/>
                  <a:pt x="544" y="162"/>
                </a:cubicBezTo>
                <a:cubicBezTo>
                  <a:pt x="559" y="162"/>
                  <a:pt x="559" y="147"/>
                  <a:pt x="559" y="132"/>
                </a:cubicBezTo>
                <a:cubicBezTo>
                  <a:pt x="559" y="132"/>
                  <a:pt x="559" y="118"/>
                  <a:pt x="544" y="118"/>
                </a:cubicBezTo>
                <a:close/>
                <a:moveTo>
                  <a:pt x="544" y="235"/>
                </a:moveTo>
                <a:lnTo>
                  <a:pt x="544" y="235"/>
                </a:lnTo>
                <a:cubicBezTo>
                  <a:pt x="265" y="235"/>
                  <a:pt x="265" y="235"/>
                  <a:pt x="265" y="235"/>
                </a:cubicBezTo>
                <a:lnTo>
                  <a:pt x="250" y="250"/>
                </a:lnTo>
                <a:cubicBezTo>
                  <a:pt x="250" y="265"/>
                  <a:pt x="265" y="280"/>
                  <a:pt x="265" y="280"/>
                </a:cubicBezTo>
                <a:cubicBezTo>
                  <a:pt x="544" y="280"/>
                  <a:pt x="544" y="280"/>
                  <a:pt x="544" y="280"/>
                </a:cubicBezTo>
                <a:cubicBezTo>
                  <a:pt x="559" y="280"/>
                  <a:pt x="559" y="265"/>
                  <a:pt x="559" y="250"/>
                </a:cubicBezTo>
                <a:cubicBezTo>
                  <a:pt x="559" y="250"/>
                  <a:pt x="559" y="235"/>
                  <a:pt x="544" y="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7069301" y="3945039"/>
            <a:ext cx="438151" cy="414866"/>
          </a:xfrm>
          <a:custGeom>
            <a:avLst/>
            <a:gdLst>
              <a:gd name="T0" fmla="*/ 111126 w 546"/>
              <a:gd name="T1" fmla="*/ 169703 h 516"/>
              <a:gd name="T2" fmla="*/ 111126 w 546"/>
              <a:gd name="T3" fmla="*/ 169703 h 516"/>
              <a:gd name="T4" fmla="*/ 5394 w 546"/>
              <a:gd name="T5" fmla="*/ 169703 h 516"/>
              <a:gd name="T6" fmla="*/ 0 w 546"/>
              <a:gd name="T7" fmla="*/ 180152 h 516"/>
              <a:gd name="T8" fmla="*/ 5394 w 546"/>
              <a:gd name="T9" fmla="*/ 185557 h 516"/>
              <a:gd name="T10" fmla="*/ 111126 w 546"/>
              <a:gd name="T11" fmla="*/ 185557 h 516"/>
              <a:gd name="T12" fmla="*/ 116521 w 546"/>
              <a:gd name="T13" fmla="*/ 180152 h 516"/>
              <a:gd name="T14" fmla="*/ 111126 w 546"/>
              <a:gd name="T15" fmla="*/ 169703 h 516"/>
              <a:gd name="T16" fmla="*/ 5394 w 546"/>
              <a:gd name="T17" fmla="*/ 15853 h 516"/>
              <a:gd name="T18" fmla="*/ 5394 w 546"/>
              <a:gd name="T19" fmla="*/ 15853 h 516"/>
              <a:gd name="T20" fmla="*/ 190605 w 546"/>
              <a:gd name="T21" fmla="*/ 15853 h 516"/>
              <a:gd name="T22" fmla="*/ 195999 w 546"/>
              <a:gd name="T23" fmla="*/ 10449 h 516"/>
              <a:gd name="T24" fmla="*/ 190605 w 546"/>
              <a:gd name="T25" fmla="*/ 0 h 516"/>
              <a:gd name="T26" fmla="*/ 5394 w 546"/>
              <a:gd name="T27" fmla="*/ 0 h 516"/>
              <a:gd name="T28" fmla="*/ 0 w 546"/>
              <a:gd name="T29" fmla="*/ 10449 h 516"/>
              <a:gd name="T30" fmla="*/ 5394 w 546"/>
              <a:gd name="T31" fmla="*/ 15853 h 516"/>
              <a:gd name="T32" fmla="*/ 190605 w 546"/>
              <a:gd name="T33" fmla="*/ 116739 h 516"/>
              <a:gd name="T34" fmla="*/ 190605 w 546"/>
              <a:gd name="T35" fmla="*/ 116739 h 516"/>
              <a:gd name="T36" fmla="*/ 5394 w 546"/>
              <a:gd name="T37" fmla="*/ 116739 h 516"/>
              <a:gd name="T38" fmla="*/ 0 w 546"/>
              <a:gd name="T39" fmla="*/ 121783 h 516"/>
              <a:gd name="T40" fmla="*/ 5394 w 546"/>
              <a:gd name="T41" fmla="*/ 127187 h 516"/>
              <a:gd name="T42" fmla="*/ 190605 w 546"/>
              <a:gd name="T43" fmla="*/ 127187 h 516"/>
              <a:gd name="T44" fmla="*/ 195999 w 546"/>
              <a:gd name="T45" fmla="*/ 121783 h 516"/>
              <a:gd name="T46" fmla="*/ 190605 w 546"/>
              <a:gd name="T47" fmla="*/ 116739 h 516"/>
              <a:gd name="T48" fmla="*/ 190605 w 546"/>
              <a:gd name="T49" fmla="*/ 58369 h 516"/>
              <a:gd name="T50" fmla="*/ 190605 w 546"/>
              <a:gd name="T51" fmla="*/ 58369 h 516"/>
              <a:gd name="T52" fmla="*/ 5394 w 546"/>
              <a:gd name="T53" fmla="*/ 58369 h 516"/>
              <a:gd name="T54" fmla="*/ 0 w 546"/>
              <a:gd name="T55" fmla="*/ 63414 h 516"/>
              <a:gd name="T56" fmla="*/ 5394 w 546"/>
              <a:gd name="T57" fmla="*/ 74223 h 516"/>
              <a:gd name="T58" fmla="*/ 190605 w 546"/>
              <a:gd name="T59" fmla="*/ 74223 h 516"/>
              <a:gd name="T60" fmla="*/ 195999 w 546"/>
              <a:gd name="T61" fmla="*/ 63414 h 516"/>
              <a:gd name="T62" fmla="*/ 190605 w 546"/>
              <a:gd name="T63" fmla="*/ 5836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6" h="516">
                <a:moveTo>
                  <a:pt x="309" y="471"/>
                </a:moveTo>
                <a:lnTo>
                  <a:pt x="309" y="471"/>
                </a:lnTo>
                <a:cubicBezTo>
                  <a:pt x="15" y="471"/>
                  <a:pt x="15" y="471"/>
                  <a:pt x="15" y="471"/>
                </a:cubicBezTo>
                <a:cubicBezTo>
                  <a:pt x="0" y="471"/>
                  <a:pt x="0" y="486"/>
                  <a:pt x="0" y="500"/>
                </a:cubicBezTo>
                <a:cubicBezTo>
                  <a:pt x="0" y="500"/>
                  <a:pt x="0" y="515"/>
                  <a:pt x="15" y="515"/>
                </a:cubicBez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24" y="500"/>
                  <a:pt x="324" y="500"/>
                </a:cubicBezTo>
                <a:cubicBezTo>
                  <a:pt x="324" y="486"/>
                  <a:pt x="324" y="471"/>
                  <a:pt x="309" y="471"/>
                </a:cubicBezTo>
                <a:close/>
                <a:moveTo>
                  <a:pt x="15" y="44"/>
                </a:moveTo>
                <a:lnTo>
                  <a:pt x="15" y="44"/>
                </a:lnTo>
                <a:cubicBezTo>
                  <a:pt x="530" y="44"/>
                  <a:pt x="530" y="44"/>
                  <a:pt x="530" y="44"/>
                </a:cubicBezTo>
                <a:lnTo>
                  <a:pt x="545" y="29"/>
                </a:lnTo>
                <a:cubicBezTo>
                  <a:pt x="545" y="15"/>
                  <a:pt x="530" y="0"/>
                  <a:pt x="53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15"/>
                  <a:pt x="0" y="29"/>
                </a:cubicBezTo>
                <a:cubicBezTo>
                  <a:pt x="0" y="29"/>
                  <a:pt x="0" y="44"/>
                  <a:pt x="15" y="44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5" y="324"/>
                  <a:pt x="15" y="324"/>
                  <a:pt x="15" y="324"/>
                </a:cubicBezTo>
                <a:cubicBezTo>
                  <a:pt x="0" y="324"/>
                  <a:pt x="0" y="324"/>
                  <a:pt x="0" y="338"/>
                </a:cubicBezTo>
                <a:cubicBezTo>
                  <a:pt x="0" y="353"/>
                  <a:pt x="0" y="353"/>
                  <a:pt x="15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30" y="353"/>
                  <a:pt x="545" y="353"/>
                  <a:pt x="545" y="338"/>
                </a:cubicBezTo>
                <a:cubicBezTo>
                  <a:pt x="545" y="324"/>
                  <a:pt x="530" y="324"/>
                  <a:pt x="530" y="324"/>
                </a:cubicBezTo>
                <a:close/>
                <a:moveTo>
                  <a:pt x="530" y="162"/>
                </a:moveTo>
                <a:lnTo>
                  <a:pt x="530" y="162"/>
                </a:lnTo>
                <a:cubicBezTo>
                  <a:pt x="15" y="162"/>
                  <a:pt x="15" y="162"/>
                  <a:pt x="15" y="162"/>
                </a:cubicBezTo>
                <a:cubicBezTo>
                  <a:pt x="0" y="162"/>
                  <a:pt x="0" y="176"/>
                  <a:pt x="0" y="176"/>
                </a:cubicBezTo>
                <a:cubicBezTo>
                  <a:pt x="0" y="191"/>
                  <a:pt x="0" y="206"/>
                  <a:pt x="15" y="206"/>
                </a:cubicBezTo>
                <a:cubicBezTo>
                  <a:pt x="530" y="206"/>
                  <a:pt x="530" y="206"/>
                  <a:pt x="530" y="206"/>
                </a:cubicBezTo>
                <a:cubicBezTo>
                  <a:pt x="530" y="206"/>
                  <a:pt x="545" y="191"/>
                  <a:pt x="545" y="176"/>
                </a:cubicBezTo>
                <a:lnTo>
                  <a:pt x="53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稻壳儿小白白(http://dwz.cn/Wu2UP)"/>
          <p:cNvSpPr>
            <a:spLocks noChangeArrowheads="1"/>
          </p:cNvSpPr>
          <p:nvPr/>
        </p:nvSpPr>
        <p:spPr bwMode="auto">
          <a:xfrm>
            <a:off x="6275554" y="3945039"/>
            <a:ext cx="438148" cy="414866"/>
          </a:xfrm>
          <a:custGeom>
            <a:avLst/>
            <a:gdLst>
              <a:gd name="T0" fmla="*/ 5044 w 545"/>
              <a:gd name="T1" fmla="*/ 15853 h 516"/>
              <a:gd name="T2" fmla="*/ 5044 w 545"/>
              <a:gd name="T3" fmla="*/ 15853 h 516"/>
              <a:gd name="T4" fmla="*/ 190954 w 545"/>
              <a:gd name="T5" fmla="*/ 15853 h 516"/>
              <a:gd name="T6" fmla="*/ 195998 w 545"/>
              <a:gd name="T7" fmla="*/ 10449 h 516"/>
              <a:gd name="T8" fmla="*/ 190954 w 545"/>
              <a:gd name="T9" fmla="*/ 0 h 516"/>
              <a:gd name="T10" fmla="*/ 5044 w 545"/>
              <a:gd name="T11" fmla="*/ 0 h 516"/>
              <a:gd name="T12" fmla="*/ 0 w 545"/>
              <a:gd name="T13" fmla="*/ 10449 h 516"/>
              <a:gd name="T14" fmla="*/ 5044 w 545"/>
              <a:gd name="T15" fmla="*/ 15853 h 516"/>
              <a:gd name="T16" fmla="*/ 37110 w 545"/>
              <a:gd name="T17" fmla="*/ 58369 h 516"/>
              <a:gd name="T18" fmla="*/ 37110 w 545"/>
              <a:gd name="T19" fmla="*/ 58369 h 516"/>
              <a:gd name="T20" fmla="*/ 26301 w 545"/>
              <a:gd name="T21" fmla="*/ 63414 h 516"/>
              <a:gd name="T22" fmla="*/ 37110 w 545"/>
              <a:gd name="T23" fmla="*/ 74223 h 516"/>
              <a:gd name="T24" fmla="*/ 164292 w 545"/>
              <a:gd name="T25" fmla="*/ 74223 h 516"/>
              <a:gd name="T26" fmla="*/ 169697 w 545"/>
              <a:gd name="T27" fmla="*/ 63414 h 516"/>
              <a:gd name="T28" fmla="*/ 164292 w 545"/>
              <a:gd name="T29" fmla="*/ 58369 h 516"/>
              <a:gd name="T30" fmla="*/ 37110 w 545"/>
              <a:gd name="T31" fmla="*/ 58369 h 516"/>
              <a:gd name="T32" fmla="*/ 190954 w 545"/>
              <a:gd name="T33" fmla="*/ 116739 h 516"/>
              <a:gd name="T34" fmla="*/ 190954 w 545"/>
              <a:gd name="T35" fmla="*/ 116739 h 516"/>
              <a:gd name="T36" fmla="*/ 5044 w 545"/>
              <a:gd name="T37" fmla="*/ 116739 h 516"/>
              <a:gd name="T38" fmla="*/ 0 w 545"/>
              <a:gd name="T39" fmla="*/ 121783 h 516"/>
              <a:gd name="T40" fmla="*/ 5044 w 545"/>
              <a:gd name="T41" fmla="*/ 127187 h 516"/>
              <a:gd name="T42" fmla="*/ 190954 w 545"/>
              <a:gd name="T43" fmla="*/ 127187 h 516"/>
              <a:gd name="T44" fmla="*/ 195998 w 545"/>
              <a:gd name="T45" fmla="*/ 121783 h 516"/>
              <a:gd name="T46" fmla="*/ 190954 w 545"/>
              <a:gd name="T47" fmla="*/ 116739 h 516"/>
              <a:gd name="T48" fmla="*/ 148439 w 545"/>
              <a:gd name="T49" fmla="*/ 169703 h 516"/>
              <a:gd name="T50" fmla="*/ 148439 w 545"/>
              <a:gd name="T51" fmla="*/ 169703 h 516"/>
              <a:gd name="T52" fmla="*/ 47558 w 545"/>
              <a:gd name="T53" fmla="*/ 169703 h 516"/>
              <a:gd name="T54" fmla="*/ 42154 w 545"/>
              <a:gd name="T55" fmla="*/ 180152 h 516"/>
              <a:gd name="T56" fmla="*/ 47558 w 545"/>
              <a:gd name="T57" fmla="*/ 185557 h 516"/>
              <a:gd name="T58" fmla="*/ 148439 w 545"/>
              <a:gd name="T59" fmla="*/ 185557 h 516"/>
              <a:gd name="T60" fmla="*/ 153484 w 545"/>
              <a:gd name="T61" fmla="*/ 180152 h 516"/>
              <a:gd name="T62" fmla="*/ 148439 w 545"/>
              <a:gd name="T63" fmla="*/ 169703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103" y="162"/>
                </a:moveTo>
                <a:lnTo>
                  <a:pt x="103" y="162"/>
                </a:lnTo>
                <a:cubicBezTo>
                  <a:pt x="88" y="162"/>
                  <a:pt x="73" y="176"/>
                  <a:pt x="73" y="176"/>
                </a:cubicBezTo>
                <a:cubicBezTo>
                  <a:pt x="73" y="191"/>
                  <a:pt x="88" y="206"/>
                  <a:pt x="103" y="206"/>
                </a:cubicBezTo>
                <a:cubicBezTo>
                  <a:pt x="456" y="206"/>
                  <a:pt x="456" y="206"/>
                  <a:pt x="456" y="206"/>
                </a:cubicBezTo>
                <a:cubicBezTo>
                  <a:pt x="456" y="206"/>
                  <a:pt x="471" y="191"/>
                  <a:pt x="471" y="176"/>
                </a:cubicBezTo>
                <a:lnTo>
                  <a:pt x="456" y="162"/>
                </a:lnTo>
                <a:lnTo>
                  <a:pt x="103" y="162"/>
                </a:ln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32" y="471"/>
                  <a:pt x="117" y="486"/>
                  <a:pt x="117" y="500"/>
                </a:cubicBezTo>
                <a:lnTo>
                  <a:pt x="132" y="515"/>
                </a:lnTo>
                <a:cubicBezTo>
                  <a:pt x="412" y="515"/>
                  <a:pt x="412" y="515"/>
                  <a:pt x="412" y="515"/>
                </a:cubicBezTo>
                <a:cubicBezTo>
                  <a:pt x="426" y="515"/>
                  <a:pt x="426" y="500"/>
                  <a:pt x="426" y="500"/>
                </a:cubicBezTo>
                <a:cubicBezTo>
                  <a:pt x="426" y="486"/>
                  <a:pt x="426" y="471"/>
                  <a:pt x="412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稻壳儿小白白(http://dwz.cn/Wu2UP)"/>
          <p:cNvSpPr>
            <a:spLocks noChangeArrowheads="1"/>
          </p:cNvSpPr>
          <p:nvPr/>
        </p:nvSpPr>
        <p:spPr bwMode="auto">
          <a:xfrm>
            <a:off x="5424653" y="3945039"/>
            <a:ext cx="440266" cy="414866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稻壳儿小白白(http://dwz.cn/Wu2UP)"/>
          <p:cNvSpPr>
            <a:spLocks noChangeArrowheads="1"/>
          </p:cNvSpPr>
          <p:nvPr/>
        </p:nvSpPr>
        <p:spPr bwMode="auto">
          <a:xfrm>
            <a:off x="4656303" y="3900591"/>
            <a:ext cx="404283" cy="510116"/>
          </a:xfrm>
          <a:custGeom>
            <a:avLst/>
            <a:gdLst>
              <a:gd name="T0" fmla="*/ 127658 w 501"/>
              <a:gd name="T1" fmla="*/ 201559 h 634"/>
              <a:gd name="T2" fmla="*/ 133083 w 501"/>
              <a:gd name="T3" fmla="*/ 106008 h 634"/>
              <a:gd name="T4" fmla="*/ 116809 w 501"/>
              <a:gd name="T5" fmla="*/ 106008 h 634"/>
              <a:gd name="T6" fmla="*/ 127658 w 501"/>
              <a:gd name="T7" fmla="*/ 201559 h 634"/>
              <a:gd name="T8" fmla="*/ 53161 w 501"/>
              <a:gd name="T9" fmla="*/ 201559 h 634"/>
              <a:gd name="T10" fmla="*/ 63648 w 501"/>
              <a:gd name="T11" fmla="*/ 106008 h 634"/>
              <a:gd name="T12" fmla="*/ 47736 w 501"/>
              <a:gd name="T13" fmla="*/ 106008 h 634"/>
              <a:gd name="T14" fmla="*/ 53161 w 501"/>
              <a:gd name="T15" fmla="*/ 201559 h 634"/>
              <a:gd name="T16" fmla="*/ 90410 w 501"/>
              <a:gd name="T17" fmla="*/ 201559 h 634"/>
              <a:gd name="T18" fmla="*/ 95834 w 501"/>
              <a:gd name="T19" fmla="*/ 106008 h 634"/>
              <a:gd name="T20" fmla="*/ 84985 w 501"/>
              <a:gd name="T21" fmla="*/ 106008 h 634"/>
              <a:gd name="T22" fmla="*/ 90410 w 501"/>
              <a:gd name="T23" fmla="*/ 201559 h 634"/>
              <a:gd name="T24" fmla="*/ 170332 w 501"/>
              <a:gd name="T25" fmla="*/ 31730 h 634"/>
              <a:gd name="T26" fmla="*/ 127658 w 501"/>
              <a:gd name="T27" fmla="*/ 15865 h 634"/>
              <a:gd name="T28" fmla="*/ 69073 w 501"/>
              <a:gd name="T29" fmla="*/ 0 h 634"/>
              <a:gd name="T30" fmla="*/ 53161 w 501"/>
              <a:gd name="T31" fmla="*/ 31730 h 634"/>
              <a:gd name="T32" fmla="*/ 0 w 501"/>
              <a:gd name="T33" fmla="*/ 42187 h 634"/>
              <a:gd name="T34" fmla="*/ 10488 w 501"/>
              <a:gd name="T35" fmla="*/ 74278 h 634"/>
              <a:gd name="T36" fmla="*/ 42673 w 501"/>
              <a:gd name="T37" fmla="*/ 228241 h 634"/>
              <a:gd name="T38" fmla="*/ 170332 w 501"/>
              <a:gd name="T39" fmla="*/ 201559 h 634"/>
              <a:gd name="T40" fmla="*/ 180819 w 501"/>
              <a:gd name="T41" fmla="*/ 58412 h 634"/>
              <a:gd name="T42" fmla="*/ 170332 w 501"/>
              <a:gd name="T43" fmla="*/ 31730 h 634"/>
              <a:gd name="T44" fmla="*/ 69073 w 501"/>
              <a:gd name="T45" fmla="*/ 21274 h 634"/>
              <a:gd name="T46" fmla="*/ 106322 w 501"/>
              <a:gd name="T47" fmla="*/ 15865 h 634"/>
              <a:gd name="T48" fmla="*/ 111746 w 501"/>
              <a:gd name="T49" fmla="*/ 31730 h 634"/>
              <a:gd name="T50" fmla="*/ 69073 w 501"/>
              <a:gd name="T51" fmla="*/ 21274 h 634"/>
              <a:gd name="T52" fmla="*/ 154420 w 501"/>
              <a:gd name="T53" fmla="*/ 201559 h 634"/>
              <a:gd name="T54" fmla="*/ 42673 w 501"/>
              <a:gd name="T55" fmla="*/ 212376 h 634"/>
              <a:gd name="T56" fmla="*/ 26400 w 501"/>
              <a:gd name="T57" fmla="*/ 74278 h 634"/>
              <a:gd name="T58" fmla="*/ 154420 w 501"/>
              <a:gd name="T59" fmla="*/ 201559 h 634"/>
              <a:gd name="T60" fmla="*/ 159483 w 501"/>
              <a:gd name="T61" fmla="*/ 58412 h 634"/>
              <a:gd name="T62" fmla="*/ 10488 w 501"/>
              <a:gd name="T63" fmla="*/ 53004 h 634"/>
              <a:gd name="T64" fmla="*/ 159483 w 501"/>
              <a:gd name="T65" fmla="*/ 42187 h 634"/>
              <a:gd name="T66" fmla="*/ 159483 w 501"/>
              <a:gd name="T67" fmla="*/ 58412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01" h="634">
                <a:moveTo>
                  <a:pt x="353" y="559"/>
                </a:moveTo>
                <a:lnTo>
                  <a:pt x="353" y="559"/>
                </a:lnTo>
                <a:cubicBezTo>
                  <a:pt x="353" y="559"/>
                  <a:pt x="368" y="545"/>
                  <a:pt x="368" y="530"/>
                </a:cubicBezTo>
                <a:cubicBezTo>
                  <a:pt x="368" y="294"/>
                  <a:pt x="368" y="294"/>
                  <a:pt x="368" y="294"/>
                </a:cubicBezTo>
                <a:lnTo>
                  <a:pt x="353" y="279"/>
                </a:lnTo>
                <a:cubicBezTo>
                  <a:pt x="339" y="279"/>
                  <a:pt x="323" y="294"/>
                  <a:pt x="323" y="294"/>
                </a:cubicBezTo>
                <a:cubicBezTo>
                  <a:pt x="323" y="530"/>
                  <a:pt x="323" y="530"/>
                  <a:pt x="323" y="530"/>
                </a:cubicBezTo>
                <a:cubicBezTo>
                  <a:pt x="323" y="545"/>
                  <a:pt x="339" y="559"/>
                  <a:pt x="353" y="559"/>
                </a:cubicBezTo>
                <a:close/>
                <a:moveTo>
                  <a:pt x="147" y="559"/>
                </a:moveTo>
                <a:lnTo>
                  <a:pt x="147" y="559"/>
                </a:lnTo>
                <a:cubicBezTo>
                  <a:pt x="162" y="559"/>
                  <a:pt x="176" y="545"/>
                  <a:pt x="176" y="530"/>
                </a:cubicBezTo>
                <a:cubicBezTo>
                  <a:pt x="176" y="294"/>
                  <a:pt x="176" y="294"/>
                  <a:pt x="176" y="294"/>
                </a:cubicBezTo>
                <a:cubicBezTo>
                  <a:pt x="176" y="294"/>
                  <a:pt x="162" y="279"/>
                  <a:pt x="147" y="279"/>
                </a:cubicBezTo>
                <a:lnTo>
                  <a:pt x="132" y="294"/>
                </a:lnTo>
                <a:cubicBezTo>
                  <a:pt x="132" y="530"/>
                  <a:pt x="132" y="530"/>
                  <a:pt x="132" y="530"/>
                </a:cubicBezTo>
                <a:cubicBezTo>
                  <a:pt x="132" y="545"/>
                  <a:pt x="147" y="559"/>
                  <a:pt x="147" y="559"/>
                </a:cubicBezTo>
                <a:close/>
                <a:moveTo>
                  <a:pt x="250" y="559"/>
                </a:moveTo>
                <a:lnTo>
                  <a:pt x="250" y="559"/>
                </a:lnTo>
                <a:cubicBezTo>
                  <a:pt x="265" y="559"/>
                  <a:pt x="265" y="545"/>
                  <a:pt x="265" y="530"/>
                </a:cubicBezTo>
                <a:cubicBezTo>
                  <a:pt x="265" y="294"/>
                  <a:pt x="265" y="294"/>
                  <a:pt x="265" y="294"/>
                </a:cubicBezTo>
                <a:cubicBezTo>
                  <a:pt x="265" y="294"/>
                  <a:pt x="265" y="279"/>
                  <a:pt x="250" y="279"/>
                </a:cubicBezTo>
                <a:cubicBezTo>
                  <a:pt x="235" y="279"/>
                  <a:pt x="235" y="294"/>
                  <a:pt x="235" y="294"/>
                </a:cubicBezTo>
                <a:cubicBezTo>
                  <a:pt x="235" y="530"/>
                  <a:pt x="235" y="530"/>
                  <a:pt x="235" y="530"/>
                </a:cubicBezTo>
                <a:cubicBezTo>
                  <a:pt x="235" y="545"/>
                  <a:pt x="235" y="559"/>
                  <a:pt x="250" y="559"/>
                </a:cubicBezTo>
                <a:close/>
                <a:moveTo>
                  <a:pt x="471" y="88"/>
                </a:moveTo>
                <a:lnTo>
                  <a:pt x="471" y="88"/>
                </a:lnTo>
                <a:cubicBezTo>
                  <a:pt x="353" y="88"/>
                  <a:pt x="353" y="88"/>
                  <a:pt x="353" y="88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53" y="29"/>
                  <a:pt x="323" y="0"/>
                  <a:pt x="3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6" y="0"/>
                  <a:pt x="147" y="29"/>
                  <a:pt x="147" y="44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14" y="88"/>
                  <a:pt x="0" y="103"/>
                  <a:pt x="0" y="117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6"/>
                  <a:pt x="14" y="206"/>
                  <a:pt x="29" y="206"/>
                </a:cubicBezTo>
                <a:cubicBezTo>
                  <a:pt x="29" y="559"/>
                  <a:pt x="29" y="559"/>
                  <a:pt x="29" y="559"/>
                </a:cubicBezTo>
                <a:cubicBezTo>
                  <a:pt x="29" y="604"/>
                  <a:pt x="73" y="633"/>
                  <a:pt x="118" y="633"/>
                </a:cubicBezTo>
                <a:cubicBezTo>
                  <a:pt x="382" y="633"/>
                  <a:pt x="382" y="633"/>
                  <a:pt x="382" y="633"/>
                </a:cubicBezTo>
                <a:cubicBezTo>
                  <a:pt x="427" y="633"/>
                  <a:pt x="471" y="604"/>
                  <a:pt x="471" y="559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486" y="206"/>
                  <a:pt x="500" y="176"/>
                  <a:pt x="500" y="162"/>
                </a:cubicBezTo>
                <a:cubicBezTo>
                  <a:pt x="500" y="117"/>
                  <a:pt x="500" y="117"/>
                  <a:pt x="500" y="117"/>
                </a:cubicBezTo>
                <a:cubicBezTo>
                  <a:pt x="500" y="103"/>
                  <a:pt x="486" y="88"/>
                  <a:pt x="471" y="88"/>
                </a:cubicBezTo>
                <a:close/>
                <a:moveTo>
                  <a:pt x="191" y="59"/>
                </a:moveTo>
                <a:lnTo>
                  <a:pt x="191" y="59"/>
                </a:lnTo>
                <a:lnTo>
                  <a:pt x="206" y="44"/>
                </a:lnTo>
                <a:cubicBezTo>
                  <a:pt x="294" y="44"/>
                  <a:pt x="294" y="44"/>
                  <a:pt x="294" y="44"/>
                </a:cubicBezTo>
                <a:lnTo>
                  <a:pt x="309" y="59"/>
                </a:lnTo>
                <a:cubicBezTo>
                  <a:pt x="309" y="88"/>
                  <a:pt x="309" y="88"/>
                  <a:pt x="309" y="88"/>
                </a:cubicBezTo>
                <a:cubicBezTo>
                  <a:pt x="294" y="88"/>
                  <a:pt x="191" y="88"/>
                  <a:pt x="191" y="88"/>
                </a:cubicBezTo>
                <a:lnTo>
                  <a:pt x="191" y="59"/>
                </a:lnTo>
                <a:close/>
                <a:moveTo>
                  <a:pt x="427" y="559"/>
                </a:moveTo>
                <a:lnTo>
                  <a:pt x="427" y="559"/>
                </a:lnTo>
                <a:cubicBezTo>
                  <a:pt x="427" y="574"/>
                  <a:pt x="412" y="589"/>
                  <a:pt x="382" y="589"/>
                </a:cubicBez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4"/>
                  <a:pt x="73" y="559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103" y="206"/>
                  <a:pt x="412" y="206"/>
                  <a:pt x="427" y="206"/>
                </a:cubicBezTo>
                <a:lnTo>
                  <a:pt x="427" y="559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59" y="162"/>
                  <a:pt x="59" y="162"/>
                  <a:pt x="59" y="162"/>
                </a:cubicBezTo>
                <a:cubicBezTo>
                  <a:pt x="44" y="162"/>
                  <a:pt x="29" y="147"/>
                  <a:pt x="29" y="147"/>
                </a:cubicBezTo>
                <a:cubicBezTo>
                  <a:pt x="29" y="132"/>
                  <a:pt x="44" y="117"/>
                  <a:pt x="59" y="117"/>
                </a:cubicBezTo>
                <a:cubicBezTo>
                  <a:pt x="441" y="117"/>
                  <a:pt x="441" y="117"/>
                  <a:pt x="441" y="117"/>
                </a:cubicBezTo>
                <a:cubicBezTo>
                  <a:pt x="456" y="117"/>
                  <a:pt x="471" y="132"/>
                  <a:pt x="471" y="147"/>
                </a:cubicBezTo>
                <a:cubicBezTo>
                  <a:pt x="471" y="147"/>
                  <a:pt x="456" y="162"/>
                  <a:pt x="441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>
            <a:off x="3782120" y="3921756"/>
            <a:ext cx="510115" cy="474134"/>
          </a:xfrm>
          <a:custGeom>
            <a:avLst/>
            <a:gdLst>
              <a:gd name="T0" fmla="*/ 201927 w 634"/>
              <a:gd name="T1" fmla="*/ 26650 h 590"/>
              <a:gd name="T2" fmla="*/ 201927 w 634"/>
              <a:gd name="T3" fmla="*/ 26650 h 590"/>
              <a:gd name="T4" fmla="*/ 159378 w 634"/>
              <a:gd name="T5" fmla="*/ 26650 h 590"/>
              <a:gd name="T6" fmla="*/ 159378 w 634"/>
              <a:gd name="T7" fmla="*/ 10804 h 590"/>
              <a:gd name="T8" fmla="*/ 143512 w 634"/>
              <a:gd name="T9" fmla="*/ 0 h 590"/>
              <a:gd name="T10" fmla="*/ 85098 w 634"/>
              <a:gd name="T11" fmla="*/ 0 h 590"/>
              <a:gd name="T12" fmla="*/ 74641 w 634"/>
              <a:gd name="T13" fmla="*/ 10804 h 590"/>
              <a:gd name="T14" fmla="*/ 74641 w 634"/>
              <a:gd name="T15" fmla="*/ 26650 h 590"/>
              <a:gd name="T16" fmla="*/ 32092 w 634"/>
              <a:gd name="T17" fmla="*/ 26650 h 590"/>
              <a:gd name="T18" fmla="*/ 0 w 634"/>
              <a:gd name="T19" fmla="*/ 52939 h 590"/>
              <a:gd name="T20" fmla="*/ 0 w 634"/>
              <a:gd name="T21" fmla="*/ 180425 h 590"/>
              <a:gd name="T22" fmla="*/ 32092 w 634"/>
              <a:gd name="T23" fmla="*/ 212117 h 590"/>
              <a:gd name="T24" fmla="*/ 201927 w 634"/>
              <a:gd name="T25" fmla="*/ 212117 h 590"/>
              <a:gd name="T26" fmla="*/ 228249 w 634"/>
              <a:gd name="T27" fmla="*/ 180425 h 590"/>
              <a:gd name="T28" fmla="*/ 228249 w 634"/>
              <a:gd name="T29" fmla="*/ 52939 h 590"/>
              <a:gd name="T30" fmla="*/ 201927 w 634"/>
              <a:gd name="T31" fmla="*/ 26650 h 590"/>
              <a:gd name="T32" fmla="*/ 85098 w 634"/>
              <a:gd name="T33" fmla="*/ 21248 h 590"/>
              <a:gd name="T34" fmla="*/ 85098 w 634"/>
              <a:gd name="T35" fmla="*/ 21248 h 590"/>
              <a:gd name="T36" fmla="*/ 95555 w 634"/>
              <a:gd name="T37" fmla="*/ 10804 h 590"/>
              <a:gd name="T38" fmla="*/ 138104 w 634"/>
              <a:gd name="T39" fmla="*/ 10804 h 590"/>
              <a:gd name="T40" fmla="*/ 143512 w 634"/>
              <a:gd name="T41" fmla="*/ 21248 h 590"/>
              <a:gd name="T42" fmla="*/ 143512 w 634"/>
              <a:gd name="T43" fmla="*/ 26650 h 590"/>
              <a:gd name="T44" fmla="*/ 85098 w 634"/>
              <a:gd name="T45" fmla="*/ 26650 h 590"/>
              <a:gd name="T46" fmla="*/ 85098 w 634"/>
              <a:gd name="T47" fmla="*/ 21248 h 590"/>
              <a:gd name="T48" fmla="*/ 212384 w 634"/>
              <a:gd name="T49" fmla="*/ 180425 h 590"/>
              <a:gd name="T50" fmla="*/ 212384 w 634"/>
              <a:gd name="T51" fmla="*/ 180425 h 590"/>
              <a:gd name="T52" fmla="*/ 201927 w 634"/>
              <a:gd name="T53" fmla="*/ 196271 h 590"/>
              <a:gd name="T54" fmla="*/ 32092 w 634"/>
              <a:gd name="T55" fmla="*/ 196271 h 590"/>
              <a:gd name="T56" fmla="*/ 15866 w 634"/>
              <a:gd name="T57" fmla="*/ 180425 h 590"/>
              <a:gd name="T58" fmla="*/ 15866 w 634"/>
              <a:gd name="T59" fmla="*/ 106239 h 590"/>
              <a:gd name="T60" fmla="*/ 90506 w 634"/>
              <a:gd name="T61" fmla="*/ 106239 h 590"/>
              <a:gd name="T62" fmla="*/ 85098 w 634"/>
              <a:gd name="T63" fmla="*/ 111280 h 590"/>
              <a:gd name="T64" fmla="*/ 116829 w 634"/>
              <a:gd name="T65" fmla="*/ 137930 h 590"/>
              <a:gd name="T66" fmla="*/ 143512 w 634"/>
              <a:gd name="T67" fmla="*/ 111280 h 590"/>
              <a:gd name="T68" fmla="*/ 143512 w 634"/>
              <a:gd name="T69" fmla="*/ 106239 h 590"/>
              <a:gd name="T70" fmla="*/ 212384 w 634"/>
              <a:gd name="T71" fmla="*/ 106239 h 590"/>
              <a:gd name="T72" fmla="*/ 212384 w 634"/>
              <a:gd name="T73" fmla="*/ 180425 h 590"/>
              <a:gd name="T74" fmla="*/ 100963 w 634"/>
              <a:gd name="T75" fmla="*/ 111280 h 590"/>
              <a:gd name="T76" fmla="*/ 100963 w 634"/>
              <a:gd name="T77" fmla="*/ 111280 h 590"/>
              <a:gd name="T78" fmla="*/ 100963 w 634"/>
              <a:gd name="T79" fmla="*/ 106239 h 590"/>
              <a:gd name="T80" fmla="*/ 127647 w 634"/>
              <a:gd name="T81" fmla="*/ 106239 h 590"/>
              <a:gd name="T82" fmla="*/ 127647 w 634"/>
              <a:gd name="T83" fmla="*/ 111280 h 590"/>
              <a:gd name="T84" fmla="*/ 116829 w 634"/>
              <a:gd name="T85" fmla="*/ 127486 h 590"/>
              <a:gd name="T86" fmla="*/ 100963 w 634"/>
              <a:gd name="T87" fmla="*/ 111280 h 590"/>
              <a:gd name="T88" fmla="*/ 212384 w 634"/>
              <a:gd name="T89" fmla="*/ 90033 h 590"/>
              <a:gd name="T90" fmla="*/ 212384 w 634"/>
              <a:gd name="T91" fmla="*/ 90033 h 590"/>
              <a:gd name="T92" fmla="*/ 15866 w 634"/>
              <a:gd name="T93" fmla="*/ 90033 h 590"/>
              <a:gd name="T94" fmla="*/ 15866 w 634"/>
              <a:gd name="T95" fmla="*/ 52939 h 590"/>
              <a:gd name="T96" fmla="*/ 32092 w 634"/>
              <a:gd name="T97" fmla="*/ 42495 h 590"/>
              <a:gd name="T98" fmla="*/ 201927 w 634"/>
              <a:gd name="T99" fmla="*/ 42495 h 590"/>
              <a:gd name="T100" fmla="*/ 212384 w 634"/>
              <a:gd name="T101" fmla="*/ 52939 h 590"/>
              <a:gd name="T102" fmla="*/ 212384 w 634"/>
              <a:gd name="T103" fmla="*/ 90033 h 59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590">
                <a:moveTo>
                  <a:pt x="560" y="74"/>
                </a:moveTo>
                <a:lnTo>
                  <a:pt x="560" y="74"/>
                </a:lnTo>
                <a:cubicBezTo>
                  <a:pt x="442" y="74"/>
                  <a:pt x="442" y="74"/>
                  <a:pt x="442" y="74"/>
                </a:cubicBezTo>
                <a:cubicBezTo>
                  <a:pt x="442" y="30"/>
                  <a:pt x="442" y="30"/>
                  <a:pt x="442" y="30"/>
                </a:cubicBezTo>
                <a:cubicBezTo>
                  <a:pt x="442" y="15"/>
                  <a:pt x="412" y="0"/>
                  <a:pt x="398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21" y="0"/>
                  <a:pt x="207" y="15"/>
                  <a:pt x="207" y="30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44" y="74"/>
                  <a:pt x="0" y="103"/>
                  <a:pt x="0" y="147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45"/>
                  <a:pt x="44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5"/>
                  <a:pt x="633" y="501"/>
                </a:cubicBezTo>
                <a:cubicBezTo>
                  <a:pt x="633" y="147"/>
                  <a:pt x="633" y="147"/>
                  <a:pt x="633" y="147"/>
                </a:cubicBezTo>
                <a:cubicBezTo>
                  <a:pt x="633" y="103"/>
                  <a:pt x="604" y="74"/>
                  <a:pt x="560" y="74"/>
                </a:cubicBezTo>
                <a:close/>
                <a:moveTo>
                  <a:pt x="236" y="59"/>
                </a:moveTo>
                <a:lnTo>
                  <a:pt x="236" y="59"/>
                </a:lnTo>
                <a:cubicBezTo>
                  <a:pt x="236" y="45"/>
                  <a:pt x="251" y="30"/>
                  <a:pt x="265" y="30"/>
                </a:cubicBezTo>
                <a:cubicBezTo>
                  <a:pt x="383" y="30"/>
                  <a:pt x="383" y="30"/>
                  <a:pt x="383" y="30"/>
                </a:cubicBezTo>
                <a:cubicBezTo>
                  <a:pt x="383" y="30"/>
                  <a:pt x="398" y="45"/>
                  <a:pt x="398" y="59"/>
                </a:cubicBezTo>
                <a:cubicBezTo>
                  <a:pt x="398" y="74"/>
                  <a:pt x="398" y="74"/>
                  <a:pt x="398" y="74"/>
                </a:cubicBezTo>
                <a:cubicBezTo>
                  <a:pt x="236" y="74"/>
                  <a:pt x="236" y="74"/>
                  <a:pt x="236" y="74"/>
                </a:cubicBezTo>
                <a:lnTo>
                  <a:pt x="236" y="59"/>
                </a:lnTo>
                <a:close/>
                <a:moveTo>
                  <a:pt x="589" y="501"/>
                </a:moveTo>
                <a:lnTo>
                  <a:pt x="589" y="501"/>
                </a:lnTo>
                <a:cubicBezTo>
                  <a:pt x="589" y="530"/>
                  <a:pt x="574" y="545"/>
                  <a:pt x="560" y="545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01"/>
                </a:cubicBezTo>
                <a:cubicBezTo>
                  <a:pt x="44" y="295"/>
                  <a:pt x="44" y="295"/>
                  <a:pt x="44" y="295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36" y="295"/>
                  <a:pt x="236" y="309"/>
                  <a:pt x="236" y="309"/>
                </a:cubicBezTo>
                <a:cubicBezTo>
                  <a:pt x="236" y="354"/>
                  <a:pt x="280" y="383"/>
                  <a:pt x="324" y="383"/>
                </a:cubicBezTo>
                <a:cubicBezTo>
                  <a:pt x="369" y="383"/>
                  <a:pt x="398" y="354"/>
                  <a:pt x="398" y="309"/>
                </a:cubicBezTo>
                <a:lnTo>
                  <a:pt x="398" y="295"/>
                </a:lnTo>
                <a:cubicBezTo>
                  <a:pt x="589" y="295"/>
                  <a:pt x="589" y="295"/>
                  <a:pt x="589" y="295"/>
                </a:cubicBezTo>
                <a:lnTo>
                  <a:pt x="589" y="501"/>
                </a:lnTo>
                <a:close/>
                <a:moveTo>
                  <a:pt x="280" y="309"/>
                </a:moveTo>
                <a:lnTo>
                  <a:pt x="280" y="309"/>
                </a:lnTo>
                <a:lnTo>
                  <a:pt x="280" y="295"/>
                </a:lnTo>
                <a:cubicBezTo>
                  <a:pt x="354" y="295"/>
                  <a:pt x="354" y="295"/>
                  <a:pt x="354" y="295"/>
                </a:cubicBezTo>
                <a:lnTo>
                  <a:pt x="354" y="309"/>
                </a:lnTo>
                <a:cubicBezTo>
                  <a:pt x="354" y="324"/>
                  <a:pt x="339" y="354"/>
                  <a:pt x="324" y="354"/>
                </a:cubicBezTo>
                <a:cubicBezTo>
                  <a:pt x="295" y="354"/>
                  <a:pt x="280" y="324"/>
                  <a:pt x="280" y="309"/>
                </a:cubicBezTo>
                <a:close/>
                <a:moveTo>
                  <a:pt x="589" y="250"/>
                </a:moveTo>
                <a:lnTo>
                  <a:pt x="589" y="250"/>
                </a:lnTo>
                <a:cubicBezTo>
                  <a:pt x="44" y="250"/>
                  <a:pt x="44" y="250"/>
                  <a:pt x="44" y="250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3"/>
                  <a:pt x="59" y="118"/>
                  <a:pt x="89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4" y="118"/>
                  <a:pt x="589" y="133"/>
                  <a:pt x="589" y="147"/>
                </a:cubicBezTo>
                <a:lnTo>
                  <a:pt x="589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稻壳儿小白白(http://dwz.cn/Wu2UP)"/>
          <p:cNvSpPr>
            <a:spLocks noChangeArrowheads="1"/>
          </p:cNvSpPr>
          <p:nvPr/>
        </p:nvSpPr>
        <p:spPr bwMode="auto">
          <a:xfrm>
            <a:off x="2967204" y="3911172"/>
            <a:ext cx="510117" cy="484717"/>
          </a:xfrm>
          <a:custGeom>
            <a:avLst/>
            <a:gdLst>
              <a:gd name="T0" fmla="*/ 111421 w 634"/>
              <a:gd name="T1" fmla="*/ 15824 h 604"/>
              <a:gd name="T2" fmla="*/ 111421 w 634"/>
              <a:gd name="T3" fmla="*/ 15824 h 604"/>
              <a:gd name="T4" fmla="*/ 5048 w 634"/>
              <a:gd name="T5" fmla="*/ 79120 h 604"/>
              <a:gd name="T6" fmla="*/ 5048 w 634"/>
              <a:gd name="T7" fmla="*/ 79120 h 604"/>
              <a:gd name="T8" fmla="*/ 100603 w 634"/>
              <a:gd name="T9" fmla="*/ 121557 h 604"/>
              <a:gd name="T10" fmla="*/ 121878 w 634"/>
              <a:gd name="T11" fmla="*/ 121557 h 604"/>
              <a:gd name="T12" fmla="*/ 217433 w 634"/>
              <a:gd name="T13" fmla="*/ 79120 h 604"/>
              <a:gd name="T14" fmla="*/ 217433 w 634"/>
              <a:gd name="T15" fmla="*/ 57901 h 604"/>
              <a:gd name="T16" fmla="*/ 121878 w 634"/>
              <a:gd name="T17" fmla="*/ 5035 h 604"/>
              <a:gd name="T18" fmla="*/ 100603 w 634"/>
              <a:gd name="T19" fmla="*/ 5035 h 604"/>
              <a:gd name="T20" fmla="*/ 5048 w 634"/>
              <a:gd name="T21" fmla="*/ 57901 h 604"/>
              <a:gd name="T22" fmla="*/ 5048 w 634"/>
              <a:gd name="T23" fmla="*/ 79120 h 604"/>
              <a:gd name="T24" fmla="*/ 111421 w 634"/>
              <a:gd name="T25" fmla="*/ 15824 h 604"/>
              <a:gd name="T26" fmla="*/ 111421 w 634"/>
              <a:gd name="T27" fmla="*/ 15824 h 604"/>
              <a:gd name="T28" fmla="*/ 212024 w 634"/>
              <a:gd name="T29" fmla="*/ 68690 h 604"/>
              <a:gd name="T30" fmla="*/ 111421 w 634"/>
              <a:gd name="T31" fmla="*/ 111127 h 604"/>
              <a:gd name="T32" fmla="*/ 15866 w 634"/>
              <a:gd name="T33" fmla="*/ 68690 h 604"/>
              <a:gd name="T34" fmla="*/ 111421 w 634"/>
              <a:gd name="T35" fmla="*/ 15824 h 604"/>
              <a:gd name="T36" fmla="*/ 111421 w 634"/>
              <a:gd name="T37" fmla="*/ 201036 h 604"/>
              <a:gd name="T38" fmla="*/ 111421 w 634"/>
              <a:gd name="T39" fmla="*/ 201036 h 604"/>
              <a:gd name="T40" fmla="*/ 15866 w 634"/>
              <a:gd name="T41" fmla="*/ 158599 h 604"/>
              <a:gd name="T42" fmla="*/ 0 w 634"/>
              <a:gd name="T43" fmla="*/ 153564 h 604"/>
              <a:gd name="T44" fmla="*/ 5048 w 634"/>
              <a:gd name="T45" fmla="*/ 169388 h 604"/>
              <a:gd name="T46" fmla="*/ 100603 w 634"/>
              <a:gd name="T47" fmla="*/ 211825 h 604"/>
              <a:gd name="T48" fmla="*/ 121878 w 634"/>
              <a:gd name="T49" fmla="*/ 211825 h 604"/>
              <a:gd name="T50" fmla="*/ 217433 w 634"/>
              <a:gd name="T51" fmla="*/ 169388 h 604"/>
              <a:gd name="T52" fmla="*/ 228250 w 634"/>
              <a:gd name="T53" fmla="*/ 153564 h 604"/>
              <a:gd name="T54" fmla="*/ 212024 w 634"/>
              <a:gd name="T55" fmla="*/ 158599 h 604"/>
              <a:gd name="T56" fmla="*/ 111421 w 634"/>
              <a:gd name="T57" fmla="*/ 201036 h 604"/>
              <a:gd name="T58" fmla="*/ 5048 w 634"/>
              <a:gd name="T59" fmla="*/ 121557 h 604"/>
              <a:gd name="T60" fmla="*/ 5048 w 634"/>
              <a:gd name="T61" fmla="*/ 121557 h 604"/>
              <a:gd name="T62" fmla="*/ 100603 w 634"/>
              <a:gd name="T63" fmla="*/ 169388 h 604"/>
              <a:gd name="T64" fmla="*/ 121878 w 634"/>
              <a:gd name="T65" fmla="*/ 169388 h 604"/>
              <a:gd name="T66" fmla="*/ 217433 w 634"/>
              <a:gd name="T67" fmla="*/ 121557 h 604"/>
              <a:gd name="T68" fmla="*/ 228250 w 634"/>
              <a:gd name="T69" fmla="*/ 105733 h 604"/>
              <a:gd name="T70" fmla="*/ 212024 w 634"/>
              <a:gd name="T71" fmla="*/ 111127 h 604"/>
              <a:gd name="T72" fmla="*/ 111421 w 634"/>
              <a:gd name="T73" fmla="*/ 158599 h 604"/>
              <a:gd name="T74" fmla="*/ 15866 w 634"/>
              <a:gd name="T75" fmla="*/ 111127 h 604"/>
              <a:gd name="T76" fmla="*/ 0 w 634"/>
              <a:gd name="T77" fmla="*/ 105733 h 604"/>
              <a:gd name="T78" fmla="*/ 5048 w 634"/>
              <a:gd name="T79" fmla="*/ 121557 h 60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04">
                <a:moveTo>
                  <a:pt x="309" y="44"/>
                </a:moveTo>
                <a:lnTo>
                  <a:pt x="309" y="44"/>
                </a:lnTo>
                <a:close/>
                <a:moveTo>
                  <a:pt x="14" y="220"/>
                </a:moveTo>
                <a:lnTo>
                  <a:pt x="14" y="220"/>
                </a:lnTo>
                <a:cubicBezTo>
                  <a:pt x="279" y="338"/>
                  <a:pt x="279" y="338"/>
                  <a:pt x="279" y="338"/>
                </a:cubicBezTo>
                <a:cubicBezTo>
                  <a:pt x="309" y="353"/>
                  <a:pt x="324" y="353"/>
                  <a:pt x="338" y="338"/>
                </a:cubicBezTo>
                <a:cubicBezTo>
                  <a:pt x="603" y="220"/>
                  <a:pt x="603" y="220"/>
                  <a:pt x="603" y="220"/>
                </a:cubicBezTo>
                <a:cubicBezTo>
                  <a:pt x="633" y="206"/>
                  <a:pt x="633" y="176"/>
                  <a:pt x="603" y="161"/>
                </a:cubicBezTo>
                <a:cubicBezTo>
                  <a:pt x="338" y="14"/>
                  <a:pt x="338" y="14"/>
                  <a:pt x="338" y="14"/>
                </a:cubicBezTo>
                <a:cubicBezTo>
                  <a:pt x="324" y="0"/>
                  <a:pt x="309" y="14"/>
                  <a:pt x="279" y="14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0" y="176"/>
                  <a:pt x="0" y="206"/>
                  <a:pt x="14" y="220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588" y="191"/>
                  <a:pt x="588" y="191"/>
                  <a:pt x="588" y="191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44" y="191"/>
                  <a:pt x="44" y="191"/>
                  <a:pt x="44" y="191"/>
                </a:cubicBezTo>
                <a:lnTo>
                  <a:pt x="309" y="44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44" y="441"/>
                  <a:pt x="44" y="441"/>
                  <a:pt x="44" y="441"/>
                </a:cubicBezTo>
                <a:cubicBezTo>
                  <a:pt x="44" y="441"/>
                  <a:pt x="14" y="427"/>
                  <a:pt x="0" y="427"/>
                </a:cubicBezTo>
                <a:cubicBezTo>
                  <a:pt x="0" y="441"/>
                  <a:pt x="0" y="456"/>
                  <a:pt x="14" y="471"/>
                </a:cubicBezTo>
                <a:cubicBezTo>
                  <a:pt x="279" y="589"/>
                  <a:pt x="279" y="589"/>
                  <a:pt x="279" y="589"/>
                </a:cubicBezTo>
                <a:cubicBezTo>
                  <a:pt x="309" y="603"/>
                  <a:pt x="324" y="603"/>
                  <a:pt x="338" y="589"/>
                </a:cubicBezTo>
                <a:cubicBezTo>
                  <a:pt x="603" y="471"/>
                  <a:pt x="603" y="471"/>
                  <a:pt x="603" y="471"/>
                </a:cubicBezTo>
                <a:cubicBezTo>
                  <a:pt x="618" y="471"/>
                  <a:pt x="633" y="441"/>
                  <a:pt x="633" y="427"/>
                </a:cubicBezTo>
                <a:cubicBezTo>
                  <a:pt x="618" y="427"/>
                  <a:pt x="588" y="441"/>
                  <a:pt x="588" y="441"/>
                </a:cubicBezTo>
                <a:lnTo>
                  <a:pt x="309" y="559"/>
                </a:lnTo>
                <a:close/>
                <a:moveTo>
                  <a:pt x="14" y="338"/>
                </a:moveTo>
                <a:lnTo>
                  <a:pt x="14" y="338"/>
                </a:lnTo>
                <a:cubicBezTo>
                  <a:pt x="279" y="471"/>
                  <a:pt x="279" y="471"/>
                  <a:pt x="279" y="471"/>
                </a:cubicBezTo>
                <a:cubicBezTo>
                  <a:pt x="309" y="471"/>
                  <a:pt x="324" y="471"/>
                  <a:pt x="338" y="471"/>
                </a:cubicBezTo>
                <a:cubicBezTo>
                  <a:pt x="603" y="338"/>
                  <a:pt x="603" y="338"/>
                  <a:pt x="603" y="338"/>
                </a:cubicBezTo>
                <a:cubicBezTo>
                  <a:pt x="618" y="338"/>
                  <a:pt x="633" y="309"/>
                  <a:pt x="633" y="294"/>
                </a:cubicBezTo>
                <a:cubicBezTo>
                  <a:pt x="618" y="309"/>
                  <a:pt x="588" y="309"/>
                  <a:pt x="588" y="309"/>
                </a:cubicBezTo>
                <a:cubicBezTo>
                  <a:pt x="309" y="441"/>
                  <a:pt x="309" y="441"/>
                  <a:pt x="309" y="44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309"/>
                  <a:pt x="14" y="309"/>
                  <a:pt x="0" y="294"/>
                </a:cubicBezTo>
                <a:cubicBezTo>
                  <a:pt x="0" y="309"/>
                  <a:pt x="0" y="338"/>
                  <a:pt x="14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稻壳儿小白白(http://dwz.cn/Wu2UP)"/>
          <p:cNvSpPr>
            <a:spLocks noChangeArrowheads="1"/>
          </p:cNvSpPr>
          <p:nvPr/>
        </p:nvSpPr>
        <p:spPr bwMode="auto">
          <a:xfrm>
            <a:off x="2148055" y="3934458"/>
            <a:ext cx="495298" cy="440267"/>
          </a:xfrm>
          <a:custGeom>
            <a:avLst/>
            <a:gdLst>
              <a:gd name="T0" fmla="*/ 195075 w 619"/>
              <a:gd name="T1" fmla="*/ 106238 h 546"/>
              <a:gd name="T2" fmla="*/ 195075 w 619"/>
              <a:gd name="T3" fmla="*/ 106238 h 546"/>
              <a:gd name="T4" fmla="*/ 179297 w 619"/>
              <a:gd name="T5" fmla="*/ 106238 h 546"/>
              <a:gd name="T6" fmla="*/ 179297 w 619"/>
              <a:gd name="T7" fmla="*/ 26379 h 546"/>
              <a:gd name="T8" fmla="*/ 153120 w 619"/>
              <a:gd name="T9" fmla="*/ 0 h 546"/>
              <a:gd name="T10" fmla="*/ 68492 w 619"/>
              <a:gd name="T11" fmla="*/ 0 h 546"/>
              <a:gd name="T12" fmla="*/ 42314 w 619"/>
              <a:gd name="T13" fmla="*/ 26379 h 546"/>
              <a:gd name="T14" fmla="*/ 42314 w 619"/>
              <a:gd name="T15" fmla="*/ 106238 h 546"/>
              <a:gd name="T16" fmla="*/ 26177 w 619"/>
              <a:gd name="T17" fmla="*/ 106238 h 546"/>
              <a:gd name="T18" fmla="*/ 0 w 619"/>
              <a:gd name="T19" fmla="*/ 132979 h 546"/>
              <a:gd name="T20" fmla="*/ 0 w 619"/>
              <a:gd name="T21" fmla="*/ 148878 h 546"/>
              <a:gd name="T22" fmla="*/ 26177 w 619"/>
              <a:gd name="T23" fmla="*/ 175619 h 546"/>
              <a:gd name="T24" fmla="*/ 42314 w 619"/>
              <a:gd name="T25" fmla="*/ 175619 h 546"/>
              <a:gd name="T26" fmla="*/ 68492 w 619"/>
              <a:gd name="T27" fmla="*/ 196939 h 546"/>
              <a:gd name="T28" fmla="*/ 153120 w 619"/>
              <a:gd name="T29" fmla="*/ 196939 h 546"/>
              <a:gd name="T30" fmla="*/ 179297 w 619"/>
              <a:gd name="T31" fmla="*/ 175619 h 546"/>
              <a:gd name="T32" fmla="*/ 195075 w 619"/>
              <a:gd name="T33" fmla="*/ 175619 h 546"/>
              <a:gd name="T34" fmla="*/ 221611 w 619"/>
              <a:gd name="T35" fmla="*/ 148878 h 546"/>
              <a:gd name="T36" fmla="*/ 221611 w 619"/>
              <a:gd name="T37" fmla="*/ 132979 h 546"/>
              <a:gd name="T38" fmla="*/ 195075 w 619"/>
              <a:gd name="T39" fmla="*/ 106238 h 546"/>
              <a:gd name="T40" fmla="*/ 52713 w 619"/>
              <a:gd name="T41" fmla="*/ 26379 h 546"/>
              <a:gd name="T42" fmla="*/ 52713 w 619"/>
              <a:gd name="T43" fmla="*/ 26379 h 546"/>
              <a:gd name="T44" fmla="*/ 68492 w 619"/>
              <a:gd name="T45" fmla="*/ 15900 h 546"/>
              <a:gd name="T46" fmla="*/ 153120 w 619"/>
              <a:gd name="T47" fmla="*/ 15900 h 546"/>
              <a:gd name="T48" fmla="*/ 168898 w 619"/>
              <a:gd name="T49" fmla="*/ 26379 h 546"/>
              <a:gd name="T50" fmla="*/ 168898 w 619"/>
              <a:gd name="T51" fmla="*/ 106238 h 546"/>
              <a:gd name="T52" fmla="*/ 52713 w 619"/>
              <a:gd name="T53" fmla="*/ 106238 h 546"/>
              <a:gd name="T54" fmla="*/ 52713 w 619"/>
              <a:gd name="T55" fmla="*/ 26379 h 546"/>
              <a:gd name="T56" fmla="*/ 153120 w 619"/>
              <a:gd name="T57" fmla="*/ 186098 h 546"/>
              <a:gd name="T58" fmla="*/ 153120 w 619"/>
              <a:gd name="T59" fmla="*/ 186098 h 546"/>
              <a:gd name="T60" fmla="*/ 68492 w 619"/>
              <a:gd name="T61" fmla="*/ 186098 h 546"/>
              <a:gd name="T62" fmla="*/ 52713 w 619"/>
              <a:gd name="T63" fmla="*/ 170198 h 546"/>
              <a:gd name="T64" fmla="*/ 68492 w 619"/>
              <a:gd name="T65" fmla="*/ 154299 h 546"/>
              <a:gd name="T66" fmla="*/ 153120 w 619"/>
              <a:gd name="T67" fmla="*/ 154299 h 546"/>
              <a:gd name="T68" fmla="*/ 168898 w 619"/>
              <a:gd name="T69" fmla="*/ 170198 h 546"/>
              <a:gd name="T70" fmla="*/ 153120 w 619"/>
              <a:gd name="T71" fmla="*/ 186098 h 546"/>
              <a:gd name="T72" fmla="*/ 211212 w 619"/>
              <a:gd name="T73" fmla="*/ 148878 h 546"/>
              <a:gd name="T74" fmla="*/ 211212 w 619"/>
              <a:gd name="T75" fmla="*/ 148878 h 546"/>
              <a:gd name="T76" fmla="*/ 195075 w 619"/>
              <a:gd name="T77" fmla="*/ 164778 h 546"/>
              <a:gd name="T78" fmla="*/ 179297 w 619"/>
              <a:gd name="T79" fmla="*/ 164778 h 546"/>
              <a:gd name="T80" fmla="*/ 153120 w 619"/>
              <a:gd name="T81" fmla="*/ 143819 h 546"/>
              <a:gd name="T82" fmla="*/ 68492 w 619"/>
              <a:gd name="T83" fmla="*/ 143819 h 546"/>
              <a:gd name="T84" fmla="*/ 42314 w 619"/>
              <a:gd name="T85" fmla="*/ 164778 h 546"/>
              <a:gd name="T86" fmla="*/ 26177 w 619"/>
              <a:gd name="T87" fmla="*/ 164778 h 546"/>
              <a:gd name="T88" fmla="*/ 10399 w 619"/>
              <a:gd name="T89" fmla="*/ 148878 h 546"/>
              <a:gd name="T90" fmla="*/ 10399 w 619"/>
              <a:gd name="T91" fmla="*/ 132979 h 546"/>
              <a:gd name="T92" fmla="*/ 26177 w 619"/>
              <a:gd name="T93" fmla="*/ 122499 h 546"/>
              <a:gd name="T94" fmla="*/ 195075 w 619"/>
              <a:gd name="T95" fmla="*/ 122499 h 546"/>
              <a:gd name="T96" fmla="*/ 211212 w 619"/>
              <a:gd name="T97" fmla="*/ 132979 h 546"/>
              <a:gd name="T98" fmla="*/ 211212 w 619"/>
              <a:gd name="T99" fmla="*/ 148878 h 54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19" h="546">
                <a:moveTo>
                  <a:pt x="544" y="294"/>
                </a:moveTo>
                <a:lnTo>
                  <a:pt x="544" y="294"/>
                </a:lnTo>
                <a:cubicBezTo>
                  <a:pt x="500" y="294"/>
                  <a:pt x="500" y="294"/>
                  <a:pt x="500" y="294"/>
                </a:cubicBezTo>
                <a:cubicBezTo>
                  <a:pt x="500" y="73"/>
                  <a:pt x="500" y="73"/>
                  <a:pt x="500" y="73"/>
                </a:cubicBezTo>
                <a:cubicBezTo>
                  <a:pt x="500" y="30"/>
                  <a:pt x="47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47" y="0"/>
                  <a:pt x="118" y="30"/>
                  <a:pt x="118" y="73"/>
                </a:cubicBezTo>
                <a:cubicBezTo>
                  <a:pt x="118" y="73"/>
                  <a:pt x="118" y="280"/>
                  <a:pt x="118" y="294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29" y="294"/>
                  <a:pt x="0" y="324"/>
                  <a:pt x="0" y="368"/>
                </a:cubicBezTo>
                <a:cubicBezTo>
                  <a:pt x="0" y="412"/>
                  <a:pt x="0" y="412"/>
                  <a:pt x="0" y="412"/>
                </a:cubicBezTo>
                <a:cubicBezTo>
                  <a:pt x="0" y="456"/>
                  <a:pt x="29" y="486"/>
                  <a:pt x="73" y="486"/>
                </a:cubicBezTo>
                <a:cubicBezTo>
                  <a:pt x="118" y="486"/>
                  <a:pt x="118" y="486"/>
                  <a:pt x="118" y="486"/>
                </a:cubicBezTo>
                <a:cubicBezTo>
                  <a:pt x="118" y="530"/>
                  <a:pt x="162" y="545"/>
                  <a:pt x="191" y="545"/>
                </a:cubicBezTo>
                <a:cubicBezTo>
                  <a:pt x="427" y="545"/>
                  <a:pt x="427" y="545"/>
                  <a:pt x="427" y="545"/>
                </a:cubicBezTo>
                <a:cubicBezTo>
                  <a:pt x="456" y="545"/>
                  <a:pt x="500" y="530"/>
                  <a:pt x="500" y="486"/>
                </a:cubicBezTo>
                <a:cubicBezTo>
                  <a:pt x="544" y="486"/>
                  <a:pt x="544" y="486"/>
                  <a:pt x="544" y="486"/>
                </a:cubicBezTo>
                <a:cubicBezTo>
                  <a:pt x="589" y="486"/>
                  <a:pt x="618" y="456"/>
                  <a:pt x="618" y="412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24"/>
                  <a:pt x="589" y="294"/>
                  <a:pt x="544" y="294"/>
                </a:cubicBezTo>
                <a:close/>
                <a:moveTo>
                  <a:pt x="147" y="73"/>
                </a:moveTo>
                <a:lnTo>
                  <a:pt x="147" y="73"/>
                </a:lnTo>
                <a:cubicBezTo>
                  <a:pt x="147" y="59"/>
                  <a:pt x="177" y="44"/>
                  <a:pt x="191" y="44"/>
                </a:cubicBezTo>
                <a:cubicBezTo>
                  <a:pt x="427" y="44"/>
                  <a:pt x="427" y="44"/>
                  <a:pt x="427" y="44"/>
                </a:cubicBezTo>
                <a:cubicBezTo>
                  <a:pt x="441" y="44"/>
                  <a:pt x="471" y="59"/>
                  <a:pt x="471" y="73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147" y="294"/>
                  <a:pt x="147" y="294"/>
                  <a:pt x="147" y="294"/>
                </a:cubicBezTo>
                <a:lnTo>
                  <a:pt x="147" y="73"/>
                </a:lnTo>
                <a:close/>
                <a:moveTo>
                  <a:pt x="427" y="515"/>
                </a:moveTo>
                <a:lnTo>
                  <a:pt x="427" y="515"/>
                </a:lnTo>
                <a:cubicBezTo>
                  <a:pt x="191" y="515"/>
                  <a:pt x="191" y="515"/>
                  <a:pt x="191" y="515"/>
                </a:cubicBezTo>
                <a:cubicBezTo>
                  <a:pt x="177" y="515"/>
                  <a:pt x="147" y="486"/>
                  <a:pt x="147" y="471"/>
                </a:cubicBezTo>
                <a:cubicBezTo>
                  <a:pt x="147" y="456"/>
                  <a:pt x="177" y="427"/>
                  <a:pt x="191" y="427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41" y="427"/>
                  <a:pt x="471" y="456"/>
                  <a:pt x="471" y="471"/>
                </a:cubicBezTo>
                <a:cubicBezTo>
                  <a:pt x="471" y="486"/>
                  <a:pt x="441" y="515"/>
                  <a:pt x="427" y="515"/>
                </a:cubicBezTo>
                <a:close/>
                <a:moveTo>
                  <a:pt x="589" y="412"/>
                </a:moveTo>
                <a:lnTo>
                  <a:pt x="589" y="412"/>
                </a:lnTo>
                <a:cubicBezTo>
                  <a:pt x="589" y="427"/>
                  <a:pt x="559" y="456"/>
                  <a:pt x="544" y="456"/>
                </a:cubicBezTo>
                <a:cubicBezTo>
                  <a:pt x="500" y="456"/>
                  <a:pt x="500" y="456"/>
                  <a:pt x="500" y="456"/>
                </a:cubicBezTo>
                <a:cubicBezTo>
                  <a:pt x="500" y="412"/>
                  <a:pt x="456" y="398"/>
                  <a:pt x="427" y="398"/>
                </a:cubicBezTo>
                <a:cubicBezTo>
                  <a:pt x="191" y="398"/>
                  <a:pt x="191" y="398"/>
                  <a:pt x="191" y="398"/>
                </a:cubicBezTo>
                <a:cubicBezTo>
                  <a:pt x="162" y="398"/>
                  <a:pt x="118" y="412"/>
                  <a:pt x="118" y="456"/>
                </a:cubicBezTo>
                <a:cubicBezTo>
                  <a:pt x="73" y="456"/>
                  <a:pt x="73" y="456"/>
                  <a:pt x="73" y="456"/>
                </a:cubicBezTo>
                <a:cubicBezTo>
                  <a:pt x="59" y="456"/>
                  <a:pt x="29" y="427"/>
                  <a:pt x="29" y="412"/>
                </a:cubicBezTo>
                <a:cubicBezTo>
                  <a:pt x="29" y="368"/>
                  <a:pt x="29" y="368"/>
                  <a:pt x="29" y="368"/>
                </a:cubicBezTo>
                <a:cubicBezTo>
                  <a:pt x="29" y="353"/>
                  <a:pt x="59" y="339"/>
                  <a:pt x="73" y="339"/>
                </a:cubicBezTo>
                <a:cubicBezTo>
                  <a:pt x="544" y="339"/>
                  <a:pt x="544" y="339"/>
                  <a:pt x="544" y="339"/>
                </a:cubicBezTo>
                <a:cubicBezTo>
                  <a:pt x="559" y="339"/>
                  <a:pt x="589" y="353"/>
                  <a:pt x="589" y="368"/>
                </a:cubicBezTo>
                <a:lnTo>
                  <a:pt x="589" y="4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稻壳儿小白白(http://dwz.cn/Wu2UP)"/>
          <p:cNvSpPr>
            <a:spLocks noChangeArrowheads="1"/>
          </p:cNvSpPr>
          <p:nvPr/>
        </p:nvSpPr>
        <p:spPr bwMode="auto">
          <a:xfrm>
            <a:off x="9541571" y="3081438"/>
            <a:ext cx="474134" cy="510116"/>
          </a:xfrm>
          <a:custGeom>
            <a:avLst/>
            <a:gdLst>
              <a:gd name="T0" fmla="*/ 164505 w 589"/>
              <a:gd name="T1" fmla="*/ 127282 h 634"/>
              <a:gd name="T2" fmla="*/ 164505 w 589"/>
              <a:gd name="T3" fmla="*/ 85095 h 634"/>
              <a:gd name="T4" fmla="*/ 164505 w 589"/>
              <a:gd name="T5" fmla="*/ 127282 h 634"/>
              <a:gd name="T6" fmla="*/ 153682 w 589"/>
              <a:gd name="T7" fmla="*/ 100960 h 634"/>
              <a:gd name="T8" fmla="*/ 169916 w 589"/>
              <a:gd name="T9" fmla="*/ 111416 h 634"/>
              <a:gd name="T10" fmla="*/ 153682 w 589"/>
              <a:gd name="T11" fmla="*/ 100960 h 634"/>
              <a:gd name="T12" fmla="*/ 164505 w 589"/>
              <a:gd name="T13" fmla="*/ 185694 h 634"/>
              <a:gd name="T14" fmla="*/ 164505 w 589"/>
              <a:gd name="T15" fmla="*/ 143507 h 634"/>
              <a:gd name="T16" fmla="*/ 164505 w 589"/>
              <a:gd name="T17" fmla="*/ 185694 h 634"/>
              <a:gd name="T18" fmla="*/ 153682 w 589"/>
              <a:gd name="T19" fmla="*/ 153964 h 634"/>
              <a:gd name="T20" fmla="*/ 169916 w 589"/>
              <a:gd name="T21" fmla="*/ 169829 h 634"/>
              <a:gd name="T22" fmla="*/ 153682 w 589"/>
              <a:gd name="T23" fmla="*/ 153964 h 634"/>
              <a:gd name="T24" fmla="*/ 106062 w 589"/>
              <a:gd name="T25" fmla="*/ 185694 h 634"/>
              <a:gd name="T26" fmla="*/ 106062 w 589"/>
              <a:gd name="T27" fmla="*/ 143507 h 634"/>
              <a:gd name="T28" fmla="*/ 106062 w 589"/>
              <a:gd name="T29" fmla="*/ 185694 h 634"/>
              <a:gd name="T30" fmla="*/ 100651 w 589"/>
              <a:gd name="T31" fmla="*/ 153964 h 634"/>
              <a:gd name="T32" fmla="*/ 111473 w 589"/>
              <a:gd name="T33" fmla="*/ 169829 h 634"/>
              <a:gd name="T34" fmla="*/ 100651 w 589"/>
              <a:gd name="T35" fmla="*/ 153964 h 634"/>
              <a:gd name="T36" fmla="*/ 185789 w 589"/>
              <a:gd name="T37" fmla="*/ 0 h 634"/>
              <a:gd name="T38" fmla="*/ 0 w 589"/>
              <a:gd name="T39" fmla="*/ 26322 h 634"/>
              <a:gd name="T40" fmla="*/ 26335 w 589"/>
              <a:gd name="T41" fmla="*/ 228241 h 634"/>
              <a:gd name="T42" fmla="*/ 212124 w 589"/>
              <a:gd name="T43" fmla="*/ 196511 h 634"/>
              <a:gd name="T44" fmla="*/ 185789 w 589"/>
              <a:gd name="T45" fmla="*/ 0 h 634"/>
              <a:gd name="T46" fmla="*/ 196251 w 589"/>
              <a:gd name="T47" fmla="*/ 196511 h 634"/>
              <a:gd name="T48" fmla="*/ 26335 w 589"/>
              <a:gd name="T49" fmla="*/ 212376 h 634"/>
              <a:gd name="T50" fmla="*/ 15873 w 589"/>
              <a:gd name="T51" fmla="*/ 58412 h 634"/>
              <a:gd name="T52" fmla="*/ 196251 w 589"/>
              <a:gd name="T53" fmla="*/ 196511 h 634"/>
              <a:gd name="T54" fmla="*/ 196251 w 589"/>
              <a:gd name="T55" fmla="*/ 42547 h 634"/>
              <a:gd name="T56" fmla="*/ 15873 w 589"/>
              <a:gd name="T57" fmla="*/ 26322 h 634"/>
              <a:gd name="T58" fmla="*/ 185789 w 589"/>
              <a:gd name="T59" fmla="*/ 15865 h 634"/>
              <a:gd name="T60" fmla="*/ 196251 w 589"/>
              <a:gd name="T61" fmla="*/ 42547 h 634"/>
              <a:gd name="T62" fmla="*/ 106062 w 589"/>
              <a:gd name="T63" fmla="*/ 127282 h 634"/>
              <a:gd name="T64" fmla="*/ 106062 w 589"/>
              <a:gd name="T65" fmla="*/ 85095 h 634"/>
              <a:gd name="T66" fmla="*/ 106062 w 589"/>
              <a:gd name="T67" fmla="*/ 127282 h 634"/>
              <a:gd name="T68" fmla="*/ 100651 w 589"/>
              <a:gd name="T69" fmla="*/ 100960 h 634"/>
              <a:gd name="T70" fmla="*/ 111473 w 589"/>
              <a:gd name="T71" fmla="*/ 111416 h 634"/>
              <a:gd name="T72" fmla="*/ 100651 w 589"/>
              <a:gd name="T73" fmla="*/ 100960 h 634"/>
              <a:gd name="T74" fmla="*/ 47620 w 589"/>
              <a:gd name="T75" fmla="*/ 185694 h 634"/>
              <a:gd name="T76" fmla="*/ 47620 w 589"/>
              <a:gd name="T77" fmla="*/ 143507 h 634"/>
              <a:gd name="T78" fmla="*/ 47620 w 589"/>
              <a:gd name="T79" fmla="*/ 185694 h 634"/>
              <a:gd name="T80" fmla="*/ 42208 w 589"/>
              <a:gd name="T81" fmla="*/ 153964 h 634"/>
              <a:gd name="T82" fmla="*/ 58442 w 589"/>
              <a:gd name="T83" fmla="*/ 169829 h 634"/>
              <a:gd name="T84" fmla="*/ 42208 w 589"/>
              <a:gd name="T85" fmla="*/ 153964 h 634"/>
              <a:gd name="T86" fmla="*/ 47620 w 589"/>
              <a:gd name="T87" fmla="*/ 127282 h 634"/>
              <a:gd name="T88" fmla="*/ 47620 w 589"/>
              <a:gd name="T89" fmla="*/ 85095 h 634"/>
              <a:gd name="T90" fmla="*/ 47620 w 589"/>
              <a:gd name="T91" fmla="*/ 127282 h 634"/>
              <a:gd name="T92" fmla="*/ 42208 w 589"/>
              <a:gd name="T93" fmla="*/ 100960 h 634"/>
              <a:gd name="T94" fmla="*/ 58442 w 589"/>
              <a:gd name="T95" fmla="*/ 111416 h 634"/>
              <a:gd name="T96" fmla="*/ 42208 w 589"/>
              <a:gd name="T97" fmla="*/ 100960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9" h="634">
                <a:moveTo>
                  <a:pt x="456" y="353"/>
                </a:moveTo>
                <a:lnTo>
                  <a:pt x="456" y="353"/>
                </a:lnTo>
                <a:cubicBezTo>
                  <a:pt x="485" y="353"/>
                  <a:pt x="515" y="324"/>
                  <a:pt x="515" y="294"/>
                </a:cubicBezTo>
                <a:cubicBezTo>
                  <a:pt x="515" y="265"/>
                  <a:pt x="485" y="236"/>
                  <a:pt x="456" y="236"/>
                </a:cubicBezTo>
                <a:cubicBezTo>
                  <a:pt x="412" y="236"/>
                  <a:pt x="397" y="265"/>
                  <a:pt x="397" y="294"/>
                </a:cubicBezTo>
                <a:cubicBezTo>
                  <a:pt x="397" y="324"/>
                  <a:pt x="412" y="353"/>
                  <a:pt x="456" y="353"/>
                </a:cubicBezTo>
                <a:close/>
                <a:moveTo>
                  <a:pt x="426" y="280"/>
                </a:moveTo>
                <a:lnTo>
                  <a:pt x="426" y="280"/>
                </a:lnTo>
                <a:cubicBezTo>
                  <a:pt x="471" y="280"/>
                  <a:pt x="471" y="280"/>
                  <a:pt x="471" y="280"/>
                </a:cubicBezTo>
                <a:cubicBezTo>
                  <a:pt x="471" y="309"/>
                  <a:pt x="471" y="309"/>
                  <a:pt x="471" y="309"/>
                </a:cubicBezTo>
                <a:cubicBezTo>
                  <a:pt x="426" y="309"/>
                  <a:pt x="426" y="309"/>
                  <a:pt x="426" y="309"/>
                </a:cubicBezTo>
                <a:lnTo>
                  <a:pt x="426" y="280"/>
                </a:lnTo>
                <a:close/>
                <a:moveTo>
                  <a:pt x="456" y="515"/>
                </a:moveTo>
                <a:lnTo>
                  <a:pt x="456" y="515"/>
                </a:lnTo>
                <a:cubicBezTo>
                  <a:pt x="485" y="515"/>
                  <a:pt x="515" y="486"/>
                  <a:pt x="515" y="456"/>
                </a:cubicBezTo>
                <a:cubicBezTo>
                  <a:pt x="515" y="412"/>
                  <a:pt x="485" y="398"/>
                  <a:pt x="456" y="398"/>
                </a:cubicBezTo>
                <a:cubicBezTo>
                  <a:pt x="412" y="398"/>
                  <a:pt x="397" y="412"/>
                  <a:pt x="397" y="456"/>
                </a:cubicBezTo>
                <a:cubicBezTo>
                  <a:pt x="397" y="486"/>
                  <a:pt x="412" y="515"/>
                  <a:pt x="456" y="515"/>
                </a:cubicBezTo>
                <a:close/>
                <a:moveTo>
                  <a:pt x="426" y="427"/>
                </a:moveTo>
                <a:lnTo>
                  <a:pt x="426" y="427"/>
                </a:lnTo>
                <a:cubicBezTo>
                  <a:pt x="471" y="427"/>
                  <a:pt x="471" y="427"/>
                  <a:pt x="471" y="427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426" y="471"/>
                  <a:pt x="426" y="471"/>
                  <a:pt x="426" y="471"/>
                </a:cubicBezTo>
                <a:lnTo>
                  <a:pt x="426" y="427"/>
                </a:lnTo>
                <a:close/>
                <a:moveTo>
                  <a:pt x="294" y="515"/>
                </a:moveTo>
                <a:lnTo>
                  <a:pt x="294" y="515"/>
                </a:lnTo>
                <a:cubicBezTo>
                  <a:pt x="324" y="515"/>
                  <a:pt x="353" y="486"/>
                  <a:pt x="353" y="456"/>
                </a:cubicBezTo>
                <a:cubicBezTo>
                  <a:pt x="353" y="412"/>
                  <a:pt x="324" y="398"/>
                  <a:pt x="294" y="398"/>
                </a:cubicBezTo>
                <a:cubicBezTo>
                  <a:pt x="265" y="398"/>
                  <a:pt x="235" y="412"/>
                  <a:pt x="235" y="456"/>
                </a:cubicBezTo>
                <a:cubicBezTo>
                  <a:pt x="235" y="486"/>
                  <a:pt x="265" y="515"/>
                  <a:pt x="294" y="515"/>
                </a:cubicBezTo>
                <a:close/>
                <a:moveTo>
                  <a:pt x="279" y="427"/>
                </a:moveTo>
                <a:lnTo>
                  <a:pt x="279" y="427"/>
                </a:lnTo>
                <a:cubicBezTo>
                  <a:pt x="309" y="427"/>
                  <a:pt x="309" y="427"/>
                  <a:pt x="309" y="427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279" y="471"/>
                  <a:pt x="279" y="471"/>
                  <a:pt x="279" y="471"/>
                </a:cubicBezTo>
                <a:lnTo>
                  <a:pt x="279" y="427"/>
                </a:lnTo>
                <a:close/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589"/>
                  <a:pt x="588" y="545"/>
                </a:cubicBezTo>
                <a:cubicBezTo>
                  <a:pt x="588" y="73"/>
                  <a:pt x="588" y="73"/>
                  <a:pt x="588" y="73"/>
                </a:cubicBezTo>
                <a:cubicBezTo>
                  <a:pt x="588" y="30"/>
                  <a:pt x="559" y="0"/>
                  <a:pt x="515" y="0"/>
                </a:cubicBezTo>
                <a:close/>
                <a:moveTo>
                  <a:pt x="544" y="545"/>
                </a:moveTo>
                <a:lnTo>
                  <a:pt x="544" y="545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44" y="574"/>
                  <a:pt x="44" y="545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45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73"/>
                </a:cubicBezTo>
                <a:lnTo>
                  <a:pt x="544" y="118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324" y="353"/>
                  <a:pt x="353" y="324"/>
                  <a:pt x="353" y="294"/>
                </a:cubicBezTo>
                <a:cubicBezTo>
                  <a:pt x="353" y="265"/>
                  <a:pt x="324" y="236"/>
                  <a:pt x="294" y="236"/>
                </a:cubicBezTo>
                <a:cubicBezTo>
                  <a:pt x="265" y="236"/>
                  <a:pt x="235" y="265"/>
                  <a:pt x="235" y="294"/>
                </a:cubicBezTo>
                <a:cubicBezTo>
                  <a:pt x="235" y="324"/>
                  <a:pt x="265" y="353"/>
                  <a:pt x="294" y="353"/>
                </a:cubicBezTo>
                <a:close/>
                <a:moveTo>
                  <a:pt x="279" y="280"/>
                </a:moveTo>
                <a:lnTo>
                  <a:pt x="279" y="280"/>
                </a:lnTo>
                <a:cubicBezTo>
                  <a:pt x="309" y="280"/>
                  <a:pt x="309" y="280"/>
                  <a:pt x="309" y="280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279" y="309"/>
                  <a:pt x="279" y="309"/>
                  <a:pt x="279" y="309"/>
                </a:cubicBezTo>
                <a:lnTo>
                  <a:pt x="279" y="280"/>
                </a:lnTo>
                <a:close/>
                <a:moveTo>
                  <a:pt x="132" y="515"/>
                </a:moveTo>
                <a:lnTo>
                  <a:pt x="132" y="515"/>
                </a:lnTo>
                <a:cubicBezTo>
                  <a:pt x="176" y="515"/>
                  <a:pt x="191" y="486"/>
                  <a:pt x="191" y="456"/>
                </a:cubicBezTo>
                <a:cubicBezTo>
                  <a:pt x="191" y="412"/>
                  <a:pt x="176" y="398"/>
                  <a:pt x="132" y="398"/>
                </a:cubicBezTo>
                <a:cubicBezTo>
                  <a:pt x="103" y="398"/>
                  <a:pt x="73" y="412"/>
                  <a:pt x="73" y="456"/>
                </a:cubicBezTo>
                <a:cubicBezTo>
                  <a:pt x="73" y="486"/>
                  <a:pt x="103" y="515"/>
                  <a:pt x="132" y="515"/>
                </a:cubicBezTo>
                <a:close/>
                <a:moveTo>
                  <a:pt x="117" y="427"/>
                </a:moveTo>
                <a:lnTo>
                  <a:pt x="117" y="427"/>
                </a:lnTo>
                <a:cubicBezTo>
                  <a:pt x="162" y="427"/>
                  <a:pt x="162" y="427"/>
                  <a:pt x="162" y="427"/>
                </a:cubicBezTo>
                <a:cubicBezTo>
                  <a:pt x="162" y="471"/>
                  <a:pt x="162" y="471"/>
                  <a:pt x="162" y="471"/>
                </a:cubicBezTo>
                <a:cubicBezTo>
                  <a:pt x="117" y="471"/>
                  <a:pt x="117" y="471"/>
                  <a:pt x="117" y="471"/>
                </a:cubicBezTo>
                <a:lnTo>
                  <a:pt x="117" y="427"/>
                </a:lnTo>
                <a:close/>
                <a:moveTo>
                  <a:pt x="132" y="353"/>
                </a:moveTo>
                <a:lnTo>
                  <a:pt x="132" y="353"/>
                </a:lnTo>
                <a:cubicBezTo>
                  <a:pt x="176" y="353"/>
                  <a:pt x="191" y="324"/>
                  <a:pt x="191" y="294"/>
                </a:cubicBezTo>
                <a:cubicBezTo>
                  <a:pt x="191" y="265"/>
                  <a:pt x="176" y="236"/>
                  <a:pt x="132" y="236"/>
                </a:cubicBezTo>
                <a:cubicBezTo>
                  <a:pt x="103" y="236"/>
                  <a:pt x="73" y="265"/>
                  <a:pt x="73" y="294"/>
                </a:cubicBezTo>
                <a:cubicBezTo>
                  <a:pt x="73" y="324"/>
                  <a:pt x="103" y="353"/>
                  <a:pt x="132" y="353"/>
                </a:cubicBezTo>
                <a:close/>
                <a:moveTo>
                  <a:pt x="117" y="280"/>
                </a:moveTo>
                <a:lnTo>
                  <a:pt x="117" y="280"/>
                </a:lnTo>
                <a:cubicBezTo>
                  <a:pt x="162" y="280"/>
                  <a:pt x="162" y="280"/>
                  <a:pt x="162" y="280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17" y="309"/>
                  <a:pt x="117" y="309"/>
                  <a:pt x="117" y="309"/>
                </a:cubicBezTo>
                <a:lnTo>
                  <a:pt x="117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稻壳儿小白白(http://dwz.cn/Wu2UP)"/>
          <p:cNvSpPr>
            <a:spLocks noChangeArrowheads="1"/>
          </p:cNvSpPr>
          <p:nvPr/>
        </p:nvSpPr>
        <p:spPr bwMode="auto">
          <a:xfrm>
            <a:off x="8701253" y="3081438"/>
            <a:ext cx="510115" cy="510116"/>
          </a:xfrm>
          <a:custGeom>
            <a:avLst/>
            <a:gdLst>
              <a:gd name="T0" fmla="*/ 106372 w 634"/>
              <a:gd name="T1" fmla="*/ 0 h 634"/>
              <a:gd name="T2" fmla="*/ 106372 w 634"/>
              <a:gd name="T3" fmla="*/ 0 h 634"/>
              <a:gd name="T4" fmla="*/ 95915 w 634"/>
              <a:gd name="T5" fmla="*/ 0 h 634"/>
              <a:gd name="T6" fmla="*/ 95915 w 634"/>
              <a:gd name="T7" fmla="*/ 21274 h 634"/>
              <a:gd name="T8" fmla="*/ 0 w 634"/>
              <a:gd name="T9" fmla="*/ 122234 h 634"/>
              <a:gd name="T10" fmla="*/ 106372 w 634"/>
              <a:gd name="T11" fmla="*/ 228241 h 634"/>
              <a:gd name="T12" fmla="*/ 196518 w 634"/>
              <a:gd name="T13" fmla="*/ 164420 h 634"/>
              <a:gd name="T14" fmla="*/ 212384 w 634"/>
              <a:gd name="T15" fmla="*/ 169829 h 634"/>
              <a:gd name="T16" fmla="*/ 228249 w 634"/>
              <a:gd name="T17" fmla="*/ 116825 h 634"/>
              <a:gd name="T18" fmla="*/ 106372 w 634"/>
              <a:gd name="T19" fmla="*/ 0 h 634"/>
              <a:gd name="T20" fmla="*/ 106372 w 634"/>
              <a:gd name="T21" fmla="*/ 212376 h 634"/>
              <a:gd name="T22" fmla="*/ 106372 w 634"/>
              <a:gd name="T23" fmla="*/ 212376 h 634"/>
              <a:gd name="T24" fmla="*/ 16226 w 634"/>
              <a:gd name="T25" fmla="*/ 122234 h 634"/>
              <a:gd name="T26" fmla="*/ 95915 w 634"/>
              <a:gd name="T27" fmla="*/ 37139 h 634"/>
              <a:gd name="T28" fmla="*/ 95915 w 634"/>
              <a:gd name="T29" fmla="*/ 132690 h 634"/>
              <a:gd name="T30" fmla="*/ 186061 w 634"/>
              <a:gd name="T31" fmla="*/ 159372 h 634"/>
              <a:gd name="T32" fmla="*/ 106372 w 634"/>
              <a:gd name="T33" fmla="*/ 212376 h 634"/>
              <a:gd name="T34" fmla="*/ 201927 w 634"/>
              <a:gd name="T35" fmla="*/ 153964 h 634"/>
              <a:gd name="T36" fmla="*/ 201927 w 634"/>
              <a:gd name="T37" fmla="*/ 153964 h 634"/>
              <a:gd name="T38" fmla="*/ 106372 w 634"/>
              <a:gd name="T39" fmla="*/ 122234 h 634"/>
              <a:gd name="T40" fmla="*/ 106372 w 634"/>
              <a:gd name="T41" fmla="*/ 15865 h 634"/>
              <a:gd name="T42" fmla="*/ 212384 w 634"/>
              <a:gd name="T43" fmla="*/ 116825 h 634"/>
              <a:gd name="T44" fmla="*/ 201927 w 634"/>
              <a:gd name="T45" fmla="*/ 153964 h 63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34" h="634">
                <a:moveTo>
                  <a:pt x="295" y="0"/>
                </a:moveTo>
                <a:lnTo>
                  <a:pt x="295" y="0"/>
                </a:lnTo>
                <a:cubicBezTo>
                  <a:pt x="266" y="0"/>
                  <a:pt x="266" y="0"/>
                  <a:pt x="266" y="0"/>
                </a:cubicBezTo>
                <a:cubicBezTo>
                  <a:pt x="266" y="59"/>
                  <a:pt x="266" y="59"/>
                  <a:pt x="266" y="59"/>
                </a:cubicBezTo>
                <a:cubicBezTo>
                  <a:pt x="118" y="73"/>
                  <a:pt x="0" y="191"/>
                  <a:pt x="0" y="339"/>
                </a:cubicBezTo>
                <a:cubicBezTo>
                  <a:pt x="0" y="501"/>
                  <a:pt x="133" y="633"/>
                  <a:pt x="295" y="633"/>
                </a:cubicBezTo>
                <a:cubicBezTo>
                  <a:pt x="412" y="633"/>
                  <a:pt x="501" y="560"/>
                  <a:pt x="545" y="456"/>
                </a:cubicBezTo>
                <a:cubicBezTo>
                  <a:pt x="589" y="471"/>
                  <a:pt x="589" y="471"/>
                  <a:pt x="589" y="471"/>
                </a:cubicBezTo>
                <a:cubicBezTo>
                  <a:pt x="619" y="442"/>
                  <a:pt x="633" y="383"/>
                  <a:pt x="633" y="324"/>
                </a:cubicBezTo>
                <a:cubicBezTo>
                  <a:pt x="633" y="147"/>
                  <a:pt x="471" y="0"/>
                  <a:pt x="295" y="0"/>
                </a:cubicBezTo>
                <a:close/>
                <a:moveTo>
                  <a:pt x="295" y="589"/>
                </a:moveTo>
                <a:lnTo>
                  <a:pt x="295" y="589"/>
                </a:lnTo>
                <a:cubicBezTo>
                  <a:pt x="148" y="589"/>
                  <a:pt x="45" y="486"/>
                  <a:pt x="45" y="339"/>
                </a:cubicBezTo>
                <a:cubicBezTo>
                  <a:pt x="45" y="221"/>
                  <a:pt x="148" y="118"/>
                  <a:pt x="266" y="103"/>
                </a:cubicBezTo>
                <a:cubicBezTo>
                  <a:pt x="266" y="368"/>
                  <a:pt x="266" y="368"/>
                  <a:pt x="266" y="368"/>
                </a:cubicBezTo>
                <a:cubicBezTo>
                  <a:pt x="516" y="442"/>
                  <a:pt x="516" y="442"/>
                  <a:pt x="516" y="442"/>
                </a:cubicBezTo>
                <a:cubicBezTo>
                  <a:pt x="471" y="530"/>
                  <a:pt x="383" y="589"/>
                  <a:pt x="295" y="589"/>
                </a:cubicBezTo>
                <a:close/>
                <a:moveTo>
                  <a:pt x="560" y="427"/>
                </a:moveTo>
                <a:lnTo>
                  <a:pt x="560" y="427"/>
                </a:lnTo>
                <a:cubicBezTo>
                  <a:pt x="295" y="339"/>
                  <a:pt x="295" y="339"/>
                  <a:pt x="295" y="339"/>
                </a:cubicBezTo>
                <a:cubicBezTo>
                  <a:pt x="295" y="44"/>
                  <a:pt x="295" y="44"/>
                  <a:pt x="295" y="44"/>
                </a:cubicBezTo>
                <a:cubicBezTo>
                  <a:pt x="457" y="44"/>
                  <a:pt x="589" y="177"/>
                  <a:pt x="589" y="324"/>
                </a:cubicBezTo>
                <a:cubicBezTo>
                  <a:pt x="589" y="368"/>
                  <a:pt x="575" y="398"/>
                  <a:pt x="560" y="4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稻壳儿小白白(http://dwz.cn/Wu2UP)"/>
          <p:cNvSpPr>
            <a:spLocks noChangeArrowheads="1"/>
          </p:cNvSpPr>
          <p:nvPr/>
        </p:nvSpPr>
        <p:spPr bwMode="auto">
          <a:xfrm>
            <a:off x="7882104" y="3081438"/>
            <a:ext cx="510117" cy="510116"/>
          </a:xfrm>
          <a:custGeom>
            <a:avLst/>
            <a:gdLst>
              <a:gd name="T0" fmla="*/ 111421 w 634"/>
              <a:gd name="T1" fmla="*/ 143507 h 634"/>
              <a:gd name="T2" fmla="*/ 111421 w 634"/>
              <a:gd name="T3" fmla="*/ 143507 h 634"/>
              <a:gd name="T4" fmla="*/ 121878 w 634"/>
              <a:gd name="T5" fmla="*/ 132690 h 634"/>
              <a:gd name="T6" fmla="*/ 121878 w 634"/>
              <a:gd name="T7" fmla="*/ 47595 h 634"/>
              <a:gd name="T8" fmla="*/ 111421 w 634"/>
              <a:gd name="T9" fmla="*/ 42547 h 634"/>
              <a:gd name="T10" fmla="*/ 106012 w 634"/>
              <a:gd name="T11" fmla="*/ 47595 h 634"/>
              <a:gd name="T12" fmla="*/ 106012 w 634"/>
              <a:gd name="T13" fmla="*/ 132690 h 634"/>
              <a:gd name="T14" fmla="*/ 111421 w 634"/>
              <a:gd name="T15" fmla="*/ 143507 h 634"/>
              <a:gd name="T16" fmla="*/ 153609 w 634"/>
              <a:gd name="T17" fmla="*/ 143507 h 634"/>
              <a:gd name="T18" fmla="*/ 153609 w 634"/>
              <a:gd name="T19" fmla="*/ 143507 h 634"/>
              <a:gd name="T20" fmla="*/ 164427 w 634"/>
              <a:gd name="T21" fmla="*/ 132690 h 634"/>
              <a:gd name="T22" fmla="*/ 164427 w 634"/>
              <a:gd name="T23" fmla="*/ 68869 h 634"/>
              <a:gd name="T24" fmla="*/ 153609 w 634"/>
              <a:gd name="T25" fmla="*/ 63821 h 634"/>
              <a:gd name="T26" fmla="*/ 148561 w 634"/>
              <a:gd name="T27" fmla="*/ 68869 h 634"/>
              <a:gd name="T28" fmla="*/ 148561 w 634"/>
              <a:gd name="T29" fmla="*/ 132690 h 634"/>
              <a:gd name="T30" fmla="*/ 153609 w 634"/>
              <a:gd name="T31" fmla="*/ 143507 h 634"/>
              <a:gd name="T32" fmla="*/ 68872 w 634"/>
              <a:gd name="T33" fmla="*/ 143507 h 634"/>
              <a:gd name="T34" fmla="*/ 68872 w 634"/>
              <a:gd name="T35" fmla="*/ 143507 h 634"/>
              <a:gd name="T36" fmla="*/ 79689 w 634"/>
              <a:gd name="T37" fmla="*/ 132690 h 634"/>
              <a:gd name="T38" fmla="*/ 79689 w 634"/>
              <a:gd name="T39" fmla="*/ 106008 h 634"/>
              <a:gd name="T40" fmla="*/ 68872 w 634"/>
              <a:gd name="T41" fmla="*/ 100960 h 634"/>
              <a:gd name="T42" fmla="*/ 63463 w 634"/>
              <a:gd name="T43" fmla="*/ 106008 h 634"/>
              <a:gd name="T44" fmla="*/ 63463 w 634"/>
              <a:gd name="T45" fmla="*/ 132690 h 634"/>
              <a:gd name="T46" fmla="*/ 68872 w 634"/>
              <a:gd name="T47" fmla="*/ 143507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15865 h 634"/>
              <a:gd name="T54" fmla="*/ 15866 w 634"/>
              <a:gd name="T55" fmla="*/ 15865 h 634"/>
              <a:gd name="T56" fmla="*/ 15866 w 634"/>
              <a:gd name="T57" fmla="*/ 148555 h 634"/>
              <a:gd name="T58" fmla="*/ 42188 w 634"/>
              <a:gd name="T59" fmla="*/ 175237 h 634"/>
              <a:gd name="T60" fmla="*/ 84738 w 634"/>
              <a:gd name="T61" fmla="*/ 175237 h 634"/>
              <a:gd name="T62" fmla="*/ 58415 w 634"/>
              <a:gd name="T63" fmla="*/ 228241 h 634"/>
              <a:gd name="T64" fmla="*/ 79689 w 634"/>
              <a:gd name="T65" fmla="*/ 228241 h 634"/>
              <a:gd name="T66" fmla="*/ 106012 w 634"/>
              <a:gd name="T67" fmla="*/ 175237 h 634"/>
              <a:gd name="T68" fmla="*/ 121878 w 634"/>
              <a:gd name="T69" fmla="*/ 175237 h 634"/>
              <a:gd name="T70" fmla="*/ 148561 w 634"/>
              <a:gd name="T71" fmla="*/ 228241 h 634"/>
              <a:gd name="T72" fmla="*/ 169836 w 634"/>
              <a:gd name="T73" fmla="*/ 228241 h 634"/>
              <a:gd name="T74" fmla="*/ 143152 w 634"/>
              <a:gd name="T75" fmla="*/ 175237 h 634"/>
              <a:gd name="T76" fmla="*/ 185701 w 634"/>
              <a:gd name="T77" fmla="*/ 175237 h 634"/>
              <a:gd name="T78" fmla="*/ 212024 w 634"/>
              <a:gd name="T79" fmla="*/ 148555 h 634"/>
              <a:gd name="T80" fmla="*/ 212024 w 634"/>
              <a:gd name="T81" fmla="*/ 15865 h 634"/>
              <a:gd name="T82" fmla="*/ 228250 w 634"/>
              <a:gd name="T83" fmla="*/ 15865 h 634"/>
              <a:gd name="T84" fmla="*/ 228250 w 634"/>
              <a:gd name="T85" fmla="*/ 0 h 634"/>
              <a:gd name="T86" fmla="*/ 0 w 634"/>
              <a:gd name="T87" fmla="*/ 0 h 634"/>
              <a:gd name="T88" fmla="*/ 196158 w 634"/>
              <a:gd name="T89" fmla="*/ 148555 h 634"/>
              <a:gd name="T90" fmla="*/ 196158 w 634"/>
              <a:gd name="T91" fmla="*/ 148555 h 634"/>
              <a:gd name="T92" fmla="*/ 185701 w 634"/>
              <a:gd name="T93" fmla="*/ 164420 h 634"/>
              <a:gd name="T94" fmla="*/ 42188 w 634"/>
              <a:gd name="T95" fmla="*/ 164420 h 634"/>
              <a:gd name="T96" fmla="*/ 26323 w 634"/>
              <a:gd name="T97" fmla="*/ 148555 h 634"/>
              <a:gd name="T98" fmla="*/ 26323 w 634"/>
              <a:gd name="T99" fmla="*/ 15865 h 634"/>
              <a:gd name="T100" fmla="*/ 196158 w 634"/>
              <a:gd name="T101" fmla="*/ 15865 h 634"/>
              <a:gd name="T102" fmla="*/ 196158 w 634"/>
              <a:gd name="T103" fmla="*/ 148555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稻壳儿小白白(http://dwz.cn/Wu2UP)"/>
          <p:cNvSpPr>
            <a:spLocks noChangeArrowheads="1"/>
          </p:cNvSpPr>
          <p:nvPr/>
        </p:nvSpPr>
        <p:spPr bwMode="auto">
          <a:xfrm>
            <a:off x="7139152" y="3081438"/>
            <a:ext cx="353483" cy="474134"/>
          </a:xfrm>
          <a:custGeom>
            <a:avLst/>
            <a:gdLst>
              <a:gd name="T0" fmla="*/ 126231 w 443"/>
              <a:gd name="T1" fmla="*/ 0 h 590"/>
              <a:gd name="T2" fmla="*/ 126231 w 443"/>
              <a:gd name="T3" fmla="*/ 0 h 590"/>
              <a:gd name="T4" fmla="*/ 31826 w 443"/>
              <a:gd name="T5" fmla="*/ 0 h 590"/>
              <a:gd name="T6" fmla="*/ 0 w 443"/>
              <a:gd name="T7" fmla="*/ 26290 h 590"/>
              <a:gd name="T8" fmla="*/ 0 w 443"/>
              <a:gd name="T9" fmla="*/ 185467 h 590"/>
              <a:gd name="T10" fmla="*/ 31826 w 443"/>
              <a:gd name="T11" fmla="*/ 212117 h 590"/>
              <a:gd name="T12" fmla="*/ 79029 w 443"/>
              <a:gd name="T13" fmla="*/ 164220 h 590"/>
              <a:gd name="T14" fmla="*/ 126231 w 443"/>
              <a:gd name="T15" fmla="*/ 212117 h 590"/>
              <a:gd name="T16" fmla="*/ 158057 w 443"/>
              <a:gd name="T17" fmla="*/ 185467 h 590"/>
              <a:gd name="T18" fmla="*/ 158057 w 443"/>
              <a:gd name="T19" fmla="*/ 26290 h 590"/>
              <a:gd name="T20" fmla="*/ 126231 w 443"/>
              <a:gd name="T21" fmla="*/ 0 h 590"/>
              <a:gd name="T22" fmla="*/ 142323 w 443"/>
              <a:gd name="T23" fmla="*/ 185467 h 590"/>
              <a:gd name="T24" fmla="*/ 142323 w 443"/>
              <a:gd name="T25" fmla="*/ 185467 h 590"/>
              <a:gd name="T26" fmla="*/ 126231 w 443"/>
              <a:gd name="T27" fmla="*/ 196271 h 590"/>
              <a:gd name="T28" fmla="*/ 79029 w 443"/>
              <a:gd name="T29" fmla="*/ 148374 h 590"/>
              <a:gd name="T30" fmla="*/ 31826 w 443"/>
              <a:gd name="T31" fmla="*/ 196271 h 590"/>
              <a:gd name="T32" fmla="*/ 15734 w 443"/>
              <a:gd name="T33" fmla="*/ 185467 h 590"/>
              <a:gd name="T34" fmla="*/ 15734 w 443"/>
              <a:gd name="T35" fmla="*/ 26290 h 590"/>
              <a:gd name="T36" fmla="*/ 31826 w 443"/>
              <a:gd name="T37" fmla="*/ 15846 h 590"/>
              <a:gd name="T38" fmla="*/ 126231 w 443"/>
              <a:gd name="T39" fmla="*/ 15846 h 590"/>
              <a:gd name="T40" fmla="*/ 142323 w 443"/>
              <a:gd name="T41" fmla="*/ 26290 h 590"/>
              <a:gd name="T42" fmla="*/ 142323 w 443"/>
              <a:gd name="T43" fmla="*/ 185467 h 59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43" h="590">
                <a:moveTo>
                  <a:pt x="353" y="0"/>
                </a:moveTo>
                <a:lnTo>
                  <a:pt x="353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44" y="589"/>
                  <a:pt x="89" y="58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353" y="589"/>
                  <a:pt x="353" y="589"/>
                  <a:pt x="353" y="589"/>
                </a:cubicBezTo>
                <a:cubicBezTo>
                  <a:pt x="398" y="589"/>
                  <a:pt x="442" y="560"/>
                  <a:pt x="442" y="515"/>
                </a:cubicBezTo>
                <a:cubicBezTo>
                  <a:pt x="442" y="73"/>
                  <a:pt x="442" y="73"/>
                  <a:pt x="442" y="73"/>
                </a:cubicBezTo>
                <a:cubicBezTo>
                  <a:pt x="442" y="30"/>
                  <a:pt x="398" y="0"/>
                  <a:pt x="353" y="0"/>
                </a:cubicBezTo>
                <a:close/>
                <a:moveTo>
                  <a:pt x="398" y="515"/>
                </a:moveTo>
                <a:lnTo>
                  <a:pt x="398" y="515"/>
                </a:lnTo>
                <a:cubicBezTo>
                  <a:pt x="398" y="530"/>
                  <a:pt x="383" y="545"/>
                  <a:pt x="353" y="545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15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89" y="44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83" y="44"/>
                  <a:pt x="398" y="59"/>
                  <a:pt x="398" y="73"/>
                </a:cubicBezTo>
                <a:lnTo>
                  <a:pt x="398" y="5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稻壳儿小白白(http://dwz.cn/Wu2UP)"/>
          <p:cNvSpPr>
            <a:spLocks noChangeArrowheads="1"/>
          </p:cNvSpPr>
          <p:nvPr/>
        </p:nvSpPr>
        <p:spPr bwMode="auto">
          <a:xfrm>
            <a:off x="6239569" y="3081438"/>
            <a:ext cx="510117" cy="510116"/>
          </a:xfrm>
          <a:custGeom>
            <a:avLst/>
            <a:gdLst>
              <a:gd name="T0" fmla="*/ 201928 w 634"/>
              <a:gd name="T1" fmla="*/ 26322 h 634"/>
              <a:gd name="T2" fmla="*/ 201928 w 634"/>
              <a:gd name="T3" fmla="*/ 26322 h 634"/>
              <a:gd name="T4" fmla="*/ 100964 w 634"/>
              <a:gd name="T5" fmla="*/ 26322 h 634"/>
              <a:gd name="T6" fmla="*/ 74641 w 634"/>
              <a:gd name="T7" fmla="*/ 0 h 634"/>
              <a:gd name="T8" fmla="*/ 32092 w 634"/>
              <a:gd name="T9" fmla="*/ 0 h 634"/>
              <a:gd name="T10" fmla="*/ 0 w 634"/>
              <a:gd name="T11" fmla="*/ 26322 h 634"/>
              <a:gd name="T12" fmla="*/ 0 w 634"/>
              <a:gd name="T13" fmla="*/ 196511 h 634"/>
              <a:gd name="T14" fmla="*/ 32092 w 634"/>
              <a:gd name="T15" fmla="*/ 228241 h 634"/>
              <a:gd name="T16" fmla="*/ 201928 w 634"/>
              <a:gd name="T17" fmla="*/ 228241 h 634"/>
              <a:gd name="T18" fmla="*/ 228250 w 634"/>
              <a:gd name="T19" fmla="*/ 196511 h 634"/>
              <a:gd name="T20" fmla="*/ 228250 w 634"/>
              <a:gd name="T21" fmla="*/ 58412 h 634"/>
              <a:gd name="T22" fmla="*/ 201928 w 634"/>
              <a:gd name="T23" fmla="*/ 26322 h 634"/>
              <a:gd name="T24" fmla="*/ 212385 w 634"/>
              <a:gd name="T25" fmla="*/ 196511 h 634"/>
              <a:gd name="T26" fmla="*/ 212385 w 634"/>
              <a:gd name="T27" fmla="*/ 196511 h 634"/>
              <a:gd name="T28" fmla="*/ 201928 w 634"/>
              <a:gd name="T29" fmla="*/ 212376 h 634"/>
              <a:gd name="T30" fmla="*/ 32092 w 634"/>
              <a:gd name="T31" fmla="*/ 212376 h 634"/>
              <a:gd name="T32" fmla="*/ 16226 w 634"/>
              <a:gd name="T33" fmla="*/ 196511 h 634"/>
              <a:gd name="T34" fmla="*/ 16226 w 634"/>
              <a:gd name="T35" fmla="*/ 85095 h 634"/>
              <a:gd name="T36" fmla="*/ 212385 w 634"/>
              <a:gd name="T37" fmla="*/ 85095 h 634"/>
              <a:gd name="T38" fmla="*/ 212385 w 634"/>
              <a:gd name="T39" fmla="*/ 196511 h 634"/>
              <a:gd name="T40" fmla="*/ 212385 w 634"/>
              <a:gd name="T41" fmla="*/ 68869 h 634"/>
              <a:gd name="T42" fmla="*/ 212385 w 634"/>
              <a:gd name="T43" fmla="*/ 68869 h 634"/>
              <a:gd name="T44" fmla="*/ 16226 w 634"/>
              <a:gd name="T45" fmla="*/ 68869 h 634"/>
              <a:gd name="T46" fmla="*/ 16226 w 634"/>
              <a:gd name="T47" fmla="*/ 26322 h 634"/>
              <a:gd name="T48" fmla="*/ 32092 w 634"/>
              <a:gd name="T49" fmla="*/ 15865 h 634"/>
              <a:gd name="T50" fmla="*/ 74641 w 634"/>
              <a:gd name="T51" fmla="*/ 15865 h 634"/>
              <a:gd name="T52" fmla="*/ 85098 w 634"/>
              <a:gd name="T53" fmla="*/ 26322 h 634"/>
              <a:gd name="T54" fmla="*/ 85098 w 634"/>
              <a:gd name="T55" fmla="*/ 42547 h 634"/>
              <a:gd name="T56" fmla="*/ 201928 w 634"/>
              <a:gd name="T57" fmla="*/ 42547 h 634"/>
              <a:gd name="T58" fmla="*/ 212385 w 634"/>
              <a:gd name="T59" fmla="*/ 58412 h 634"/>
              <a:gd name="T60" fmla="*/ 212385 w 634"/>
              <a:gd name="T61" fmla="*/ 68869 h 6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34" h="634">
                <a:moveTo>
                  <a:pt x="560" y="73"/>
                </a:moveTo>
                <a:lnTo>
                  <a:pt x="560" y="73"/>
                </a:lnTo>
                <a:cubicBezTo>
                  <a:pt x="280" y="73"/>
                  <a:pt x="280" y="73"/>
                  <a:pt x="280" y="73"/>
                </a:cubicBezTo>
                <a:cubicBezTo>
                  <a:pt x="280" y="30"/>
                  <a:pt x="251" y="0"/>
                  <a:pt x="207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589"/>
                  <a:pt x="633" y="545"/>
                </a:cubicBezTo>
                <a:cubicBezTo>
                  <a:pt x="633" y="162"/>
                  <a:pt x="633" y="162"/>
                  <a:pt x="633" y="162"/>
                </a:cubicBezTo>
                <a:cubicBezTo>
                  <a:pt x="633" y="118"/>
                  <a:pt x="604" y="73"/>
                  <a:pt x="560" y="73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74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4"/>
                  <a:pt x="45" y="545"/>
                </a:cubicBezTo>
                <a:cubicBezTo>
                  <a:pt x="45" y="236"/>
                  <a:pt x="45" y="236"/>
                  <a:pt x="45" y="236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589" y="191"/>
                </a:moveTo>
                <a:lnTo>
                  <a:pt x="589" y="191"/>
                </a:lnTo>
                <a:cubicBezTo>
                  <a:pt x="45" y="191"/>
                  <a:pt x="45" y="191"/>
                  <a:pt x="45" y="191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44"/>
                  <a:pt x="89" y="44"/>
                </a:cubicBezTo>
                <a:cubicBezTo>
                  <a:pt x="207" y="44"/>
                  <a:pt x="207" y="44"/>
                  <a:pt x="207" y="44"/>
                </a:cubicBezTo>
                <a:cubicBezTo>
                  <a:pt x="221" y="44"/>
                  <a:pt x="236" y="59"/>
                  <a:pt x="236" y="73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5" y="118"/>
                  <a:pt x="589" y="132"/>
                  <a:pt x="589" y="162"/>
                </a:cubicBezTo>
                <a:lnTo>
                  <a:pt x="589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稻壳儿小白白(http://dwz.cn/Wu2UP)"/>
          <p:cNvSpPr>
            <a:spLocks noChangeArrowheads="1"/>
          </p:cNvSpPr>
          <p:nvPr/>
        </p:nvSpPr>
        <p:spPr bwMode="auto">
          <a:xfrm>
            <a:off x="5435236" y="3081438"/>
            <a:ext cx="474134" cy="510116"/>
          </a:xfrm>
          <a:custGeom>
            <a:avLst/>
            <a:gdLst>
              <a:gd name="T0" fmla="*/ 185834 w 590"/>
              <a:gd name="T1" fmla="*/ 0 h 634"/>
              <a:gd name="T2" fmla="*/ 185834 w 590"/>
              <a:gd name="T3" fmla="*/ 0 h 634"/>
              <a:gd name="T4" fmla="*/ 32053 w 590"/>
              <a:gd name="T5" fmla="*/ 0 h 634"/>
              <a:gd name="T6" fmla="*/ 0 w 590"/>
              <a:gd name="T7" fmla="*/ 26322 h 634"/>
              <a:gd name="T8" fmla="*/ 0 w 590"/>
              <a:gd name="T9" fmla="*/ 196511 h 634"/>
              <a:gd name="T10" fmla="*/ 32053 w 590"/>
              <a:gd name="T11" fmla="*/ 228241 h 634"/>
              <a:gd name="T12" fmla="*/ 185834 w 590"/>
              <a:gd name="T13" fmla="*/ 228241 h 634"/>
              <a:gd name="T14" fmla="*/ 212125 w 590"/>
              <a:gd name="T15" fmla="*/ 196511 h 634"/>
              <a:gd name="T16" fmla="*/ 212125 w 590"/>
              <a:gd name="T17" fmla="*/ 26322 h 634"/>
              <a:gd name="T18" fmla="*/ 185834 w 590"/>
              <a:gd name="T19" fmla="*/ 0 h 634"/>
              <a:gd name="T20" fmla="*/ 32053 w 590"/>
              <a:gd name="T21" fmla="*/ 15865 h 634"/>
              <a:gd name="T22" fmla="*/ 32053 w 590"/>
              <a:gd name="T23" fmla="*/ 15865 h 634"/>
              <a:gd name="T24" fmla="*/ 185834 w 590"/>
              <a:gd name="T25" fmla="*/ 15865 h 634"/>
              <a:gd name="T26" fmla="*/ 190876 w 590"/>
              <a:gd name="T27" fmla="*/ 15865 h 634"/>
              <a:gd name="T28" fmla="*/ 164586 w 590"/>
              <a:gd name="T29" fmla="*/ 42547 h 634"/>
              <a:gd name="T30" fmla="*/ 53301 w 590"/>
              <a:gd name="T31" fmla="*/ 42547 h 634"/>
              <a:gd name="T32" fmla="*/ 21249 w 590"/>
              <a:gd name="T33" fmla="*/ 15865 h 634"/>
              <a:gd name="T34" fmla="*/ 32053 w 590"/>
              <a:gd name="T35" fmla="*/ 15865 h 634"/>
              <a:gd name="T36" fmla="*/ 201681 w 590"/>
              <a:gd name="T37" fmla="*/ 196511 h 634"/>
              <a:gd name="T38" fmla="*/ 201681 w 590"/>
              <a:gd name="T39" fmla="*/ 196511 h 634"/>
              <a:gd name="T40" fmla="*/ 185834 w 590"/>
              <a:gd name="T41" fmla="*/ 212376 h 634"/>
              <a:gd name="T42" fmla="*/ 32053 w 590"/>
              <a:gd name="T43" fmla="*/ 212376 h 634"/>
              <a:gd name="T44" fmla="*/ 15846 w 590"/>
              <a:gd name="T45" fmla="*/ 196511 h 634"/>
              <a:gd name="T46" fmla="*/ 15846 w 590"/>
              <a:gd name="T47" fmla="*/ 32091 h 634"/>
              <a:gd name="T48" fmla="*/ 42497 w 590"/>
              <a:gd name="T49" fmla="*/ 58412 h 634"/>
              <a:gd name="T50" fmla="*/ 169628 w 590"/>
              <a:gd name="T51" fmla="*/ 58412 h 634"/>
              <a:gd name="T52" fmla="*/ 201681 w 590"/>
              <a:gd name="T53" fmla="*/ 32091 h 634"/>
              <a:gd name="T54" fmla="*/ 201681 w 590"/>
              <a:gd name="T55" fmla="*/ 196511 h 6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0" h="634">
                <a:moveTo>
                  <a:pt x="516" y="0"/>
                </a:moveTo>
                <a:lnTo>
                  <a:pt x="516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33"/>
                  <a:pt x="89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560" y="633"/>
                  <a:pt x="589" y="589"/>
                  <a:pt x="589" y="545"/>
                </a:cubicBezTo>
                <a:cubicBezTo>
                  <a:pt x="589" y="73"/>
                  <a:pt x="589" y="73"/>
                  <a:pt x="589" y="73"/>
                </a:cubicBezTo>
                <a:cubicBezTo>
                  <a:pt x="589" y="30"/>
                  <a:pt x="560" y="0"/>
                  <a:pt x="516" y="0"/>
                </a:cubicBezTo>
                <a:close/>
                <a:moveTo>
                  <a:pt x="89" y="44"/>
                </a:moveTo>
                <a:lnTo>
                  <a:pt x="89" y="44"/>
                </a:lnTo>
                <a:cubicBezTo>
                  <a:pt x="516" y="44"/>
                  <a:pt x="516" y="44"/>
                  <a:pt x="516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457" y="118"/>
                  <a:pt x="457" y="118"/>
                  <a:pt x="457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59" y="44"/>
                  <a:pt x="59" y="44"/>
                  <a:pt x="59" y="44"/>
                </a:cubicBezTo>
                <a:cubicBezTo>
                  <a:pt x="74" y="44"/>
                  <a:pt x="74" y="44"/>
                  <a:pt x="89" y="44"/>
                </a:cubicBezTo>
                <a:close/>
                <a:moveTo>
                  <a:pt x="560" y="545"/>
                </a:moveTo>
                <a:lnTo>
                  <a:pt x="560" y="545"/>
                </a:lnTo>
                <a:cubicBezTo>
                  <a:pt x="560" y="574"/>
                  <a:pt x="530" y="589"/>
                  <a:pt x="516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4"/>
                  <a:pt x="44" y="545"/>
                </a:cubicBezTo>
                <a:cubicBezTo>
                  <a:pt x="44" y="89"/>
                  <a:pt x="44" y="89"/>
                  <a:pt x="44" y="89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471" y="162"/>
                  <a:pt x="471" y="162"/>
                  <a:pt x="471" y="162"/>
                </a:cubicBezTo>
                <a:cubicBezTo>
                  <a:pt x="560" y="89"/>
                  <a:pt x="560" y="89"/>
                  <a:pt x="560" y="89"/>
                </a:cubicBezTo>
                <a:lnTo>
                  <a:pt x="560" y="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稻壳儿小白白(http://dwz.cn/Wu2UP)"/>
          <p:cNvSpPr>
            <a:spLocks noChangeArrowheads="1"/>
          </p:cNvSpPr>
          <p:nvPr/>
        </p:nvSpPr>
        <p:spPr bwMode="auto">
          <a:xfrm>
            <a:off x="4620320" y="3117425"/>
            <a:ext cx="461433" cy="463550"/>
          </a:xfrm>
          <a:custGeom>
            <a:avLst/>
            <a:gdLst>
              <a:gd name="T0" fmla="*/ 195644 w 575"/>
              <a:gd name="T1" fmla="*/ 79703 h 576"/>
              <a:gd name="T2" fmla="*/ 195644 w 575"/>
              <a:gd name="T3" fmla="*/ 79703 h 576"/>
              <a:gd name="T4" fmla="*/ 95305 w 575"/>
              <a:gd name="T5" fmla="*/ 175276 h 576"/>
              <a:gd name="T6" fmla="*/ 31648 w 575"/>
              <a:gd name="T7" fmla="*/ 175276 h 576"/>
              <a:gd name="T8" fmla="*/ 31648 w 575"/>
              <a:gd name="T9" fmla="*/ 116850 h 576"/>
              <a:gd name="T10" fmla="*/ 121558 w 575"/>
              <a:gd name="T11" fmla="*/ 26688 h 576"/>
              <a:gd name="T12" fmla="*/ 163996 w 575"/>
              <a:gd name="T13" fmla="*/ 26688 h 576"/>
              <a:gd name="T14" fmla="*/ 163996 w 575"/>
              <a:gd name="T15" fmla="*/ 69245 h 576"/>
              <a:gd name="T16" fmla="*/ 74086 w 575"/>
              <a:gd name="T17" fmla="*/ 159407 h 576"/>
              <a:gd name="T18" fmla="*/ 52867 w 575"/>
              <a:gd name="T19" fmla="*/ 159407 h 576"/>
              <a:gd name="T20" fmla="*/ 52867 w 575"/>
              <a:gd name="T21" fmla="*/ 138129 h 576"/>
              <a:gd name="T22" fmla="*/ 131988 w 575"/>
              <a:gd name="T23" fmla="*/ 58425 h 576"/>
              <a:gd name="T24" fmla="*/ 121558 w 575"/>
              <a:gd name="T25" fmla="*/ 47966 h 576"/>
              <a:gd name="T26" fmla="*/ 42078 w 575"/>
              <a:gd name="T27" fmla="*/ 127670 h 576"/>
              <a:gd name="T28" fmla="*/ 42078 w 575"/>
              <a:gd name="T29" fmla="*/ 164817 h 576"/>
              <a:gd name="T30" fmla="*/ 84515 w 575"/>
              <a:gd name="T31" fmla="*/ 164817 h 576"/>
              <a:gd name="T32" fmla="*/ 174425 w 575"/>
              <a:gd name="T33" fmla="*/ 79703 h 576"/>
              <a:gd name="T34" fmla="*/ 174425 w 575"/>
              <a:gd name="T35" fmla="*/ 16229 h 576"/>
              <a:gd name="T36" fmla="*/ 116523 w 575"/>
              <a:gd name="T37" fmla="*/ 16229 h 576"/>
              <a:gd name="T38" fmla="*/ 20859 w 575"/>
              <a:gd name="T39" fmla="*/ 111441 h 576"/>
              <a:gd name="T40" fmla="*/ 20859 w 575"/>
              <a:gd name="T41" fmla="*/ 111441 h 576"/>
              <a:gd name="T42" fmla="*/ 20859 w 575"/>
              <a:gd name="T43" fmla="*/ 186095 h 576"/>
              <a:gd name="T44" fmla="*/ 100340 w 575"/>
              <a:gd name="T45" fmla="*/ 191144 h 576"/>
              <a:gd name="T46" fmla="*/ 100340 w 575"/>
              <a:gd name="T47" fmla="*/ 191144 h 576"/>
              <a:gd name="T48" fmla="*/ 206433 w 575"/>
              <a:gd name="T49" fmla="*/ 85113 h 576"/>
              <a:gd name="T50" fmla="*/ 195644 w 575"/>
              <a:gd name="T51" fmla="*/ 79703 h 57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75" h="576">
                <a:moveTo>
                  <a:pt x="544" y="221"/>
                </a:moveTo>
                <a:lnTo>
                  <a:pt x="544" y="221"/>
                </a:lnTo>
                <a:cubicBezTo>
                  <a:pt x="265" y="486"/>
                  <a:pt x="265" y="486"/>
                  <a:pt x="265" y="486"/>
                </a:cubicBezTo>
                <a:cubicBezTo>
                  <a:pt x="220" y="530"/>
                  <a:pt x="147" y="530"/>
                  <a:pt x="88" y="486"/>
                </a:cubicBezTo>
                <a:cubicBezTo>
                  <a:pt x="44" y="442"/>
                  <a:pt x="44" y="368"/>
                  <a:pt x="88" y="324"/>
                </a:cubicBezTo>
                <a:cubicBezTo>
                  <a:pt x="338" y="74"/>
                  <a:pt x="338" y="74"/>
                  <a:pt x="338" y="74"/>
                </a:cubicBezTo>
                <a:cubicBezTo>
                  <a:pt x="383" y="45"/>
                  <a:pt x="426" y="45"/>
                  <a:pt x="456" y="74"/>
                </a:cubicBezTo>
                <a:cubicBezTo>
                  <a:pt x="485" y="103"/>
                  <a:pt x="485" y="162"/>
                  <a:pt x="456" y="192"/>
                </a:cubicBezTo>
                <a:cubicBezTo>
                  <a:pt x="206" y="442"/>
                  <a:pt x="206" y="442"/>
                  <a:pt x="206" y="442"/>
                </a:cubicBezTo>
                <a:cubicBezTo>
                  <a:pt x="191" y="457"/>
                  <a:pt x="162" y="457"/>
                  <a:pt x="147" y="442"/>
                </a:cubicBezTo>
                <a:cubicBezTo>
                  <a:pt x="132" y="427"/>
                  <a:pt x="132" y="398"/>
                  <a:pt x="147" y="383"/>
                </a:cubicBezTo>
                <a:cubicBezTo>
                  <a:pt x="367" y="162"/>
                  <a:pt x="367" y="162"/>
                  <a:pt x="367" y="162"/>
                </a:cubicBezTo>
                <a:cubicBezTo>
                  <a:pt x="338" y="133"/>
                  <a:pt x="338" y="133"/>
                  <a:pt x="338" y="133"/>
                </a:cubicBezTo>
                <a:cubicBezTo>
                  <a:pt x="117" y="354"/>
                  <a:pt x="117" y="354"/>
                  <a:pt x="117" y="354"/>
                </a:cubicBezTo>
                <a:cubicBezTo>
                  <a:pt x="88" y="383"/>
                  <a:pt x="88" y="427"/>
                  <a:pt x="117" y="457"/>
                </a:cubicBezTo>
                <a:cubicBezTo>
                  <a:pt x="147" y="501"/>
                  <a:pt x="206" y="501"/>
                  <a:pt x="235" y="457"/>
                </a:cubicBezTo>
                <a:cubicBezTo>
                  <a:pt x="485" y="221"/>
                  <a:pt x="485" y="221"/>
                  <a:pt x="485" y="221"/>
                </a:cubicBezTo>
                <a:cubicBezTo>
                  <a:pt x="530" y="162"/>
                  <a:pt x="530" y="88"/>
                  <a:pt x="485" y="45"/>
                </a:cubicBezTo>
                <a:cubicBezTo>
                  <a:pt x="441" y="0"/>
                  <a:pt x="367" y="0"/>
                  <a:pt x="324" y="45"/>
                </a:cubicBezTo>
                <a:cubicBezTo>
                  <a:pt x="58" y="309"/>
                  <a:pt x="58" y="309"/>
                  <a:pt x="58" y="309"/>
                </a:cubicBezTo>
                <a:cubicBezTo>
                  <a:pt x="0" y="368"/>
                  <a:pt x="14" y="457"/>
                  <a:pt x="58" y="516"/>
                </a:cubicBezTo>
                <a:cubicBezTo>
                  <a:pt x="117" y="575"/>
                  <a:pt x="206" y="575"/>
                  <a:pt x="279" y="530"/>
                </a:cubicBezTo>
                <a:cubicBezTo>
                  <a:pt x="574" y="236"/>
                  <a:pt x="574" y="236"/>
                  <a:pt x="574" y="236"/>
                </a:cubicBezTo>
                <a:lnTo>
                  <a:pt x="544" y="221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稻壳儿小白白(http://dwz.cn/Wu2UP)"/>
          <p:cNvSpPr>
            <a:spLocks noChangeArrowheads="1"/>
          </p:cNvSpPr>
          <p:nvPr/>
        </p:nvSpPr>
        <p:spPr bwMode="auto">
          <a:xfrm>
            <a:off x="3911236" y="3081438"/>
            <a:ext cx="249767" cy="510116"/>
          </a:xfrm>
          <a:custGeom>
            <a:avLst/>
            <a:gdLst>
              <a:gd name="T0" fmla="*/ 101102 w 310"/>
              <a:gd name="T1" fmla="*/ 26322 h 634"/>
              <a:gd name="T2" fmla="*/ 101102 w 310"/>
              <a:gd name="T3" fmla="*/ 26322 h 634"/>
              <a:gd name="T4" fmla="*/ 101102 w 310"/>
              <a:gd name="T5" fmla="*/ 169829 h 634"/>
              <a:gd name="T6" fmla="*/ 58495 w 310"/>
              <a:gd name="T7" fmla="*/ 212376 h 634"/>
              <a:gd name="T8" fmla="*/ 16248 w 310"/>
              <a:gd name="T9" fmla="*/ 169829 h 634"/>
              <a:gd name="T10" fmla="*/ 16248 w 310"/>
              <a:gd name="T11" fmla="*/ 42547 h 634"/>
              <a:gd name="T12" fmla="*/ 42607 w 310"/>
              <a:gd name="T13" fmla="*/ 15865 h 634"/>
              <a:gd name="T14" fmla="*/ 69327 w 310"/>
              <a:gd name="T15" fmla="*/ 42547 h 634"/>
              <a:gd name="T16" fmla="*/ 69327 w 310"/>
              <a:gd name="T17" fmla="*/ 169829 h 634"/>
              <a:gd name="T18" fmla="*/ 58495 w 310"/>
              <a:gd name="T19" fmla="*/ 185694 h 634"/>
              <a:gd name="T20" fmla="*/ 42607 w 310"/>
              <a:gd name="T21" fmla="*/ 169829 h 634"/>
              <a:gd name="T22" fmla="*/ 42607 w 310"/>
              <a:gd name="T23" fmla="*/ 58412 h 634"/>
              <a:gd name="T24" fmla="*/ 26720 w 310"/>
              <a:gd name="T25" fmla="*/ 58412 h 634"/>
              <a:gd name="T26" fmla="*/ 26720 w 310"/>
              <a:gd name="T27" fmla="*/ 169829 h 634"/>
              <a:gd name="T28" fmla="*/ 58495 w 310"/>
              <a:gd name="T29" fmla="*/ 196511 h 634"/>
              <a:gd name="T30" fmla="*/ 85214 w 310"/>
              <a:gd name="T31" fmla="*/ 169829 h 634"/>
              <a:gd name="T32" fmla="*/ 85214 w 310"/>
              <a:gd name="T33" fmla="*/ 42547 h 634"/>
              <a:gd name="T34" fmla="*/ 42607 w 310"/>
              <a:gd name="T35" fmla="*/ 0 h 634"/>
              <a:gd name="T36" fmla="*/ 0 w 310"/>
              <a:gd name="T37" fmla="*/ 42547 h 634"/>
              <a:gd name="T38" fmla="*/ 0 w 310"/>
              <a:gd name="T39" fmla="*/ 175237 h 634"/>
              <a:gd name="T40" fmla="*/ 58495 w 310"/>
              <a:gd name="T41" fmla="*/ 228241 h 634"/>
              <a:gd name="T42" fmla="*/ 111573 w 310"/>
              <a:gd name="T43" fmla="*/ 175237 h 634"/>
              <a:gd name="T44" fmla="*/ 111573 w 310"/>
              <a:gd name="T45" fmla="*/ 26322 h 634"/>
              <a:gd name="T46" fmla="*/ 101102 w 310"/>
              <a:gd name="T47" fmla="*/ 26322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10" h="634">
                <a:moveTo>
                  <a:pt x="280" y="73"/>
                </a:moveTo>
                <a:lnTo>
                  <a:pt x="280" y="73"/>
                </a:lnTo>
                <a:cubicBezTo>
                  <a:pt x="280" y="471"/>
                  <a:pt x="280" y="471"/>
                  <a:pt x="280" y="471"/>
                </a:cubicBezTo>
                <a:cubicBezTo>
                  <a:pt x="280" y="530"/>
                  <a:pt x="221" y="589"/>
                  <a:pt x="162" y="589"/>
                </a:cubicBezTo>
                <a:cubicBezTo>
                  <a:pt x="89" y="589"/>
                  <a:pt x="45" y="530"/>
                  <a:pt x="45" y="471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5" y="73"/>
                  <a:pt x="74" y="44"/>
                  <a:pt x="118" y="44"/>
                </a:cubicBezTo>
                <a:cubicBezTo>
                  <a:pt x="162" y="44"/>
                  <a:pt x="192" y="73"/>
                  <a:pt x="192" y="118"/>
                </a:cubicBezTo>
                <a:cubicBezTo>
                  <a:pt x="192" y="471"/>
                  <a:pt x="192" y="471"/>
                  <a:pt x="192" y="471"/>
                </a:cubicBezTo>
                <a:cubicBezTo>
                  <a:pt x="192" y="486"/>
                  <a:pt x="177" y="515"/>
                  <a:pt x="162" y="515"/>
                </a:cubicBezTo>
                <a:cubicBezTo>
                  <a:pt x="133" y="515"/>
                  <a:pt x="118" y="486"/>
                  <a:pt x="118" y="471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74" y="515"/>
                  <a:pt x="118" y="545"/>
                  <a:pt x="162" y="545"/>
                </a:cubicBezTo>
                <a:cubicBezTo>
                  <a:pt x="207" y="545"/>
                  <a:pt x="236" y="515"/>
                  <a:pt x="236" y="471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6" y="59"/>
                  <a:pt x="177" y="0"/>
                  <a:pt x="118" y="0"/>
                </a:cubicBezTo>
                <a:cubicBezTo>
                  <a:pt x="59" y="0"/>
                  <a:pt x="0" y="59"/>
                  <a:pt x="0" y="118"/>
                </a:cubicBezTo>
                <a:cubicBezTo>
                  <a:pt x="0" y="486"/>
                  <a:pt x="0" y="486"/>
                  <a:pt x="0" y="486"/>
                </a:cubicBezTo>
                <a:cubicBezTo>
                  <a:pt x="15" y="574"/>
                  <a:pt x="74" y="633"/>
                  <a:pt x="162" y="633"/>
                </a:cubicBezTo>
                <a:cubicBezTo>
                  <a:pt x="236" y="633"/>
                  <a:pt x="309" y="574"/>
                  <a:pt x="309" y="486"/>
                </a:cubicBezTo>
                <a:cubicBezTo>
                  <a:pt x="309" y="73"/>
                  <a:pt x="309" y="73"/>
                  <a:pt x="309" y="73"/>
                </a:cubicBezTo>
                <a:lnTo>
                  <a:pt x="280" y="73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稻壳儿小白白(http://dwz.cn/Wu2UP)"/>
          <p:cNvSpPr>
            <a:spLocks noChangeArrowheads="1"/>
          </p:cNvSpPr>
          <p:nvPr/>
        </p:nvSpPr>
        <p:spPr bwMode="auto">
          <a:xfrm>
            <a:off x="2977787" y="3096255"/>
            <a:ext cx="474134" cy="474134"/>
          </a:xfrm>
          <a:custGeom>
            <a:avLst/>
            <a:gdLst>
              <a:gd name="T0" fmla="*/ 164586 w 590"/>
              <a:gd name="T1" fmla="*/ 148626 h 589"/>
              <a:gd name="T2" fmla="*/ 201681 w 590"/>
              <a:gd name="T3" fmla="*/ 116880 h 589"/>
              <a:gd name="T4" fmla="*/ 180432 w 590"/>
              <a:gd name="T5" fmla="*/ 116880 h 589"/>
              <a:gd name="T6" fmla="*/ 100840 w 590"/>
              <a:gd name="T7" fmla="*/ 37156 h 589"/>
              <a:gd name="T8" fmla="*/ 100840 w 590"/>
              <a:gd name="T9" fmla="*/ 0 h 589"/>
              <a:gd name="T10" fmla="*/ 0 w 590"/>
              <a:gd name="T11" fmla="*/ 100647 h 589"/>
              <a:gd name="T12" fmla="*/ 37095 w 590"/>
              <a:gd name="T13" fmla="*/ 100647 h 589"/>
              <a:gd name="T14" fmla="*/ 116687 w 590"/>
              <a:gd name="T15" fmla="*/ 180371 h 589"/>
              <a:gd name="T16" fmla="*/ 116687 w 590"/>
              <a:gd name="T17" fmla="*/ 201655 h 589"/>
              <a:gd name="T18" fmla="*/ 148379 w 590"/>
              <a:gd name="T19" fmla="*/ 164498 h 589"/>
              <a:gd name="T20" fmla="*/ 206723 w 590"/>
              <a:gd name="T21" fmla="*/ 212116 h 589"/>
              <a:gd name="T22" fmla="*/ 212125 w 590"/>
              <a:gd name="T23" fmla="*/ 207066 h 589"/>
              <a:gd name="T24" fmla="*/ 164586 w 590"/>
              <a:gd name="T25" fmla="*/ 148626 h 589"/>
              <a:gd name="T26" fmla="*/ 127131 w 590"/>
              <a:gd name="T27" fmla="*/ 169909 h 589"/>
              <a:gd name="T28" fmla="*/ 47899 w 590"/>
              <a:gd name="T29" fmla="*/ 90185 h 589"/>
              <a:gd name="T30" fmla="*/ 90396 w 590"/>
              <a:gd name="T31" fmla="*/ 47618 h 589"/>
              <a:gd name="T32" fmla="*/ 169628 w 590"/>
              <a:gd name="T33" fmla="*/ 127342 h 589"/>
              <a:gd name="T34" fmla="*/ 127131 w 590"/>
              <a:gd name="T35" fmla="*/ 169909 h 58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590" h="589">
                <a:moveTo>
                  <a:pt x="457" y="412"/>
                </a:moveTo>
                <a:lnTo>
                  <a:pt x="560" y="324"/>
                </a:lnTo>
                <a:lnTo>
                  <a:pt x="501" y="324"/>
                </a:lnTo>
                <a:lnTo>
                  <a:pt x="280" y="103"/>
                </a:lnTo>
                <a:lnTo>
                  <a:pt x="280" y="0"/>
                </a:lnTo>
                <a:lnTo>
                  <a:pt x="0" y="279"/>
                </a:lnTo>
                <a:lnTo>
                  <a:pt x="103" y="279"/>
                </a:lnTo>
                <a:lnTo>
                  <a:pt x="324" y="500"/>
                </a:lnTo>
                <a:lnTo>
                  <a:pt x="324" y="559"/>
                </a:lnTo>
                <a:lnTo>
                  <a:pt x="412" y="456"/>
                </a:lnTo>
                <a:lnTo>
                  <a:pt x="574" y="588"/>
                </a:lnTo>
                <a:lnTo>
                  <a:pt x="589" y="574"/>
                </a:lnTo>
                <a:lnTo>
                  <a:pt x="457" y="412"/>
                </a:lnTo>
                <a:close/>
                <a:moveTo>
                  <a:pt x="353" y="471"/>
                </a:moveTo>
                <a:lnTo>
                  <a:pt x="133" y="250"/>
                </a:lnTo>
                <a:lnTo>
                  <a:pt x="251" y="132"/>
                </a:lnTo>
                <a:lnTo>
                  <a:pt x="471" y="353"/>
                </a:lnTo>
                <a:lnTo>
                  <a:pt x="353" y="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稻壳儿小白白(http://dwz.cn/Wu2UP)"/>
          <p:cNvSpPr>
            <a:spLocks noChangeArrowheads="1"/>
          </p:cNvSpPr>
          <p:nvPr/>
        </p:nvSpPr>
        <p:spPr bwMode="auto">
          <a:xfrm>
            <a:off x="2126886" y="3130122"/>
            <a:ext cx="510115" cy="486833"/>
          </a:xfrm>
          <a:custGeom>
            <a:avLst/>
            <a:gdLst>
              <a:gd name="T0" fmla="*/ 223201 w 634"/>
              <a:gd name="T1" fmla="*/ 5057 h 604"/>
              <a:gd name="T2" fmla="*/ 223201 w 634"/>
              <a:gd name="T3" fmla="*/ 5057 h 604"/>
              <a:gd name="T4" fmla="*/ 191109 w 634"/>
              <a:gd name="T5" fmla="*/ 5057 h 604"/>
              <a:gd name="T6" fmla="*/ 69232 w 634"/>
              <a:gd name="T7" fmla="*/ 127505 h 604"/>
              <a:gd name="T8" fmla="*/ 26683 w 634"/>
              <a:gd name="T9" fmla="*/ 159653 h 604"/>
              <a:gd name="T10" fmla="*/ 0 w 634"/>
              <a:gd name="T11" fmla="*/ 175546 h 604"/>
              <a:gd name="T12" fmla="*/ 90506 w 634"/>
              <a:gd name="T13" fmla="*/ 180964 h 604"/>
              <a:gd name="T14" fmla="*/ 100963 w 634"/>
              <a:gd name="T15" fmla="*/ 154235 h 604"/>
              <a:gd name="T16" fmla="*/ 223201 w 634"/>
              <a:gd name="T17" fmla="*/ 37204 h 604"/>
              <a:gd name="T18" fmla="*/ 223201 w 634"/>
              <a:gd name="T19" fmla="*/ 5057 h 604"/>
              <a:gd name="T20" fmla="*/ 85098 w 634"/>
              <a:gd name="T21" fmla="*/ 175546 h 604"/>
              <a:gd name="T22" fmla="*/ 85098 w 634"/>
              <a:gd name="T23" fmla="*/ 175546 h 604"/>
              <a:gd name="T24" fmla="*/ 26683 w 634"/>
              <a:gd name="T25" fmla="*/ 180964 h 604"/>
              <a:gd name="T26" fmla="*/ 37140 w 634"/>
              <a:gd name="T27" fmla="*/ 164710 h 604"/>
              <a:gd name="T28" fmla="*/ 79689 w 634"/>
              <a:gd name="T29" fmla="*/ 138342 h 604"/>
              <a:gd name="T30" fmla="*/ 90506 w 634"/>
              <a:gd name="T31" fmla="*/ 148817 h 604"/>
              <a:gd name="T32" fmla="*/ 85098 w 634"/>
              <a:gd name="T33" fmla="*/ 175546 h 604"/>
              <a:gd name="T34" fmla="*/ 95555 w 634"/>
              <a:gd name="T35" fmla="*/ 138342 h 604"/>
              <a:gd name="T36" fmla="*/ 95555 w 634"/>
              <a:gd name="T37" fmla="*/ 138342 h 604"/>
              <a:gd name="T38" fmla="*/ 90506 w 634"/>
              <a:gd name="T39" fmla="*/ 127505 h 604"/>
              <a:gd name="T40" fmla="*/ 100963 w 634"/>
              <a:gd name="T41" fmla="*/ 111612 h 604"/>
              <a:gd name="T42" fmla="*/ 111781 w 634"/>
              <a:gd name="T43" fmla="*/ 122449 h 604"/>
              <a:gd name="T44" fmla="*/ 95555 w 634"/>
              <a:gd name="T45" fmla="*/ 138342 h 604"/>
              <a:gd name="T46" fmla="*/ 212384 w 634"/>
              <a:gd name="T47" fmla="*/ 26368 h 604"/>
              <a:gd name="T48" fmla="*/ 212384 w 634"/>
              <a:gd name="T49" fmla="*/ 26368 h 604"/>
              <a:gd name="T50" fmla="*/ 122238 w 634"/>
              <a:gd name="T51" fmla="*/ 111612 h 604"/>
              <a:gd name="T52" fmla="*/ 111781 w 634"/>
              <a:gd name="T53" fmla="*/ 106194 h 604"/>
              <a:gd name="T54" fmla="*/ 201927 w 634"/>
              <a:gd name="T55" fmla="*/ 15893 h 604"/>
              <a:gd name="T56" fmla="*/ 212384 w 634"/>
              <a:gd name="T57" fmla="*/ 15893 h 604"/>
              <a:gd name="T58" fmla="*/ 212384 w 634"/>
              <a:gd name="T59" fmla="*/ 26368 h 60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34" h="604">
                <a:moveTo>
                  <a:pt x="619" y="14"/>
                </a:moveTo>
                <a:lnTo>
                  <a:pt x="619" y="14"/>
                </a:lnTo>
                <a:cubicBezTo>
                  <a:pt x="589" y="0"/>
                  <a:pt x="560" y="0"/>
                  <a:pt x="530" y="14"/>
                </a:cubicBezTo>
                <a:cubicBezTo>
                  <a:pt x="192" y="353"/>
                  <a:pt x="192" y="353"/>
                  <a:pt x="192" y="353"/>
                </a:cubicBezTo>
                <a:cubicBezTo>
                  <a:pt x="162" y="353"/>
                  <a:pt x="103" y="368"/>
                  <a:pt x="74" y="442"/>
                </a:cubicBezTo>
                <a:cubicBezTo>
                  <a:pt x="59" y="486"/>
                  <a:pt x="0" y="486"/>
                  <a:pt x="0" y="486"/>
                </a:cubicBezTo>
                <a:cubicBezTo>
                  <a:pt x="103" y="603"/>
                  <a:pt x="236" y="530"/>
                  <a:pt x="251" y="501"/>
                </a:cubicBezTo>
                <a:cubicBezTo>
                  <a:pt x="280" y="486"/>
                  <a:pt x="280" y="456"/>
                  <a:pt x="280" y="427"/>
                </a:cubicBezTo>
                <a:cubicBezTo>
                  <a:pt x="619" y="103"/>
                  <a:pt x="619" y="103"/>
                  <a:pt x="619" y="103"/>
                </a:cubicBezTo>
                <a:cubicBezTo>
                  <a:pt x="633" y="73"/>
                  <a:pt x="633" y="44"/>
                  <a:pt x="619" y="14"/>
                </a:cubicBezTo>
                <a:close/>
                <a:moveTo>
                  <a:pt x="236" y="486"/>
                </a:moveTo>
                <a:lnTo>
                  <a:pt x="236" y="486"/>
                </a:lnTo>
                <a:cubicBezTo>
                  <a:pt x="207" y="501"/>
                  <a:pt x="118" y="530"/>
                  <a:pt x="74" y="501"/>
                </a:cubicBezTo>
                <a:cubicBezTo>
                  <a:pt x="74" y="501"/>
                  <a:pt x="89" y="486"/>
                  <a:pt x="103" y="456"/>
                </a:cubicBezTo>
                <a:cubicBezTo>
                  <a:pt x="133" y="368"/>
                  <a:pt x="221" y="383"/>
                  <a:pt x="221" y="383"/>
                </a:cubicBezTo>
                <a:cubicBezTo>
                  <a:pt x="251" y="412"/>
                  <a:pt x="251" y="412"/>
                  <a:pt x="251" y="412"/>
                </a:cubicBezTo>
                <a:cubicBezTo>
                  <a:pt x="251" y="412"/>
                  <a:pt x="265" y="442"/>
                  <a:pt x="236" y="486"/>
                </a:cubicBezTo>
                <a:close/>
                <a:moveTo>
                  <a:pt x="265" y="383"/>
                </a:moveTo>
                <a:lnTo>
                  <a:pt x="265" y="383"/>
                </a:lnTo>
                <a:lnTo>
                  <a:pt x="251" y="353"/>
                </a:lnTo>
                <a:cubicBezTo>
                  <a:pt x="280" y="309"/>
                  <a:pt x="280" y="309"/>
                  <a:pt x="280" y="309"/>
                </a:cubicBezTo>
                <a:cubicBezTo>
                  <a:pt x="310" y="339"/>
                  <a:pt x="310" y="339"/>
                  <a:pt x="310" y="339"/>
                </a:cubicBezTo>
                <a:lnTo>
                  <a:pt x="265" y="383"/>
                </a:lnTo>
                <a:close/>
                <a:moveTo>
                  <a:pt x="589" y="73"/>
                </a:moveTo>
                <a:lnTo>
                  <a:pt x="589" y="73"/>
                </a:lnTo>
                <a:cubicBezTo>
                  <a:pt x="339" y="309"/>
                  <a:pt x="339" y="309"/>
                  <a:pt x="339" y="309"/>
                </a:cubicBezTo>
                <a:cubicBezTo>
                  <a:pt x="310" y="294"/>
                  <a:pt x="310" y="294"/>
                  <a:pt x="310" y="294"/>
                </a:cubicBezTo>
                <a:cubicBezTo>
                  <a:pt x="560" y="44"/>
                  <a:pt x="560" y="44"/>
                  <a:pt x="560" y="44"/>
                </a:cubicBezTo>
                <a:cubicBezTo>
                  <a:pt x="574" y="30"/>
                  <a:pt x="574" y="30"/>
                  <a:pt x="589" y="44"/>
                </a:cubicBezTo>
                <a:cubicBezTo>
                  <a:pt x="589" y="44"/>
                  <a:pt x="589" y="59"/>
                  <a:pt x="58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稻壳儿小白白(http://dwz.cn/Wu2UP)"/>
          <p:cNvSpPr>
            <a:spLocks noChangeArrowheads="1"/>
          </p:cNvSpPr>
          <p:nvPr/>
        </p:nvSpPr>
        <p:spPr bwMode="auto">
          <a:xfrm>
            <a:off x="9693969" y="2266523"/>
            <a:ext cx="165099" cy="510116"/>
          </a:xfrm>
          <a:custGeom>
            <a:avLst/>
            <a:gdLst>
              <a:gd name="T0" fmla="*/ 57905 w 207"/>
              <a:gd name="T1" fmla="*/ 0 h 634"/>
              <a:gd name="T2" fmla="*/ 57905 w 207"/>
              <a:gd name="T3" fmla="*/ 0 h 634"/>
              <a:gd name="T4" fmla="*/ 15727 w 207"/>
              <a:gd name="T5" fmla="*/ 0 h 634"/>
              <a:gd name="T6" fmla="*/ 0 w 207"/>
              <a:gd name="T7" fmla="*/ 10457 h 634"/>
              <a:gd name="T8" fmla="*/ 0 w 207"/>
              <a:gd name="T9" fmla="*/ 169829 h 634"/>
              <a:gd name="T10" fmla="*/ 31455 w 207"/>
              <a:gd name="T11" fmla="*/ 217785 h 634"/>
              <a:gd name="T12" fmla="*/ 42178 w 207"/>
              <a:gd name="T13" fmla="*/ 217785 h 634"/>
              <a:gd name="T14" fmla="*/ 73633 w 207"/>
              <a:gd name="T15" fmla="*/ 169829 h 634"/>
              <a:gd name="T16" fmla="*/ 73633 w 207"/>
              <a:gd name="T17" fmla="*/ 10457 h 634"/>
              <a:gd name="T18" fmla="*/ 57905 w 207"/>
              <a:gd name="T19" fmla="*/ 0 h 634"/>
              <a:gd name="T20" fmla="*/ 36816 w 207"/>
              <a:gd name="T21" fmla="*/ 207328 h 634"/>
              <a:gd name="T22" fmla="*/ 36816 w 207"/>
              <a:gd name="T23" fmla="*/ 207328 h 634"/>
              <a:gd name="T24" fmla="*/ 15727 w 207"/>
              <a:gd name="T25" fmla="*/ 169829 h 634"/>
              <a:gd name="T26" fmla="*/ 57905 w 207"/>
              <a:gd name="T27" fmla="*/ 169829 h 634"/>
              <a:gd name="T28" fmla="*/ 36816 w 207"/>
              <a:gd name="T29" fmla="*/ 207328 h 634"/>
              <a:gd name="T30" fmla="*/ 57905 w 207"/>
              <a:gd name="T31" fmla="*/ 153964 h 634"/>
              <a:gd name="T32" fmla="*/ 57905 w 207"/>
              <a:gd name="T33" fmla="*/ 153964 h 634"/>
              <a:gd name="T34" fmla="*/ 15727 w 207"/>
              <a:gd name="T35" fmla="*/ 153964 h 634"/>
              <a:gd name="T36" fmla="*/ 15727 w 207"/>
              <a:gd name="T37" fmla="*/ 63821 h 634"/>
              <a:gd name="T38" fmla="*/ 57905 w 207"/>
              <a:gd name="T39" fmla="*/ 63821 h 634"/>
              <a:gd name="T40" fmla="*/ 57905 w 207"/>
              <a:gd name="T41" fmla="*/ 153964 h 634"/>
              <a:gd name="T42" fmla="*/ 57905 w 207"/>
              <a:gd name="T43" fmla="*/ 47956 h 634"/>
              <a:gd name="T44" fmla="*/ 57905 w 207"/>
              <a:gd name="T45" fmla="*/ 47956 h 634"/>
              <a:gd name="T46" fmla="*/ 15727 w 207"/>
              <a:gd name="T47" fmla="*/ 47956 h 634"/>
              <a:gd name="T48" fmla="*/ 15727 w 207"/>
              <a:gd name="T49" fmla="*/ 21274 h 634"/>
              <a:gd name="T50" fmla="*/ 21089 w 207"/>
              <a:gd name="T51" fmla="*/ 10457 h 634"/>
              <a:gd name="T52" fmla="*/ 52544 w 207"/>
              <a:gd name="T53" fmla="*/ 10457 h 634"/>
              <a:gd name="T54" fmla="*/ 57905 w 207"/>
              <a:gd name="T55" fmla="*/ 21274 h 634"/>
              <a:gd name="T56" fmla="*/ 57905 w 207"/>
              <a:gd name="T57" fmla="*/ 47956 h 63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07" h="634">
                <a:moveTo>
                  <a:pt x="162" y="0"/>
                </a:moveTo>
                <a:lnTo>
                  <a:pt x="162" y="0"/>
                </a:lnTo>
                <a:cubicBezTo>
                  <a:pt x="44" y="0"/>
                  <a:pt x="44" y="0"/>
                  <a:pt x="44" y="0"/>
                </a:cubicBezTo>
                <a:cubicBezTo>
                  <a:pt x="15" y="0"/>
                  <a:pt x="0" y="15"/>
                  <a:pt x="0" y="29"/>
                </a:cubicBezTo>
                <a:cubicBezTo>
                  <a:pt x="0" y="471"/>
                  <a:pt x="0" y="471"/>
                  <a:pt x="0" y="471"/>
                </a:cubicBezTo>
                <a:cubicBezTo>
                  <a:pt x="88" y="604"/>
                  <a:pt x="88" y="604"/>
                  <a:pt x="88" y="604"/>
                </a:cubicBezTo>
                <a:cubicBezTo>
                  <a:pt x="88" y="633"/>
                  <a:pt x="118" y="633"/>
                  <a:pt x="118" y="604"/>
                </a:cubicBezTo>
                <a:cubicBezTo>
                  <a:pt x="206" y="471"/>
                  <a:pt x="206" y="471"/>
                  <a:pt x="206" y="471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6" y="15"/>
                  <a:pt x="192" y="0"/>
                  <a:pt x="162" y="0"/>
                </a:cubicBezTo>
                <a:close/>
                <a:moveTo>
                  <a:pt x="103" y="575"/>
                </a:moveTo>
                <a:lnTo>
                  <a:pt x="103" y="575"/>
                </a:lnTo>
                <a:cubicBezTo>
                  <a:pt x="44" y="471"/>
                  <a:pt x="44" y="471"/>
                  <a:pt x="44" y="471"/>
                </a:cubicBezTo>
                <a:cubicBezTo>
                  <a:pt x="162" y="471"/>
                  <a:pt x="162" y="471"/>
                  <a:pt x="162" y="471"/>
                </a:cubicBezTo>
                <a:lnTo>
                  <a:pt x="103" y="575"/>
                </a:ln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18" y="427"/>
                  <a:pt x="59" y="427"/>
                  <a:pt x="44" y="427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162" y="177"/>
                  <a:pt x="162" y="177"/>
                  <a:pt x="162" y="177"/>
                </a:cubicBezTo>
                <a:lnTo>
                  <a:pt x="162" y="427"/>
                </a:lnTo>
                <a:close/>
                <a:moveTo>
                  <a:pt x="162" y="133"/>
                </a:moveTo>
                <a:lnTo>
                  <a:pt x="162" y="133"/>
                </a:lnTo>
                <a:cubicBezTo>
                  <a:pt x="44" y="133"/>
                  <a:pt x="44" y="133"/>
                  <a:pt x="44" y="133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29"/>
                  <a:pt x="44" y="29"/>
                  <a:pt x="59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62" y="29"/>
                  <a:pt x="162" y="29"/>
                  <a:pt x="162" y="59"/>
                </a:cubicBezTo>
                <a:lnTo>
                  <a:pt x="162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稻壳儿小白白(http://dwz.cn/Wu2UP)"/>
          <p:cNvSpPr>
            <a:spLocks noChangeArrowheads="1"/>
          </p:cNvSpPr>
          <p:nvPr/>
        </p:nvSpPr>
        <p:spPr bwMode="auto">
          <a:xfrm>
            <a:off x="8701253" y="2266523"/>
            <a:ext cx="510115" cy="495299"/>
          </a:xfrm>
          <a:custGeom>
            <a:avLst/>
            <a:gdLst>
              <a:gd name="T0" fmla="*/ 212384 w 634"/>
              <a:gd name="T1" fmla="*/ 84625 h 619"/>
              <a:gd name="T2" fmla="*/ 212384 w 634"/>
              <a:gd name="T3" fmla="*/ 84625 h 619"/>
              <a:gd name="T4" fmla="*/ 212384 w 634"/>
              <a:gd name="T5" fmla="*/ 195427 h 619"/>
              <a:gd name="T6" fmla="*/ 196518 w 634"/>
              <a:gd name="T7" fmla="*/ 211205 h 619"/>
              <a:gd name="T8" fmla="*/ 32092 w 634"/>
              <a:gd name="T9" fmla="*/ 211205 h 619"/>
              <a:gd name="T10" fmla="*/ 16226 w 634"/>
              <a:gd name="T11" fmla="*/ 195427 h 619"/>
              <a:gd name="T12" fmla="*/ 16226 w 634"/>
              <a:gd name="T13" fmla="*/ 26535 h 619"/>
              <a:gd name="T14" fmla="*/ 32092 w 634"/>
              <a:gd name="T15" fmla="*/ 10399 h 619"/>
              <a:gd name="T16" fmla="*/ 143512 w 634"/>
              <a:gd name="T17" fmla="*/ 10399 h 619"/>
              <a:gd name="T18" fmla="*/ 143512 w 634"/>
              <a:gd name="T19" fmla="*/ 0 h 619"/>
              <a:gd name="T20" fmla="*/ 32092 w 634"/>
              <a:gd name="T21" fmla="*/ 0 h 619"/>
              <a:gd name="T22" fmla="*/ 0 w 634"/>
              <a:gd name="T23" fmla="*/ 26535 h 619"/>
              <a:gd name="T24" fmla="*/ 0 w 634"/>
              <a:gd name="T25" fmla="*/ 195427 h 619"/>
              <a:gd name="T26" fmla="*/ 32092 w 634"/>
              <a:gd name="T27" fmla="*/ 221603 h 619"/>
              <a:gd name="T28" fmla="*/ 196518 w 634"/>
              <a:gd name="T29" fmla="*/ 221603 h 619"/>
              <a:gd name="T30" fmla="*/ 228249 w 634"/>
              <a:gd name="T31" fmla="*/ 195427 h 619"/>
              <a:gd name="T32" fmla="*/ 228249 w 634"/>
              <a:gd name="T33" fmla="*/ 84625 h 619"/>
              <a:gd name="T34" fmla="*/ 212384 w 634"/>
              <a:gd name="T35" fmla="*/ 84625 h 619"/>
              <a:gd name="T36" fmla="*/ 58415 w 634"/>
              <a:gd name="T37" fmla="*/ 126938 h 619"/>
              <a:gd name="T38" fmla="*/ 58415 w 634"/>
              <a:gd name="T39" fmla="*/ 126938 h 619"/>
              <a:gd name="T40" fmla="*/ 26683 w 634"/>
              <a:gd name="T41" fmla="*/ 185028 h 619"/>
              <a:gd name="T42" fmla="*/ 37140 w 634"/>
              <a:gd name="T43" fmla="*/ 195427 h 619"/>
              <a:gd name="T44" fmla="*/ 100963 w 634"/>
              <a:gd name="T45" fmla="*/ 163872 h 619"/>
              <a:gd name="T46" fmla="*/ 106372 w 634"/>
              <a:gd name="T47" fmla="*/ 163872 h 619"/>
              <a:gd name="T48" fmla="*/ 217792 w 634"/>
              <a:gd name="T49" fmla="*/ 52711 h 619"/>
              <a:gd name="T50" fmla="*/ 217792 w 634"/>
              <a:gd name="T51" fmla="*/ 31555 h 619"/>
              <a:gd name="T52" fmla="*/ 191109 w 634"/>
              <a:gd name="T53" fmla="*/ 10399 h 619"/>
              <a:gd name="T54" fmla="*/ 169835 w 634"/>
              <a:gd name="T55" fmla="*/ 10399 h 619"/>
              <a:gd name="T56" fmla="*/ 63823 w 634"/>
              <a:gd name="T57" fmla="*/ 116180 h 619"/>
              <a:gd name="T58" fmla="*/ 58415 w 634"/>
              <a:gd name="T59" fmla="*/ 126938 h 619"/>
              <a:gd name="T60" fmla="*/ 175244 w 634"/>
              <a:gd name="T61" fmla="*/ 26535 h 619"/>
              <a:gd name="T62" fmla="*/ 175244 w 634"/>
              <a:gd name="T63" fmla="*/ 26535 h 619"/>
              <a:gd name="T64" fmla="*/ 186061 w 634"/>
              <a:gd name="T65" fmla="*/ 26535 h 619"/>
              <a:gd name="T66" fmla="*/ 201927 w 634"/>
              <a:gd name="T67" fmla="*/ 36934 h 619"/>
              <a:gd name="T68" fmla="*/ 201927 w 634"/>
              <a:gd name="T69" fmla="*/ 47691 h 619"/>
              <a:gd name="T70" fmla="*/ 186061 w 634"/>
              <a:gd name="T71" fmla="*/ 63469 h 619"/>
              <a:gd name="T72" fmla="*/ 164787 w 634"/>
              <a:gd name="T73" fmla="*/ 36934 h 619"/>
              <a:gd name="T74" fmla="*/ 175244 w 634"/>
              <a:gd name="T75" fmla="*/ 26535 h 619"/>
              <a:gd name="T76" fmla="*/ 154330 w 634"/>
              <a:gd name="T77" fmla="*/ 47691 h 619"/>
              <a:gd name="T78" fmla="*/ 154330 w 634"/>
              <a:gd name="T79" fmla="*/ 47691 h 619"/>
              <a:gd name="T80" fmla="*/ 175244 w 634"/>
              <a:gd name="T81" fmla="*/ 73868 h 619"/>
              <a:gd name="T82" fmla="*/ 95915 w 634"/>
              <a:gd name="T83" fmla="*/ 153114 h 619"/>
              <a:gd name="T84" fmla="*/ 74641 w 634"/>
              <a:gd name="T85" fmla="*/ 126938 h 619"/>
              <a:gd name="T86" fmla="*/ 154330 w 634"/>
              <a:gd name="T87" fmla="*/ 47691 h 619"/>
              <a:gd name="T88" fmla="*/ 85098 w 634"/>
              <a:gd name="T89" fmla="*/ 158493 h 619"/>
              <a:gd name="T90" fmla="*/ 85098 w 634"/>
              <a:gd name="T91" fmla="*/ 158493 h 619"/>
              <a:gd name="T92" fmla="*/ 47958 w 634"/>
              <a:gd name="T93" fmla="*/ 185028 h 619"/>
              <a:gd name="T94" fmla="*/ 42549 w 634"/>
              <a:gd name="T95" fmla="*/ 179649 h 619"/>
              <a:gd name="T96" fmla="*/ 63823 w 634"/>
              <a:gd name="T97" fmla="*/ 142715 h 619"/>
              <a:gd name="T98" fmla="*/ 85098 w 634"/>
              <a:gd name="T99" fmla="*/ 158493 h 61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34" h="619">
                <a:moveTo>
                  <a:pt x="589" y="236"/>
                </a:moveTo>
                <a:lnTo>
                  <a:pt x="589" y="236"/>
                </a:lnTo>
                <a:cubicBezTo>
                  <a:pt x="589" y="545"/>
                  <a:pt x="589" y="545"/>
                  <a:pt x="589" y="545"/>
                </a:cubicBezTo>
                <a:cubicBezTo>
                  <a:pt x="589" y="559"/>
                  <a:pt x="575" y="589"/>
                  <a:pt x="545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398" y="29"/>
                  <a:pt x="398" y="29"/>
                  <a:pt x="398" y="29"/>
                </a:cubicBezTo>
                <a:cubicBezTo>
                  <a:pt x="398" y="0"/>
                  <a:pt x="398" y="0"/>
                  <a:pt x="39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45" y="618"/>
                  <a:pt x="545" y="618"/>
                  <a:pt x="545" y="618"/>
                </a:cubicBezTo>
                <a:cubicBezTo>
                  <a:pt x="589" y="618"/>
                  <a:pt x="633" y="589"/>
                  <a:pt x="633" y="545"/>
                </a:cubicBezTo>
                <a:cubicBezTo>
                  <a:pt x="633" y="236"/>
                  <a:pt x="633" y="236"/>
                  <a:pt x="633" y="236"/>
                </a:cubicBezTo>
                <a:lnTo>
                  <a:pt x="589" y="236"/>
                </a:lnTo>
                <a:close/>
                <a:moveTo>
                  <a:pt x="162" y="354"/>
                </a:moveTo>
                <a:lnTo>
                  <a:pt x="162" y="354"/>
                </a:lnTo>
                <a:cubicBezTo>
                  <a:pt x="74" y="516"/>
                  <a:pt x="74" y="516"/>
                  <a:pt x="74" y="516"/>
                </a:cubicBezTo>
                <a:cubicBezTo>
                  <a:pt x="74" y="545"/>
                  <a:pt x="89" y="559"/>
                  <a:pt x="103" y="545"/>
                </a:cubicBezTo>
                <a:cubicBezTo>
                  <a:pt x="280" y="457"/>
                  <a:pt x="280" y="457"/>
                  <a:pt x="280" y="457"/>
                </a:cubicBezTo>
                <a:lnTo>
                  <a:pt x="295" y="457"/>
                </a:lnTo>
                <a:cubicBezTo>
                  <a:pt x="604" y="147"/>
                  <a:pt x="604" y="147"/>
                  <a:pt x="604" y="147"/>
                </a:cubicBezTo>
                <a:cubicBezTo>
                  <a:pt x="619" y="133"/>
                  <a:pt x="619" y="103"/>
                  <a:pt x="604" y="88"/>
                </a:cubicBezTo>
                <a:cubicBezTo>
                  <a:pt x="530" y="29"/>
                  <a:pt x="530" y="29"/>
                  <a:pt x="530" y="29"/>
                </a:cubicBezTo>
                <a:cubicBezTo>
                  <a:pt x="516" y="15"/>
                  <a:pt x="486" y="15"/>
                  <a:pt x="471" y="29"/>
                </a:cubicBezTo>
                <a:cubicBezTo>
                  <a:pt x="177" y="324"/>
                  <a:pt x="177" y="324"/>
                  <a:pt x="177" y="324"/>
                </a:cubicBezTo>
                <a:cubicBezTo>
                  <a:pt x="162" y="339"/>
                  <a:pt x="162" y="339"/>
                  <a:pt x="162" y="354"/>
                </a:cubicBezTo>
                <a:close/>
                <a:moveTo>
                  <a:pt x="486" y="74"/>
                </a:moveTo>
                <a:lnTo>
                  <a:pt x="486" y="74"/>
                </a:lnTo>
                <a:cubicBezTo>
                  <a:pt x="501" y="59"/>
                  <a:pt x="516" y="59"/>
                  <a:pt x="516" y="74"/>
                </a:cubicBezTo>
                <a:cubicBezTo>
                  <a:pt x="560" y="103"/>
                  <a:pt x="560" y="103"/>
                  <a:pt x="560" y="103"/>
                </a:cubicBezTo>
                <a:cubicBezTo>
                  <a:pt x="575" y="118"/>
                  <a:pt x="575" y="133"/>
                  <a:pt x="560" y="133"/>
                </a:cubicBezTo>
                <a:cubicBezTo>
                  <a:pt x="516" y="177"/>
                  <a:pt x="516" y="177"/>
                  <a:pt x="516" y="177"/>
                </a:cubicBezTo>
                <a:cubicBezTo>
                  <a:pt x="457" y="103"/>
                  <a:pt x="457" y="103"/>
                  <a:pt x="457" y="103"/>
                </a:cubicBezTo>
                <a:lnTo>
                  <a:pt x="486" y="74"/>
                </a:lnTo>
                <a:close/>
                <a:moveTo>
                  <a:pt x="428" y="133"/>
                </a:moveTo>
                <a:lnTo>
                  <a:pt x="428" y="133"/>
                </a:lnTo>
                <a:cubicBezTo>
                  <a:pt x="486" y="206"/>
                  <a:pt x="486" y="206"/>
                  <a:pt x="486" y="206"/>
                </a:cubicBezTo>
                <a:cubicBezTo>
                  <a:pt x="266" y="427"/>
                  <a:pt x="266" y="427"/>
                  <a:pt x="266" y="427"/>
                </a:cubicBezTo>
                <a:cubicBezTo>
                  <a:pt x="251" y="398"/>
                  <a:pt x="207" y="368"/>
                  <a:pt x="207" y="354"/>
                </a:cubicBezTo>
                <a:lnTo>
                  <a:pt x="428" y="133"/>
                </a:lnTo>
                <a:close/>
                <a:moveTo>
                  <a:pt x="236" y="442"/>
                </a:moveTo>
                <a:lnTo>
                  <a:pt x="236" y="442"/>
                </a:lnTo>
                <a:cubicBezTo>
                  <a:pt x="133" y="516"/>
                  <a:pt x="133" y="516"/>
                  <a:pt x="133" y="516"/>
                </a:cubicBezTo>
                <a:cubicBezTo>
                  <a:pt x="118" y="516"/>
                  <a:pt x="118" y="501"/>
                  <a:pt x="118" y="501"/>
                </a:cubicBezTo>
                <a:cubicBezTo>
                  <a:pt x="177" y="398"/>
                  <a:pt x="177" y="398"/>
                  <a:pt x="177" y="398"/>
                </a:cubicBezTo>
                <a:lnTo>
                  <a:pt x="236" y="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稻壳儿小白白(http://dwz.cn/Wu2UP)"/>
          <p:cNvSpPr>
            <a:spLocks noChangeArrowheads="1"/>
          </p:cNvSpPr>
          <p:nvPr/>
        </p:nvSpPr>
        <p:spPr bwMode="auto">
          <a:xfrm>
            <a:off x="7918087" y="2266523"/>
            <a:ext cx="440266" cy="495299"/>
          </a:xfrm>
          <a:custGeom>
            <a:avLst/>
            <a:gdLst>
              <a:gd name="T0" fmla="*/ 149157 w 545"/>
              <a:gd name="T1" fmla="*/ 131958 h 619"/>
              <a:gd name="T2" fmla="*/ 42720 w 545"/>
              <a:gd name="T3" fmla="*/ 137337 h 619"/>
              <a:gd name="T4" fmla="*/ 149157 w 545"/>
              <a:gd name="T5" fmla="*/ 147736 h 619"/>
              <a:gd name="T6" fmla="*/ 149157 w 545"/>
              <a:gd name="T7" fmla="*/ 131958 h 619"/>
              <a:gd name="T8" fmla="*/ 149157 w 545"/>
              <a:gd name="T9" fmla="*/ 168892 h 619"/>
              <a:gd name="T10" fmla="*/ 42720 w 545"/>
              <a:gd name="T11" fmla="*/ 174271 h 619"/>
              <a:gd name="T12" fmla="*/ 149157 w 545"/>
              <a:gd name="T13" fmla="*/ 179649 h 619"/>
              <a:gd name="T14" fmla="*/ 149157 w 545"/>
              <a:gd name="T15" fmla="*/ 168892 h 619"/>
              <a:gd name="T16" fmla="*/ 170517 w 545"/>
              <a:gd name="T17" fmla="*/ 26535 h 619"/>
              <a:gd name="T18" fmla="*/ 149157 w 545"/>
              <a:gd name="T19" fmla="*/ 10399 h 619"/>
              <a:gd name="T20" fmla="*/ 95938 w 545"/>
              <a:gd name="T21" fmla="*/ 0 h 619"/>
              <a:gd name="T22" fmla="*/ 47788 w 545"/>
              <a:gd name="T23" fmla="*/ 10399 h 619"/>
              <a:gd name="T24" fmla="*/ 26428 w 545"/>
              <a:gd name="T25" fmla="*/ 26535 h 619"/>
              <a:gd name="T26" fmla="*/ 0 w 545"/>
              <a:gd name="T27" fmla="*/ 195427 h 619"/>
              <a:gd name="T28" fmla="*/ 170517 w 545"/>
              <a:gd name="T29" fmla="*/ 221603 h 619"/>
              <a:gd name="T30" fmla="*/ 196945 w 545"/>
              <a:gd name="T31" fmla="*/ 52711 h 619"/>
              <a:gd name="T32" fmla="*/ 64080 w 545"/>
              <a:gd name="T33" fmla="*/ 26535 h 619"/>
              <a:gd name="T34" fmla="*/ 80009 w 545"/>
              <a:gd name="T35" fmla="*/ 26535 h 619"/>
              <a:gd name="T36" fmla="*/ 117298 w 545"/>
              <a:gd name="T37" fmla="*/ 26535 h 619"/>
              <a:gd name="T38" fmla="*/ 133227 w 545"/>
              <a:gd name="T39" fmla="*/ 52711 h 619"/>
              <a:gd name="T40" fmla="*/ 64080 w 545"/>
              <a:gd name="T41" fmla="*/ 26535 h 619"/>
              <a:gd name="T42" fmla="*/ 181016 w 545"/>
              <a:gd name="T43" fmla="*/ 195427 h 619"/>
              <a:gd name="T44" fmla="*/ 26428 w 545"/>
              <a:gd name="T45" fmla="*/ 211205 h 619"/>
              <a:gd name="T46" fmla="*/ 10499 w 545"/>
              <a:gd name="T47" fmla="*/ 52711 h 619"/>
              <a:gd name="T48" fmla="*/ 47788 w 545"/>
              <a:gd name="T49" fmla="*/ 42313 h 619"/>
              <a:gd name="T50" fmla="*/ 149157 w 545"/>
              <a:gd name="T51" fmla="*/ 68848 h 619"/>
              <a:gd name="T52" fmla="*/ 170517 w 545"/>
              <a:gd name="T53" fmla="*/ 42313 h 619"/>
              <a:gd name="T54" fmla="*/ 181016 w 545"/>
              <a:gd name="T55" fmla="*/ 195427 h 619"/>
              <a:gd name="T56" fmla="*/ 149157 w 545"/>
              <a:gd name="T57" fmla="*/ 95024 h 619"/>
              <a:gd name="T58" fmla="*/ 42720 w 545"/>
              <a:gd name="T59" fmla="*/ 105782 h 619"/>
              <a:gd name="T60" fmla="*/ 149157 w 545"/>
              <a:gd name="T61" fmla="*/ 110802 h 619"/>
              <a:gd name="T62" fmla="*/ 149157 w 545"/>
              <a:gd name="T63" fmla="*/ 95024 h 61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619">
                <a:moveTo>
                  <a:pt x="412" y="368"/>
                </a:moveTo>
                <a:lnTo>
                  <a:pt x="412" y="368"/>
                </a:lnTo>
                <a:cubicBezTo>
                  <a:pt x="132" y="368"/>
                  <a:pt x="132" y="368"/>
                  <a:pt x="132" y="368"/>
                </a:cubicBezTo>
                <a:cubicBezTo>
                  <a:pt x="118" y="368"/>
                  <a:pt x="118" y="383"/>
                  <a:pt x="118" y="383"/>
                </a:cubicBezTo>
                <a:cubicBezTo>
                  <a:pt x="118" y="398"/>
                  <a:pt x="118" y="412"/>
                  <a:pt x="132" y="412"/>
                </a:cubicBezTo>
                <a:cubicBezTo>
                  <a:pt x="412" y="412"/>
                  <a:pt x="412" y="412"/>
                  <a:pt x="412" y="412"/>
                </a:cubicBezTo>
                <a:cubicBezTo>
                  <a:pt x="412" y="412"/>
                  <a:pt x="427" y="398"/>
                  <a:pt x="427" y="383"/>
                </a:cubicBezTo>
                <a:lnTo>
                  <a:pt x="412" y="368"/>
                </a:ln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118" y="471"/>
                  <a:pt x="118" y="486"/>
                </a:cubicBezTo>
                <a:cubicBezTo>
                  <a:pt x="118" y="501"/>
                  <a:pt x="118" y="501"/>
                  <a:pt x="132" y="501"/>
                </a:cubicBezTo>
                <a:cubicBezTo>
                  <a:pt x="412" y="501"/>
                  <a:pt x="412" y="501"/>
                  <a:pt x="412" y="501"/>
                </a:cubicBezTo>
                <a:cubicBezTo>
                  <a:pt x="412" y="501"/>
                  <a:pt x="427" y="501"/>
                  <a:pt x="427" y="486"/>
                </a:cubicBezTo>
                <a:cubicBezTo>
                  <a:pt x="427" y="471"/>
                  <a:pt x="412" y="471"/>
                  <a:pt x="412" y="471"/>
                </a:cubicBezTo>
                <a:close/>
                <a:moveTo>
                  <a:pt x="471" y="74"/>
                </a:moveTo>
                <a:lnTo>
                  <a:pt x="471" y="74"/>
                </a:lnTo>
                <a:cubicBezTo>
                  <a:pt x="412" y="74"/>
                  <a:pt x="412" y="74"/>
                  <a:pt x="412" y="74"/>
                </a:cubicBezTo>
                <a:cubicBezTo>
                  <a:pt x="412" y="29"/>
                  <a:pt x="412" y="29"/>
                  <a:pt x="412" y="29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39" y="15"/>
                  <a:pt x="309" y="0"/>
                  <a:pt x="265" y="0"/>
                </a:cubicBezTo>
                <a:cubicBezTo>
                  <a:pt x="235" y="0"/>
                  <a:pt x="206" y="15"/>
                  <a:pt x="191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3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515" y="618"/>
                  <a:pt x="544" y="589"/>
                  <a:pt x="544" y="545"/>
                </a:cubicBezTo>
                <a:cubicBezTo>
                  <a:pt x="544" y="147"/>
                  <a:pt x="544" y="147"/>
                  <a:pt x="544" y="147"/>
                </a:cubicBezTo>
                <a:cubicBezTo>
                  <a:pt x="544" y="103"/>
                  <a:pt x="515" y="74"/>
                  <a:pt x="471" y="74"/>
                </a:cubicBezTo>
                <a:close/>
                <a:moveTo>
                  <a:pt x="177" y="74"/>
                </a:moveTo>
                <a:lnTo>
                  <a:pt x="177" y="74"/>
                </a:lnTo>
                <a:cubicBezTo>
                  <a:pt x="221" y="74"/>
                  <a:pt x="221" y="74"/>
                  <a:pt x="221" y="74"/>
                </a:cubicBezTo>
                <a:cubicBezTo>
                  <a:pt x="221" y="59"/>
                  <a:pt x="235" y="29"/>
                  <a:pt x="265" y="29"/>
                </a:cubicBezTo>
                <a:cubicBezTo>
                  <a:pt x="294" y="29"/>
                  <a:pt x="324" y="59"/>
                  <a:pt x="324" y="74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68" y="147"/>
                  <a:pt x="368" y="147"/>
                  <a:pt x="368" y="147"/>
                </a:cubicBezTo>
                <a:cubicBezTo>
                  <a:pt x="177" y="147"/>
                  <a:pt x="177" y="147"/>
                  <a:pt x="177" y="147"/>
                </a:cubicBezTo>
                <a:lnTo>
                  <a:pt x="177" y="74"/>
                </a:lnTo>
                <a:close/>
                <a:moveTo>
                  <a:pt x="500" y="545"/>
                </a:moveTo>
                <a:lnTo>
                  <a:pt x="500" y="545"/>
                </a:lnTo>
                <a:cubicBezTo>
                  <a:pt x="500" y="559"/>
                  <a:pt x="486" y="589"/>
                  <a:pt x="471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412" y="192"/>
                  <a:pt x="412" y="192"/>
                  <a:pt x="412" y="192"/>
                </a:cubicBezTo>
                <a:cubicBezTo>
                  <a:pt x="412" y="118"/>
                  <a:pt x="412" y="118"/>
                  <a:pt x="412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86" y="118"/>
                  <a:pt x="500" y="133"/>
                  <a:pt x="500" y="147"/>
                </a:cubicBezTo>
                <a:lnTo>
                  <a:pt x="500" y="545"/>
                </a:lnTo>
                <a:close/>
                <a:moveTo>
                  <a:pt x="412" y="265"/>
                </a:moveTo>
                <a:lnTo>
                  <a:pt x="412" y="265"/>
                </a:lnTo>
                <a:cubicBezTo>
                  <a:pt x="132" y="265"/>
                  <a:pt x="132" y="265"/>
                  <a:pt x="132" y="265"/>
                </a:cubicBezTo>
                <a:cubicBezTo>
                  <a:pt x="118" y="265"/>
                  <a:pt x="118" y="280"/>
                  <a:pt x="118" y="295"/>
                </a:cubicBezTo>
                <a:cubicBezTo>
                  <a:pt x="118" y="295"/>
                  <a:pt x="118" y="309"/>
                  <a:pt x="132" y="309"/>
                </a:cubicBezTo>
                <a:cubicBezTo>
                  <a:pt x="412" y="309"/>
                  <a:pt x="412" y="309"/>
                  <a:pt x="412" y="309"/>
                </a:cubicBezTo>
                <a:lnTo>
                  <a:pt x="427" y="295"/>
                </a:lnTo>
                <a:cubicBezTo>
                  <a:pt x="427" y="280"/>
                  <a:pt x="412" y="265"/>
                  <a:pt x="412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稻壳儿小白白(http://dwz.cn/Wu2UP)"/>
          <p:cNvSpPr>
            <a:spLocks noChangeArrowheads="1"/>
          </p:cNvSpPr>
          <p:nvPr/>
        </p:nvSpPr>
        <p:spPr bwMode="auto">
          <a:xfrm>
            <a:off x="7069301" y="2266523"/>
            <a:ext cx="495298" cy="495299"/>
          </a:xfrm>
          <a:custGeom>
            <a:avLst/>
            <a:gdLst>
              <a:gd name="T0" fmla="*/ 195434 w 619"/>
              <a:gd name="T1" fmla="*/ 0 h 619"/>
              <a:gd name="T2" fmla="*/ 195434 w 619"/>
              <a:gd name="T3" fmla="*/ 0 h 619"/>
              <a:gd name="T4" fmla="*/ 116185 w 619"/>
              <a:gd name="T5" fmla="*/ 21156 h 619"/>
              <a:gd name="T6" fmla="*/ 105427 w 619"/>
              <a:gd name="T7" fmla="*/ 21156 h 619"/>
              <a:gd name="T8" fmla="*/ 26177 w 619"/>
              <a:gd name="T9" fmla="*/ 0 h 619"/>
              <a:gd name="T10" fmla="*/ 0 w 619"/>
              <a:gd name="T11" fmla="*/ 26535 h 619"/>
              <a:gd name="T12" fmla="*/ 0 w 619"/>
              <a:gd name="T13" fmla="*/ 174271 h 619"/>
              <a:gd name="T14" fmla="*/ 26177 w 619"/>
              <a:gd name="T15" fmla="*/ 200447 h 619"/>
              <a:gd name="T16" fmla="*/ 105427 w 619"/>
              <a:gd name="T17" fmla="*/ 221603 h 619"/>
              <a:gd name="T18" fmla="*/ 116185 w 619"/>
              <a:gd name="T19" fmla="*/ 221603 h 619"/>
              <a:gd name="T20" fmla="*/ 195434 w 619"/>
              <a:gd name="T21" fmla="*/ 200447 h 619"/>
              <a:gd name="T22" fmla="*/ 221611 w 619"/>
              <a:gd name="T23" fmla="*/ 174271 h 619"/>
              <a:gd name="T24" fmla="*/ 221611 w 619"/>
              <a:gd name="T25" fmla="*/ 26535 h 619"/>
              <a:gd name="T26" fmla="*/ 195434 w 619"/>
              <a:gd name="T27" fmla="*/ 0 h 619"/>
              <a:gd name="T28" fmla="*/ 105427 w 619"/>
              <a:gd name="T29" fmla="*/ 211205 h 619"/>
              <a:gd name="T30" fmla="*/ 105427 w 619"/>
              <a:gd name="T31" fmla="*/ 211205 h 619"/>
              <a:gd name="T32" fmla="*/ 26177 w 619"/>
              <a:gd name="T33" fmla="*/ 190048 h 619"/>
              <a:gd name="T34" fmla="*/ 10399 w 619"/>
              <a:gd name="T35" fmla="*/ 174271 h 619"/>
              <a:gd name="T36" fmla="*/ 10399 w 619"/>
              <a:gd name="T37" fmla="*/ 26535 h 619"/>
              <a:gd name="T38" fmla="*/ 26177 w 619"/>
              <a:gd name="T39" fmla="*/ 10399 h 619"/>
              <a:gd name="T40" fmla="*/ 105427 w 619"/>
              <a:gd name="T41" fmla="*/ 31555 h 619"/>
              <a:gd name="T42" fmla="*/ 105427 w 619"/>
              <a:gd name="T43" fmla="*/ 211205 h 619"/>
              <a:gd name="T44" fmla="*/ 211212 w 619"/>
              <a:gd name="T45" fmla="*/ 174271 h 619"/>
              <a:gd name="T46" fmla="*/ 211212 w 619"/>
              <a:gd name="T47" fmla="*/ 174271 h 619"/>
              <a:gd name="T48" fmla="*/ 195434 w 619"/>
              <a:gd name="T49" fmla="*/ 190048 h 619"/>
              <a:gd name="T50" fmla="*/ 116185 w 619"/>
              <a:gd name="T51" fmla="*/ 211205 h 619"/>
              <a:gd name="T52" fmla="*/ 116185 w 619"/>
              <a:gd name="T53" fmla="*/ 31555 h 619"/>
              <a:gd name="T54" fmla="*/ 195434 w 619"/>
              <a:gd name="T55" fmla="*/ 10399 h 619"/>
              <a:gd name="T56" fmla="*/ 211212 w 619"/>
              <a:gd name="T57" fmla="*/ 26535 h 619"/>
              <a:gd name="T58" fmla="*/ 211212 w 619"/>
              <a:gd name="T59" fmla="*/ 174271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稻壳儿小白白(http://dwz.cn/Wu2UP)"/>
          <p:cNvSpPr>
            <a:spLocks noChangeArrowheads="1"/>
          </p:cNvSpPr>
          <p:nvPr/>
        </p:nvSpPr>
        <p:spPr bwMode="auto">
          <a:xfrm>
            <a:off x="6239569" y="2266523"/>
            <a:ext cx="510117" cy="495299"/>
          </a:xfrm>
          <a:custGeom>
            <a:avLst/>
            <a:gdLst>
              <a:gd name="T0" fmla="*/ 201928 w 634"/>
              <a:gd name="T1" fmla="*/ 0 h 619"/>
              <a:gd name="T2" fmla="*/ 201928 w 634"/>
              <a:gd name="T3" fmla="*/ 0 h 619"/>
              <a:gd name="T4" fmla="*/ 32092 w 634"/>
              <a:gd name="T5" fmla="*/ 0 h 619"/>
              <a:gd name="T6" fmla="*/ 0 w 634"/>
              <a:gd name="T7" fmla="*/ 26535 h 619"/>
              <a:gd name="T8" fmla="*/ 0 w 634"/>
              <a:gd name="T9" fmla="*/ 195427 h 619"/>
              <a:gd name="T10" fmla="*/ 32092 w 634"/>
              <a:gd name="T11" fmla="*/ 221603 h 619"/>
              <a:gd name="T12" fmla="*/ 201928 w 634"/>
              <a:gd name="T13" fmla="*/ 221603 h 619"/>
              <a:gd name="T14" fmla="*/ 228250 w 634"/>
              <a:gd name="T15" fmla="*/ 195427 h 619"/>
              <a:gd name="T16" fmla="*/ 228250 w 634"/>
              <a:gd name="T17" fmla="*/ 26535 h 619"/>
              <a:gd name="T18" fmla="*/ 201928 w 634"/>
              <a:gd name="T19" fmla="*/ 0 h 619"/>
              <a:gd name="T20" fmla="*/ 32092 w 634"/>
              <a:gd name="T21" fmla="*/ 211205 h 619"/>
              <a:gd name="T22" fmla="*/ 32092 w 634"/>
              <a:gd name="T23" fmla="*/ 211205 h 619"/>
              <a:gd name="T24" fmla="*/ 16226 w 634"/>
              <a:gd name="T25" fmla="*/ 195427 h 619"/>
              <a:gd name="T26" fmla="*/ 16226 w 634"/>
              <a:gd name="T27" fmla="*/ 190048 h 619"/>
              <a:gd name="T28" fmla="*/ 74641 w 634"/>
              <a:gd name="T29" fmla="*/ 137337 h 619"/>
              <a:gd name="T30" fmla="*/ 143513 w 634"/>
              <a:gd name="T31" fmla="*/ 211205 h 619"/>
              <a:gd name="T32" fmla="*/ 32092 w 634"/>
              <a:gd name="T33" fmla="*/ 211205 h 619"/>
              <a:gd name="T34" fmla="*/ 212385 w 634"/>
              <a:gd name="T35" fmla="*/ 195427 h 619"/>
              <a:gd name="T36" fmla="*/ 212385 w 634"/>
              <a:gd name="T37" fmla="*/ 195427 h 619"/>
              <a:gd name="T38" fmla="*/ 201928 w 634"/>
              <a:gd name="T39" fmla="*/ 211205 h 619"/>
              <a:gd name="T40" fmla="*/ 164787 w 634"/>
              <a:gd name="T41" fmla="*/ 211205 h 619"/>
              <a:gd name="T42" fmla="*/ 111781 w 634"/>
              <a:gd name="T43" fmla="*/ 158493 h 619"/>
              <a:gd name="T44" fmla="*/ 169836 w 634"/>
              <a:gd name="T45" fmla="*/ 95024 h 619"/>
              <a:gd name="T46" fmla="*/ 212385 w 634"/>
              <a:gd name="T47" fmla="*/ 137337 h 619"/>
              <a:gd name="T48" fmla="*/ 212385 w 634"/>
              <a:gd name="T49" fmla="*/ 195427 h 619"/>
              <a:gd name="T50" fmla="*/ 212385 w 634"/>
              <a:gd name="T51" fmla="*/ 121559 h 619"/>
              <a:gd name="T52" fmla="*/ 212385 w 634"/>
              <a:gd name="T53" fmla="*/ 121559 h 619"/>
              <a:gd name="T54" fmla="*/ 169836 w 634"/>
              <a:gd name="T55" fmla="*/ 73868 h 619"/>
              <a:gd name="T56" fmla="*/ 100964 w 634"/>
              <a:gd name="T57" fmla="*/ 147736 h 619"/>
              <a:gd name="T58" fmla="*/ 74641 w 634"/>
              <a:gd name="T59" fmla="*/ 116180 h 619"/>
              <a:gd name="T60" fmla="*/ 16226 w 634"/>
              <a:gd name="T61" fmla="*/ 168892 h 619"/>
              <a:gd name="T62" fmla="*/ 16226 w 634"/>
              <a:gd name="T63" fmla="*/ 26535 h 619"/>
              <a:gd name="T64" fmla="*/ 32092 w 634"/>
              <a:gd name="T65" fmla="*/ 10399 h 619"/>
              <a:gd name="T66" fmla="*/ 201928 w 634"/>
              <a:gd name="T67" fmla="*/ 10399 h 619"/>
              <a:gd name="T68" fmla="*/ 212385 w 634"/>
              <a:gd name="T69" fmla="*/ 26535 h 619"/>
              <a:gd name="T70" fmla="*/ 212385 w 634"/>
              <a:gd name="T71" fmla="*/ 121559 h 619"/>
              <a:gd name="T72" fmla="*/ 58415 w 634"/>
              <a:gd name="T73" fmla="*/ 26535 h 619"/>
              <a:gd name="T74" fmla="*/ 58415 w 634"/>
              <a:gd name="T75" fmla="*/ 26535 h 619"/>
              <a:gd name="T76" fmla="*/ 32092 w 634"/>
              <a:gd name="T77" fmla="*/ 52711 h 619"/>
              <a:gd name="T78" fmla="*/ 58415 w 634"/>
              <a:gd name="T79" fmla="*/ 84625 h 619"/>
              <a:gd name="T80" fmla="*/ 85098 w 634"/>
              <a:gd name="T81" fmla="*/ 52711 h 619"/>
              <a:gd name="T82" fmla="*/ 58415 w 634"/>
              <a:gd name="T83" fmla="*/ 26535 h 619"/>
              <a:gd name="T84" fmla="*/ 58415 w 634"/>
              <a:gd name="T85" fmla="*/ 68848 h 619"/>
              <a:gd name="T86" fmla="*/ 58415 w 634"/>
              <a:gd name="T87" fmla="*/ 68848 h 619"/>
              <a:gd name="T88" fmla="*/ 42549 w 634"/>
              <a:gd name="T89" fmla="*/ 52711 h 619"/>
              <a:gd name="T90" fmla="*/ 58415 w 634"/>
              <a:gd name="T91" fmla="*/ 42313 h 619"/>
              <a:gd name="T92" fmla="*/ 74641 w 634"/>
              <a:gd name="T93" fmla="*/ 52711 h 619"/>
              <a:gd name="T94" fmla="*/ 58415 w 634"/>
              <a:gd name="T95" fmla="*/ 68848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29"/>
                  <a:pt x="604" y="0"/>
                  <a:pt x="560" y="0"/>
                </a:cubicBezTo>
                <a:close/>
                <a:moveTo>
                  <a:pt x="89" y="589"/>
                </a:moveTo>
                <a:lnTo>
                  <a:pt x="89" y="589"/>
                </a:lnTo>
                <a:cubicBezTo>
                  <a:pt x="59" y="589"/>
                  <a:pt x="45" y="559"/>
                  <a:pt x="45" y="545"/>
                </a:cubicBezTo>
                <a:cubicBezTo>
                  <a:pt x="45" y="530"/>
                  <a:pt x="45" y="530"/>
                  <a:pt x="45" y="530"/>
                </a:cubicBezTo>
                <a:cubicBezTo>
                  <a:pt x="207" y="383"/>
                  <a:pt x="207" y="383"/>
                  <a:pt x="207" y="383"/>
                </a:cubicBezTo>
                <a:cubicBezTo>
                  <a:pt x="398" y="589"/>
                  <a:pt x="398" y="589"/>
                  <a:pt x="398" y="589"/>
                </a:cubicBezTo>
                <a:lnTo>
                  <a:pt x="89" y="589"/>
                </a:ln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59"/>
                  <a:pt x="575" y="589"/>
                  <a:pt x="560" y="589"/>
                </a:cubicBezTo>
                <a:cubicBezTo>
                  <a:pt x="457" y="589"/>
                  <a:pt x="457" y="589"/>
                  <a:pt x="457" y="589"/>
                </a:cubicBezTo>
                <a:cubicBezTo>
                  <a:pt x="310" y="442"/>
                  <a:pt x="310" y="442"/>
                  <a:pt x="310" y="442"/>
                </a:cubicBezTo>
                <a:cubicBezTo>
                  <a:pt x="471" y="265"/>
                  <a:pt x="471" y="265"/>
                  <a:pt x="471" y="265"/>
                </a:cubicBezTo>
                <a:cubicBezTo>
                  <a:pt x="589" y="383"/>
                  <a:pt x="589" y="383"/>
                  <a:pt x="589" y="383"/>
                </a:cubicBezTo>
                <a:lnTo>
                  <a:pt x="589" y="545"/>
                </a:lnTo>
                <a:close/>
                <a:moveTo>
                  <a:pt x="589" y="339"/>
                </a:moveTo>
                <a:lnTo>
                  <a:pt x="589" y="339"/>
                </a:lnTo>
                <a:cubicBezTo>
                  <a:pt x="471" y="206"/>
                  <a:pt x="471" y="206"/>
                  <a:pt x="471" y="206"/>
                </a:cubicBezTo>
                <a:cubicBezTo>
                  <a:pt x="280" y="412"/>
                  <a:pt x="280" y="412"/>
                  <a:pt x="280" y="412"/>
                </a:cubicBezTo>
                <a:cubicBezTo>
                  <a:pt x="207" y="324"/>
                  <a:pt x="207" y="324"/>
                  <a:pt x="207" y="324"/>
                </a:cubicBezTo>
                <a:cubicBezTo>
                  <a:pt x="45" y="471"/>
                  <a:pt x="45" y="471"/>
                  <a:pt x="45" y="471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560" y="29"/>
                  <a:pt x="560" y="29"/>
                  <a:pt x="560" y="29"/>
                </a:cubicBezTo>
                <a:cubicBezTo>
                  <a:pt x="575" y="29"/>
                  <a:pt x="589" y="59"/>
                  <a:pt x="589" y="74"/>
                </a:cubicBezTo>
                <a:lnTo>
                  <a:pt x="589" y="339"/>
                </a:lnTo>
                <a:close/>
                <a:moveTo>
                  <a:pt x="162" y="74"/>
                </a:moveTo>
                <a:lnTo>
                  <a:pt x="162" y="74"/>
                </a:lnTo>
                <a:cubicBezTo>
                  <a:pt x="118" y="74"/>
                  <a:pt x="89" y="103"/>
                  <a:pt x="89" y="147"/>
                </a:cubicBezTo>
                <a:cubicBezTo>
                  <a:pt x="89" y="192"/>
                  <a:pt x="118" y="236"/>
                  <a:pt x="162" y="236"/>
                </a:cubicBezTo>
                <a:cubicBezTo>
                  <a:pt x="207" y="236"/>
                  <a:pt x="236" y="192"/>
                  <a:pt x="236" y="147"/>
                </a:cubicBezTo>
                <a:cubicBezTo>
                  <a:pt x="236" y="103"/>
                  <a:pt x="207" y="74"/>
                  <a:pt x="162" y="74"/>
                </a:cubicBezTo>
                <a:close/>
                <a:moveTo>
                  <a:pt x="162" y="192"/>
                </a:moveTo>
                <a:lnTo>
                  <a:pt x="162" y="192"/>
                </a:lnTo>
                <a:cubicBezTo>
                  <a:pt x="148" y="192"/>
                  <a:pt x="118" y="177"/>
                  <a:pt x="118" y="147"/>
                </a:cubicBezTo>
                <a:cubicBezTo>
                  <a:pt x="118" y="133"/>
                  <a:pt x="148" y="118"/>
                  <a:pt x="162" y="118"/>
                </a:cubicBezTo>
                <a:cubicBezTo>
                  <a:pt x="177" y="118"/>
                  <a:pt x="207" y="133"/>
                  <a:pt x="207" y="147"/>
                </a:cubicBezTo>
                <a:cubicBezTo>
                  <a:pt x="207" y="177"/>
                  <a:pt x="177" y="192"/>
                  <a:pt x="162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稻壳儿小白白(http://dwz.cn/Wu2UP)"/>
          <p:cNvSpPr>
            <a:spLocks noChangeArrowheads="1"/>
          </p:cNvSpPr>
          <p:nvPr/>
        </p:nvSpPr>
        <p:spPr bwMode="auto">
          <a:xfrm>
            <a:off x="5424653" y="2266523"/>
            <a:ext cx="510115" cy="495299"/>
          </a:xfrm>
          <a:custGeom>
            <a:avLst/>
            <a:gdLst>
              <a:gd name="T0" fmla="*/ 169835 w 634"/>
              <a:gd name="T1" fmla="*/ 95024 h 619"/>
              <a:gd name="T2" fmla="*/ 169835 w 634"/>
              <a:gd name="T3" fmla="*/ 95024 h 619"/>
              <a:gd name="T4" fmla="*/ 58415 w 634"/>
              <a:gd name="T5" fmla="*/ 95024 h 619"/>
              <a:gd name="T6" fmla="*/ 47597 w 634"/>
              <a:gd name="T7" fmla="*/ 105782 h 619"/>
              <a:gd name="T8" fmla="*/ 58415 w 634"/>
              <a:gd name="T9" fmla="*/ 110802 h 619"/>
              <a:gd name="T10" fmla="*/ 169835 w 634"/>
              <a:gd name="T11" fmla="*/ 110802 h 619"/>
              <a:gd name="T12" fmla="*/ 174883 w 634"/>
              <a:gd name="T13" fmla="*/ 105782 h 619"/>
              <a:gd name="T14" fmla="*/ 169835 w 634"/>
              <a:gd name="T15" fmla="*/ 95024 h 619"/>
              <a:gd name="T16" fmla="*/ 169835 w 634"/>
              <a:gd name="T17" fmla="*/ 137337 h 619"/>
              <a:gd name="T18" fmla="*/ 169835 w 634"/>
              <a:gd name="T19" fmla="*/ 137337 h 619"/>
              <a:gd name="T20" fmla="*/ 58415 w 634"/>
              <a:gd name="T21" fmla="*/ 137337 h 619"/>
              <a:gd name="T22" fmla="*/ 47597 w 634"/>
              <a:gd name="T23" fmla="*/ 147736 h 619"/>
              <a:gd name="T24" fmla="*/ 58415 w 634"/>
              <a:gd name="T25" fmla="*/ 153114 h 619"/>
              <a:gd name="T26" fmla="*/ 169835 w 634"/>
              <a:gd name="T27" fmla="*/ 153114 h 619"/>
              <a:gd name="T28" fmla="*/ 174883 w 634"/>
              <a:gd name="T29" fmla="*/ 147736 h 619"/>
              <a:gd name="T30" fmla="*/ 169835 w 634"/>
              <a:gd name="T31" fmla="*/ 137337 h 619"/>
              <a:gd name="T32" fmla="*/ 196157 w 634"/>
              <a:gd name="T33" fmla="*/ 0 h 619"/>
              <a:gd name="T34" fmla="*/ 196157 w 634"/>
              <a:gd name="T35" fmla="*/ 0 h 619"/>
              <a:gd name="T36" fmla="*/ 26323 w 634"/>
              <a:gd name="T37" fmla="*/ 0 h 619"/>
              <a:gd name="T38" fmla="*/ 0 w 634"/>
              <a:gd name="T39" fmla="*/ 26535 h 619"/>
              <a:gd name="T40" fmla="*/ 0 w 634"/>
              <a:gd name="T41" fmla="*/ 195427 h 619"/>
              <a:gd name="T42" fmla="*/ 26323 w 634"/>
              <a:gd name="T43" fmla="*/ 221603 h 619"/>
              <a:gd name="T44" fmla="*/ 196157 w 634"/>
              <a:gd name="T45" fmla="*/ 221603 h 619"/>
              <a:gd name="T46" fmla="*/ 228249 w 634"/>
              <a:gd name="T47" fmla="*/ 195427 h 619"/>
              <a:gd name="T48" fmla="*/ 228249 w 634"/>
              <a:gd name="T49" fmla="*/ 26535 h 619"/>
              <a:gd name="T50" fmla="*/ 196157 w 634"/>
              <a:gd name="T51" fmla="*/ 0 h 619"/>
              <a:gd name="T52" fmla="*/ 212023 w 634"/>
              <a:gd name="T53" fmla="*/ 195427 h 619"/>
              <a:gd name="T54" fmla="*/ 212023 w 634"/>
              <a:gd name="T55" fmla="*/ 195427 h 619"/>
              <a:gd name="T56" fmla="*/ 196157 w 634"/>
              <a:gd name="T57" fmla="*/ 211205 h 619"/>
              <a:gd name="T58" fmla="*/ 26323 w 634"/>
              <a:gd name="T59" fmla="*/ 211205 h 619"/>
              <a:gd name="T60" fmla="*/ 15866 w 634"/>
              <a:gd name="T61" fmla="*/ 195427 h 619"/>
              <a:gd name="T62" fmla="*/ 15866 w 634"/>
              <a:gd name="T63" fmla="*/ 26535 h 619"/>
              <a:gd name="T64" fmla="*/ 26323 w 634"/>
              <a:gd name="T65" fmla="*/ 10399 h 619"/>
              <a:gd name="T66" fmla="*/ 196157 w 634"/>
              <a:gd name="T67" fmla="*/ 10399 h 619"/>
              <a:gd name="T68" fmla="*/ 212023 w 634"/>
              <a:gd name="T69" fmla="*/ 26535 h 619"/>
              <a:gd name="T70" fmla="*/ 212023 w 634"/>
              <a:gd name="T71" fmla="*/ 195427 h 619"/>
              <a:gd name="T72" fmla="*/ 169835 w 634"/>
              <a:gd name="T73" fmla="*/ 52711 h 619"/>
              <a:gd name="T74" fmla="*/ 169835 w 634"/>
              <a:gd name="T75" fmla="*/ 52711 h 619"/>
              <a:gd name="T76" fmla="*/ 58415 w 634"/>
              <a:gd name="T77" fmla="*/ 52711 h 619"/>
              <a:gd name="T78" fmla="*/ 47597 w 634"/>
              <a:gd name="T79" fmla="*/ 63469 h 619"/>
              <a:gd name="T80" fmla="*/ 58415 w 634"/>
              <a:gd name="T81" fmla="*/ 68848 h 619"/>
              <a:gd name="T82" fmla="*/ 169835 w 634"/>
              <a:gd name="T83" fmla="*/ 68848 h 619"/>
              <a:gd name="T84" fmla="*/ 174883 w 634"/>
              <a:gd name="T85" fmla="*/ 63469 h 619"/>
              <a:gd name="T86" fmla="*/ 169835 w 634"/>
              <a:gd name="T87" fmla="*/ 52711 h 6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19">
                <a:moveTo>
                  <a:pt x="471" y="265"/>
                </a:moveTo>
                <a:lnTo>
                  <a:pt x="471" y="265"/>
                </a:lnTo>
                <a:cubicBezTo>
                  <a:pt x="162" y="265"/>
                  <a:pt x="162" y="265"/>
                  <a:pt x="162" y="265"/>
                </a:cubicBezTo>
                <a:cubicBezTo>
                  <a:pt x="147" y="265"/>
                  <a:pt x="132" y="280"/>
                  <a:pt x="132" y="295"/>
                </a:cubicBezTo>
                <a:cubicBezTo>
                  <a:pt x="132" y="295"/>
                  <a:pt x="147" y="309"/>
                  <a:pt x="162" y="309"/>
                </a:cubicBezTo>
                <a:cubicBezTo>
                  <a:pt x="471" y="309"/>
                  <a:pt x="471" y="309"/>
                  <a:pt x="471" y="309"/>
                </a:cubicBezTo>
                <a:cubicBezTo>
                  <a:pt x="485" y="309"/>
                  <a:pt x="485" y="295"/>
                  <a:pt x="485" y="295"/>
                </a:cubicBezTo>
                <a:cubicBezTo>
                  <a:pt x="485" y="280"/>
                  <a:pt x="485" y="265"/>
                  <a:pt x="471" y="265"/>
                </a:cubicBezTo>
                <a:close/>
                <a:moveTo>
                  <a:pt x="471" y="383"/>
                </a:moveTo>
                <a:lnTo>
                  <a:pt x="471" y="383"/>
                </a:lnTo>
                <a:cubicBezTo>
                  <a:pt x="162" y="383"/>
                  <a:pt x="162" y="383"/>
                  <a:pt x="162" y="383"/>
                </a:cubicBezTo>
                <a:cubicBezTo>
                  <a:pt x="147" y="383"/>
                  <a:pt x="132" y="398"/>
                  <a:pt x="132" y="412"/>
                </a:cubicBezTo>
                <a:cubicBezTo>
                  <a:pt x="132" y="412"/>
                  <a:pt x="147" y="427"/>
                  <a:pt x="162" y="427"/>
                </a:cubicBezTo>
                <a:cubicBezTo>
                  <a:pt x="471" y="427"/>
                  <a:pt x="471" y="427"/>
                  <a:pt x="471" y="427"/>
                </a:cubicBezTo>
                <a:cubicBezTo>
                  <a:pt x="485" y="427"/>
                  <a:pt x="485" y="412"/>
                  <a:pt x="485" y="412"/>
                </a:cubicBezTo>
                <a:cubicBezTo>
                  <a:pt x="485" y="398"/>
                  <a:pt x="485" y="383"/>
                  <a:pt x="471" y="383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544" y="618"/>
                  <a:pt x="544" y="618"/>
                  <a:pt x="544" y="618"/>
                </a:cubicBezTo>
                <a:cubicBezTo>
                  <a:pt x="588" y="618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29"/>
                  <a:pt x="588" y="0"/>
                  <a:pt x="544" y="0"/>
                </a:cubicBezTo>
                <a:close/>
                <a:moveTo>
                  <a:pt x="588" y="545"/>
                </a:moveTo>
                <a:lnTo>
                  <a:pt x="588" y="545"/>
                </a:lnTo>
                <a:cubicBezTo>
                  <a:pt x="588" y="559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8" y="29"/>
                  <a:pt x="73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74" y="29"/>
                  <a:pt x="588" y="59"/>
                  <a:pt x="588" y="74"/>
                </a:cubicBezTo>
                <a:lnTo>
                  <a:pt x="588" y="545"/>
                </a:lnTo>
                <a:close/>
                <a:moveTo>
                  <a:pt x="471" y="147"/>
                </a:moveTo>
                <a:lnTo>
                  <a:pt x="471" y="147"/>
                </a:lnTo>
                <a:cubicBezTo>
                  <a:pt x="162" y="147"/>
                  <a:pt x="162" y="147"/>
                  <a:pt x="162" y="147"/>
                </a:cubicBezTo>
                <a:cubicBezTo>
                  <a:pt x="147" y="147"/>
                  <a:pt x="132" y="162"/>
                  <a:pt x="132" y="177"/>
                </a:cubicBezTo>
                <a:cubicBezTo>
                  <a:pt x="132" y="177"/>
                  <a:pt x="147" y="192"/>
                  <a:pt x="162" y="192"/>
                </a:cubicBezTo>
                <a:cubicBezTo>
                  <a:pt x="471" y="192"/>
                  <a:pt x="471" y="192"/>
                  <a:pt x="471" y="192"/>
                </a:cubicBezTo>
                <a:cubicBezTo>
                  <a:pt x="485" y="192"/>
                  <a:pt x="485" y="177"/>
                  <a:pt x="485" y="177"/>
                </a:cubicBezTo>
                <a:cubicBezTo>
                  <a:pt x="485" y="162"/>
                  <a:pt x="485" y="147"/>
                  <a:pt x="471" y="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稻壳儿小白白(http://dwz.cn/Wu2UP)"/>
          <p:cNvSpPr>
            <a:spLocks noChangeArrowheads="1"/>
          </p:cNvSpPr>
          <p:nvPr/>
        </p:nvSpPr>
        <p:spPr bwMode="auto">
          <a:xfrm>
            <a:off x="4681703" y="2266523"/>
            <a:ext cx="353483" cy="495299"/>
          </a:xfrm>
          <a:custGeom>
            <a:avLst/>
            <a:gdLst>
              <a:gd name="T0" fmla="*/ 121225 w 443"/>
              <a:gd name="T1" fmla="*/ 110802 h 619"/>
              <a:gd name="T2" fmla="*/ 121225 w 443"/>
              <a:gd name="T3" fmla="*/ 110802 h 619"/>
              <a:gd name="T4" fmla="*/ 36832 w 443"/>
              <a:gd name="T5" fmla="*/ 110802 h 619"/>
              <a:gd name="T6" fmla="*/ 31826 w 443"/>
              <a:gd name="T7" fmla="*/ 116180 h 619"/>
              <a:gd name="T8" fmla="*/ 36832 w 443"/>
              <a:gd name="T9" fmla="*/ 126938 h 619"/>
              <a:gd name="T10" fmla="*/ 121225 w 443"/>
              <a:gd name="T11" fmla="*/ 126938 h 619"/>
              <a:gd name="T12" fmla="*/ 126231 w 443"/>
              <a:gd name="T13" fmla="*/ 116180 h 619"/>
              <a:gd name="T14" fmla="*/ 121225 w 443"/>
              <a:gd name="T15" fmla="*/ 110802 h 619"/>
              <a:gd name="T16" fmla="*/ 121225 w 443"/>
              <a:gd name="T17" fmla="*/ 153114 h 619"/>
              <a:gd name="T18" fmla="*/ 121225 w 443"/>
              <a:gd name="T19" fmla="*/ 153114 h 619"/>
              <a:gd name="T20" fmla="*/ 36832 w 443"/>
              <a:gd name="T21" fmla="*/ 153114 h 619"/>
              <a:gd name="T22" fmla="*/ 31826 w 443"/>
              <a:gd name="T23" fmla="*/ 158493 h 619"/>
              <a:gd name="T24" fmla="*/ 36832 w 443"/>
              <a:gd name="T25" fmla="*/ 168892 h 619"/>
              <a:gd name="T26" fmla="*/ 121225 w 443"/>
              <a:gd name="T27" fmla="*/ 168892 h 619"/>
              <a:gd name="T28" fmla="*/ 126231 w 443"/>
              <a:gd name="T29" fmla="*/ 158493 h 619"/>
              <a:gd name="T30" fmla="*/ 121225 w 443"/>
              <a:gd name="T31" fmla="*/ 153114 h 619"/>
              <a:gd name="T32" fmla="*/ 121225 w 443"/>
              <a:gd name="T33" fmla="*/ 68848 h 619"/>
              <a:gd name="T34" fmla="*/ 121225 w 443"/>
              <a:gd name="T35" fmla="*/ 68848 h 619"/>
              <a:gd name="T36" fmla="*/ 36832 w 443"/>
              <a:gd name="T37" fmla="*/ 68848 h 619"/>
              <a:gd name="T38" fmla="*/ 31826 w 443"/>
              <a:gd name="T39" fmla="*/ 73868 h 619"/>
              <a:gd name="T40" fmla="*/ 36832 w 443"/>
              <a:gd name="T41" fmla="*/ 84625 h 619"/>
              <a:gd name="T42" fmla="*/ 121225 w 443"/>
              <a:gd name="T43" fmla="*/ 84625 h 619"/>
              <a:gd name="T44" fmla="*/ 126231 w 443"/>
              <a:gd name="T45" fmla="*/ 73868 h 619"/>
              <a:gd name="T46" fmla="*/ 121225 w 443"/>
              <a:gd name="T47" fmla="*/ 68848 h 619"/>
              <a:gd name="T48" fmla="*/ 126231 w 443"/>
              <a:gd name="T49" fmla="*/ 10399 h 619"/>
              <a:gd name="T50" fmla="*/ 126231 w 443"/>
              <a:gd name="T51" fmla="*/ 10399 h 619"/>
              <a:gd name="T52" fmla="*/ 126231 w 443"/>
              <a:gd name="T53" fmla="*/ 0 h 619"/>
              <a:gd name="T54" fmla="*/ 115861 w 443"/>
              <a:gd name="T55" fmla="*/ 0 h 619"/>
              <a:gd name="T56" fmla="*/ 115861 w 443"/>
              <a:gd name="T57" fmla="*/ 10399 h 619"/>
              <a:gd name="T58" fmla="*/ 84393 w 443"/>
              <a:gd name="T59" fmla="*/ 10399 h 619"/>
              <a:gd name="T60" fmla="*/ 84393 w 443"/>
              <a:gd name="T61" fmla="*/ 0 h 619"/>
              <a:gd name="T62" fmla="*/ 73665 w 443"/>
              <a:gd name="T63" fmla="*/ 0 h 619"/>
              <a:gd name="T64" fmla="*/ 73665 w 443"/>
              <a:gd name="T65" fmla="*/ 10399 h 619"/>
              <a:gd name="T66" fmla="*/ 42196 w 443"/>
              <a:gd name="T67" fmla="*/ 10399 h 619"/>
              <a:gd name="T68" fmla="*/ 42196 w 443"/>
              <a:gd name="T69" fmla="*/ 0 h 619"/>
              <a:gd name="T70" fmla="*/ 31826 w 443"/>
              <a:gd name="T71" fmla="*/ 0 h 619"/>
              <a:gd name="T72" fmla="*/ 31826 w 443"/>
              <a:gd name="T73" fmla="*/ 10399 h 619"/>
              <a:gd name="T74" fmla="*/ 0 w 443"/>
              <a:gd name="T75" fmla="*/ 42313 h 619"/>
              <a:gd name="T76" fmla="*/ 0 w 443"/>
              <a:gd name="T77" fmla="*/ 195427 h 619"/>
              <a:gd name="T78" fmla="*/ 31826 w 443"/>
              <a:gd name="T79" fmla="*/ 221603 h 619"/>
              <a:gd name="T80" fmla="*/ 126231 w 443"/>
              <a:gd name="T81" fmla="*/ 221603 h 619"/>
              <a:gd name="T82" fmla="*/ 158057 w 443"/>
              <a:gd name="T83" fmla="*/ 195427 h 619"/>
              <a:gd name="T84" fmla="*/ 158057 w 443"/>
              <a:gd name="T85" fmla="*/ 42313 h 619"/>
              <a:gd name="T86" fmla="*/ 126231 w 443"/>
              <a:gd name="T87" fmla="*/ 10399 h 619"/>
              <a:gd name="T88" fmla="*/ 142323 w 443"/>
              <a:gd name="T89" fmla="*/ 195427 h 619"/>
              <a:gd name="T90" fmla="*/ 142323 w 443"/>
              <a:gd name="T91" fmla="*/ 195427 h 619"/>
              <a:gd name="T92" fmla="*/ 126231 w 443"/>
              <a:gd name="T93" fmla="*/ 211205 h 619"/>
              <a:gd name="T94" fmla="*/ 31826 w 443"/>
              <a:gd name="T95" fmla="*/ 211205 h 619"/>
              <a:gd name="T96" fmla="*/ 15734 w 443"/>
              <a:gd name="T97" fmla="*/ 195427 h 619"/>
              <a:gd name="T98" fmla="*/ 15734 w 443"/>
              <a:gd name="T99" fmla="*/ 42313 h 619"/>
              <a:gd name="T100" fmla="*/ 31826 w 443"/>
              <a:gd name="T101" fmla="*/ 26535 h 619"/>
              <a:gd name="T102" fmla="*/ 126231 w 443"/>
              <a:gd name="T103" fmla="*/ 26535 h 619"/>
              <a:gd name="T104" fmla="*/ 142323 w 443"/>
              <a:gd name="T105" fmla="*/ 42313 h 619"/>
              <a:gd name="T106" fmla="*/ 142323 w 443"/>
              <a:gd name="T107" fmla="*/ 195427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3" h="619">
                <a:moveTo>
                  <a:pt x="339" y="309"/>
                </a:moveTo>
                <a:lnTo>
                  <a:pt x="339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9" y="309"/>
                  <a:pt x="89" y="324"/>
                  <a:pt x="89" y="324"/>
                </a:cubicBezTo>
                <a:cubicBezTo>
                  <a:pt x="89" y="339"/>
                  <a:pt x="89" y="354"/>
                  <a:pt x="103" y="354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353" y="354"/>
                  <a:pt x="353" y="339"/>
                  <a:pt x="353" y="324"/>
                </a:cubicBezTo>
                <a:cubicBezTo>
                  <a:pt x="353" y="324"/>
                  <a:pt x="353" y="309"/>
                  <a:pt x="339" y="309"/>
                </a:cubicBezTo>
                <a:close/>
                <a:moveTo>
                  <a:pt x="339" y="427"/>
                </a:moveTo>
                <a:lnTo>
                  <a:pt x="339" y="427"/>
                </a:lnTo>
                <a:cubicBezTo>
                  <a:pt x="103" y="427"/>
                  <a:pt x="103" y="427"/>
                  <a:pt x="103" y="427"/>
                </a:cubicBezTo>
                <a:cubicBezTo>
                  <a:pt x="89" y="427"/>
                  <a:pt x="89" y="442"/>
                  <a:pt x="89" y="442"/>
                </a:cubicBezTo>
                <a:cubicBezTo>
                  <a:pt x="89" y="457"/>
                  <a:pt x="89" y="471"/>
                  <a:pt x="103" y="471"/>
                </a:cubicBezTo>
                <a:cubicBezTo>
                  <a:pt x="339" y="471"/>
                  <a:pt x="339" y="471"/>
                  <a:pt x="339" y="471"/>
                </a:cubicBezTo>
                <a:cubicBezTo>
                  <a:pt x="353" y="471"/>
                  <a:pt x="353" y="457"/>
                  <a:pt x="353" y="442"/>
                </a:cubicBezTo>
                <a:cubicBezTo>
                  <a:pt x="353" y="442"/>
                  <a:pt x="353" y="427"/>
                  <a:pt x="339" y="427"/>
                </a:cubicBezTo>
                <a:close/>
                <a:moveTo>
                  <a:pt x="339" y="192"/>
                </a:moveTo>
                <a:lnTo>
                  <a:pt x="339" y="192"/>
                </a:lnTo>
                <a:cubicBezTo>
                  <a:pt x="103" y="192"/>
                  <a:pt x="103" y="192"/>
                  <a:pt x="103" y="192"/>
                </a:cubicBezTo>
                <a:cubicBezTo>
                  <a:pt x="89" y="192"/>
                  <a:pt x="89" y="206"/>
                  <a:pt x="89" y="206"/>
                </a:cubicBezTo>
                <a:cubicBezTo>
                  <a:pt x="89" y="221"/>
                  <a:pt x="89" y="236"/>
                  <a:pt x="103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53" y="236"/>
                  <a:pt x="353" y="221"/>
                  <a:pt x="353" y="206"/>
                </a:cubicBezTo>
                <a:cubicBezTo>
                  <a:pt x="353" y="206"/>
                  <a:pt x="353" y="192"/>
                  <a:pt x="339" y="192"/>
                </a:cubicBezTo>
                <a:close/>
                <a:moveTo>
                  <a:pt x="353" y="29"/>
                </a:moveTo>
                <a:lnTo>
                  <a:pt x="353" y="29"/>
                </a:lnTo>
                <a:cubicBezTo>
                  <a:pt x="353" y="0"/>
                  <a:pt x="353" y="0"/>
                  <a:pt x="353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6" y="0"/>
                  <a:pt x="236" y="0"/>
                  <a:pt x="23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0"/>
                  <a:pt x="118" y="0"/>
                  <a:pt x="11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29"/>
                  <a:pt x="89" y="29"/>
                  <a:pt x="89" y="29"/>
                </a:cubicBezTo>
                <a:cubicBezTo>
                  <a:pt x="44" y="29"/>
                  <a:pt x="0" y="74"/>
                  <a:pt x="0" y="118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18"/>
                  <a:pt x="89" y="618"/>
                </a:cubicBezTo>
                <a:cubicBezTo>
                  <a:pt x="353" y="618"/>
                  <a:pt x="353" y="618"/>
                  <a:pt x="353" y="618"/>
                </a:cubicBezTo>
                <a:cubicBezTo>
                  <a:pt x="398" y="618"/>
                  <a:pt x="442" y="589"/>
                  <a:pt x="442" y="545"/>
                </a:cubicBezTo>
                <a:cubicBezTo>
                  <a:pt x="442" y="118"/>
                  <a:pt x="442" y="118"/>
                  <a:pt x="442" y="118"/>
                </a:cubicBezTo>
                <a:cubicBezTo>
                  <a:pt x="442" y="74"/>
                  <a:pt x="398" y="29"/>
                  <a:pt x="353" y="29"/>
                </a:cubicBezTo>
                <a:close/>
                <a:moveTo>
                  <a:pt x="398" y="545"/>
                </a:moveTo>
                <a:lnTo>
                  <a:pt x="398" y="545"/>
                </a:lnTo>
                <a:cubicBezTo>
                  <a:pt x="398" y="559"/>
                  <a:pt x="383" y="589"/>
                  <a:pt x="353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59"/>
                  <a:pt x="44" y="545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59" y="74"/>
                  <a:pt x="89" y="74"/>
                </a:cubicBezTo>
                <a:cubicBezTo>
                  <a:pt x="353" y="74"/>
                  <a:pt x="353" y="74"/>
                  <a:pt x="353" y="74"/>
                </a:cubicBezTo>
                <a:cubicBezTo>
                  <a:pt x="383" y="74"/>
                  <a:pt x="398" y="88"/>
                  <a:pt x="398" y="118"/>
                </a:cubicBezTo>
                <a:lnTo>
                  <a:pt x="398" y="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稻壳儿小白白(http://dwz.cn/Wu2UP)"/>
          <p:cNvSpPr>
            <a:spLocks noChangeArrowheads="1"/>
          </p:cNvSpPr>
          <p:nvPr/>
        </p:nvSpPr>
        <p:spPr bwMode="auto">
          <a:xfrm>
            <a:off x="3815985" y="2266523"/>
            <a:ext cx="440266" cy="495299"/>
          </a:xfrm>
          <a:custGeom>
            <a:avLst/>
            <a:gdLst>
              <a:gd name="T0" fmla="*/ 149245 w 546"/>
              <a:gd name="T1" fmla="*/ 131958 h 619"/>
              <a:gd name="T2" fmla="*/ 149245 w 546"/>
              <a:gd name="T3" fmla="*/ 131958 h 619"/>
              <a:gd name="T4" fmla="*/ 85283 w 546"/>
              <a:gd name="T5" fmla="*/ 131958 h 619"/>
              <a:gd name="T6" fmla="*/ 79862 w 546"/>
              <a:gd name="T7" fmla="*/ 137337 h 619"/>
              <a:gd name="T8" fmla="*/ 85283 w 546"/>
              <a:gd name="T9" fmla="*/ 147736 h 619"/>
              <a:gd name="T10" fmla="*/ 149245 w 546"/>
              <a:gd name="T11" fmla="*/ 147736 h 619"/>
              <a:gd name="T12" fmla="*/ 154304 w 546"/>
              <a:gd name="T13" fmla="*/ 137337 h 619"/>
              <a:gd name="T14" fmla="*/ 149245 w 546"/>
              <a:gd name="T15" fmla="*/ 131958 h 619"/>
              <a:gd name="T16" fmla="*/ 149245 w 546"/>
              <a:gd name="T17" fmla="*/ 95024 h 619"/>
              <a:gd name="T18" fmla="*/ 149245 w 546"/>
              <a:gd name="T19" fmla="*/ 95024 h 619"/>
              <a:gd name="T20" fmla="*/ 85283 w 546"/>
              <a:gd name="T21" fmla="*/ 95024 h 619"/>
              <a:gd name="T22" fmla="*/ 79862 w 546"/>
              <a:gd name="T23" fmla="*/ 105782 h 619"/>
              <a:gd name="T24" fmla="*/ 85283 w 546"/>
              <a:gd name="T25" fmla="*/ 110802 h 619"/>
              <a:gd name="T26" fmla="*/ 149245 w 546"/>
              <a:gd name="T27" fmla="*/ 110802 h 619"/>
              <a:gd name="T28" fmla="*/ 154304 w 546"/>
              <a:gd name="T29" fmla="*/ 105782 h 619"/>
              <a:gd name="T30" fmla="*/ 149245 w 546"/>
              <a:gd name="T31" fmla="*/ 95024 h 619"/>
              <a:gd name="T32" fmla="*/ 149245 w 546"/>
              <a:gd name="T33" fmla="*/ 0 h 619"/>
              <a:gd name="T34" fmla="*/ 149245 w 546"/>
              <a:gd name="T35" fmla="*/ 0 h 619"/>
              <a:gd name="T36" fmla="*/ 63962 w 546"/>
              <a:gd name="T37" fmla="*/ 0 h 619"/>
              <a:gd name="T38" fmla="*/ 37582 w 546"/>
              <a:gd name="T39" fmla="*/ 26535 h 619"/>
              <a:gd name="T40" fmla="*/ 26741 w 546"/>
              <a:gd name="T41" fmla="*/ 26535 h 619"/>
              <a:gd name="T42" fmla="*/ 0 w 546"/>
              <a:gd name="T43" fmla="*/ 52711 h 619"/>
              <a:gd name="T44" fmla="*/ 0 w 546"/>
              <a:gd name="T45" fmla="*/ 195427 h 619"/>
              <a:gd name="T46" fmla="*/ 26741 w 546"/>
              <a:gd name="T47" fmla="*/ 221603 h 619"/>
              <a:gd name="T48" fmla="*/ 132983 w 546"/>
              <a:gd name="T49" fmla="*/ 221603 h 619"/>
              <a:gd name="T50" fmla="*/ 165145 w 546"/>
              <a:gd name="T51" fmla="*/ 195427 h 619"/>
              <a:gd name="T52" fmla="*/ 170566 w 546"/>
              <a:gd name="T53" fmla="*/ 195427 h 619"/>
              <a:gd name="T54" fmla="*/ 196946 w 546"/>
              <a:gd name="T55" fmla="*/ 168892 h 619"/>
              <a:gd name="T56" fmla="*/ 196946 w 546"/>
              <a:gd name="T57" fmla="*/ 68848 h 619"/>
              <a:gd name="T58" fmla="*/ 196946 w 546"/>
              <a:gd name="T59" fmla="*/ 52711 h 619"/>
              <a:gd name="T60" fmla="*/ 149245 w 546"/>
              <a:gd name="T61" fmla="*/ 0 h 619"/>
              <a:gd name="T62" fmla="*/ 132983 w 546"/>
              <a:gd name="T63" fmla="*/ 211205 h 619"/>
              <a:gd name="T64" fmla="*/ 132983 w 546"/>
              <a:gd name="T65" fmla="*/ 211205 h 619"/>
              <a:gd name="T66" fmla="*/ 26741 w 546"/>
              <a:gd name="T67" fmla="*/ 211205 h 619"/>
              <a:gd name="T68" fmla="*/ 16262 w 546"/>
              <a:gd name="T69" fmla="*/ 195427 h 619"/>
              <a:gd name="T70" fmla="*/ 16262 w 546"/>
              <a:gd name="T71" fmla="*/ 52711 h 619"/>
              <a:gd name="T72" fmla="*/ 26741 w 546"/>
              <a:gd name="T73" fmla="*/ 42313 h 619"/>
              <a:gd name="T74" fmla="*/ 37582 w 546"/>
              <a:gd name="T75" fmla="*/ 42313 h 619"/>
              <a:gd name="T76" fmla="*/ 37582 w 546"/>
              <a:gd name="T77" fmla="*/ 168892 h 619"/>
              <a:gd name="T78" fmla="*/ 63962 w 546"/>
              <a:gd name="T79" fmla="*/ 195427 h 619"/>
              <a:gd name="T80" fmla="*/ 149245 w 546"/>
              <a:gd name="T81" fmla="*/ 195427 h 619"/>
              <a:gd name="T82" fmla="*/ 132983 w 546"/>
              <a:gd name="T83" fmla="*/ 211205 h 619"/>
              <a:gd name="T84" fmla="*/ 186466 w 546"/>
              <a:gd name="T85" fmla="*/ 168892 h 619"/>
              <a:gd name="T86" fmla="*/ 186466 w 546"/>
              <a:gd name="T87" fmla="*/ 168892 h 619"/>
              <a:gd name="T88" fmla="*/ 170566 w 546"/>
              <a:gd name="T89" fmla="*/ 179649 h 619"/>
              <a:gd name="T90" fmla="*/ 63962 w 546"/>
              <a:gd name="T91" fmla="*/ 179649 h 619"/>
              <a:gd name="T92" fmla="*/ 48062 w 546"/>
              <a:gd name="T93" fmla="*/ 168892 h 619"/>
              <a:gd name="T94" fmla="*/ 48062 w 546"/>
              <a:gd name="T95" fmla="*/ 26535 h 619"/>
              <a:gd name="T96" fmla="*/ 63962 w 546"/>
              <a:gd name="T97" fmla="*/ 10399 h 619"/>
              <a:gd name="T98" fmla="*/ 132983 w 546"/>
              <a:gd name="T99" fmla="*/ 10399 h 619"/>
              <a:gd name="T100" fmla="*/ 132983 w 546"/>
              <a:gd name="T101" fmla="*/ 42313 h 619"/>
              <a:gd name="T102" fmla="*/ 165145 w 546"/>
              <a:gd name="T103" fmla="*/ 68848 h 619"/>
              <a:gd name="T104" fmla="*/ 186466 w 546"/>
              <a:gd name="T105" fmla="*/ 68848 h 619"/>
              <a:gd name="T106" fmla="*/ 186466 w 546"/>
              <a:gd name="T107" fmla="*/ 168892 h 619"/>
              <a:gd name="T108" fmla="*/ 165145 w 546"/>
              <a:gd name="T109" fmla="*/ 52711 h 619"/>
              <a:gd name="T110" fmla="*/ 165145 w 546"/>
              <a:gd name="T111" fmla="*/ 52711 h 619"/>
              <a:gd name="T112" fmla="*/ 149245 w 546"/>
              <a:gd name="T113" fmla="*/ 31555 h 619"/>
              <a:gd name="T114" fmla="*/ 149245 w 546"/>
              <a:gd name="T115" fmla="*/ 10399 h 619"/>
              <a:gd name="T116" fmla="*/ 149245 w 546"/>
              <a:gd name="T117" fmla="*/ 10399 h 619"/>
              <a:gd name="T118" fmla="*/ 186466 w 546"/>
              <a:gd name="T119" fmla="*/ 52711 h 619"/>
              <a:gd name="T120" fmla="*/ 165145 w 546"/>
              <a:gd name="T121" fmla="*/ 52711 h 61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46" h="619">
                <a:moveTo>
                  <a:pt x="413" y="368"/>
                </a:moveTo>
                <a:lnTo>
                  <a:pt x="413" y="368"/>
                </a:lnTo>
                <a:cubicBezTo>
                  <a:pt x="236" y="368"/>
                  <a:pt x="236" y="368"/>
                  <a:pt x="236" y="368"/>
                </a:cubicBezTo>
                <a:cubicBezTo>
                  <a:pt x="221" y="368"/>
                  <a:pt x="221" y="383"/>
                  <a:pt x="221" y="383"/>
                </a:cubicBezTo>
                <a:cubicBezTo>
                  <a:pt x="221" y="398"/>
                  <a:pt x="221" y="412"/>
                  <a:pt x="236" y="412"/>
                </a:cubicBezTo>
                <a:cubicBezTo>
                  <a:pt x="413" y="412"/>
                  <a:pt x="413" y="412"/>
                  <a:pt x="413" y="412"/>
                </a:cubicBezTo>
                <a:cubicBezTo>
                  <a:pt x="427" y="412"/>
                  <a:pt x="427" y="398"/>
                  <a:pt x="427" y="383"/>
                </a:cubicBezTo>
                <a:cubicBezTo>
                  <a:pt x="427" y="383"/>
                  <a:pt x="427" y="368"/>
                  <a:pt x="413" y="368"/>
                </a:cubicBezTo>
                <a:close/>
                <a:moveTo>
                  <a:pt x="413" y="265"/>
                </a:moveTo>
                <a:lnTo>
                  <a:pt x="413" y="265"/>
                </a:lnTo>
                <a:cubicBezTo>
                  <a:pt x="236" y="265"/>
                  <a:pt x="236" y="265"/>
                  <a:pt x="236" y="265"/>
                </a:cubicBezTo>
                <a:cubicBezTo>
                  <a:pt x="221" y="265"/>
                  <a:pt x="221" y="280"/>
                  <a:pt x="221" y="295"/>
                </a:cubicBezTo>
                <a:cubicBezTo>
                  <a:pt x="221" y="295"/>
                  <a:pt x="221" y="309"/>
                  <a:pt x="236" y="309"/>
                </a:cubicBezTo>
                <a:cubicBezTo>
                  <a:pt x="413" y="309"/>
                  <a:pt x="413" y="309"/>
                  <a:pt x="413" y="309"/>
                </a:cubicBezTo>
                <a:cubicBezTo>
                  <a:pt x="427" y="309"/>
                  <a:pt x="427" y="295"/>
                  <a:pt x="427" y="295"/>
                </a:cubicBezTo>
                <a:cubicBezTo>
                  <a:pt x="427" y="280"/>
                  <a:pt x="427" y="265"/>
                  <a:pt x="413" y="265"/>
                </a:cubicBezTo>
                <a:close/>
                <a:moveTo>
                  <a:pt x="413" y="0"/>
                </a:moveTo>
                <a:lnTo>
                  <a:pt x="413" y="0"/>
                </a:lnTo>
                <a:lnTo>
                  <a:pt x="177" y="0"/>
                </a:lnTo>
                <a:cubicBezTo>
                  <a:pt x="133" y="0"/>
                  <a:pt x="104" y="29"/>
                  <a:pt x="104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30" y="74"/>
                  <a:pt x="0" y="118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74" y="618"/>
                </a:cubicBezTo>
                <a:cubicBezTo>
                  <a:pt x="368" y="618"/>
                  <a:pt x="368" y="618"/>
                  <a:pt x="368" y="618"/>
                </a:cubicBezTo>
                <a:cubicBezTo>
                  <a:pt x="413" y="618"/>
                  <a:pt x="457" y="589"/>
                  <a:pt x="457" y="545"/>
                </a:cubicBezTo>
                <a:cubicBezTo>
                  <a:pt x="472" y="545"/>
                  <a:pt x="472" y="545"/>
                  <a:pt x="472" y="545"/>
                </a:cubicBezTo>
                <a:cubicBezTo>
                  <a:pt x="516" y="545"/>
                  <a:pt x="545" y="501"/>
                  <a:pt x="545" y="471"/>
                </a:cubicBezTo>
                <a:cubicBezTo>
                  <a:pt x="545" y="192"/>
                  <a:pt x="545" y="192"/>
                  <a:pt x="545" y="192"/>
                </a:cubicBezTo>
                <a:cubicBezTo>
                  <a:pt x="545" y="147"/>
                  <a:pt x="545" y="147"/>
                  <a:pt x="545" y="147"/>
                </a:cubicBezTo>
                <a:lnTo>
                  <a:pt x="413" y="0"/>
                </a:lnTo>
                <a:close/>
                <a:moveTo>
                  <a:pt x="368" y="589"/>
                </a:moveTo>
                <a:lnTo>
                  <a:pt x="368" y="589"/>
                </a:ln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5" y="133"/>
                  <a:pt x="59" y="118"/>
                  <a:pt x="7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471"/>
                  <a:pt x="104" y="471"/>
                  <a:pt x="104" y="471"/>
                </a:cubicBezTo>
                <a:cubicBezTo>
                  <a:pt x="104" y="501"/>
                  <a:pt x="133" y="545"/>
                  <a:pt x="177" y="545"/>
                </a:cubicBezTo>
                <a:cubicBezTo>
                  <a:pt x="413" y="545"/>
                  <a:pt x="413" y="545"/>
                  <a:pt x="413" y="545"/>
                </a:cubicBezTo>
                <a:cubicBezTo>
                  <a:pt x="413" y="559"/>
                  <a:pt x="398" y="589"/>
                  <a:pt x="368" y="589"/>
                </a:cubicBezTo>
                <a:close/>
                <a:moveTo>
                  <a:pt x="516" y="471"/>
                </a:moveTo>
                <a:lnTo>
                  <a:pt x="516" y="471"/>
                </a:lnTo>
                <a:cubicBezTo>
                  <a:pt x="516" y="486"/>
                  <a:pt x="486" y="501"/>
                  <a:pt x="472" y="501"/>
                </a:cubicBezTo>
                <a:cubicBezTo>
                  <a:pt x="177" y="501"/>
                  <a:pt x="177" y="501"/>
                  <a:pt x="177" y="501"/>
                </a:cubicBezTo>
                <a:cubicBezTo>
                  <a:pt x="163" y="501"/>
                  <a:pt x="133" y="486"/>
                  <a:pt x="133" y="471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59"/>
                  <a:pt x="163" y="29"/>
                  <a:pt x="177" y="29"/>
                </a:cubicBezTo>
                <a:cubicBezTo>
                  <a:pt x="368" y="29"/>
                  <a:pt x="368" y="29"/>
                  <a:pt x="368" y="29"/>
                </a:cubicBezTo>
                <a:cubicBezTo>
                  <a:pt x="368" y="74"/>
                  <a:pt x="368" y="118"/>
                  <a:pt x="368" y="118"/>
                </a:cubicBezTo>
                <a:cubicBezTo>
                  <a:pt x="368" y="147"/>
                  <a:pt x="413" y="192"/>
                  <a:pt x="457" y="192"/>
                </a:cubicBezTo>
                <a:cubicBezTo>
                  <a:pt x="457" y="192"/>
                  <a:pt x="472" y="192"/>
                  <a:pt x="516" y="192"/>
                </a:cubicBezTo>
                <a:lnTo>
                  <a:pt x="516" y="471"/>
                </a:lnTo>
                <a:close/>
                <a:moveTo>
                  <a:pt x="457" y="147"/>
                </a:moveTo>
                <a:lnTo>
                  <a:pt x="457" y="147"/>
                </a:lnTo>
                <a:cubicBezTo>
                  <a:pt x="427" y="147"/>
                  <a:pt x="413" y="118"/>
                  <a:pt x="413" y="88"/>
                </a:cubicBezTo>
                <a:cubicBezTo>
                  <a:pt x="413" y="88"/>
                  <a:pt x="413" y="74"/>
                  <a:pt x="413" y="29"/>
                </a:cubicBezTo>
                <a:cubicBezTo>
                  <a:pt x="516" y="147"/>
                  <a:pt x="516" y="147"/>
                  <a:pt x="516" y="147"/>
                </a:cubicBezTo>
                <a:lnTo>
                  <a:pt x="457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稻壳儿小白白(http://dwz.cn/Wu2UP)"/>
          <p:cNvSpPr>
            <a:spLocks noChangeArrowheads="1"/>
          </p:cNvSpPr>
          <p:nvPr/>
        </p:nvSpPr>
        <p:spPr bwMode="auto">
          <a:xfrm>
            <a:off x="3001070" y="2266523"/>
            <a:ext cx="404283" cy="495299"/>
          </a:xfrm>
          <a:custGeom>
            <a:avLst/>
            <a:gdLst>
              <a:gd name="T0" fmla="*/ 127658 w 501"/>
              <a:gd name="T1" fmla="*/ 0 h 619"/>
              <a:gd name="T2" fmla="*/ 127658 w 501"/>
              <a:gd name="T3" fmla="*/ 0 h 619"/>
              <a:gd name="T4" fmla="*/ 127658 w 501"/>
              <a:gd name="T5" fmla="*/ 0 h 619"/>
              <a:gd name="T6" fmla="*/ 111746 w 501"/>
              <a:gd name="T7" fmla="*/ 0 h 619"/>
              <a:gd name="T8" fmla="*/ 26400 w 501"/>
              <a:gd name="T9" fmla="*/ 0 h 619"/>
              <a:gd name="T10" fmla="*/ 0 w 501"/>
              <a:gd name="T11" fmla="*/ 26535 h 619"/>
              <a:gd name="T12" fmla="*/ 0 w 501"/>
              <a:gd name="T13" fmla="*/ 195427 h 619"/>
              <a:gd name="T14" fmla="*/ 26400 w 501"/>
              <a:gd name="T15" fmla="*/ 221603 h 619"/>
              <a:gd name="T16" fmla="*/ 154420 w 501"/>
              <a:gd name="T17" fmla="*/ 221603 h 619"/>
              <a:gd name="T18" fmla="*/ 180819 w 501"/>
              <a:gd name="T19" fmla="*/ 195427 h 619"/>
              <a:gd name="T20" fmla="*/ 180819 w 501"/>
              <a:gd name="T21" fmla="*/ 68848 h 619"/>
              <a:gd name="T22" fmla="*/ 180819 w 501"/>
              <a:gd name="T23" fmla="*/ 52711 h 619"/>
              <a:gd name="T24" fmla="*/ 127658 w 501"/>
              <a:gd name="T25" fmla="*/ 0 h 619"/>
              <a:gd name="T26" fmla="*/ 170332 w 501"/>
              <a:gd name="T27" fmla="*/ 195427 h 619"/>
              <a:gd name="T28" fmla="*/ 170332 w 501"/>
              <a:gd name="T29" fmla="*/ 195427 h 619"/>
              <a:gd name="T30" fmla="*/ 154420 w 501"/>
              <a:gd name="T31" fmla="*/ 211205 h 619"/>
              <a:gd name="T32" fmla="*/ 26400 w 501"/>
              <a:gd name="T33" fmla="*/ 211205 h 619"/>
              <a:gd name="T34" fmla="*/ 10488 w 501"/>
              <a:gd name="T35" fmla="*/ 195427 h 619"/>
              <a:gd name="T36" fmla="*/ 10488 w 501"/>
              <a:gd name="T37" fmla="*/ 26535 h 619"/>
              <a:gd name="T38" fmla="*/ 26400 w 501"/>
              <a:gd name="T39" fmla="*/ 10399 h 619"/>
              <a:gd name="T40" fmla="*/ 111746 w 501"/>
              <a:gd name="T41" fmla="*/ 10399 h 619"/>
              <a:gd name="T42" fmla="*/ 111746 w 501"/>
              <a:gd name="T43" fmla="*/ 42313 h 619"/>
              <a:gd name="T44" fmla="*/ 138146 w 501"/>
              <a:gd name="T45" fmla="*/ 68848 h 619"/>
              <a:gd name="T46" fmla="*/ 170332 w 501"/>
              <a:gd name="T47" fmla="*/ 68848 h 619"/>
              <a:gd name="T48" fmla="*/ 170332 w 501"/>
              <a:gd name="T49" fmla="*/ 195427 h 619"/>
              <a:gd name="T50" fmla="*/ 138146 w 501"/>
              <a:gd name="T51" fmla="*/ 52711 h 619"/>
              <a:gd name="T52" fmla="*/ 138146 w 501"/>
              <a:gd name="T53" fmla="*/ 52711 h 619"/>
              <a:gd name="T54" fmla="*/ 127658 w 501"/>
              <a:gd name="T55" fmla="*/ 42313 h 619"/>
              <a:gd name="T56" fmla="*/ 127658 w 501"/>
              <a:gd name="T57" fmla="*/ 10399 h 619"/>
              <a:gd name="T58" fmla="*/ 170332 w 501"/>
              <a:gd name="T59" fmla="*/ 52711 h 619"/>
              <a:gd name="T60" fmla="*/ 138146 w 501"/>
              <a:gd name="T61" fmla="*/ 52711 h 6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9" y="0"/>
                  <a:pt x="339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92"/>
                  <a:pt x="500" y="192"/>
                  <a:pt x="500" y="192"/>
                </a:cubicBezTo>
                <a:cubicBezTo>
                  <a:pt x="500" y="192"/>
                  <a:pt x="500" y="17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9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稻壳儿小白白(http://dwz.cn/Wu2UP)"/>
          <p:cNvSpPr>
            <a:spLocks noChangeArrowheads="1"/>
          </p:cNvSpPr>
          <p:nvPr/>
        </p:nvSpPr>
        <p:spPr bwMode="auto">
          <a:xfrm>
            <a:off x="2196735" y="2266523"/>
            <a:ext cx="404283" cy="495299"/>
          </a:xfrm>
          <a:custGeom>
            <a:avLst/>
            <a:gdLst>
              <a:gd name="T0" fmla="*/ 127658 w 501"/>
              <a:gd name="T1" fmla="*/ 0 h 619"/>
              <a:gd name="T2" fmla="*/ 127658 w 501"/>
              <a:gd name="T3" fmla="*/ 0 h 619"/>
              <a:gd name="T4" fmla="*/ 127658 w 501"/>
              <a:gd name="T5" fmla="*/ 0 h 619"/>
              <a:gd name="T6" fmla="*/ 111746 w 501"/>
              <a:gd name="T7" fmla="*/ 0 h 619"/>
              <a:gd name="T8" fmla="*/ 26400 w 501"/>
              <a:gd name="T9" fmla="*/ 0 h 619"/>
              <a:gd name="T10" fmla="*/ 0 w 501"/>
              <a:gd name="T11" fmla="*/ 26535 h 619"/>
              <a:gd name="T12" fmla="*/ 0 w 501"/>
              <a:gd name="T13" fmla="*/ 195427 h 619"/>
              <a:gd name="T14" fmla="*/ 26400 w 501"/>
              <a:gd name="T15" fmla="*/ 221603 h 619"/>
              <a:gd name="T16" fmla="*/ 154420 w 501"/>
              <a:gd name="T17" fmla="*/ 221603 h 619"/>
              <a:gd name="T18" fmla="*/ 180819 w 501"/>
              <a:gd name="T19" fmla="*/ 195427 h 619"/>
              <a:gd name="T20" fmla="*/ 180819 w 501"/>
              <a:gd name="T21" fmla="*/ 52711 h 619"/>
              <a:gd name="T22" fmla="*/ 127658 w 501"/>
              <a:gd name="T23" fmla="*/ 0 h 619"/>
              <a:gd name="T24" fmla="*/ 170332 w 501"/>
              <a:gd name="T25" fmla="*/ 195427 h 619"/>
              <a:gd name="T26" fmla="*/ 170332 w 501"/>
              <a:gd name="T27" fmla="*/ 195427 h 619"/>
              <a:gd name="T28" fmla="*/ 154420 w 501"/>
              <a:gd name="T29" fmla="*/ 211205 h 619"/>
              <a:gd name="T30" fmla="*/ 26400 w 501"/>
              <a:gd name="T31" fmla="*/ 211205 h 619"/>
              <a:gd name="T32" fmla="*/ 10488 w 501"/>
              <a:gd name="T33" fmla="*/ 195427 h 619"/>
              <a:gd name="T34" fmla="*/ 10488 w 501"/>
              <a:gd name="T35" fmla="*/ 26535 h 619"/>
              <a:gd name="T36" fmla="*/ 26400 w 501"/>
              <a:gd name="T37" fmla="*/ 10399 h 619"/>
              <a:gd name="T38" fmla="*/ 111746 w 501"/>
              <a:gd name="T39" fmla="*/ 10399 h 619"/>
              <a:gd name="T40" fmla="*/ 111746 w 501"/>
              <a:gd name="T41" fmla="*/ 42313 h 619"/>
              <a:gd name="T42" fmla="*/ 138146 w 501"/>
              <a:gd name="T43" fmla="*/ 68848 h 619"/>
              <a:gd name="T44" fmla="*/ 170332 w 501"/>
              <a:gd name="T45" fmla="*/ 68848 h 619"/>
              <a:gd name="T46" fmla="*/ 170332 w 501"/>
              <a:gd name="T47" fmla="*/ 195427 h 619"/>
              <a:gd name="T48" fmla="*/ 138146 w 501"/>
              <a:gd name="T49" fmla="*/ 52711 h 619"/>
              <a:gd name="T50" fmla="*/ 138146 w 501"/>
              <a:gd name="T51" fmla="*/ 52711 h 619"/>
              <a:gd name="T52" fmla="*/ 127658 w 501"/>
              <a:gd name="T53" fmla="*/ 42313 h 619"/>
              <a:gd name="T54" fmla="*/ 127658 w 501"/>
              <a:gd name="T55" fmla="*/ 10399 h 619"/>
              <a:gd name="T56" fmla="*/ 170332 w 501"/>
              <a:gd name="T57" fmla="*/ 52711 h 619"/>
              <a:gd name="T58" fmla="*/ 138146 w 501"/>
              <a:gd name="T59" fmla="*/ 52711 h 619"/>
              <a:gd name="T60" fmla="*/ 133083 w 501"/>
              <a:gd name="T61" fmla="*/ 153114 h 619"/>
              <a:gd name="T62" fmla="*/ 133083 w 501"/>
              <a:gd name="T63" fmla="*/ 153114 h 619"/>
              <a:gd name="T64" fmla="*/ 47736 w 501"/>
              <a:gd name="T65" fmla="*/ 153114 h 619"/>
              <a:gd name="T66" fmla="*/ 42673 w 501"/>
              <a:gd name="T67" fmla="*/ 158493 h 619"/>
              <a:gd name="T68" fmla="*/ 47736 w 501"/>
              <a:gd name="T69" fmla="*/ 168892 h 619"/>
              <a:gd name="T70" fmla="*/ 133083 w 501"/>
              <a:gd name="T71" fmla="*/ 168892 h 619"/>
              <a:gd name="T72" fmla="*/ 138146 w 501"/>
              <a:gd name="T73" fmla="*/ 158493 h 619"/>
              <a:gd name="T74" fmla="*/ 133083 w 501"/>
              <a:gd name="T75" fmla="*/ 153114 h 619"/>
              <a:gd name="T76" fmla="*/ 133083 w 501"/>
              <a:gd name="T77" fmla="*/ 110802 h 619"/>
              <a:gd name="T78" fmla="*/ 133083 w 501"/>
              <a:gd name="T79" fmla="*/ 110802 h 619"/>
              <a:gd name="T80" fmla="*/ 47736 w 501"/>
              <a:gd name="T81" fmla="*/ 110802 h 619"/>
              <a:gd name="T82" fmla="*/ 42673 w 501"/>
              <a:gd name="T83" fmla="*/ 116180 h 619"/>
              <a:gd name="T84" fmla="*/ 47736 w 501"/>
              <a:gd name="T85" fmla="*/ 126938 h 619"/>
              <a:gd name="T86" fmla="*/ 133083 w 501"/>
              <a:gd name="T87" fmla="*/ 126938 h 619"/>
              <a:gd name="T88" fmla="*/ 138146 w 501"/>
              <a:gd name="T89" fmla="*/ 116180 h 619"/>
              <a:gd name="T90" fmla="*/ 133083 w 501"/>
              <a:gd name="T91" fmla="*/ 110802 h 61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8" y="0"/>
                  <a:pt x="338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47"/>
                  <a:pt x="500" y="14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8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  <a:moveTo>
                  <a:pt x="368" y="427"/>
                </a:moveTo>
                <a:lnTo>
                  <a:pt x="368" y="427"/>
                </a:lnTo>
                <a:cubicBezTo>
                  <a:pt x="132" y="427"/>
                  <a:pt x="132" y="427"/>
                  <a:pt x="132" y="427"/>
                </a:cubicBezTo>
                <a:cubicBezTo>
                  <a:pt x="118" y="427"/>
                  <a:pt x="118" y="442"/>
                  <a:pt x="118" y="442"/>
                </a:cubicBezTo>
                <a:cubicBezTo>
                  <a:pt x="118" y="457"/>
                  <a:pt x="118" y="471"/>
                  <a:pt x="132" y="471"/>
                </a:cubicBezTo>
                <a:cubicBezTo>
                  <a:pt x="368" y="471"/>
                  <a:pt x="368" y="471"/>
                  <a:pt x="368" y="471"/>
                </a:cubicBezTo>
                <a:cubicBezTo>
                  <a:pt x="382" y="471"/>
                  <a:pt x="382" y="457"/>
                  <a:pt x="382" y="442"/>
                </a:cubicBezTo>
                <a:cubicBezTo>
                  <a:pt x="382" y="442"/>
                  <a:pt x="382" y="427"/>
                  <a:pt x="368" y="427"/>
                </a:cubicBezTo>
                <a:close/>
                <a:moveTo>
                  <a:pt x="368" y="309"/>
                </a:moveTo>
                <a:lnTo>
                  <a:pt x="368" y="309"/>
                </a:lnTo>
                <a:cubicBezTo>
                  <a:pt x="132" y="309"/>
                  <a:pt x="132" y="309"/>
                  <a:pt x="132" y="309"/>
                </a:cubicBezTo>
                <a:cubicBezTo>
                  <a:pt x="118" y="309"/>
                  <a:pt x="118" y="324"/>
                  <a:pt x="118" y="324"/>
                </a:cubicBezTo>
                <a:cubicBezTo>
                  <a:pt x="118" y="339"/>
                  <a:pt x="118" y="354"/>
                  <a:pt x="132" y="354"/>
                </a:cubicBezTo>
                <a:cubicBezTo>
                  <a:pt x="368" y="354"/>
                  <a:pt x="368" y="354"/>
                  <a:pt x="368" y="354"/>
                </a:cubicBezTo>
                <a:cubicBezTo>
                  <a:pt x="382" y="354"/>
                  <a:pt x="382" y="339"/>
                  <a:pt x="382" y="324"/>
                </a:cubicBezTo>
                <a:cubicBezTo>
                  <a:pt x="382" y="324"/>
                  <a:pt x="382" y="309"/>
                  <a:pt x="368" y="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r="3614"/>
          <a:stretch>
            <a:fillRect/>
          </a:stretch>
        </p:blipFill>
        <p:spPr>
          <a:xfrm>
            <a:off x="1" y="0"/>
            <a:ext cx="12191999" cy="68893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97956" y="2181225"/>
            <a:ext cx="6796087" cy="22098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8131966" y="2000250"/>
            <a:ext cx="1619251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74094" y="3810000"/>
            <a:ext cx="1619251" cy="762000"/>
            <a:chOff x="0" y="4838701"/>
            <a:chExt cx="3295650" cy="2019300"/>
          </a:xfrm>
        </p:grpSpPr>
        <p:sp>
          <p:nvSpPr>
            <p:cNvPr id="44" name="直角三角形 43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直角三角形 44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34079" y="2355101"/>
            <a:ext cx="5476390" cy="1862048"/>
            <a:chOff x="3534079" y="2355101"/>
            <a:chExt cx="5476390" cy="1862048"/>
          </a:xfrm>
        </p:grpSpPr>
        <p:sp>
          <p:nvSpPr>
            <p:cNvPr id="47" name="文本框 46"/>
            <p:cNvSpPr txBox="1"/>
            <p:nvPr/>
          </p:nvSpPr>
          <p:spPr>
            <a:xfrm>
              <a:off x="3534079" y="2355101"/>
              <a:ext cx="131286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115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905192" y="2639794"/>
              <a:ext cx="4105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5193" y="3324225"/>
              <a:ext cx="3924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单击此处添加本章节简要内容，封面和内页所有素材均可自由编辑移动替换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981394" y="3305175"/>
              <a:ext cx="37717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Straight Connector 191"/>
          <p:cNvCxnSpPr/>
          <p:nvPr/>
        </p:nvCxnSpPr>
        <p:spPr>
          <a:xfrm>
            <a:off x="5071425" y="1979905"/>
            <a:ext cx="0" cy="370947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31"/>
          <p:cNvSpPr/>
          <p:nvPr/>
        </p:nvSpPr>
        <p:spPr>
          <a:xfrm>
            <a:off x="6064657" y="2503587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Rectangle 32"/>
          <p:cNvSpPr/>
          <p:nvPr/>
        </p:nvSpPr>
        <p:spPr>
          <a:xfrm>
            <a:off x="6064657" y="3244685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" name="Rectangle 33"/>
          <p:cNvSpPr/>
          <p:nvPr/>
        </p:nvSpPr>
        <p:spPr>
          <a:xfrm>
            <a:off x="6064657" y="3985783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Rectangle 34"/>
          <p:cNvSpPr/>
          <p:nvPr/>
        </p:nvSpPr>
        <p:spPr>
          <a:xfrm>
            <a:off x="6064657" y="4726881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6673906" y="2524256"/>
            <a:ext cx="4592943" cy="53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  <a:endParaRPr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6673905" y="3213907"/>
            <a:ext cx="4592943" cy="53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  <a:endParaRPr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6702118" y="3955005"/>
            <a:ext cx="4592943" cy="53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  <a:endParaRPr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6702117" y="4704030"/>
            <a:ext cx="4592943" cy="53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  <a:endParaRPr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891" y="1239283"/>
            <a:ext cx="3588834" cy="56187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-1" y="0"/>
            <a:ext cx="7239909" cy="6857999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2D3E5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9658" y="1603721"/>
            <a:ext cx="6088692" cy="5254279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542972" y="1727200"/>
                <a:ext cx="1074057" cy="1074057"/>
              </a:xfrm>
              <a:prstGeom prst="ellipse">
                <a:avLst/>
              </a:prstGeom>
              <a:solidFill>
                <a:srgbClr val="16A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0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6" name="矩形 15"/>
            <p:cNvSpPr/>
            <p:nvPr/>
          </p:nvSpPr>
          <p:spPr>
            <a:xfrm>
              <a:off x="1056762" y="4085436"/>
              <a:ext cx="429448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56762" y="3646268"/>
              <a:ext cx="2813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5226" y="1030708"/>
            <a:ext cx="5366840" cy="4951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413668" y="1297008"/>
            <a:ext cx="3194434" cy="243192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277292" y="3767467"/>
            <a:ext cx="5109142" cy="120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itle 13"/>
          <p:cNvSpPr txBox="1"/>
          <p:nvPr/>
        </p:nvSpPr>
        <p:spPr>
          <a:xfrm>
            <a:off x="6277292" y="2711089"/>
            <a:ext cx="4120587" cy="548679"/>
          </a:xfrm>
          <a:prstGeom prst="rect">
            <a:avLst/>
          </a:prstGeom>
        </p:spPr>
        <p:txBody>
          <a:bodyPr vert="horz" lIns="121682" tIns="60841" rIns="121682" bIns="6084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600" b="1" dirty="0" smtClean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3600" b="1" dirty="0">
              <a:solidFill>
                <a:srgbClr val="16A0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906" y="1534740"/>
            <a:ext cx="3953860" cy="45041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6151" y="2863667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6419" y="3509870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501899" y="2276474"/>
            <a:ext cx="0" cy="31959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53829">
            <a:off x="9886951" y="4620516"/>
            <a:ext cx="1609725" cy="6052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 flipH="1">
            <a:off x="0" y="0"/>
            <a:ext cx="1057275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62026" y="300336"/>
            <a:ext cx="276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544974">
            <a:off x="4757167" y="1507977"/>
            <a:ext cx="2930573" cy="2930573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545508">
            <a:off x="7432852" y="3318836"/>
            <a:ext cx="1659715" cy="165971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F3C5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545508">
            <a:off x="8758959" y="2508935"/>
            <a:ext cx="1151668" cy="115166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5508">
            <a:off x="3729125" y="3506689"/>
            <a:ext cx="1659715" cy="165971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A4A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545508">
            <a:off x="3211896" y="1805638"/>
            <a:ext cx="1659715" cy="165971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A4A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545508">
            <a:off x="2295042" y="3056164"/>
            <a:ext cx="1300211" cy="1300211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7571" y="2742430"/>
            <a:ext cx="11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意义一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427" y="5767289"/>
            <a:ext cx="11294503" cy="53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srgbClr val="A4A8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sz="1400" dirty="0">
              <a:solidFill>
                <a:srgbClr val="A4A8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70427" y="5597659"/>
            <a:ext cx="11089063" cy="15559"/>
          </a:xfrm>
          <a:prstGeom prst="line">
            <a:avLst/>
          </a:prstGeom>
          <a:ln>
            <a:solidFill>
              <a:srgbClr val="A4A8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728121" y="3881721"/>
            <a:ext cx="11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意义二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78450" y="2930880"/>
            <a:ext cx="731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意义三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59050" y="2391094"/>
            <a:ext cx="111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意义四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05788" y="4121760"/>
            <a:ext cx="111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意义五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86145" y="3546132"/>
            <a:ext cx="731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意义六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r="3614"/>
          <a:stretch>
            <a:fillRect/>
          </a:stretch>
        </p:blipFill>
        <p:spPr>
          <a:xfrm>
            <a:off x="1" y="0"/>
            <a:ext cx="12191999" cy="68893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97956" y="2181225"/>
            <a:ext cx="6796087" cy="22098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8131966" y="2000250"/>
            <a:ext cx="1619251" cy="762000"/>
            <a:chOff x="0" y="4838701"/>
            <a:chExt cx="3295650" cy="2019300"/>
          </a:xfrm>
        </p:grpSpPr>
        <p:sp>
          <p:nvSpPr>
            <p:cNvPr id="5" name="直角三角形 4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74094" y="3810000"/>
            <a:ext cx="1619251" cy="762000"/>
            <a:chOff x="0" y="4838701"/>
            <a:chExt cx="3295650" cy="2019300"/>
          </a:xfrm>
        </p:grpSpPr>
        <p:sp>
          <p:nvSpPr>
            <p:cNvPr id="44" name="直角三角形 43"/>
            <p:cNvSpPr/>
            <p:nvPr/>
          </p:nvSpPr>
          <p:spPr>
            <a:xfrm>
              <a:off x="0" y="4838701"/>
              <a:ext cx="3295650" cy="2019300"/>
            </a:xfrm>
            <a:prstGeom prst="rtTriangle">
              <a:avLst/>
            </a:pr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直角三角形 44"/>
            <p:cNvSpPr/>
            <p:nvPr/>
          </p:nvSpPr>
          <p:spPr>
            <a:xfrm>
              <a:off x="0" y="4838701"/>
              <a:ext cx="2095500" cy="2019300"/>
            </a:xfrm>
            <a:prstGeom prst="rtTriangl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>
              <a:off x="0" y="4838701"/>
              <a:ext cx="1352550" cy="2019300"/>
            </a:xfrm>
            <a:prstGeom prst="rtTriangle">
              <a:avLst/>
            </a:prstGeom>
            <a:solidFill>
              <a:srgbClr val="F3C5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57698" y="2355101"/>
            <a:ext cx="5552771" cy="1862048"/>
            <a:chOff x="3457698" y="2355101"/>
            <a:chExt cx="5552771" cy="1862048"/>
          </a:xfrm>
        </p:grpSpPr>
        <p:sp>
          <p:nvSpPr>
            <p:cNvPr id="47" name="文本框 46"/>
            <p:cNvSpPr txBox="1"/>
            <p:nvPr/>
          </p:nvSpPr>
          <p:spPr>
            <a:xfrm>
              <a:off x="3457698" y="2355101"/>
              <a:ext cx="152369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115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905192" y="2639794"/>
              <a:ext cx="4105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5193" y="3324225"/>
              <a:ext cx="3924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单击此处添加本章节简要内容，封面和内页所有素材均可自由编辑移动替换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981394" y="3305175"/>
              <a:ext cx="37717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3166</Words>
  <Application>WPS 演示</Application>
  <PresentationFormat>宽屏</PresentationFormat>
  <Paragraphs>367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</vt:lpstr>
      <vt:lpstr>Agency FB</vt:lpstr>
      <vt:lpstr>Sosa</vt:lpstr>
      <vt:lpstr>Source Sans Pro Light</vt:lpstr>
      <vt:lpstr>等线</vt:lpstr>
      <vt:lpstr>GoodVibrationsROB</vt:lpstr>
      <vt:lpstr>等线 Light</vt:lpstr>
      <vt:lpstr>等线 Light</vt:lpstr>
      <vt:lpstr>等线</vt:lpstr>
      <vt:lpstr>Calibri</vt:lpstr>
      <vt:lpstr>Clear Sans</vt:lpstr>
      <vt:lpstr>楷体</vt:lpstr>
      <vt:lpstr>Microsoft Himalaya</vt:lpstr>
      <vt:lpstr>Source Sans Pro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87</cp:revision>
  <dcterms:created xsi:type="dcterms:W3CDTF">2016-04-10T11:47:00Z</dcterms:created>
  <dcterms:modified xsi:type="dcterms:W3CDTF">2017-05-04T07:37:57Z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