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1" r:id="rId25"/>
    <p:sldId id="282" r:id="rId26"/>
    <p:sldId id="28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AAE1"/>
    <a:srgbClr val="EF79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4" d="100"/>
          <a:sy n="104" d="100"/>
        </p:scale>
        <p:origin x="-192" y="-90"/>
      </p:cViewPr>
      <p:guideLst>
        <p:guide orient="horz" pos="399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29AAE1"/>
            </a:solidFill>
            <a:ln>
              <a:noFill/>
            </a:ln>
            <a:effectLst/>
          </c:spPr>
          <c:invertIfNegative val="0"/>
          <c:dPt>
            <c:idx val="0"/>
            <c:invertIfNegative val="0"/>
            <c:bubble3D val="0"/>
            <c:spPr>
              <a:solidFill>
                <a:srgbClr val="29AAE1"/>
              </a:solidFill>
              <a:ln>
                <a:noFill/>
              </a:ln>
              <a:effectLst/>
            </c:spPr>
          </c:dPt>
          <c:dPt>
            <c:idx val="1"/>
            <c:invertIfNegative val="0"/>
            <c:bubble3D val="0"/>
          </c:dPt>
          <c:dPt>
            <c:idx val="2"/>
            <c:invertIfNegative val="0"/>
            <c:bubble3D val="0"/>
          </c:dPt>
          <c:dPt>
            <c:idx val="3"/>
            <c:invertIfNegative val="0"/>
            <c:bubble3D val="0"/>
          </c:dPt>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alpha val="40000"/>
              </a:schemeClr>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50"/>
        <c:overlap val="100"/>
        <c:axId val="161981952"/>
        <c:axId val="162433856"/>
      </c:barChart>
      <c:catAx>
        <c:axId val="161981952"/>
        <c:scaling>
          <c:orientation val="minMax"/>
        </c:scaling>
        <c:delete val="0"/>
        <c:axPos val="b"/>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2000" b="0">
                <a:solidFill>
                  <a:schemeClr val="tx1"/>
                </a:solidFill>
                <a:latin typeface="微软雅黑" pitchFamily="34" charset="-122"/>
                <a:ea typeface="微软雅黑" pitchFamily="34" charset="-122"/>
              </a:defRPr>
            </a:pPr>
            <a:endParaRPr lang="zh-CN"/>
          </a:p>
        </c:txPr>
        <c:crossAx val="162433856"/>
        <c:crosses val="autoZero"/>
        <c:auto val="1"/>
        <c:lblAlgn val="ctr"/>
        <c:lblOffset val="100"/>
        <c:tickMarkSkip val="1"/>
        <c:noMultiLvlLbl val="0"/>
      </c:catAx>
      <c:valAx>
        <c:axId val="162433856"/>
        <c:scaling>
          <c:orientation val="minMax"/>
        </c:scaling>
        <c:delete val="0"/>
        <c:axPos val="l"/>
        <c:majorGridlines>
          <c:spPr>
            <a:ln>
              <a:solidFill>
                <a:srgbClr val="4B4C4E"/>
              </a:solidFill>
            </a:ln>
            <a:effectLst/>
          </c:spPr>
        </c:majorGridlines>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2370" b="0">
                <a:solidFill>
                  <a:schemeClr val="tx1"/>
                </a:solidFill>
                <a:latin typeface="+mn-lt"/>
                <a:ea typeface="+mn-ea"/>
                <a:cs typeface="+mn-cs"/>
              </a:defRPr>
            </a:pPr>
            <a:endParaRPr lang="zh-CN"/>
          </a:p>
        </c:txPr>
        <c:crossAx val="161981952"/>
        <c:crosses val="autoZero"/>
        <c:crossBetween val="between"/>
      </c:valAx>
      <c:spPr>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237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Sheet1!$B$4</c:f>
              <c:strCache>
                <c:ptCount val="1"/>
                <c:pt idx="0">
                  <c:v>ppt</c:v>
                </c:pt>
              </c:strCache>
            </c:strRef>
          </c:tx>
          <c:spPr>
            <a:ln w="28575" cap="sq">
              <a:solidFill>
                <a:schemeClr val="tx1">
                  <a:lumMod val="75000"/>
                  <a:lumOff val="25000"/>
                </a:schemeClr>
              </a:solidFill>
              <a:round/>
            </a:ln>
            <a:effectLst/>
          </c:spPr>
          <c:marker>
            <c:symbol val="circle"/>
            <c:size val="5"/>
            <c:spPr>
              <a:solidFill>
                <a:srgbClr val="540000"/>
              </a:solidFill>
              <a:ln w="50800">
                <a:solidFill>
                  <a:schemeClr val="tx1">
                    <a:lumMod val="75000"/>
                    <a:lumOff val="25000"/>
                  </a:schemeClr>
                </a:solidFill>
              </a:ln>
              <a:effectLst/>
            </c:spPr>
          </c:marker>
          <c:cat>
            <c:strRef>
              <c:f>Sheet1!$A$5:$A$10</c:f>
              <c:strCache>
                <c:ptCount val="6"/>
                <c:pt idx="0">
                  <c:v>A</c:v>
                </c:pt>
                <c:pt idx="1">
                  <c:v>B</c:v>
                </c:pt>
                <c:pt idx="2">
                  <c:v>C</c:v>
                </c:pt>
                <c:pt idx="3">
                  <c:v>D</c:v>
                </c:pt>
                <c:pt idx="4">
                  <c:v>E</c:v>
                </c:pt>
                <c:pt idx="5">
                  <c:v>F</c:v>
                </c:pt>
              </c:strCache>
            </c:strRef>
          </c:cat>
          <c:val>
            <c:numRef>
              <c:f>Sheet1!$B$5:$B$10</c:f>
              <c:numCache>
                <c:formatCode>General</c:formatCode>
                <c:ptCount val="6"/>
                <c:pt idx="0">
                  <c:v>3</c:v>
                </c:pt>
                <c:pt idx="1">
                  <c:v>2.5</c:v>
                </c:pt>
                <c:pt idx="2">
                  <c:v>3.5</c:v>
                </c:pt>
                <c:pt idx="3">
                  <c:v>4.5</c:v>
                </c:pt>
                <c:pt idx="4">
                  <c:v>3</c:v>
                </c:pt>
                <c:pt idx="5">
                  <c:v>4</c:v>
                </c:pt>
              </c:numCache>
            </c:numRef>
          </c:val>
          <c:smooth val="0"/>
        </c:ser>
        <c:ser>
          <c:idx val="1"/>
          <c:order val="1"/>
          <c:tx>
            <c:strRef>
              <c:f>Sheet1!$C$4</c:f>
              <c:strCache>
                <c:ptCount val="1"/>
                <c:pt idx="0">
                  <c:v>列1</c:v>
                </c:pt>
              </c:strCache>
            </c:strRef>
          </c:tx>
          <c:spPr>
            <a:ln w="28575" cap="rnd">
              <a:solidFill>
                <a:srgbClr val="29AAE1"/>
              </a:solidFill>
              <a:round/>
            </a:ln>
            <a:effectLst/>
          </c:spPr>
          <c:marker>
            <c:symbol val="circle"/>
            <c:size val="5"/>
            <c:spPr>
              <a:solidFill>
                <a:srgbClr val="AD1C21"/>
              </a:solidFill>
              <a:ln w="50800">
                <a:solidFill>
                  <a:srgbClr val="29AAE1"/>
                </a:solidFill>
              </a:ln>
              <a:effectLst/>
            </c:spPr>
          </c:marker>
          <c:cat>
            <c:strRef>
              <c:f>Sheet1!$A$5:$A$10</c:f>
              <c:strCache>
                <c:ptCount val="6"/>
                <c:pt idx="0">
                  <c:v>A</c:v>
                </c:pt>
                <c:pt idx="1">
                  <c:v>B</c:v>
                </c:pt>
                <c:pt idx="2">
                  <c:v>C</c:v>
                </c:pt>
                <c:pt idx="3">
                  <c:v>D</c:v>
                </c:pt>
                <c:pt idx="4">
                  <c:v>E</c:v>
                </c:pt>
                <c:pt idx="5">
                  <c:v>F</c:v>
                </c:pt>
              </c:strCache>
            </c:strRef>
          </c:cat>
          <c:val>
            <c:numRef>
              <c:f>Sheet1!$C$5:$C$10</c:f>
              <c:numCache>
                <c:formatCode>General</c:formatCode>
                <c:ptCount val="6"/>
                <c:pt idx="0">
                  <c:v>1</c:v>
                </c:pt>
                <c:pt idx="1">
                  <c:v>3</c:v>
                </c:pt>
                <c:pt idx="2">
                  <c:v>2</c:v>
                </c:pt>
                <c:pt idx="3">
                  <c:v>1</c:v>
                </c:pt>
                <c:pt idx="4">
                  <c:v>4</c:v>
                </c:pt>
                <c:pt idx="5">
                  <c:v>2</c:v>
                </c:pt>
              </c:numCache>
            </c:numRef>
          </c:val>
          <c:smooth val="0"/>
        </c:ser>
        <c:dLbls>
          <c:showLegendKey val="0"/>
          <c:showVal val="0"/>
          <c:showCatName val="0"/>
          <c:showSerName val="0"/>
          <c:showPercent val="0"/>
          <c:showBubbleSize val="0"/>
        </c:dLbls>
        <c:marker val="1"/>
        <c:smooth val="0"/>
        <c:axId val="209823232"/>
        <c:axId val="161408128"/>
      </c:lineChart>
      <c:catAx>
        <c:axId val="20982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rgbClr val="646568"/>
                </a:solidFill>
                <a:latin typeface="+mn-lt"/>
                <a:ea typeface="+mn-ea"/>
                <a:cs typeface="+mn-cs"/>
              </a:defRPr>
            </a:pPr>
            <a:endParaRPr lang="zh-CN"/>
          </a:p>
        </c:txPr>
        <c:crossAx val="161408128"/>
        <c:crosses val="autoZero"/>
        <c:auto val="1"/>
        <c:lblAlgn val="ctr"/>
        <c:lblOffset val="100"/>
        <c:tickMarkSkip val="1"/>
        <c:noMultiLvlLbl val="0"/>
      </c:catAx>
      <c:valAx>
        <c:axId val="161408128"/>
        <c:scaling>
          <c:orientation val="minMax"/>
        </c:scaling>
        <c:delete val="1"/>
        <c:axPos val="l"/>
        <c:majorGridlines>
          <c:spPr>
            <a:ln w="9525" cap="flat" cmpd="sng" algn="ctr">
              <a:solidFill>
                <a:srgbClr val="F6F6F6"/>
              </a:solidFill>
              <a:round/>
            </a:ln>
            <a:effectLst/>
          </c:spPr>
        </c:majorGridlines>
        <c:numFmt formatCode="General" sourceLinked="1"/>
        <c:majorTickMark val="none"/>
        <c:minorTickMark val="none"/>
        <c:tickLblPos val="nextTo"/>
        <c:crossAx val="20982323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267BE70-92B0-43B4-9755-B1CAAC59AEB3}"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5383C9-8F6E-4325-97FE-DE8A3F1FF95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67BE70-92B0-43B4-9755-B1CAAC59AEB3}"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5383C9-8F6E-4325-97FE-DE8A3F1FF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9.emf"/><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9.emf"/></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1.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GIF"/><Relationship Id="rId4" Type="http://schemas.openxmlformats.org/officeDocument/2006/relationships/image" Target="../media/image9.emf"/></Relationships>
</file>

<file path=ppt/slides/_rels/slide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emf"/><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emf"/><Relationship Id="rId10" Type="http://schemas.openxmlformats.org/officeDocument/2006/relationships/image" Target="../media/image22.png"/><Relationship Id="rId4" Type="http://schemas.openxmlformats.org/officeDocument/2006/relationships/image" Target="../media/image3.emf"/><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9.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529987" y="1407886"/>
            <a:ext cx="4456425" cy="4332513"/>
          </a:xfrm>
          <a:prstGeom prst="rect">
            <a:avLst/>
          </a:prstGeom>
        </p:spPr>
      </p:pic>
      <p:pic>
        <p:nvPicPr>
          <p:cNvPr id="8" name="图片 7"/>
          <p:cNvPicPr>
            <a:picLocks noChangeAspect="1"/>
          </p:cNvPicPr>
          <p:nvPr/>
        </p:nvPicPr>
        <p:blipFill>
          <a:blip r:embed="rId4"/>
          <a:stretch>
            <a:fillRect/>
          </a:stretch>
        </p:blipFill>
        <p:spPr>
          <a:xfrm>
            <a:off x="5413828" y="4684654"/>
            <a:ext cx="3657601" cy="1235811"/>
          </a:xfrm>
          <a:prstGeom prst="rect">
            <a:avLst/>
          </a:prstGeom>
        </p:spPr>
      </p:pic>
      <p:pic>
        <p:nvPicPr>
          <p:cNvPr id="9" name="图片 8"/>
          <p:cNvPicPr>
            <a:picLocks noChangeAspect="1"/>
          </p:cNvPicPr>
          <p:nvPr/>
        </p:nvPicPr>
        <p:blipFill>
          <a:blip r:embed="rId5"/>
          <a:stretch>
            <a:fillRect/>
          </a:stretch>
        </p:blipFill>
        <p:spPr>
          <a:xfrm>
            <a:off x="9474511" y="3394077"/>
            <a:ext cx="2002520" cy="1290577"/>
          </a:xfrm>
          <a:prstGeom prst="rect">
            <a:avLst/>
          </a:prstGeom>
        </p:spPr>
      </p:pic>
      <p:sp>
        <p:nvSpPr>
          <p:cNvPr id="10" name="文本框 9"/>
          <p:cNvSpPr txBox="1"/>
          <p:nvPr/>
        </p:nvSpPr>
        <p:spPr>
          <a:xfrm>
            <a:off x="5094514" y="1530564"/>
            <a:ext cx="6382517" cy="1015663"/>
          </a:xfrm>
          <a:prstGeom prst="rect">
            <a:avLst/>
          </a:prstGeom>
          <a:noFill/>
        </p:spPr>
        <p:txBody>
          <a:bodyPr wrap="square" rtlCol="0">
            <a:spAutoFit/>
          </a:bodyPr>
          <a:lstStyle/>
          <a:p>
            <a:r>
              <a:rPr lang="zh-CN" altLang="en-US" sz="6000" dirty="0">
                <a:solidFill>
                  <a:srgbClr val="29AAE1"/>
                </a:solidFill>
                <a:latin typeface="方正兰亭粗黑简体" panose="02000000000000000000" pitchFamily="2" charset="-122"/>
                <a:ea typeface="方正兰亭粗黑简体" panose="02000000000000000000" pitchFamily="2" charset="-122"/>
              </a:rPr>
              <a:t>毕业论文答辩模板</a:t>
            </a:r>
          </a:p>
        </p:txBody>
      </p:sp>
      <p:sp>
        <p:nvSpPr>
          <p:cNvPr id="14" name="文本框 13"/>
          <p:cNvSpPr txBox="1"/>
          <p:nvPr/>
        </p:nvSpPr>
        <p:spPr>
          <a:xfrm>
            <a:off x="6894286" y="3049022"/>
            <a:ext cx="2728686" cy="417830"/>
          </a:xfrm>
          <a:prstGeom prst="rect">
            <a:avLst/>
          </a:prstGeom>
          <a:noFill/>
        </p:spPr>
        <p:txBody>
          <a:bodyPr wrap="square" rtlCol="0">
            <a:spAutoFit/>
          </a:bodyPr>
          <a:lstStyle/>
          <a:p>
            <a:r>
              <a:rPr lang="zh-CN" altLang="en-US" sz="2000" dirty="0">
                <a:latin typeface="微软雅黑" pitchFamily="34" charset="-122"/>
                <a:ea typeface="微软雅黑" pitchFamily="34" charset="-122"/>
              </a:rPr>
              <a:t>指导老师：</a:t>
            </a:r>
            <a:r>
              <a:rPr lang="en-US" altLang="zh-CN" sz="2000" dirty="0">
                <a:latin typeface="微软雅黑" pitchFamily="34" charset="-122"/>
                <a:ea typeface="微软雅黑" pitchFamily="34" charset="-122"/>
              </a:rPr>
              <a:t>xxxxxx</a:t>
            </a:r>
          </a:p>
        </p:txBody>
      </p:sp>
      <p:sp>
        <p:nvSpPr>
          <p:cNvPr id="15" name="文本框 14"/>
          <p:cNvSpPr txBox="1"/>
          <p:nvPr/>
        </p:nvSpPr>
        <p:spPr>
          <a:xfrm>
            <a:off x="6894286" y="3680293"/>
            <a:ext cx="2728686" cy="417830"/>
          </a:xfrm>
          <a:prstGeom prst="rect">
            <a:avLst/>
          </a:prstGeom>
          <a:noFill/>
        </p:spPr>
        <p:txBody>
          <a:bodyPr wrap="square" rtlCol="0">
            <a:spAutoFit/>
          </a:bodyPr>
          <a:lstStyle/>
          <a:p>
            <a:r>
              <a:rPr lang="zh-CN" altLang="en-US" sz="2000" dirty="0">
                <a:latin typeface="微软雅黑" pitchFamily="34" charset="-122"/>
                <a:ea typeface="微软雅黑" pitchFamily="34" charset="-122"/>
              </a:rPr>
              <a:t>答辩学生：</a:t>
            </a:r>
            <a:r>
              <a:rPr lang="en-US" altLang="zh-CN" sz="2000" dirty="0">
                <a:latin typeface="微软雅黑" pitchFamily="34" charset="-122"/>
                <a:ea typeface="微软雅黑" pitchFamily="34" charset="-122"/>
              </a:rPr>
              <a:t>xxxxxxxxx</a:t>
            </a:r>
          </a:p>
        </p:txBody>
      </p:sp>
      <p:grpSp>
        <p:nvGrpSpPr>
          <p:cNvPr id="16" name="组合 12"/>
          <p:cNvGrpSpPr/>
          <p:nvPr/>
        </p:nvGrpSpPr>
        <p:grpSpPr bwMode="auto">
          <a:xfrm>
            <a:off x="6324600" y="3049022"/>
            <a:ext cx="411843" cy="411843"/>
            <a:chOff x="5986" y="18339"/>
            <a:chExt cx="600" cy="600"/>
          </a:xfrm>
        </p:grpSpPr>
        <p:sp>
          <p:nvSpPr>
            <p:cNvPr id="17" name="椭圆 74"/>
            <p:cNvSpPr>
              <a:spLocks noChangeArrowheads="1"/>
            </p:cNvSpPr>
            <p:nvPr/>
          </p:nvSpPr>
          <p:spPr bwMode="auto">
            <a:xfrm>
              <a:off x="5986" y="18339"/>
              <a:ext cx="600" cy="600"/>
            </a:xfrm>
            <a:prstGeom prst="ellipse">
              <a:avLst/>
            </a:prstGeom>
            <a:solidFill>
              <a:srgbClr val="29AAE1"/>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endParaRPr lang="zh-CN" altLang="en-US"/>
            </a:p>
          </p:txBody>
        </p:sp>
        <p:sp>
          <p:nvSpPr>
            <p:cNvPr id="18" name="Freeform 5"/>
            <p:cNvSpPr>
              <a:spLocks noEditPoints="1" noChangeArrowheads="1"/>
            </p:cNvSpPr>
            <p:nvPr/>
          </p:nvSpPr>
          <p:spPr bwMode="auto">
            <a:xfrm flipH="1">
              <a:off x="6074" y="18513"/>
              <a:ext cx="425" cy="28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4"/>
          <p:cNvGrpSpPr/>
          <p:nvPr/>
        </p:nvGrpSpPr>
        <p:grpSpPr bwMode="auto">
          <a:xfrm>
            <a:off x="6323352" y="3668239"/>
            <a:ext cx="413091" cy="415374"/>
            <a:chOff x="0" y="0"/>
            <a:chExt cx="454" cy="454"/>
          </a:xfrm>
        </p:grpSpPr>
        <p:sp>
          <p:nvSpPr>
            <p:cNvPr id="20" name="正圆 1244"/>
            <p:cNvSpPr>
              <a:spLocks noChangeArrowheads="1"/>
            </p:cNvSpPr>
            <p:nvPr/>
          </p:nvSpPr>
          <p:spPr bwMode="auto">
            <a:xfrm>
              <a:off x="0" y="0"/>
              <a:ext cx="454" cy="454"/>
            </a:xfrm>
            <a:prstGeom prst="ellipse">
              <a:avLst/>
            </a:prstGeom>
            <a:solidFill>
              <a:srgbClr val="29AAE1"/>
            </a:solidFill>
            <a:ln>
              <a:noFill/>
            </a:ln>
            <a:extLst>
              <a:ext uri="{91240B29-F687-4F45-9708-019B960494DF}">
                <a14:hiddenLine xmlns:a14="http://schemas.microsoft.com/office/drawing/2010/main" w="9525">
                  <a:solidFill>
                    <a:srgbClr val="000000"/>
                  </a:solidFill>
                  <a:round/>
                </a14:hiddenLine>
              </a:ext>
            </a:extLst>
          </p:spPr>
          <p:txBody>
            <a:bodyPr vert="horz" wrap="square" lIns="89999" tIns="47159" rIns="89999" bIns="47159"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ndParaRPr>
            </a:p>
          </p:txBody>
        </p:sp>
        <p:sp>
          <p:nvSpPr>
            <p:cNvPr id="21" name="方形小人2 1235"/>
            <p:cNvSpPr>
              <a:spLocks noChangeArrowheads="1"/>
            </p:cNvSpPr>
            <p:nvPr/>
          </p:nvSpPr>
          <p:spPr bwMode="auto">
            <a:xfrm>
              <a:off x="113" y="114"/>
              <a:ext cx="226" cy="226"/>
            </a:xfrm>
            <a:custGeom>
              <a:avLst/>
              <a:gdLst>
                <a:gd name="T0" fmla="*/ 393420 w 1520415"/>
                <a:gd name="T1" fmla="*/ 849255 h 1755576"/>
                <a:gd name="T2" fmla="*/ 760208 w 1520415"/>
                <a:gd name="T3" fmla="*/ 1098122 h 1755576"/>
                <a:gd name="T4" fmla="*/ 1126995 w 1520415"/>
                <a:gd name="T5" fmla="*/ 849255 h 1755576"/>
                <a:gd name="T6" fmla="*/ 1520415 w 1520415"/>
                <a:gd name="T7" fmla="*/ 1475516 h 1755576"/>
                <a:gd name="T8" fmla="*/ 1520415 w 1520415"/>
                <a:gd name="T9" fmla="*/ 1755576 h 1755576"/>
                <a:gd name="T10" fmla="*/ 0 w 1520415"/>
                <a:gd name="T11" fmla="*/ 1755576 h 1755576"/>
                <a:gd name="T12" fmla="*/ 0 w 1520415"/>
                <a:gd name="T13" fmla="*/ 1475516 h 1755576"/>
                <a:gd name="T14" fmla="*/ 393420 w 1520415"/>
                <a:gd name="T15" fmla="*/ 849255 h 1755576"/>
                <a:gd name="T16" fmla="*/ 760207 w 1520415"/>
                <a:gd name="T17" fmla="*/ 0 h 1755576"/>
                <a:gd name="T18" fmla="*/ 1138249 w 1520415"/>
                <a:gd name="T19" fmla="*/ 477053 h 1755576"/>
                <a:gd name="T20" fmla="*/ 760207 w 1520415"/>
                <a:gd name="T21" fmla="*/ 954106 h 1755576"/>
                <a:gd name="T22" fmla="*/ 382165 w 1520415"/>
                <a:gd name="T23" fmla="*/ 477053 h 1755576"/>
                <a:gd name="T24" fmla="*/ 760207 w 1520415"/>
                <a:gd name="T25" fmla="*/ 0 h 1755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chemeClr val="bg1"/>
            </a:solidFill>
            <a:ln>
              <a:noFill/>
            </a:ln>
            <a:extLst>
              <a:ext uri="{91240B29-F687-4F45-9708-019B960494DF}">
                <a14:hiddenLine xmlns:a14="http://schemas.microsoft.com/office/drawing/2010/main" w="19050">
                  <a:solidFill>
                    <a:srgbClr val="000000"/>
                  </a:solidFill>
                  <a:round/>
                </a14:hiddenLine>
              </a:ext>
            </a:extLst>
          </p:spPr>
          <p:txBody>
            <a:bodyPr vert="horz" wrap="square" lIns="91440" tIns="45720" rIns="91440" bIns="45720" numCol="1" anchor="ctr" anchorCtr="0" compatLnSpc="1"/>
            <a:lstStyle/>
            <a:p>
              <a:endParaRPr lang="zh-CN" altLang="en-US"/>
            </a:p>
          </p:txBody>
        </p:sp>
      </p:grpSp>
      <p:sp>
        <p:nvSpPr>
          <p:cNvPr id="36" name="文本框 35"/>
          <p:cNvSpPr txBox="1"/>
          <p:nvPr/>
        </p:nvSpPr>
        <p:spPr>
          <a:xfrm>
            <a:off x="5228091" y="2507063"/>
            <a:ext cx="6037114" cy="400110"/>
          </a:xfrm>
          <a:prstGeom prst="rect">
            <a:avLst/>
          </a:prstGeom>
          <a:noFill/>
        </p:spPr>
        <p:txBody>
          <a:bodyPr wrap="square" rtlCol="0">
            <a:spAutoFit/>
          </a:bodyPr>
          <a:lstStyle/>
          <a:p>
            <a:pPr algn="dist"/>
            <a:r>
              <a:rPr lang="en-US" altLang="zh-CN" sz="2000" dirty="0">
                <a:latin typeface="+mj-ea"/>
                <a:ea typeface="+mj-ea"/>
              </a:rPr>
              <a:t>ADD YOUR PAPER ENGLISH TITLE HERE</a:t>
            </a:r>
            <a:endParaRPr lang="zh-CN" altLang="en-US" sz="2000" dirty="0">
              <a:latin typeface="+mj-ea"/>
              <a:ea typeface="+mj-ea"/>
            </a:endParaRPr>
          </a:p>
        </p:txBody>
      </p:sp>
      <p:pic>
        <p:nvPicPr>
          <p:cNvPr id="37" name="图片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80989" y="4973695"/>
            <a:ext cx="1696042" cy="15334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28" name="任意多边形 27"/>
          <p:cNvSpPr/>
          <p:nvPr/>
        </p:nvSpPr>
        <p:spPr>
          <a:xfrm flipV="1">
            <a:off x="4001134" y="2064775"/>
            <a:ext cx="4460872" cy="1259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29AA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flipV="1">
            <a:off x="4437825" y="3072232"/>
            <a:ext cx="3587490" cy="964317"/>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V="1">
            <a:off x="4873809" y="3939969"/>
            <a:ext cx="2715525" cy="860872"/>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29AA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flipV="1">
            <a:off x="5354417" y="4813522"/>
            <a:ext cx="1754310" cy="1417332"/>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a:grpSpLocks noChangeAspect="1"/>
          </p:cNvGrpSpPr>
          <p:nvPr/>
        </p:nvGrpSpPr>
        <p:grpSpPr>
          <a:xfrm>
            <a:off x="6008296" y="2331149"/>
            <a:ext cx="374808" cy="370942"/>
            <a:chOff x="6967126" y="4092464"/>
            <a:chExt cx="453105" cy="448433"/>
          </a:xfrm>
          <a:solidFill>
            <a:srgbClr val="FDFDFD"/>
          </a:solidFill>
          <a:effectLst/>
        </p:grpSpPr>
        <p:sp>
          <p:nvSpPr>
            <p:cNvPr id="36"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1" name="组合 40"/>
          <p:cNvGrpSpPr>
            <a:grpSpLocks noChangeAspect="1"/>
          </p:cNvGrpSpPr>
          <p:nvPr/>
        </p:nvGrpSpPr>
        <p:grpSpPr>
          <a:xfrm>
            <a:off x="6000466" y="3272914"/>
            <a:ext cx="527912" cy="401113"/>
            <a:chOff x="4268086" y="4221191"/>
            <a:chExt cx="509646" cy="387231"/>
          </a:xfrm>
          <a:solidFill>
            <a:schemeClr val="bg1"/>
          </a:solidFill>
          <a:effectLst/>
        </p:grpSpPr>
        <p:sp>
          <p:nvSpPr>
            <p:cNvPr id="4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4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47" name="组合 46"/>
          <p:cNvGrpSpPr>
            <a:grpSpLocks noChangeAspect="1"/>
          </p:cNvGrpSpPr>
          <p:nvPr/>
        </p:nvGrpSpPr>
        <p:grpSpPr>
          <a:xfrm>
            <a:off x="6043794" y="4129665"/>
            <a:ext cx="358095" cy="400468"/>
            <a:chOff x="5999255" y="3275006"/>
            <a:chExt cx="402656" cy="450303"/>
          </a:xfrm>
          <a:solidFill>
            <a:srgbClr val="FDFDFD"/>
          </a:solidFill>
          <a:effectLst/>
        </p:grpSpPr>
        <p:sp>
          <p:nvSpPr>
            <p:cNvPr id="48"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9" name="组合 58"/>
          <p:cNvGrpSpPr/>
          <p:nvPr/>
        </p:nvGrpSpPr>
        <p:grpSpPr>
          <a:xfrm>
            <a:off x="6016740" y="5092828"/>
            <a:ext cx="417697" cy="472430"/>
            <a:chOff x="4994016" y="4872552"/>
            <a:chExt cx="406393" cy="459645"/>
          </a:xfrm>
          <a:solidFill>
            <a:schemeClr val="bg1"/>
          </a:solidFill>
          <a:effectLst/>
        </p:grpSpPr>
        <p:sp>
          <p:nvSpPr>
            <p:cNvPr id="60"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6" name="文本框 65"/>
          <p:cNvSpPr txBox="1"/>
          <p:nvPr/>
        </p:nvSpPr>
        <p:spPr>
          <a:xfrm>
            <a:off x="1848910" y="2299644"/>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5" name="文本框 74"/>
          <p:cNvSpPr txBox="1"/>
          <p:nvPr/>
        </p:nvSpPr>
        <p:spPr>
          <a:xfrm>
            <a:off x="964988" y="2761309"/>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76" name="文本框 75"/>
          <p:cNvSpPr txBox="1"/>
          <p:nvPr/>
        </p:nvSpPr>
        <p:spPr>
          <a:xfrm>
            <a:off x="1801179" y="4607337"/>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7" name="文本框 76"/>
          <p:cNvSpPr txBox="1"/>
          <p:nvPr/>
        </p:nvSpPr>
        <p:spPr>
          <a:xfrm>
            <a:off x="917257" y="5069002"/>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78" name="文本框 77"/>
          <p:cNvSpPr txBox="1"/>
          <p:nvPr/>
        </p:nvSpPr>
        <p:spPr>
          <a:xfrm>
            <a:off x="9499635" y="2192719"/>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9" name="文本框 78"/>
          <p:cNvSpPr txBox="1"/>
          <p:nvPr/>
        </p:nvSpPr>
        <p:spPr>
          <a:xfrm>
            <a:off x="8615713" y="2654384"/>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80" name="文本框 79"/>
          <p:cNvSpPr txBox="1"/>
          <p:nvPr/>
        </p:nvSpPr>
        <p:spPr>
          <a:xfrm>
            <a:off x="9499635" y="4603002"/>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81" name="文本框 80"/>
          <p:cNvSpPr txBox="1"/>
          <p:nvPr/>
        </p:nvSpPr>
        <p:spPr>
          <a:xfrm>
            <a:off x="8615713" y="5064667"/>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4"/>
          <a:stretch>
            <a:fillRect/>
          </a:stretch>
        </p:blipFill>
        <p:spPr>
          <a:xfrm>
            <a:off x="550802" y="314168"/>
            <a:ext cx="903603" cy="835546"/>
          </a:xfrm>
          <a:prstGeom prst="rect">
            <a:avLst/>
          </a:prstGeom>
        </p:spPr>
      </p:pic>
      <p:pic>
        <p:nvPicPr>
          <p:cNvPr id="34" name="图片 33"/>
          <p:cNvPicPr>
            <a:picLocks noChangeAspect="1"/>
          </p:cNvPicPr>
          <p:nvPr/>
        </p:nvPicPr>
        <p:blipFill>
          <a:blip r:embed="rId5"/>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pSp>
        <p:nvGrpSpPr>
          <p:cNvPr id="38" name="Group 27"/>
          <p:cNvGrpSpPr/>
          <p:nvPr>
            <p:custDataLst>
              <p:tags r:id="rId1"/>
            </p:custDataLst>
          </p:nvPr>
        </p:nvGrpSpPr>
        <p:grpSpPr bwMode="gray">
          <a:xfrm>
            <a:off x="5662023" y="2342218"/>
            <a:ext cx="6154608" cy="3799349"/>
            <a:chOff x="1832768" y="1268759"/>
            <a:chExt cx="6240462" cy="3571875"/>
          </a:xfrm>
          <a:solidFill>
            <a:schemeClr val="tx2">
              <a:alpha val="71000"/>
            </a:schemeClr>
          </a:solidFill>
        </p:grpSpPr>
        <p:sp>
          <p:nvSpPr>
            <p:cNvPr id="39"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5"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9" name="Group 69"/>
            <p:cNvGrpSpPr>
              <a:grpSpLocks noChangeAspect="1"/>
            </p:cNvGrpSpPr>
            <p:nvPr/>
          </p:nvGrpSpPr>
          <p:grpSpPr bwMode="gray">
            <a:xfrm>
              <a:off x="6801642" y="3364259"/>
              <a:ext cx="161925" cy="231775"/>
              <a:chOff x="3802" y="2280"/>
              <a:chExt cx="102" cy="146"/>
            </a:xfrm>
            <a:grpFill/>
          </p:grpSpPr>
          <p:sp>
            <p:nvSpPr>
              <p:cNvPr id="402"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3"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4"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5"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6"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7"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8"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9"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0"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1"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2"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3" name="Group 97"/>
            <p:cNvGrpSpPr>
              <a:grpSpLocks noChangeAspect="1"/>
            </p:cNvGrpSpPr>
            <p:nvPr/>
          </p:nvGrpSpPr>
          <p:grpSpPr bwMode="gray">
            <a:xfrm>
              <a:off x="5818980" y="3002309"/>
              <a:ext cx="636588" cy="587375"/>
              <a:chOff x="3183" y="2052"/>
              <a:chExt cx="401" cy="370"/>
            </a:xfrm>
            <a:grpFill/>
          </p:grpSpPr>
          <p:sp>
            <p:nvSpPr>
              <p:cNvPr id="395"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6"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7"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8"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9"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0"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1"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4"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5" name="Group 106"/>
            <p:cNvGrpSpPr>
              <a:grpSpLocks noChangeAspect="1"/>
            </p:cNvGrpSpPr>
            <p:nvPr/>
          </p:nvGrpSpPr>
          <p:grpSpPr bwMode="gray">
            <a:xfrm>
              <a:off x="7017542" y="2807047"/>
              <a:ext cx="282575" cy="320675"/>
              <a:chOff x="3938" y="1929"/>
              <a:chExt cx="178" cy="202"/>
            </a:xfrm>
            <a:grpFill/>
          </p:grpSpPr>
          <p:sp>
            <p:nvSpPr>
              <p:cNvPr id="391"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2"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3"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4"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6"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29AAE1">
                <a:alpha val="85000"/>
              </a:srgbClr>
            </a:solid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1" name="Group 116"/>
            <p:cNvGrpSpPr>
              <a:grpSpLocks noChangeAspect="1"/>
            </p:cNvGrpSpPr>
            <p:nvPr/>
          </p:nvGrpSpPr>
          <p:grpSpPr bwMode="gray">
            <a:xfrm>
              <a:off x="5099842" y="1268760"/>
              <a:ext cx="2973388" cy="1638300"/>
              <a:chOff x="2730" y="960"/>
              <a:chExt cx="1873" cy="1032"/>
            </a:xfrm>
            <a:grpFill/>
          </p:grpSpPr>
          <p:grpSp>
            <p:nvGrpSpPr>
              <p:cNvPr id="374" name="Group 117"/>
              <p:cNvGrpSpPr>
                <a:grpSpLocks noChangeAspect="1"/>
              </p:cNvGrpSpPr>
              <p:nvPr/>
            </p:nvGrpSpPr>
            <p:grpSpPr bwMode="gray">
              <a:xfrm>
                <a:off x="3044" y="960"/>
                <a:ext cx="1473" cy="481"/>
                <a:chOff x="3044" y="960"/>
                <a:chExt cx="1473" cy="481"/>
              </a:xfrm>
              <a:grpFill/>
            </p:grpSpPr>
            <p:sp>
              <p:nvSpPr>
                <p:cNvPr id="378"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9"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3"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7"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8"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9"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0"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75"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6"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02" name="Group 135"/>
            <p:cNvGrpSpPr>
              <a:grpSpLocks noChangeAspect="1"/>
            </p:cNvGrpSpPr>
            <p:nvPr/>
          </p:nvGrpSpPr>
          <p:grpSpPr bwMode="gray">
            <a:xfrm>
              <a:off x="5214142" y="2886422"/>
              <a:ext cx="647700" cy="585788"/>
              <a:chOff x="2802" y="1979"/>
              <a:chExt cx="408" cy="369"/>
            </a:xfrm>
            <a:grpFill/>
          </p:grpSpPr>
          <p:sp>
            <p:nvSpPr>
              <p:cNvPr id="347"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8" name="Group 137"/>
              <p:cNvGrpSpPr>
                <a:grpSpLocks noChangeAspect="1"/>
              </p:cNvGrpSpPr>
              <p:nvPr/>
            </p:nvGrpSpPr>
            <p:grpSpPr bwMode="gray">
              <a:xfrm>
                <a:off x="2889" y="2101"/>
                <a:ext cx="17" cy="51"/>
                <a:chOff x="2889" y="2101"/>
                <a:chExt cx="17" cy="51"/>
              </a:xfrm>
              <a:grpFill/>
            </p:grpSpPr>
            <p:sp>
              <p:nvSpPr>
                <p:cNvPr id="371"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9"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51" name="Group 145"/>
              <p:cNvGrpSpPr>
                <a:grpSpLocks noChangeAspect="1"/>
              </p:cNvGrpSpPr>
              <p:nvPr/>
            </p:nvGrpSpPr>
            <p:grpSpPr bwMode="gray">
              <a:xfrm>
                <a:off x="2984" y="2276"/>
                <a:ext cx="114" cy="72"/>
                <a:chOff x="2984" y="2276"/>
                <a:chExt cx="114" cy="72"/>
              </a:xfrm>
              <a:grpFill/>
            </p:grpSpPr>
            <p:sp>
              <p:nvSpPr>
                <p:cNvPr id="369"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52"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53" name="Group 149"/>
              <p:cNvGrpSpPr>
                <a:grpSpLocks noChangeAspect="1"/>
              </p:cNvGrpSpPr>
              <p:nvPr/>
            </p:nvGrpSpPr>
            <p:grpSpPr bwMode="gray">
              <a:xfrm>
                <a:off x="3086" y="2189"/>
                <a:ext cx="85" cy="114"/>
                <a:chOff x="3086" y="2189"/>
                <a:chExt cx="85" cy="114"/>
              </a:xfrm>
              <a:grpFill/>
            </p:grpSpPr>
            <p:sp>
              <p:nvSpPr>
                <p:cNvPr id="367"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54"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55" name="Group 153"/>
              <p:cNvGrpSpPr>
                <a:grpSpLocks noChangeAspect="1"/>
              </p:cNvGrpSpPr>
              <p:nvPr/>
            </p:nvGrpSpPr>
            <p:grpSpPr bwMode="gray">
              <a:xfrm>
                <a:off x="3000" y="2012"/>
                <a:ext cx="210" cy="192"/>
                <a:chOff x="3000" y="2012"/>
                <a:chExt cx="210" cy="192"/>
              </a:xfrm>
              <a:grpFill/>
            </p:grpSpPr>
            <p:sp>
              <p:nvSpPr>
                <p:cNvPr id="365"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6"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56"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59" name="Group 159"/>
              <p:cNvGrpSpPr>
                <a:grpSpLocks noChangeAspect="1"/>
              </p:cNvGrpSpPr>
              <p:nvPr/>
            </p:nvGrpSpPr>
            <p:grpSpPr bwMode="gray">
              <a:xfrm>
                <a:off x="2802" y="1979"/>
                <a:ext cx="205" cy="88"/>
                <a:chOff x="2802" y="1979"/>
                <a:chExt cx="205" cy="88"/>
              </a:xfrm>
              <a:grpFill/>
            </p:grpSpPr>
            <p:sp>
              <p:nvSpPr>
                <p:cNvPr id="363"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60"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2"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3"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8" name="Group 170"/>
            <p:cNvGrpSpPr>
              <a:grpSpLocks noChangeAspect="1"/>
            </p:cNvGrpSpPr>
            <p:nvPr/>
          </p:nvGrpSpPr>
          <p:grpSpPr bwMode="gray">
            <a:xfrm>
              <a:off x="5539580" y="2891184"/>
              <a:ext cx="96838" cy="77788"/>
              <a:chOff x="3007" y="1982"/>
              <a:chExt cx="61" cy="49"/>
            </a:xfrm>
            <a:grpFill/>
          </p:grpSpPr>
          <p:sp>
            <p:nvSpPr>
              <p:cNvPr id="345"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9"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0" name="Group 222"/>
            <p:cNvGrpSpPr>
              <a:grpSpLocks noChangeAspect="1"/>
            </p:cNvGrpSpPr>
            <p:nvPr/>
          </p:nvGrpSpPr>
          <p:grpSpPr bwMode="gray">
            <a:xfrm>
              <a:off x="4945856" y="1268759"/>
              <a:ext cx="287338" cy="296863"/>
              <a:chOff x="3202" y="1036"/>
              <a:chExt cx="181" cy="187"/>
            </a:xfrm>
            <a:grpFill/>
          </p:grpSpPr>
          <p:sp>
            <p:nvSpPr>
              <p:cNvPr id="339"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0"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11"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3"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4"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8" name="Group 236"/>
            <p:cNvGrpSpPr>
              <a:grpSpLocks noChangeAspect="1"/>
            </p:cNvGrpSpPr>
            <p:nvPr/>
          </p:nvGrpSpPr>
          <p:grpSpPr bwMode="gray">
            <a:xfrm>
              <a:off x="3344068" y="3475384"/>
              <a:ext cx="808038" cy="1365250"/>
              <a:chOff x="1624" y="2350"/>
              <a:chExt cx="509" cy="860"/>
            </a:xfrm>
            <a:grpFill/>
          </p:grpSpPr>
          <p:sp>
            <p:nvSpPr>
              <p:cNvPr id="314"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9"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3"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19"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27" name="Group 270"/>
            <p:cNvGrpSpPr>
              <a:grpSpLocks noChangeAspect="1"/>
            </p:cNvGrpSpPr>
            <p:nvPr/>
          </p:nvGrpSpPr>
          <p:grpSpPr bwMode="gray">
            <a:xfrm>
              <a:off x="1832768" y="1897409"/>
              <a:ext cx="1765300" cy="1346200"/>
              <a:chOff x="672" y="1356"/>
              <a:chExt cx="1112" cy="848"/>
            </a:xfrm>
            <a:grpFill/>
          </p:grpSpPr>
          <p:grpSp>
            <p:nvGrpSpPr>
              <p:cNvPr id="302" name="Group 271"/>
              <p:cNvGrpSpPr>
                <a:grpSpLocks noChangeAspect="1"/>
              </p:cNvGrpSpPr>
              <p:nvPr/>
            </p:nvGrpSpPr>
            <p:grpSpPr bwMode="gray">
              <a:xfrm>
                <a:off x="672" y="1356"/>
                <a:ext cx="418" cy="413"/>
                <a:chOff x="672" y="1356"/>
                <a:chExt cx="418" cy="413"/>
              </a:xfrm>
              <a:grpFill/>
            </p:grpSpPr>
            <p:sp>
              <p:nvSpPr>
                <p:cNvPr id="309"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303" name="Group 277"/>
              <p:cNvGrpSpPr>
                <a:grpSpLocks noChangeAspect="1"/>
              </p:cNvGrpSpPr>
              <p:nvPr/>
            </p:nvGrpSpPr>
            <p:grpSpPr bwMode="gray">
              <a:xfrm>
                <a:off x="1149" y="1865"/>
                <a:ext cx="635" cy="339"/>
                <a:chOff x="1149" y="1865"/>
                <a:chExt cx="635" cy="339"/>
              </a:xfrm>
              <a:grpFill/>
            </p:grpSpPr>
            <p:sp>
              <p:nvSpPr>
                <p:cNvPr id="304"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28" name="Group 283"/>
            <p:cNvGrpSpPr>
              <a:grpSpLocks noChangeAspect="1"/>
            </p:cNvGrpSpPr>
            <p:nvPr/>
          </p:nvGrpSpPr>
          <p:grpSpPr bwMode="gray">
            <a:xfrm>
              <a:off x="2304256" y="1268759"/>
              <a:ext cx="1538288" cy="1622425"/>
              <a:chOff x="969" y="960"/>
              <a:chExt cx="969" cy="1022"/>
            </a:xfrm>
            <a:grpFill/>
          </p:grpSpPr>
          <p:sp>
            <p:nvSpPr>
              <p:cNvPr id="273"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8"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5"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0"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29"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0"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3" name="Group 337"/>
            <p:cNvGrpSpPr>
              <a:grpSpLocks noChangeAspect="1"/>
            </p:cNvGrpSpPr>
            <p:nvPr/>
          </p:nvGrpSpPr>
          <p:grpSpPr bwMode="gray">
            <a:xfrm>
              <a:off x="3455193" y="3327747"/>
              <a:ext cx="28575" cy="44450"/>
              <a:chOff x="1694" y="2257"/>
              <a:chExt cx="18" cy="28"/>
            </a:xfrm>
            <a:grpFill/>
          </p:grpSpPr>
          <p:sp>
            <p:nvSpPr>
              <p:cNvPr id="271"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54"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5"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6" name="Group 362"/>
            <p:cNvGrpSpPr/>
            <p:nvPr/>
          </p:nvGrpSpPr>
          <p:grpSpPr bwMode="gray">
            <a:xfrm>
              <a:off x="4580731" y="1911697"/>
              <a:ext cx="879476" cy="1109663"/>
              <a:chOff x="4580731" y="1911697"/>
              <a:chExt cx="879476" cy="1109663"/>
            </a:xfrm>
            <a:grpFill/>
          </p:grpSpPr>
          <p:sp>
            <p:nvSpPr>
              <p:cNvPr id="222"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5" name="Group 178"/>
              <p:cNvGrpSpPr>
                <a:grpSpLocks noChangeAspect="1"/>
              </p:cNvGrpSpPr>
              <p:nvPr/>
            </p:nvGrpSpPr>
            <p:grpSpPr bwMode="gray">
              <a:xfrm>
                <a:off x="4876006" y="2765772"/>
                <a:ext cx="204788" cy="242888"/>
                <a:chOff x="2589" y="1903"/>
                <a:chExt cx="129" cy="153"/>
              </a:xfrm>
              <a:grpFill/>
            </p:grpSpPr>
            <p:sp>
              <p:nvSpPr>
                <p:cNvPr id="268"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6"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33" name="Group 189"/>
              <p:cNvGrpSpPr>
                <a:grpSpLocks noChangeAspect="1"/>
              </p:cNvGrpSpPr>
              <p:nvPr/>
            </p:nvGrpSpPr>
            <p:grpSpPr bwMode="gray">
              <a:xfrm>
                <a:off x="4679156" y="2659410"/>
                <a:ext cx="247650" cy="244475"/>
                <a:chOff x="2465" y="1836"/>
                <a:chExt cx="156" cy="154"/>
              </a:xfrm>
              <a:grpFill/>
            </p:grpSpPr>
            <p:sp>
              <p:nvSpPr>
                <p:cNvPr id="266"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34" name="Group 192"/>
              <p:cNvGrpSpPr>
                <a:grpSpLocks noChangeAspect="1"/>
              </p:cNvGrpSpPr>
              <p:nvPr/>
            </p:nvGrpSpPr>
            <p:grpSpPr bwMode="gray">
              <a:xfrm>
                <a:off x="4620419" y="2430810"/>
                <a:ext cx="171450" cy="258763"/>
                <a:chOff x="2428" y="1692"/>
                <a:chExt cx="108" cy="163"/>
              </a:xfrm>
              <a:grpFill/>
            </p:grpSpPr>
            <p:sp>
              <p:nvSpPr>
                <p:cNvPr id="264"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35"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39" name="Group 199"/>
              <p:cNvGrpSpPr>
                <a:grpSpLocks noChangeAspect="1"/>
              </p:cNvGrpSpPr>
              <p:nvPr/>
            </p:nvGrpSpPr>
            <p:grpSpPr bwMode="gray">
              <a:xfrm>
                <a:off x="5033169" y="2808635"/>
                <a:ext cx="68263" cy="68263"/>
                <a:chOff x="2688" y="1930"/>
                <a:chExt cx="43" cy="43"/>
              </a:xfrm>
              <a:grpFill/>
            </p:grpSpPr>
            <p:sp>
              <p:nvSpPr>
                <p:cNvPr id="262"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40"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5"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2"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59" name="Group 359"/>
              <p:cNvGrpSpPr/>
              <p:nvPr/>
            </p:nvGrpSpPr>
            <p:grpSpPr bwMode="gray">
              <a:xfrm>
                <a:off x="5080794" y="2788583"/>
                <a:ext cx="75600" cy="108000"/>
                <a:chOff x="4160739" y="2986112"/>
                <a:chExt cx="187325" cy="233362"/>
              </a:xfrm>
              <a:grpFill/>
            </p:grpSpPr>
            <p:sp>
              <p:nvSpPr>
                <p:cNvPr id="260"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67" name="Group 368"/>
            <p:cNvGrpSpPr/>
            <p:nvPr/>
          </p:nvGrpSpPr>
          <p:grpSpPr bwMode="gray">
            <a:xfrm>
              <a:off x="4455318" y="2994372"/>
              <a:ext cx="1196974" cy="1339850"/>
              <a:chOff x="4455318" y="2994372"/>
              <a:chExt cx="1196974" cy="1339850"/>
            </a:xfrm>
            <a:grpFill/>
          </p:grpSpPr>
          <p:sp>
            <p:nvSpPr>
              <p:cNvPr id="168"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0" name="Group 367"/>
              <p:cNvGrpSpPr/>
              <p:nvPr/>
            </p:nvGrpSpPr>
            <p:grpSpPr bwMode="gray">
              <a:xfrm>
                <a:off x="4455318" y="2994372"/>
                <a:ext cx="1196974" cy="1339850"/>
                <a:chOff x="4455318" y="2994372"/>
                <a:chExt cx="1196974" cy="1339850"/>
              </a:xfrm>
              <a:grpFill/>
            </p:grpSpPr>
            <p:sp>
              <p:nvSpPr>
                <p:cNvPr id="171"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0" name="Group 25"/>
                <p:cNvGrpSpPr>
                  <a:grpSpLocks noChangeAspect="1"/>
                </p:cNvGrpSpPr>
                <p:nvPr/>
              </p:nvGrpSpPr>
              <p:grpSpPr bwMode="gray">
                <a:xfrm>
                  <a:off x="4961730" y="3769072"/>
                  <a:ext cx="219075" cy="239713"/>
                  <a:chOff x="2643" y="2535"/>
                  <a:chExt cx="138" cy="151"/>
                </a:xfrm>
                <a:grpFill/>
              </p:grpSpPr>
              <p:sp>
                <p:nvSpPr>
                  <p:cNvPr id="220"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91"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5"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8"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1"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4"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7" name="Group 364"/>
                <p:cNvGrpSpPr>
                  <a:grpSpLocks noChangeAspect="1"/>
                </p:cNvGrpSpPr>
                <p:nvPr/>
              </p:nvGrpSpPr>
              <p:grpSpPr bwMode="gray">
                <a:xfrm>
                  <a:off x="5141117" y="3280172"/>
                  <a:ext cx="289379" cy="349200"/>
                  <a:chOff x="3548063" y="12700"/>
                  <a:chExt cx="5667375" cy="6838950"/>
                </a:xfrm>
                <a:grpFill/>
              </p:grpSpPr>
              <p:sp>
                <p:nvSpPr>
                  <p:cNvPr id="218"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219"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413" name="文本框 412"/>
          <p:cNvSpPr txBox="1"/>
          <p:nvPr/>
        </p:nvSpPr>
        <p:spPr>
          <a:xfrm>
            <a:off x="540291" y="1606097"/>
            <a:ext cx="1415764" cy="529243"/>
          </a:xfrm>
          <a:prstGeom prst="rect">
            <a:avLst/>
          </a:prstGeom>
          <a:noFill/>
        </p:spPr>
        <p:txBody>
          <a:bodyPr wrap="none" lIns="91436" tIns="45718" rIns="91436" bIns="45718" rtlCol="0">
            <a:spAutoFit/>
          </a:bodyPr>
          <a:lstStyle/>
          <a:p>
            <a:pPr>
              <a:lnSpc>
                <a:spcPct val="130000"/>
              </a:lnSpc>
            </a:pPr>
            <a:r>
              <a:rPr lang="zh-CN" altLang="en-US" sz="2400" dirty="0">
                <a:latin typeface="微软雅黑" pitchFamily="34" charset="-122"/>
                <a:ea typeface="微软雅黑" pitchFamily="34" charset="-122"/>
              </a:rPr>
              <a:t>国内现状</a:t>
            </a:r>
          </a:p>
        </p:txBody>
      </p:sp>
      <p:cxnSp>
        <p:nvCxnSpPr>
          <p:cNvPr id="414" name="直接连接符 413"/>
          <p:cNvCxnSpPr/>
          <p:nvPr/>
        </p:nvCxnSpPr>
        <p:spPr>
          <a:xfrm>
            <a:off x="620874" y="2111364"/>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15" name="文本框 414"/>
          <p:cNvSpPr txBox="1"/>
          <p:nvPr/>
        </p:nvSpPr>
        <p:spPr>
          <a:xfrm>
            <a:off x="540291" y="3962683"/>
            <a:ext cx="1415764" cy="529243"/>
          </a:xfrm>
          <a:prstGeom prst="rect">
            <a:avLst/>
          </a:prstGeom>
          <a:noFill/>
        </p:spPr>
        <p:txBody>
          <a:bodyPr wrap="none" lIns="91436" tIns="45718" rIns="91436" bIns="45718" rtlCol="0">
            <a:spAutoFit/>
          </a:bodyPr>
          <a:lstStyle/>
          <a:p>
            <a:pPr>
              <a:lnSpc>
                <a:spcPct val="130000"/>
              </a:lnSpc>
            </a:pPr>
            <a:r>
              <a:rPr lang="zh-CN" altLang="en-US" sz="2400" dirty="0">
                <a:latin typeface="微软雅黑" pitchFamily="34" charset="-122"/>
                <a:ea typeface="微软雅黑" pitchFamily="34" charset="-122"/>
              </a:rPr>
              <a:t>国外现状</a:t>
            </a:r>
          </a:p>
        </p:txBody>
      </p:sp>
      <p:cxnSp>
        <p:nvCxnSpPr>
          <p:cNvPr id="416" name="直接连接符 415"/>
          <p:cNvCxnSpPr/>
          <p:nvPr/>
        </p:nvCxnSpPr>
        <p:spPr>
          <a:xfrm>
            <a:off x="620874" y="4454696"/>
            <a:ext cx="2905225" cy="1611"/>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17" name="矩形 416"/>
          <p:cNvSpPr/>
          <p:nvPr/>
        </p:nvSpPr>
        <p:spPr>
          <a:xfrm>
            <a:off x="532500" y="2125989"/>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418" name="矩形 417"/>
          <p:cNvSpPr/>
          <p:nvPr/>
        </p:nvSpPr>
        <p:spPr>
          <a:xfrm>
            <a:off x="463728" y="4454925"/>
            <a:ext cx="4732189" cy="1692771"/>
          </a:xfrm>
          <a:prstGeom prst="rect">
            <a:avLst/>
          </a:prstGeom>
        </p:spPr>
        <p:txBody>
          <a:bodyPr wrap="square" lIns="91436" tIns="45718" rIns="91436" bIns="45718">
            <a:spAutoFit/>
          </a:bodyPr>
          <a:lstStyle/>
          <a:p>
            <a:pPr>
              <a:lnSpc>
                <a:spcPct val="130000"/>
              </a:lnSpc>
            </a:pP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19" name="组合 418"/>
          <p:cNvGrpSpPr/>
          <p:nvPr/>
        </p:nvGrpSpPr>
        <p:grpSpPr>
          <a:xfrm>
            <a:off x="-2098117" y="0"/>
            <a:ext cx="8155212" cy="6524171"/>
            <a:chOff x="1709736" y="995364"/>
            <a:chExt cx="6119806" cy="4895853"/>
          </a:xfrm>
          <a:solidFill>
            <a:schemeClr val="bg1">
              <a:lumMod val="85000"/>
            </a:schemeClr>
          </a:solidFill>
        </p:grpSpPr>
        <p:sp>
          <p:nvSpPr>
            <p:cNvPr id="420" name="Freeform 5"/>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21" name="Freeform 7"/>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2" name="Freeform 8"/>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3" name="Freeform 9"/>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4" name="Freeform 10"/>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5" name="Freeform 11"/>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6" name="Freeform 12"/>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7" name="Freeform 13"/>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8" name="Freeform 14"/>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29" name="Freeform 15"/>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0" name="Freeform 16"/>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31" name="Freeform 17"/>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2" name="Freeform 18"/>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3" name="Freeform 19"/>
            <p:cNvSpPr/>
            <p:nvPr/>
          </p:nvSpPr>
          <p:spPr bwMode="gray">
            <a:xfrm>
              <a:off x="5446708" y="485140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4" name="Freeform 20"/>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5" name="Freeform 21"/>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6" name="Freeform 22"/>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7" name="Freeform 23"/>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38" name="Freeform 24"/>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39" name="Freeform 25"/>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40" name="Freeform 26"/>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1" name="Freeform 27"/>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2" name="Freeform 28"/>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3" name="Freeform 29"/>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4" name="Freeform 30"/>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45" name="Freeform 31"/>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6" name="Freeform 32"/>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7" name="Freeform 33"/>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8" name="Freeform 34"/>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49" name="Freeform 35"/>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no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450" name="Freeform 36"/>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sp>
          <p:nvSpPr>
            <p:cNvPr id="451" name="Freeform 37"/>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5400" cap="rnd" cmpd="sng">
              <a:noFill/>
              <a:prstDash val="solid"/>
              <a:round/>
            </a:ln>
            <a:effectLst/>
          </p:spPr>
          <p:txBody>
            <a:bodyPr/>
            <a:lstStyle/>
            <a:p>
              <a:pPr defTabSz="685800"/>
              <a:endParaRPr lang="zh-CN" altLang="en-US" sz="1350">
                <a:solidFill>
                  <a:prstClr val="black"/>
                </a:solidFill>
                <a:latin typeface="Century Gothic"/>
                <a:ea typeface="微软雅黑"/>
              </a:endParaRPr>
            </a:p>
          </p:txBody>
        </p:sp>
      </p:grpSp>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452" name="空心弧 451"/>
          <p:cNvSpPr/>
          <p:nvPr/>
        </p:nvSpPr>
        <p:spPr>
          <a:xfrm rot="16200000" flipV="1">
            <a:off x="1937191" y="2555608"/>
            <a:ext cx="1587364" cy="1587364"/>
          </a:xfrm>
          <a:prstGeom prst="blockArc">
            <a:avLst>
              <a:gd name="adj1" fmla="val 3816703"/>
              <a:gd name="adj2" fmla="val 21317703"/>
              <a:gd name="adj3" fmla="val 4728"/>
            </a:avLst>
          </a:prstGeom>
          <a:solidFill>
            <a:srgbClr val="29AAE1"/>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dirty="0">
              <a:solidFill>
                <a:schemeClr val="tx1"/>
              </a:solidFill>
            </a:endParaRPr>
          </a:p>
        </p:txBody>
      </p:sp>
      <p:sp>
        <p:nvSpPr>
          <p:cNvPr id="453" name="文本框 452"/>
          <p:cNvSpPr txBox="1"/>
          <p:nvPr/>
        </p:nvSpPr>
        <p:spPr>
          <a:xfrm>
            <a:off x="2306467" y="3063922"/>
            <a:ext cx="899627" cy="646315"/>
          </a:xfrm>
          <a:prstGeom prst="rect">
            <a:avLst/>
          </a:prstGeom>
          <a:noFill/>
        </p:spPr>
        <p:txBody>
          <a:bodyPr wrap="square" lIns="91424" tIns="45712" rIns="91424" bIns="45712" rtlCol="0">
            <a:spAutoFit/>
          </a:bodyPr>
          <a:lstStyle/>
          <a:p>
            <a:pPr algn="ctr"/>
            <a:r>
              <a:rPr kumimoji="1" lang="en-US" altLang="zh-CN" sz="3600" dirty="0">
                <a:latin typeface="微软雅黑" pitchFamily="34" charset="-122"/>
                <a:ea typeface="微软雅黑" pitchFamily="34" charset="-122"/>
                <a:cs typeface="Segoe UI Light"/>
              </a:rPr>
              <a:t>87</a:t>
            </a:r>
            <a:r>
              <a:rPr kumimoji="1" lang="en-US" altLang="zh-CN" sz="1200" dirty="0">
                <a:latin typeface="微软雅黑" pitchFamily="34" charset="-122"/>
                <a:ea typeface="微软雅黑" pitchFamily="34" charset="-122"/>
                <a:cs typeface="Segoe UI Light"/>
              </a:rPr>
              <a:t>%</a:t>
            </a:r>
            <a:endParaRPr kumimoji="1" lang="zh-CN" altLang="en-US" sz="1200" dirty="0">
              <a:latin typeface="微软雅黑" pitchFamily="34" charset="-122"/>
              <a:ea typeface="微软雅黑" pitchFamily="34" charset="-122"/>
              <a:cs typeface="Segoe UI Light"/>
            </a:endParaRPr>
          </a:p>
        </p:txBody>
      </p:sp>
      <p:sp>
        <p:nvSpPr>
          <p:cNvPr id="454" name="空心弧 453"/>
          <p:cNvSpPr/>
          <p:nvPr/>
        </p:nvSpPr>
        <p:spPr>
          <a:xfrm rot="16200000" flipV="1">
            <a:off x="5365332" y="2555608"/>
            <a:ext cx="1587364" cy="1587364"/>
          </a:xfrm>
          <a:prstGeom prst="blockArc">
            <a:avLst>
              <a:gd name="adj1" fmla="val 21323589"/>
              <a:gd name="adj2" fmla="val 20270068"/>
              <a:gd name="adj3" fmla="val 5168"/>
            </a:avLst>
          </a:prstGeom>
          <a:solidFill>
            <a:srgbClr val="29AAE1"/>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dirty="0">
              <a:solidFill>
                <a:schemeClr val="tx1"/>
              </a:solidFill>
            </a:endParaRPr>
          </a:p>
        </p:txBody>
      </p:sp>
      <p:sp>
        <p:nvSpPr>
          <p:cNvPr id="455" name="文本框 454"/>
          <p:cNvSpPr txBox="1"/>
          <p:nvPr/>
        </p:nvSpPr>
        <p:spPr>
          <a:xfrm>
            <a:off x="5734608" y="3063922"/>
            <a:ext cx="899627" cy="646315"/>
          </a:xfrm>
          <a:prstGeom prst="rect">
            <a:avLst/>
          </a:prstGeom>
          <a:noFill/>
        </p:spPr>
        <p:txBody>
          <a:bodyPr wrap="square" lIns="91424" tIns="45712" rIns="91424" bIns="45712" rtlCol="0">
            <a:spAutoFit/>
          </a:bodyPr>
          <a:lstStyle/>
          <a:p>
            <a:pPr algn="ctr"/>
            <a:r>
              <a:rPr kumimoji="1" lang="en-US" altLang="zh-CN" sz="3600" dirty="0">
                <a:latin typeface="微软雅黑" pitchFamily="34" charset="-122"/>
                <a:ea typeface="微软雅黑" pitchFamily="34" charset="-122"/>
                <a:cs typeface="Segoe UI Light"/>
              </a:rPr>
              <a:t>90</a:t>
            </a:r>
            <a:r>
              <a:rPr kumimoji="1" lang="en-US" altLang="zh-CN" sz="1200" dirty="0">
                <a:latin typeface="微软雅黑" pitchFamily="34" charset="-122"/>
                <a:ea typeface="微软雅黑" pitchFamily="34" charset="-122"/>
                <a:cs typeface="Segoe UI Light"/>
              </a:rPr>
              <a:t>%</a:t>
            </a:r>
            <a:endParaRPr kumimoji="1" lang="zh-CN" altLang="en-US" sz="1200" dirty="0">
              <a:latin typeface="微软雅黑" pitchFamily="34" charset="-122"/>
              <a:ea typeface="微软雅黑" pitchFamily="34" charset="-122"/>
              <a:cs typeface="Segoe UI Light"/>
            </a:endParaRPr>
          </a:p>
        </p:txBody>
      </p:sp>
      <p:sp>
        <p:nvSpPr>
          <p:cNvPr id="456" name="空心弧 455"/>
          <p:cNvSpPr/>
          <p:nvPr/>
        </p:nvSpPr>
        <p:spPr>
          <a:xfrm rot="16200000" flipV="1">
            <a:off x="8793472" y="2555608"/>
            <a:ext cx="1587364" cy="1587364"/>
          </a:xfrm>
          <a:prstGeom prst="blockArc">
            <a:avLst>
              <a:gd name="adj1" fmla="val 5385050"/>
              <a:gd name="adj2" fmla="val 13411"/>
              <a:gd name="adj3" fmla="val 4880"/>
            </a:avLst>
          </a:prstGeom>
          <a:solidFill>
            <a:srgbClr val="29AAE1"/>
          </a:solidFill>
          <a:ln>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kumimoji="1" lang="zh-CN" altLang="en-US">
              <a:solidFill>
                <a:schemeClr val="tx1"/>
              </a:solidFill>
            </a:endParaRPr>
          </a:p>
        </p:txBody>
      </p:sp>
      <p:sp>
        <p:nvSpPr>
          <p:cNvPr id="457" name="文本框 456"/>
          <p:cNvSpPr txBox="1"/>
          <p:nvPr/>
        </p:nvSpPr>
        <p:spPr>
          <a:xfrm>
            <a:off x="9162748" y="3063922"/>
            <a:ext cx="899627" cy="646315"/>
          </a:xfrm>
          <a:prstGeom prst="rect">
            <a:avLst/>
          </a:prstGeom>
          <a:noFill/>
        </p:spPr>
        <p:txBody>
          <a:bodyPr wrap="square" lIns="91424" tIns="45712" rIns="91424" bIns="45712" rtlCol="0">
            <a:spAutoFit/>
          </a:bodyPr>
          <a:lstStyle/>
          <a:p>
            <a:pPr algn="ctr"/>
            <a:r>
              <a:rPr kumimoji="1" lang="en-US" altLang="zh-CN" sz="3600" dirty="0">
                <a:latin typeface="微软雅黑" pitchFamily="34" charset="-122"/>
                <a:ea typeface="微软雅黑" pitchFamily="34" charset="-122"/>
                <a:cs typeface="Segoe UI Light"/>
              </a:rPr>
              <a:t>75</a:t>
            </a:r>
            <a:r>
              <a:rPr kumimoji="1" lang="en-US" altLang="zh-CN" sz="1200" dirty="0">
                <a:latin typeface="微软雅黑" pitchFamily="34" charset="-122"/>
                <a:ea typeface="微软雅黑" pitchFamily="34" charset="-122"/>
                <a:cs typeface="Segoe UI Light"/>
              </a:rPr>
              <a:t>%</a:t>
            </a:r>
            <a:endParaRPr kumimoji="1" lang="zh-CN" altLang="en-US" sz="1200" dirty="0">
              <a:latin typeface="微软雅黑" pitchFamily="34" charset="-122"/>
              <a:ea typeface="微软雅黑" pitchFamily="34" charset="-122"/>
              <a:cs typeface="Segoe UI Light"/>
            </a:endParaRPr>
          </a:p>
        </p:txBody>
      </p:sp>
      <p:sp>
        <p:nvSpPr>
          <p:cNvPr id="458" name="TextBox 18"/>
          <p:cNvSpPr txBox="1"/>
          <p:nvPr/>
        </p:nvSpPr>
        <p:spPr>
          <a:xfrm>
            <a:off x="1451624" y="5035861"/>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a:t>
            </a:r>
          </a:p>
        </p:txBody>
      </p:sp>
      <p:sp>
        <p:nvSpPr>
          <p:cNvPr id="459" name="矩形 458"/>
          <p:cNvSpPr/>
          <p:nvPr/>
        </p:nvSpPr>
        <p:spPr>
          <a:xfrm>
            <a:off x="2078856" y="4266847"/>
            <a:ext cx="1218603" cy="738664"/>
          </a:xfrm>
          <a:prstGeom prst="rect">
            <a:avLst/>
          </a:prstGeom>
        </p:spPr>
        <p:txBody>
          <a:bodyPr wrap="none">
            <a:spAutoFit/>
          </a:bodyPr>
          <a:lstStyle/>
          <a:p>
            <a:pPr>
              <a:lnSpc>
                <a:spcPct val="150000"/>
              </a:lnSpc>
            </a:pPr>
            <a:r>
              <a:rPr lang="en-US" altLang="zh-CN" sz="2800" dirty="0">
                <a:latin typeface="微软雅黑" pitchFamily="34" charset="-122"/>
                <a:ea typeface="微软雅黑" pitchFamily="34" charset="-122"/>
              </a:rPr>
              <a:t> </a:t>
            </a:r>
            <a:r>
              <a:rPr lang="zh-CN" altLang="en-US" sz="2800" dirty="0">
                <a:latin typeface="微软雅黑" pitchFamily="34" charset="-122"/>
                <a:ea typeface="微软雅黑" pitchFamily="34" charset="-122"/>
              </a:rPr>
              <a:t>领域</a:t>
            </a:r>
            <a:r>
              <a:rPr lang="en-US" altLang="zh-CN" sz="2800" dirty="0">
                <a:latin typeface="微软雅黑" pitchFamily="34" charset="-122"/>
                <a:ea typeface="微软雅黑" pitchFamily="34" charset="-122"/>
              </a:rPr>
              <a:t>1</a:t>
            </a:r>
          </a:p>
        </p:txBody>
      </p:sp>
      <p:sp>
        <p:nvSpPr>
          <p:cNvPr id="460" name="TextBox 18"/>
          <p:cNvSpPr txBox="1"/>
          <p:nvPr/>
        </p:nvSpPr>
        <p:spPr>
          <a:xfrm>
            <a:off x="4946085" y="4999636"/>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a:t>
            </a:r>
          </a:p>
        </p:txBody>
      </p:sp>
      <p:sp>
        <p:nvSpPr>
          <p:cNvPr id="461" name="矩形 460"/>
          <p:cNvSpPr/>
          <p:nvPr/>
        </p:nvSpPr>
        <p:spPr>
          <a:xfrm>
            <a:off x="5573317" y="4230622"/>
            <a:ext cx="1218603" cy="738664"/>
          </a:xfrm>
          <a:prstGeom prst="rect">
            <a:avLst/>
          </a:prstGeom>
        </p:spPr>
        <p:txBody>
          <a:bodyPr wrap="none">
            <a:spAutoFit/>
          </a:bodyPr>
          <a:lstStyle/>
          <a:p>
            <a:pPr>
              <a:lnSpc>
                <a:spcPct val="150000"/>
              </a:lnSpc>
            </a:pPr>
            <a:r>
              <a:rPr lang="en-US" altLang="zh-CN" sz="2800" dirty="0">
                <a:latin typeface="微软雅黑" pitchFamily="34" charset="-122"/>
                <a:ea typeface="微软雅黑" pitchFamily="34" charset="-122"/>
              </a:rPr>
              <a:t> </a:t>
            </a:r>
            <a:r>
              <a:rPr lang="zh-CN" altLang="en-US" sz="2800" dirty="0">
                <a:latin typeface="微软雅黑" pitchFamily="34" charset="-122"/>
                <a:ea typeface="微软雅黑" pitchFamily="34" charset="-122"/>
              </a:rPr>
              <a:t>领域</a:t>
            </a:r>
            <a:r>
              <a:rPr lang="en-US" altLang="zh-CN" sz="2800" dirty="0">
                <a:latin typeface="微软雅黑" pitchFamily="34" charset="-122"/>
                <a:ea typeface="微软雅黑" pitchFamily="34" charset="-122"/>
              </a:rPr>
              <a:t>2</a:t>
            </a:r>
          </a:p>
        </p:txBody>
      </p:sp>
      <p:sp>
        <p:nvSpPr>
          <p:cNvPr id="462" name="TextBox 18"/>
          <p:cNvSpPr txBox="1"/>
          <p:nvPr/>
        </p:nvSpPr>
        <p:spPr>
          <a:xfrm>
            <a:off x="8290526" y="4994525"/>
            <a:ext cx="2794610"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Levenim MT" pitchFamily="2" charset="-79"/>
              </a:rPr>
              <a:t>标题数字等都可以通过点击和重新输入进行更改。</a:t>
            </a:r>
          </a:p>
        </p:txBody>
      </p:sp>
      <p:sp>
        <p:nvSpPr>
          <p:cNvPr id="463" name="矩形 462"/>
          <p:cNvSpPr/>
          <p:nvPr/>
        </p:nvSpPr>
        <p:spPr>
          <a:xfrm>
            <a:off x="8917758" y="4225511"/>
            <a:ext cx="1218603" cy="738664"/>
          </a:xfrm>
          <a:prstGeom prst="rect">
            <a:avLst/>
          </a:prstGeom>
        </p:spPr>
        <p:txBody>
          <a:bodyPr wrap="none">
            <a:spAutoFit/>
          </a:bodyPr>
          <a:lstStyle/>
          <a:p>
            <a:pPr>
              <a:lnSpc>
                <a:spcPct val="150000"/>
              </a:lnSpc>
            </a:pPr>
            <a:r>
              <a:rPr lang="en-US" altLang="zh-CN" sz="2800" dirty="0">
                <a:latin typeface="微软雅黑" pitchFamily="34" charset="-122"/>
                <a:ea typeface="微软雅黑" pitchFamily="34" charset="-122"/>
              </a:rPr>
              <a:t> </a:t>
            </a:r>
            <a:r>
              <a:rPr lang="zh-CN" altLang="en-US" sz="2800" dirty="0">
                <a:latin typeface="微软雅黑" pitchFamily="34" charset="-122"/>
                <a:ea typeface="微软雅黑" pitchFamily="34" charset="-122"/>
              </a:rPr>
              <a:t>领域</a:t>
            </a:r>
            <a:r>
              <a:rPr lang="en-US" altLang="zh-CN" sz="2800" dirty="0">
                <a:latin typeface="微软雅黑" pitchFamily="34" charset="-122"/>
                <a:ea typeface="微软雅黑" pitchFamily="34" charset="-122"/>
              </a:rPr>
              <a:t>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aphicFrame>
        <p:nvGraphicFramePr>
          <p:cNvPr id="50" name="图表 11"/>
          <p:cNvGraphicFramePr/>
          <p:nvPr/>
        </p:nvGraphicFramePr>
        <p:xfrm>
          <a:off x="733467" y="1963682"/>
          <a:ext cx="4996816" cy="3961384"/>
        </p:xfrm>
        <a:graphic>
          <a:graphicData uri="http://schemas.openxmlformats.org/drawingml/2006/chart">
            <c:chart xmlns:c="http://schemas.openxmlformats.org/drawingml/2006/chart" xmlns:r="http://schemas.openxmlformats.org/officeDocument/2006/relationships" r:id="rId5"/>
          </a:graphicData>
        </a:graphic>
      </p:graphicFrame>
      <p:sp>
        <p:nvSpPr>
          <p:cNvPr id="51" name="文本框 50"/>
          <p:cNvSpPr txBox="1"/>
          <p:nvPr/>
        </p:nvSpPr>
        <p:spPr>
          <a:xfrm>
            <a:off x="7815613" y="2298833"/>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52" name="文本框 51"/>
          <p:cNvSpPr txBox="1"/>
          <p:nvPr/>
        </p:nvSpPr>
        <p:spPr>
          <a:xfrm>
            <a:off x="7815613" y="3594233"/>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53" name="文本框 52"/>
          <p:cNvSpPr txBox="1"/>
          <p:nvPr/>
        </p:nvSpPr>
        <p:spPr>
          <a:xfrm>
            <a:off x="7815613" y="4889633"/>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54" name="Freeform 78"/>
          <p:cNvSpPr>
            <a:spLocks noEditPoints="1"/>
          </p:cNvSpPr>
          <p:nvPr/>
        </p:nvSpPr>
        <p:spPr bwMode="auto">
          <a:xfrm>
            <a:off x="7186110" y="2326374"/>
            <a:ext cx="382308" cy="57447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7186110" y="3666091"/>
            <a:ext cx="382308" cy="57447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6" name="Freeform 78"/>
          <p:cNvSpPr>
            <a:spLocks noEditPoints="1"/>
          </p:cNvSpPr>
          <p:nvPr/>
        </p:nvSpPr>
        <p:spPr bwMode="auto">
          <a:xfrm>
            <a:off x="7186110" y="4961491"/>
            <a:ext cx="382308" cy="57447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39" name="Freeform 5"/>
          <p:cNvSpPr/>
          <p:nvPr/>
        </p:nvSpPr>
        <p:spPr bwMode="auto">
          <a:xfrm>
            <a:off x="2506057" y="2939724"/>
            <a:ext cx="1722954"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Freeform 6"/>
          <p:cNvSpPr/>
          <p:nvPr/>
        </p:nvSpPr>
        <p:spPr bwMode="auto">
          <a:xfrm>
            <a:off x="4009460" y="2939724"/>
            <a:ext cx="1722954"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Freeform 7"/>
          <p:cNvSpPr/>
          <p:nvPr/>
        </p:nvSpPr>
        <p:spPr bwMode="auto">
          <a:xfrm>
            <a:off x="5511817" y="2939725"/>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Freeform 8"/>
          <p:cNvSpPr/>
          <p:nvPr/>
        </p:nvSpPr>
        <p:spPr bwMode="auto">
          <a:xfrm>
            <a:off x="7015216" y="2939725"/>
            <a:ext cx="1723997" cy="172713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Freeform 9"/>
          <p:cNvSpPr/>
          <p:nvPr/>
        </p:nvSpPr>
        <p:spPr bwMode="auto">
          <a:xfrm>
            <a:off x="8509212" y="2939724"/>
            <a:ext cx="1191848" cy="172713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29AAE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4" name="Freeform 10"/>
          <p:cNvSpPr/>
          <p:nvPr/>
        </p:nvSpPr>
        <p:spPr bwMode="auto">
          <a:xfrm>
            <a:off x="9384277" y="3573286"/>
            <a:ext cx="316781" cy="46105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29AAE1"/>
          </a:solidFill>
          <a:ln>
            <a:noFill/>
          </a:ln>
        </p:spPr>
        <p:txBody>
          <a:bodyPr vert="horz" wrap="square" lIns="91440" tIns="45720" rIns="91440" bIns="45720" numCol="1" anchor="t" anchorCtr="0" compatLnSpc="1"/>
          <a:lstStyle/>
          <a:p>
            <a:endParaRPr lang="zh-CN" altLang="en-US">
              <a:solidFill>
                <a:schemeClr val="bg1"/>
              </a:solidFill>
            </a:endParaRPr>
          </a:p>
        </p:txBody>
      </p:sp>
      <p:grpSp>
        <p:nvGrpSpPr>
          <p:cNvPr id="45" name="组合 44"/>
          <p:cNvGrpSpPr/>
          <p:nvPr/>
        </p:nvGrpSpPr>
        <p:grpSpPr>
          <a:xfrm>
            <a:off x="3150304" y="3617832"/>
            <a:ext cx="435507" cy="416511"/>
            <a:chOff x="1004888" y="993775"/>
            <a:chExt cx="2438400" cy="2332038"/>
          </a:xfrm>
          <a:solidFill>
            <a:schemeClr val="bg1"/>
          </a:solidFill>
        </p:grpSpPr>
        <p:sp>
          <p:nvSpPr>
            <p:cNvPr id="46"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bg1"/>
                </a:solidFill>
              </a:endParaRPr>
            </a:p>
          </p:txBody>
        </p:sp>
        <p:sp>
          <p:nvSpPr>
            <p:cNvPr id="47" name="任意多边形 46"/>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schemeClr val="bg1"/>
                </a:solidFill>
              </a:endParaRPr>
            </a:p>
          </p:txBody>
        </p:sp>
      </p:grpSp>
      <p:grpSp>
        <p:nvGrpSpPr>
          <p:cNvPr id="48" name="组合 47"/>
          <p:cNvGrpSpPr/>
          <p:nvPr/>
        </p:nvGrpSpPr>
        <p:grpSpPr>
          <a:xfrm>
            <a:off x="7604455" y="3632900"/>
            <a:ext cx="582225" cy="442378"/>
            <a:chOff x="4268086" y="4221191"/>
            <a:chExt cx="509646" cy="387231"/>
          </a:xfrm>
          <a:solidFill>
            <a:schemeClr val="bg1"/>
          </a:solidFill>
        </p:grpSpPr>
        <p:sp>
          <p:nvSpPr>
            <p:cNvPr id="4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bg1"/>
                </a:solidFill>
              </a:endParaRPr>
            </a:p>
          </p:txBody>
        </p:sp>
        <p:sp>
          <p:nvSpPr>
            <p:cNvPr id="5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chemeClr val="bg1"/>
                </a:solidFill>
              </a:endParaRPr>
            </a:p>
          </p:txBody>
        </p:sp>
      </p:grpSp>
      <p:grpSp>
        <p:nvGrpSpPr>
          <p:cNvPr id="58" name="组合 57"/>
          <p:cNvGrpSpPr/>
          <p:nvPr/>
        </p:nvGrpSpPr>
        <p:grpSpPr>
          <a:xfrm>
            <a:off x="6137173" y="3534515"/>
            <a:ext cx="378161" cy="483623"/>
            <a:chOff x="1605186" y="572440"/>
            <a:chExt cx="563562" cy="720725"/>
          </a:xfrm>
          <a:solidFill>
            <a:schemeClr val="bg1"/>
          </a:solidFill>
        </p:grpSpPr>
        <p:sp>
          <p:nvSpPr>
            <p:cNvPr id="59"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62" name="组合 61"/>
          <p:cNvGrpSpPr>
            <a:grpSpLocks noChangeAspect="1"/>
          </p:cNvGrpSpPr>
          <p:nvPr/>
        </p:nvGrpSpPr>
        <p:grpSpPr>
          <a:xfrm>
            <a:off x="4655107" y="3569636"/>
            <a:ext cx="417861" cy="467307"/>
            <a:chOff x="5999255" y="3275006"/>
            <a:chExt cx="402656" cy="450303"/>
          </a:xfrm>
          <a:solidFill>
            <a:schemeClr val="bg1"/>
          </a:solidFill>
          <a:effectLst/>
        </p:grpSpPr>
        <p:sp>
          <p:nvSpPr>
            <p:cNvPr id="6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68" name="任意多边形 67"/>
          <p:cNvSpPr/>
          <p:nvPr/>
        </p:nvSpPr>
        <p:spPr>
          <a:xfrm rot="5400000">
            <a:off x="2873739" y="2662981"/>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9AAE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任意多边形 68"/>
          <p:cNvSpPr/>
          <p:nvPr/>
        </p:nvSpPr>
        <p:spPr>
          <a:xfrm rot="5400000">
            <a:off x="7370535" y="4897748"/>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任意多边形 69"/>
          <p:cNvSpPr/>
          <p:nvPr/>
        </p:nvSpPr>
        <p:spPr>
          <a:xfrm rot="5400000">
            <a:off x="4361599" y="4897748"/>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chemeClr val="bg1">
                <a:lumMod val="50000"/>
              </a:schemeClr>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1" name="任意多边形 70"/>
          <p:cNvSpPr/>
          <p:nvPr/>
        </p:nvSpPr>
        <p:spPr>
          <a:xfrm rot="5400000">
            <a:off x="5807600" y="2662981"/>
            <a:ext cx="727324" cy="40713"/>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9AAE1"/>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文本框 71"/>
          <p:cNvSpPr txBox="1"/>
          <p:nvPr/>
        </p:nvSpPr>
        <p:spPr>
          <a:xfrm>
            <a:off x="2730790" y="1310090"/>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3" name="文本框 72"/>
          <p:cNvSpPr txBox="1"/>
          <p:nvPr/>
        </p:nvSpPr>
        <p:spPr>
          <a:xfrm>
            <a:off x="2045460" y="1657455"/>
            <a:ext cx="2382143" cy="646331"/>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请在此处添加文字请在此处</a:t>
            </a:r>
            <a:r>
              <a:rPr lang="zh-CN" altLang="en-US">
                <a:latin typeface="微软雅黑" pitchFamily="34" charset="-122"/>
                <a:ea typeface="微软雅黑" pitchFamily="34" charset="-122"/>
              </a:rPr>
              <a:t>添加文字</a:t>
            </a:r>
            <a:endParaRPr lang="zh-CN" altLang="en-US" dirty="0">
              <a:latin typeface="微软雅黑" pitchFamily="34" charset="-122"/>
              <a:ea typeface="微软雅黑" pitchFamily="34" charset="-122"/>
            </a:endParaRPr>
          </a:p>
        </p:txBody>
      </p:sp>
      <p:sp>
        <p:nvSpPr>
          <p:cNvPr id="74" name="文本框 73"/>
          <p:cNvSpPr txBox="1"/>
          <p:nvPr/>
        </p:nvSpPr>
        <p:spPr>
          <a:xfrm>
            <a:off x="5637164" y="1310090"/>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5" name="文本框 74"/>
          <p:cNvSpPr txBox="1"/>
          <p:nvPr/>
        </p:nvSpPr>
        <p:spPr>
          <a:xfrm>
            <a:off x="5047084" y="1657455"/>
            <a:ext cx="2382143" cy="646331"/>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请在此处添加文字请在此处</a:t>
            </a:r>
            <a:r>
              <a:rPr lang="zh-CN" altLang="en-US">
                <a:latin typeface="微软雅黑" pitchFamily="34" charset="-122"/>
                <a:ea typeface="微软雅黑" pitchFamily="34" charset="-122"/>
              </a:rPr>
              <a:t>添加文字</a:t>
            </a:r>
            <a:endParaRPr lang="zh-CN" altLang="en-US" dirty="0">
              <a:latin typeface="微软雅黑" pitchFamily="34" charset="-122"/>
              <a:ea typeface="微软雅黑" pitchFamily="34" charset="-122"/>
            </a:endParaRPr>
          </a:p>
        </p:txBody>
      </p:sp>
      <p:sp>
        <p:nvSpPr>
          <p:cNvPr id="76" name="文本框 75"/>
          <p:cNvSpPr txBox="1"/>
          <p:nvPr/>
        </p:nvSpPr>
        <p:spPr>
          <a:xfrm>
            <a:off x="4163434" y="5389360"/>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7" name="文本框 76"/>
          <p:cNvSpPr txBox="1"/>
          <p:nvPr/>
        </p:nvSpPr>
        <p:spPr>
          <a:xfrm>
            <a:off x="3573354" y="5736725"/>
            <a:ext cx="2382143" cy="646331"/>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请在此处添加文字请在此处</a:t>
            </a:r>
            <a:r>
              <a:rPr lang="zh-CN" altLang="en-US">
                <a:latin typeface="微软雅黑" pitchFamily="34" charset="-122"/>
                <a:ea typeface="微软雅黑" pitchFamily="34" charset="-122"/>
              </a:rPr>
              <a:t>添加文字</a:t>
            </a:r>
            <a:endParaRPr lang="zh-CN" altLang="en-US" dirty="0">
              <a:latin typeface="微软雅黑" pitchFamily="34" charset="-122"/>
              <a:ea typeface="微软雅黑" pitchFamily="34" charset="-122"/>
            </a:endParaRPr>
          </a:p>
        </p:txBody>
      </p:sp>
      <p:sp>
        <p:nvSpPr>
          <p:cNvPr id="78" name="文本框 77"/>
          <p:cNvSpPr txBox="1"/>
          <p:nvPr/>
        </p:nvSpPr>
        <p:spPr>
          <a:xfrm>
            <a:off x="7235814" y="5417539"/>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9" name="文本框 78"/>
          <p:cNvSpPr txBox="1"/>
          <p:nvPr/>
        </p:nvSpPr>
        <p:spPr>
          <a:xfrm>
            <a:off x="6645734" y="5764904"/>
            <a:ext cx="2382143" cy="646331"/>
          </a:xfrm>
          <a:prstGeom prst="rect">
            <a:avLst/>
          </a:prstGeom>
          <a:noFill/>
        </p:spPr>
        <p:txBody>
          <a:bodyPr wrap="square" rtlCol="0">
            <a:spAutoFit/>
          </a:bodyPr>
          <a:lstStyle/>
          <a:p>
            <a:pPr algn="ctr"/>
            <a:r>
              <a:rPr lang="zh-CN" altLang="en-US" dirty="0">
                <a:latin typeface="微软雅黑" pitchFamily="34" charset="-122"/>
                <a:ea typeface="微软雅黑" pitchFamily="34" charset="-122"/>
              </a:rPr>
              <a:t>请在此处添加文字请在此处</a:t>
            </a:r>
            <a:r>
              <a:rPr lang="zh-CN" altLang="en-US">
                <a:latin typeface="微软雅黑" pitchFamily="34" charset="-122"/>
                <a:ea typeface="微软雅黑" pitchFamily="34" charset="-122"/>
              </a:rPr>
              <a:t>添加文字</a:t>
            </a:r>
            <a:endParaRPr lang="zh-CN" altLang="en-US" dirty="0">
              <a:latin typeface="微软雅黑" pitchFamily="34" charset="-122"/>
              <a:ea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9" name="组合 88"/>
          <p:cNvGrpSpPr/>
          <p:nvPr/>
        </p:nvGrpSpPr>
        <p:grpSpPr>
          <a:xfrm>
            <a:off x="2286197" y="1275047"/>
            <a:ext cx="4012077" cy="4022938"/>
            <a:chOff x="2286197" y="1275047"/>
            <a:chExt cx="4012077" cy="4022938"/>
          </a:xfrm>
          <a:solidFill>
            <a:srgbClr val="29AAE1"/>
          </a:solidFill>
        </p:grpSpPr>
        <p:sp>
          <p:nvSpPr>
            <p:cNvPr id="90" name="任意多边形 89"/>
            <p:cNvSpPr/>
            <p:nvPr/>
          </p:nvSpPr>
          <p:spPr>
            <a:xfrm rot="2719544">
              <a:off x="2458442" y="1458153"/>
              <a:ext cx="4022938" cy="3656726"/>
            </a:xfrm>
            <a:custGeom>
              <a:avLst/>
              <a:gdLst>
                <a:gd name="connsiteX0" fmla="*/ 0 w 4444436"/>
                <a:gd name="connsiteY0" fmla="*/ 2307615 h 4039855"/>
                <a:gd name="connsiteX1" fmla="*/ 349241 w 4444436"/>
                <a:gd name="connsiteY1" fmla="*/ 2656856 h 4039855"/>
                <a:gd name="connsiteX2" fmla="*/ 1518812 w 4444436"/>
                <a:gd name="connsiteY2" fmla="*/ 1473911 h 4039855"/>
                <a:gd name="connsiteX3" fmla="*/ 1518812 w 4444436"/>
                <a:gd name="connsiteY3" fmla="*/ 1473912 h 4039855"/>
                <a:gd name="connsiteX4" fmla="*/ 2856930 w 4444436"/>
                <a:gd name="connsiteY4" fmla="*/ 120493 h 4039855"/>
                <a:gd name="connsiteX5" fmla="*/ 2856936 w 4444436"/>
                <a:gd name="connsiteY5" fmla="*/ 120485 h 4039855"/>
                <a:gd name="connsiteX6" fmla="*/ 3430786 w 4444436"/>
                <a:gd name="connsiteY6" fmla="*/ 117223 h 4039855"/>
                <a:gd name="connsiteX7" fmla="*/ 3430787 w 4444436"/>
                <a:gd name="connsiteY7" fmla="*/ 117224 h 4039855"/>
                <a:gd name="connsiteX8" fmla="*/ 4444436 w 4444436"/>
                <a:gd name="connsiteY8" fmla="*/ 1119412 h 4039855"/>
                <a:gd name="connsiteX9" fmla="*/ 4380501 w 4444436"/>
                <a:gd name="connsiteY9" fmla="*/ 1067790 h 4039855"/>
                <a:gd name="connsiteX10" fmla="*/ 3870601 w 4444436"/>
                <a:gd name="connsiteY10" fmla="*/ 1122687 h 4039855"/>
                <a:gd name="connsiteX11" fmla="*/ 3868260 w 4444436"/>
                <a:gd name="connsiteY11" fmla="*/ 1125585 h 4039855"/>
                <a:gd name="connsiteX12" fmla="*/ 3867995 w 4444436"/>
                <a:gd name="connsiteY12" fmla="*/ 1125324 h 4039855"/>
                <a:gd name="connsiteX13" fmla="*/ 2532476 w 4444436"/>
                <a:gd name="connsiteY13" fmla="*/ 2476115 h 4039855"/>
                <a:gd name="connsiteX14" fmla="*/ 2535258 w 4444436"/>
                <a:gd name="connsiteY14" fmla="*/ 2478866 h 4039855"/>
                <a:gd name="connsiteX15" fmla="*/ 1359974 w 4444436"/>
                <a:gd name="connsiteY15" fmla="*/ 3667589 h 4039855"/>
                <a:gd name="connsiteX16" fmla="*/ 1732240 w 4444436"/>
                <a:gd name="connsiteY16" fmla="*/ 4039855 h 4039855"/>
                <a:gd name="connsiteX17" fmla="*/ 0 w 4444436"/>
                <a:gd name="connsiteY17" fmla="*/ 4039855 h 403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44436" h="4039855">
                  <a:moveTo>
                    <a:pt x="0" y="2307615"/>
                  </a:moveTo>
                  <a:lnTo>
                    <a:pt x="349241" y="2656856"/>
                  </a:lnTo>
                  <a:lnTo>
                    <a:pt x="1518812" y="1473911"/>
                  </a:lnTo>
                  <a:lnTo>
                    <a:pt x="1518812" y="1473912"/>
                  </a:lnTo>
                  <a:lnTo>
                    <a:pt x="2856930" y="120493"/>
                  </a:lnTo>
                  <a:lnTo>
                    <a:pt x="2856936" y="120485"/>
                  </a:lnTo>
                  <a:cubicBezTo>
                    <a:pt x="3014499" y="-38880"/>
                    <a:pt x="3271421" y="-40340"/>
                    <a:pt x="3430786" y="117223"/>
                  </a:cubicBezTo>
                  <a:lnTo>
                    <a:pt x="3430787" y="117224"/>
                  </a:lnTo>
                  <a:lnTo>
                    <a:pt x="4444436" y="1119412"/>
                  </a:lnTo>
                  <a:lnTo>
                    <a:pt x="4380501" y="1067790"/>
                  </a:lnTo>
                  <a:cubicBezTo>
                    <a:pt x="4222408" y="964693"/>
                    <a:pt x="4008469" y="983242"/>
                    <a:pt x="3870601" y="1122687"/>
                  </a:cubicBezTo>
                  <a:lnTo>
                    <a:pt x="3868260" y="1125585"/>
                  </a:lnTo>
                  <a:lnTo>
                    <a:pt x="3867995" y="1125324"/>
                  </a:lnTo>
                  <a:lnTo>
                    <a:pt x="2532476" y="2476115"/>
                  </a:lnTo>
                  <a:lnTo>
                    <a:pt x="2535258" y="2478866"/>
                  </a:lnTo>
                  <a:lnTo>
                    <a:pt x="1359974" y="3667589"/>
                  </a:lnTo>
                  <a:lnTo>
                    <a:pt x="1732240" y="4039855"/>
                  </a:lnTo>
                  <a:lnTo>
                    <a:pt x="0" y="40398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1" name="组合 90"/>
            <p:cNvGrpSpPr/>
            <p:nvPr/>
          </p:nvGrpSpPr>
          <p:grpSpPr>
            <a:xfrm>
              <a:off x="2286197" y="2952142"/>
              <a:ext cx="479434" cy="458519"/>
              <a:chOff x="1004888" y="993775"/>
              <a:chExt cx="2438400" cy="2332038"/>
            </a:xfrm>
            <a:grpFill/>
          </p:grpSpPr>
          <p:sp>
            <p:nvSpPr>
              <p:cNvPr id="92"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93" name="任意多边形 92"/>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pSp>
        <p:nvGrpSpPr>
          <p:cNvPr id="50" name="组合 49"/>
          <p:cNvGrpSpPr/>
          <p:nvPr/>
        </p:nvGrpSpPr>
        <p:grpSpPr>
          <a:xfrm>
            <a:off x="4302599" y="3747422"/>
            <a:ext cx="1836524" cy="2277274"/>
            <a:chOff x="4302599" y="3747422"/>
            <a:chExt cx="1836524" cy="2277274"/>
          </a:xfrm>
          <a:solidFill>
            <a:schemeClr val="bg1">
              <a:lumMod val="85000"/>
            </a:schemeClr>
          </a:solidFill>
        </p:grpSpPr>
        <p:sp>
          <p:nvSpPr>
            <p:cNvPr id="51" name="任意多边形 50"/>
            <p:cNvSpPr>
              <a:spLocks noChangeAspect="1"/>
            </p:cNvSpPr>
            <p:nvPr/>
          </p:nvSpPr>
          <p:spPr>
            <a:xfrm rot="10800000">
              <a:off x="4481574" y="3747422"/>
              <a:ext cx="1657549" cy="2277274"/>
            </a:xfrm>
            <a:custGeom>
              <a:avLst/>
              <a:gdLst>
                <a:gd name="connsiteX0" fmla="*/ 405759 w 1831216"/>
                <a:gd name="connsiteY0" fmla="*/ 0 h 2515872"/>
                <a:gd name="connsiteX1" fmla="*/ 1831215 w 1831216"/>
                <a:gd name="connsiteY1" fmla="*/ 0 h 2515872"/>
                <a:gd name="connsiteX2" fmla="*/ 1831215 w 1831216"/>
                <a:gd name="connsiteY2" fmla="*/ 2110082 h 2515872"/>
                <a:gd name="connsiteX3" fmla="*/ 1831216 w 1831216"/>
                <a:gd name="connsiteY3" fmla="*/ 2110092 h 2515872"/>
                <a:gd name="connsiteX4" fmla="*/ 1425436 w 1831216"/>
                <a:gd name="connsiteY4" fmla="*/ 2515872 h 2515872"/>
                <a:gd name="connsiteX5" fmla="*/ 1425435 w 1831216"/>
                <a:gd name="connsiteY5" fmla="*/ 2515872 h 2515872"/>
                <a:gd name="connsiteX6" fmla="*/ 0 w 1831216"/>
                <a:gd name="connsiteY6" fmla="*/ 2515872 h 2515872"/>
                <a:gd name="connsiteX7" fmla="*/ 81759 w 1831216"/>
                <a:gd name="connsiteY7" fmla="*/ 2507630 h 2515872"/>
                <a:gd name="connsiteX8" fmla="*/ 405760 w 1831216"/>
                <a:gd name="connsiteY8" fmla="*/ 2110094 h 2515872"/>
                <a:gd name="connsiteX9" fmla="*/ 405387 w 1831216"/>
                <a:gd name="connsiteY9" fmla="*/ 2106387 h 2515872"/>
                <a:gd name="connsiteX10" fmla="*/ 405759 w 1831216"/>
                <a:gd name="connsiteY10" fmla="*/ 2106387 h 251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31216" h="2515872">
                  <a:moveTo>
                    <a:pt x="405759" y="0"/>
                  </a:moveTo>
                  <a:lnTo>
                    <a:pt x="1831215" y="0"/>
                  </a:lnTo>
                  <a:lnTo>
                    <a:pt x="1831215" y="2110082"/>
                  </a:lnTo>
                  <a:lnTo>
                    <a:pt x="1831216" y="2110092"/>
                  </a:lnTo>
                  <a:cubicBezTo>
                    <a:pt x="1831216" y="2334198"/>
                    <a:pt x="1649542" y="2515872"/>
                    <a:pt x="1425436" y="2515872"/>
                  </a:cubicBezTo>
                  <a:lnTo>
                    <a:pt x="1425435" y="2515872"/>
                  </a:lnTo>
                  <a:lnTo>
                    <a:pt x="0" y="2515872"/>
                  </a:lnTo>
                  <a:lnTo>
                    <a:pt x="81759" y="2507630"/>
                  </a:lnTo>
                  <a:cubicBezTo>
                    <a:pt x="266666" y="2469793"/>
                    <a:pt x="405760" y="2306187"/>
                    <a:pt x="405760" y="2110094"/>
                  </a:cubicBezTo>
                  <a:lnTo>
                    <a:pt x="405387" y="2106387"/>
                  </a:lnTo>
                  <a:lnTo>
                    <a:pt x="405759" y="2106387"/>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2" name="文本框 51"/>
            <p:cNvSpPr txBox="1"/>
            <p:nvPr/>
          </p:nvSpPr>
          <p:spPr>
            <a:xfrm>
              <a:off x="4302599" y="4501338"/>
              <a:ext cx="1447832" cy="769441"/>
            </a:xfrm>
            <a:prstGeom prst="rect">
              <a:avLst/>
            </a:prstGeom>
            <a:noFill/>
            <a:effectLst/>
          </p:spPr>
          <p:txBody>
            <a:bodyPr wrap="none" rtlCol="0">
              <a:spAutoFit/>
            </a:bodyPr>
            <a:lstStyle/>
            <a:p>
              <a:r>
                <a:rPr lang="en-US" altLang="zh-CN" sz="3200" b="1" dirty="0"/>
                <a:t>  </a:t>
              </a:r>
              <a:r>
                <a:rPr lang="en-US" altLang="zh-CN" sz="4400" b="1" dirty="0">
                  <a:latin typeface="方正姚体" pitchFamily="2" charset="-122"/>
                </a:rPr>
                <a:t>54%</a:t>
              </a:r>
            </a:p>
          </p:txBody>
        </p:sp>
      </p:grpSp>
      <p:grpSp>
        <p:nvGrpSpPr>
          <p:cNvPr id="53" name="组合 52"/>
          <p:cNvGrpSpPr/>
          <p:nvPr/>
        </p:nvGrpSpPr>
        <p:grpSpPr>
          <a:xfrm>
            <a:off x="6084552" y="2237913"/>
            <a:ext cx="1710089" cy="2277274"/>
            <a:chOff x="6084552" y="2237913"/>
            <a:chExt cx="1710089" cy="2277274"/>
          </a:xfrm>
        </p:grpSpPr>
        <p:sp>
          <p:nvSpPr>
            <p:cNvPr id="54" name="任意多边形 53"/>
            <p:cNvSpPr>
              <a:spLocks noChangeAspect="1"/>
            </p:cNvSpPr>
            <p:nvPr/>
          </p:nvSpPr>
          <p:spPr>
            <a:xfrm>
              <a:off x="6084552" y="2237913"/>
              <a:ext cx="1657549" cy="2277274"/>
            </a:xfrm>
            <a:custGeom>
              <a:avLst/>
              <a:gdLst>
                <a:gd name="connsiteX0" fmla="*/ 405759 w 1831216"/>
                <a:gd name="connsiteY0" fmla="*/ 0 h 2515872"/>
                <a:gd name="connsiteX1" fmla="*/ 1831215 w 1831216"/>
                <a:gd name="connsiteY1" fmla="*/ 0 h 2515872"/>
                <a:gd name="connsiteX2" fmla="*/ 1831215 w 1831216"/>
                <a:gd name="connsiteY2" fmla="*/ 2110082 h 2515872"/>
                <a:gd name="connsiteX3" fmla="*/ 1831216 w 1831216"/>
                <a:gd name="connsiteY3" fmla="*/ 2110092 h 2515872"/>
                <a:gd name="connsiteX4" fmla="*/ 1425436 w 1831216"/>
                <a:gd name="connsiteY4" fmla="*/ 2515872 h 2515872"/>
                <a:gd name="connsiteX5" fmla="*/ 1425435 w 1831216"/>
                <a:gd name="connsiteY5" fmla="*/ 2515872 h 2515872"/>
                <a:gd name="connsiteX6" fmla="*/ 0 w 1831216"/>
                <a:gd name="connsiteY6" fmla="*/ 2515872 h 2515872"/>
                <a:gd name="connsiteX7" fmla="*/ 81759 w 1831216"/>
                <a:gd name="connsiteY7" fmla="*/ 2507630 h 2515872"/>
                <a:gd name="connsiteX8" fmla="*/ 405760 w 1831216"/>
                <a:gd name="connsiteY8" fmla="*/ 2110094 h 2515872"/>
                <a:gd name="connsiteX9" fmla="*/ 405387 w 1831216"/>
                <a:gd name="connsiteY9" fmla="*/ 2106387 h 2515872"/>
                <a:gd name="connsiteX10" fmla="*/ 405759 w 1831216"/>
                <a:gd name="connsiteY10" fmla="*/ 2106387 h 251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31216" h="2515872">
                  <a:moveTo>
                    <a:pt x="405759" y="0"/>
                  </a:moveTo>
                  <a:lnTo>
                    <a:pt x="1831215" y="0"/>
                  </a:lnTo>
                  <a:lnTo>
                    <a:pt x="1831215" y="2110082"/>
                  </a:lnTo>
                  <a:lnTo>
                    <a:pt x="1831216" y="2110092"/>
                  </a:lnTo>
                  <a:cubicBezTo>
                    <a:pt x="1831216" y="2334198"/>
                    <a:pt x="1649542" y="2515872"/>
                    <a:pt x="1425436" y="2515872"/>
                  </a:cubicBezTo>
                  <a:lnTo>
                    <a:pt x="1425435" y="2515872"/>
                  </a:lnTo>
                  <a:lnTo>
                    <a:pt x="0" y="2515872"/>
                  </a:lnTo>
                  <a:lnTo>
                    <a:pt x="81759" y="2507630"/>
                  </a:lnTo>
                  <a:cubicBezTo>
                    <a:pt x="266666" y="2469793"/>
                    <a:pt x="405760" y="2306187"/>
                    <a:pt x="405760" y="2110094"/>
                  </a:cubicBezTo>
                  <a:lnTo>
                    <a:pt x="405387" y="2106387"/>
                  </a:lnTo>
                  <a:lnTo>
                    <a:pt x="405759" y="2106387"/>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5" name="文本框 54"/>
            <p:cNvSpPr txBox="1"/>
            <p:nvPr/>
          </p:nvSpPr>
          <p:spPr>
            <a:xfrm>
              <a:off x="6346809" y="2901795"/>
              <a:ext cx="1447832" cy="769441"/>
            </a:xfrm>
            <a:prstGeom prst="rect">
              <a:avLst/>
            </a:prstGeom>
            <a:noFill/>
            <a:effectLst/>
          </p:spPr>
          <p:txBody>
            <a:bodyPr wrap="none" rtlCol="0">
              <a:spAutoFit/>
            </a:bodyPr>
            <a:lstStyle/>
            <a:p>
              <a:r>
                <a:rPr lang="en-US" altLang="zh-CN" sz="3200" b="1" dirty="0"/>
                <a:t>  </a:t>
              </a:r>
              <a:r>
                <a:rPr lang="en-US" altLang="zh-CN" sz="4400" b="1" dirty="0">
                  <a:latin typeface="方正姚体" pitchFamily="2" charset="-122"/>
                </a:rPr>
                <a:t>68%</a:t>
              </a:r>
            </a:p>
          </p:txBody>
        </p:sp>
      </p:grpSp>
      <p:grpSp>
        <p:nvGrpSpPr>
          <p:cNvPr id="56" name="组合 55"/>
          <p:cNvGrpSpPr/>
          <p:nvPr/>
        </p:nvGrpSpPr>
        <p:grpSpPr>
          <a:xfrm>
            <a:off x="5716542" y="3223781"/>
            <a:ext cx="4214270" cy="3587989"/>
            <a:chOff x="5716542" y="3223781"/>
            <a:chExt cx="4214270" cy="3587989"/>
          </a:xfrm>
          <a:solidFill>
            <a:srgbClr val="29AAE1"/>
          </a:solidFill>
        </p:grpSpPr>
        <p:sp>
          <p:nvSpPr>
            <p:cNvPr id="80" name="任意多边形 79"/>
            <p:cNvSpPr/>
            <p:nvPr/>
          </p:nvSpPr>
          <p:spPr>
            <a:xfrm rot="18880456" flipH="1">
              <a:off x="5932549" y="3007774"/>
              <a:ext cx="3587989" cy="4020004"/>
            </a:xfrm>
            <a:custGeom>
              <a:avLst/>
              <a:gdLst>
                <a:gd name="connsiteX0" fmla="*/ 0 w 3963916"/>
                <a:gd name="connsiteY0" fmla="*/ 2708955 h 4441195"/>
                <a:gd name="connsiteX1" fmla="*/ 0 w 3963916"/>
                <a:gd name="connsiteY1" fmla="*/ 4441195 h 4441195"/>
                <a:gd name="connsiteX2" fmla="*/ 1732240 w 3963916"/>
                <a:gd name="connsiteY2" fmla="*/ 4441195 h 4441195"/>
                <a:gd name="connsiteX3" fmla="*/ 1371043 w 3963916"/>
                <a:gd name="connsiteY3" fmla="*/ 4079999 h 4441195"/>
                <a:gd name="connsiteX4" fmla="*/ 2553646 w 3963916"/>
                <a:gd name="connsiteY4" fmla="*/ 2883873 h 4441195"/>
                <a:gd name="connsiteX5" fmla="*/ 2553645 w 3963916"/>
                <a:gd name="connsiteY5" fmla="*/ 2883872 h 4441195"/>
                <a:gd name="connsiteX6" fmla="*/ 3846685 w 3963916"/>
                <a:gd name="connsiteY6" fmla="*/ 1576046 h 4441195"/>
                <a:gd name="connsiteX7" fmla="*/ 3846693 w 3963916"/>
                <a:gd name="connsiteY7" fmla="*/ 1576039 h 4441195"/>
                <a:gd name="connsiteX8" fmla="*/ 3843430 w 3963916"/>
                <a:gd name="connsiteY8" fmla="*/ 1002189 h 4441195"/>
                <a:gd name="connsiteX9" fmla="*/ 3843429 w 3963916"/>
                <a:gd name="connsiteY9" fmla="*/ 1002188 h 4441195"/>
                <a:gd name="connsiteX10" fmla="*/ 2829781 w 3963916"/>
                <a:gd name="connsiteY10" fmla="*/ 0 h 4441195"/>
                <a:gd name="connsiteX11" fmla="*/ 2882126 w 3963916"/>
                <a:gd name="connsiteY11" fmla="*/ 63344 h 4441195"/>
                <a:gd name="connsiteX12" fmla="*/ 2833030 w 3963916"/>
                <a:gd name="connsiteY12" fmla="*/ 573835 h 4441195"/>
                <a:gd name="connsiteX13" fmla="*/ 2830159 w 3963916"/>
                <a:gd name="connsiteY13" fmla="*/ 576209 h 4441195"/>
                <a:gd name="connsiteX14" fmla="*/ 2830423 w 3963916"/>
                <a:gd name="connsiteY14" fmla="*/ 576470 h 4441195"/>
                <a:gd name="connsiteX15" fmla="*/ 1539981 w 3963916"/>
                <a:gd name="connsiteY15" fmla="*/ 1881669 h 4441195"/>
                <a:gd name="connsiteX16" fmla="*/ 1538090 w 3963916"/>
                <a:gd name="connsiteY16" fmla="*/ 1879800 h 4441195"/>
                <a:gd name="connsiteX17" fmla="*/ 361197 w 3963916"/>
                <a:gd name="connsiteY17" fmla="*/ 3070151 h 444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63916" h="4441195">
                  <a:moveTo>
                    <a:pt x="0" y="2708955"/>
                  </a:moveTo>
                  <a:lnTo>
                    <a:pt x="0" y="4441195"/>
                  </a:lnTo>
                  <a:lnTo>
                    <a:pt x="1732240" y="4441195"/>
                  </a:lnTo>
                  <a:lnTo>
                    <a:pt x="1371043" y="4079999"/>
                  </a:lnTo>
                  <a:lnTo>
                    <a:pt x="2553646" y="2883873"/>
                  </a:lnTo>
                  <a:lnTo>
                    <a:pt x="2553645" y="2883872"/>
                  </a:lnTo>
                  <a:lnTo>
                    <a:pt x="3846685" y="1576046"/>
                  </a:lnTo>
                  <a:lnTo>
                    <a:pt x="3846693" y="1576039"/>
                  </a:lnTo>
                  <a:cubicBezTo>
                    <a:pt x="4004256" y="1416674"/>
                    <a:pt x="4002795" y="1159752"/>
                    <a:pt x="3843430" y="1002189"/>
                  </a:cubicBezTo>
                  <a:lnTo>
                    <a:pt x="3843429" y="1002188"/>
                  </a:lnTo>
                  <a:lnTo>
                    <a:pt x="2829781" y="0"/>
                  </a:lnTo>
                  <a:lnTo>
                    <a:pt x="2882126" y="63344"/>
                  </a:lnTo>
                  <a:cubicBezTo>
                    <a:pt x="2987014" y="220254"/>
                    <a:pt x="2970899" y="434390"/>
                    <a:pt x="2833030" y="573835"/>
                  </a:cubicBezTo>
                  <a:lnTo>
                    <a:pt x="2830159" y="576209"/>
                  </a:lnTo>
                  <a:lnTo>
                    <a:pt x="2830423" y="576470"/>
                  </a:lnTo>
                  <a:lnTo>
                    <a:pt x="1539981" y="1881669"/>
                  </a:lnTo>
                  <a:lnTo>
                    <a:pt x="1538090" y="1879800"/>
                  </a:lnTo>
                  <a:lnTo>
                    <a:pt x="361197" y="30701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1" name="组合 80"/>
            <p:cNvGrpSpPr>
              <a:grpSpLocks noChangeAspect="1"/>
            </p:cNvGrpSpPr>
            <p:nvPr/>
          </p:nvGrpSpPr>
          <p:grpSpPr>
            <a:xfrm>
              <a:off x="9516594" y="4829920"/>
              <a:ext cx="414218" cy="529735"/>
              <a:chOff x="1605186" y="572440"/>
              <a:chExt cx="563562" cy="720725"/>
            </a:xfrm>
            <a:grpFill/>
          </p:grpSpPr>
          <p:sp>
            <p:nvSpPr>
              <p:cNvPr id="82"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85" name="文本框 84"/>
          <p:cNvSpPr txBox="1"/>
          <p:nvPr/>
        </p:nvSpPr>
        <p:spPr>
          <a:xfrm>
            <a:off x="2910085" y="3014005"/>
            <a:ext cx="32354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86" name="文本框 85"/>
          <p:cNvSpPr txBox="1"/>
          <p:nvPr/>
        </p:nvSpPr>
        <p:spPr>
          <a:xfrm>
            <a:off x="2972419" y="2604289"/>
            <a:ext cx="2660360"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这里添加小标题</a:t>
            </a:r>
          </a:p>
        </p:txBody>
      </p:sp>
      <p:sp>
        <p:nvSpPr>
          <p:cNvPr id="87" name="文本框 86"/>
          <p:cNvSpPr txBox="1"/>
          <p:nvPr/>
        </p:nvSpPr>
        <p:spPr>
          <a:xfrm>
            <a:off x="6363655" y="5036177"/>
            <a:ext cx="3235412"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88" name="文本框 87"/>
          <p:cNvSpPr txBox="1"/>
          <p:nvPr/>
        </p:nvSpPr>
        <p:spPr>
          <a:xfrm>
            <a:off x="6425989" y="4626461"/>
            <a:ext cx="2660360"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这里添加小标题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1+#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500"/>
                            </p:stCondLst>
                            <p:childTnLst>
                              <p:par>
                                <p:cTn id="17" presetID="22" presetClass="entr" presetSubtype="2"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right)">
                                      <p:cBhvr>
                                        <p:cTn id="1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26" name="Shape 6709"/>
          <p:cNvSpPr/>
          <p:nvPr/>
        </p:nvSpPr>
        <p:spPr>
          <a:xfrm>
            <a:off x="940228" y="2462693"/>
            <a:ext cx="5809035" cy="2534060"/>
          </a:xfrm>
          <a:prstGeom prst="rect">
            <a:avLst/>
          </a:prstGeom>
          <a:gradFill flip="none" rotWithShape="1">
            <a:gsLst>
              <a:gs pos="0">
                <a:srgbClr val="29AAE1"/>
              </a:gs>
              <a:gs pos="100000">
                <a:srgbClr val="3E4055"/>
              </a:gs>
            </a:gsLst>
            <a:lin ang="0" scaled="1"/>
            <a:tileRect/>
          </a:gra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grpSp>
        <p:nvGrpSpPr>
          <p:cNvPr id="27" name="Group 66"/>
          <p:cNvGrpSpPr/>
          <p:nvPr/>
        </p:nvGrpSpPr>
        <p:grpSpPr>
          <a:xfrm>
            <a:off x="5001962" y="1702549"/>
            <a:ext cx="6419849" cy="4216719"/>
            <a:chOff x="1017405" y="2693984"/>
            <a:chExt cx="6794663" cy="4462905"/>
          </a:xfrm>
        </p:grpSpPr>
        <p:grpSp>
          <p:nvGrpSpPr>
            <p:cNvPr id="28" name="Group 67"/>
            <p:cNvGrpSpPr/>
            <p:nvPr/>
          </p:nvGrpSpPr>
          <p:grpSpPr>
            <a:xfrm>
              <a:off x="1017405" y="2693984"/>
              <a:ext cx="6794663" cy="4462905"/>
              <a:chOff x="1017405" y="2693984"/>
              <a:chExt cx="6794663" cy="4462905"/>
            </a:xfrm>
          </p:grpSpPr>
          <p:sp>
            <p:nvSpPr>
              <p:cNvPr id="31" name="AutoShape 1"/>
              <p:cNvSpPr/>
              <p:nvPr/>
            </p:nvSpPr>
            <p:spPr bwMode="auto">
              <a:xfrm>
                <a:off x="1017405" y="2693984"/>
                <a:ext cx="6794663" cy="4462905"/>
              </a:xfrm>
              <a:prstGeom prst="roundRect">
                <a:avLst>
                  <a:gd name="adj" fmla="val 1292"/>
                </a:avLst>
              </a:prstGeom>
              <a:solidFill>
                <a:schemeClr val="bg1"/>
              </a:solidFill>
              <a:ln w="25400" cap="flat">
                <a:solidFill>
                  <a:schemeClr val="bg1">
                    <a:lumMod val="85000"/>
                  </a:schemeClr>
                </a:solid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32"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36"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37" name="Oval 4"/>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38"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39" name="Oval 6"/>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40"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dirty="0">
                  <a:latin typeface="华文细黑" panose="02010600040101010101" pitchFamily="2" charset="-122"/>
                  <a:ea typeface="华文细黑" panose="02010600040101010101" pitchFamily="2" charset="-122"/>
                </a:endParaRPr>
              </a:p>
            </p:txBody>
          </p:sp>
          <p:sp>
            <p:nvSpPr>
              <p:cNvPr id="41"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nvGrpSpPr>
              <p:cNvPr id="42" name="Group 85"/>
              <p:cNvGrpSpPr/>
              <p:nvPr/>
            </p:nvGrpSpPr>
            <p:grpSpPr>
              <a:xfrm>
                <a:off x="7494380" y="2779230"/>
                <a:ext cx="155357" cy="155272"/>
                <a:chOff x="4763" y="0"/>
                <a:chExt cx="2900362" cy="2898775"/>
              </a:xfrm>
              <a:solidFill>
                <a:schemeClr val="bg1">
                  <a:lumMod val="50000"/>
                </a:schemeClr>
              </a:solidFill>
            </p:grpSpPr>
            <p:sp>
              <p:nvSpPr>
                <p:cNvPr id="45"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46"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47"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48"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49"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57"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58"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59"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60"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sp>
            <p:nvSpPr>
              <p:cNvPr id="43"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44" name="Oval 6"/>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grpSp>
        <p:sp>
          <p:nvSpPr>
            <p:cNvPr id="29" name="TextBox 68"/>
            <p:cNvSpPr txBox="1"/>
            <p:nvPr/>
          </p:nvSpPr>
          <p:spPr>
            <a:xfrm>
              <a:off x="2353072" y="3063038"/>
              <a:ext cx="2000621" cy="244309"/>
            </a:xfrm>
            <a:prstGeom prst="rect">
              <a:avLst/>
            </a:prstGeom>
            <a:noFill/>
          </p:spPr>
          <p:txBody>
            <a:bodyPr wrap="none" rtlCol="0">
              <a:spAutoFit/>
            </a:bodyPr>
            <a:lstStyle/>
            <a:p>
              <a:r>
                <a:rPr lang="id-ID" sz="900" dirty="0">
                  <a:solidFill>
                    <a:schemeClr val="bg1">
                      <a:lumMod val="65000"/>
                    </a:schemeClr>
                  </a:solidFill>
                  <a:latin typeface="华文细黑" panose="02010600040101010101" pitchFamily="2" charset="-122"/>
                  <a:ea typeface="华文细黑" panose="02010600040101010101" pitchFamily="2" charset="-122"/>
                </a:rPr>
                <a:t>http://www.docer.com/</a:t>
              </a:r>
              <a:r>
                <a:rPr lang="zh-CN" altLang="en-US" sz="900" dirty="0">
                  <a:solidFill>
                    <a:schemeClr val="bg1">
                      <a:lumMod val="65000"/>
                    </a:schemeClr>
                  </a:solidFill>
                  <a:latin typeface="华文细黑" panose="02010600040101010101" pitchFamily="2" charset="-122"/>
                  <a:ea typeface="华文细黑" panose="02010600040101010101" pitchFamily="2" charset="-122"/>
                </a:rPr>
                <a:t>稻壳儿</a:t>
              </a:r>
              <a:endParaRPr lang="id-ID" sz="9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30"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pic>
        <p:nvPicPr>
          <p:cNvPr id="61" name="图片 60"/>
          <p:cNvPicPr>
            <a:picLocks noChangeAspect="1"/>
          </p:cNvPicPr>
          <p:nvPr/>
        </p:nvPicPr>
        <p:blipFill rotWithShape="1">
          <a:blip r:embed="rId5" cstate="print">
            <a:extLst>
              <a:ext uri="{28A0092B-C50C-407E-A947-70E740481C1C}">
                <a14:useLocalDpi xmlns:a14="http://schemas.microsoft.com/office/drawing/2010/main" val="0"/>
              </a:ext>
            </a:extLst>
          </a:blip>
          <a:srcRect b="18632"/>
          <a:stretch>
            <a:fillRect/>
          </a:stretch>
        </p:blipFill>
        <p:spPr>
          <a:xfrm>
            <a:off x="5135503" y="2987482"/>
            <a:ext cx="6152764" cy="2816095"/>
          </a:xfrm>
          <a:prstGeom prst="roundRect">
            <a:avLst>
              <a:gd name="adj" fmla="val 1713"/>
            </a:avLst>
          </a:prstGeom>
        </p:spPr>
      </p:pic>
      <p:sp>
        <p:nvSpPr>
          <p:cNvPr id="62" name="矩形 61"/>
          <p:cNvSpPr/>
          <p:nvPr/>
        </p:nvSpPr>
        <p:spPr>
          <a:xfrm>
            <a:off x="6149728" y="2455216"/>
            <a:ext cx="4124315" cy="461665"/>
          </a:xfrm>
          <a:prstGeom prst="rect">
            <a:avLst/>
          </a:prstGeom>
        </p:spPr>
        <p:txBody>
          <a:bodyPr wrap="square">
            <a:spAutoFit/>
          </a:bodyPr>
          <a:lstStyle/>
          <a:p>
            <a:pPr algn="ctr"/>
            <a:r>
              <a:rPr lang="en-US" altLang="zh-CN" sz="2400">
                <a:solidFill>
                  <a:schemeClr val="accent3"/>
                </a:solidFill>
                <a:latin typeface="华文细黑" panose="02010600040101010101" pitchFamily="2" charset="-122"/>
                <a:ea typeface="华文细黑" panose="02010600040101010101" pitchFamily="2" charset="-122"/>
              </a:rPr>
              <a:t>WELCOME TO HERE</a:t>
            </a: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63" name="矩形 62"/>
          <p:cNvSpPr/>
          <p:nvPr/>
        </p:nvSpPr>
        <p:spPr>
          <a:xfrm>
            <a:off x="1097218" y="291688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微软雅黑" pitchFamily="34" charset="-122"/>
                <a:ea typeface="微软雅黑" pitchFamily="34" charset="-122"/>
              </a:rPr>
              <a:t>输入标题</a:t>
            </a:r>
          </a:p>
        </p:txBody>
      </p:sp>
      <p:sp>
        <p:nvSpPr>
          <p:cNvPr id="64" name="文本框 63"/>
          <p:cNvSpPr txBox="1"/>
          <p:nvPr/>
        </p:nvSpPr>
        <p:spPr>
          <a:xfrm>
            <a:off x="1161038" y="3380023"/>
            <a:ext cx="3404765" cy="1323439"/>
          </a:xfrm>
          <a:prstGeom prst="rect">
            <a:avLst/>
          </a:prstGeom>
          <a:noFill/>
        </p:spPr>
        <p:txBody>
          <a:bodyPr wrap="square" rtlCol="0">
            <a:spAutoFit/>
          </a:bodyPr>
          <a:lstStyle/>
          <a:p>
            <a:pPr>
              <a:lnSpc>
                <a:spcPct val="125000"/>
              </a:lnSpc>
            </a:pPr>
            <a:r>
              <a:rPr lang="zh-CN" altLang="en-US" sz="1600" dirty="0">
                <a:solidFill>
                  <a:schemeClr val="bg1"/>
                </a:solidFill>
                <a:latin typeface="微软雅黑" pitchFamily="34" charset="-122"/>
                <a:ea typeface="微软雅黑" pitchFamily="34" charset="-122"/>
              </a:rPr>
              <a:t>请在这里输入文字请在这里输入文字请在这里输入文字请在这里输入文字请在这里输入文字请在这里输入文字请在这里输入文字</a:t>
            </a:r>
            <a:endParaRPr lang="en-US" altLang="zh-CN"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50" name="矩形 49"/>
          <p:cNvSpPr/>
          <p:nvPr/>
        </p:nvSpPr>
        <p:spPr>
          <a:xfrm>
            <a:off x="2781300" y="2038350"/>
            <a:ext cx="1276350" cy="1276350"/>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057650" y="3314700"/>
            <a:ext cx="1276350" cy="1276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781300" y="4591050"/>
            <a:ext cx="1276350" cy="1276350"/>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504950" y="3306412"/>
            <a:ext cx="1276350" cy="1276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3133725" y="2091750"/>
            <a:ext cx="752475" cy="584775"/>
          </a:xfrm>
          <a:prstGeom prst="rect">
            <a:avLst/>
          </a:prstGeom>
          <a:noFill/>
        </p:spPr>
        <p:txBody>
          <a:bodyPr wrap="squar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55" name="文本框 54"/>
          <p:cNvSpPr txBox="1"/>
          <p:nvPr/>
        </p:nvSpPr>
        <p:spPr>
          <a:xfrm>
            <a:off x="4390061" y="3349783"/>
            <a:ext cx="752475" cy="584775"/>
          </a:xfrm>
          <a:prstGeom prst="rect">
            <a:avLst/>
          </a:prstGeom>
          <a:noFill/>
        </p:spPr>
        <p:txBody>
          <a:bodyPr wrap="squar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56" name="文本框 55"/>
          <p:cNvSpPr txBox="1"/>
          <p:nvPr/>
        </p:nvSpPr>
        <p:spPr>
          <a:xfrm>
            <a:off x="3133725" y="4644450"/>
            <a:ext cx="752475" cy="584775"/>
          </a:xfrm>
          <a:prstGeom prst="rect">
            <a:avLst/>
          </a:prstGeom>
          <a:noFill/>
        </p:spPr>
        <p:txBody>
          <a:bodyPr wrap="square" rtlCol="0">
            <a:spAutoFit/>
          </a:bodyPr>
          <a:lstStyle/>
          <a:p>
            <a:r>
              <a:rPr lang="en-US" altLang="zh-CN" sz="3200" b="1" dirty="0">
                <a:solidFill>
                  <a:schemeClr val="bg1"/>
                </a:solidFill>
              </a:rPr>
              <a:t>04</a:t>
            </a:r>
            <a:endParaRPr lang="zh-CN" altLang="en-US" sz="3200" b="1" dirty="0">
              <a:solidFill>
                <a:schemeClr val="bg1"/>
              </a:solidFill>
            </a:endParaRPr>
          </a:p>
        </p:txBody>
      </p:sp>
      <p:sp>
        <p:nvSpPr>
          <p:cNvPr id="65" name="文本框 64"/>
          <p:cNvSpPr txBox="1"/>
          <p:nvPr/>
        </p:nvSpPr>
        <p:spPr>
          <a:xfrm>
            <a:off x="1850891" y="3378862"/>
            <a:ext cx="752475" cy="584775"/>
          </a:xfrm>
          <a:prstGeom prst="rect">
            <a:avLst/>
          </a:prstGeom>
          <a:noFill/>
        </p:spPr>
        <p:txBody>
          <a:bodyPr wrap="squar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66" name="Freeform 17"/>
          <p:cNvSpPr>
            <a:spLocks noEditPoints="1"/>
          </p:cNvSpPr>
          <p:nvPr/>
        </p:nvSpPr>
        <p:spPr bwMode="auto">
          <a:xfrm>
            <a:off x="3214581" y="2636435"/>
            <a:ext cx="455685" cy="449414"/>
          </a:xfrm>
          <a:custGeom>
            <a:avLst/>
            <a:gdLst/>
            <a:ahLst/>
            <a:cxnLst>
              <a:cxn ang="0">
                <a:pos x="0" y="212"/>
              </a:cxn>
              <a:cxn ang="0">
                <a:pos x="0" y="212"/>
              </a:cxn>
              <a:cxn ang="0">
                <a:pos x="0" y="212"/>
              </a:cxn>
              <a:cxn ang="0">
                <a:pos x="0" y="212"/>
              </a:cxn>
              <a:cxn ang="0">
                <a:pos x="424" y="204"/>
              </a:cxn>
              <a:cxn ang="0">
                <a:pos x="424" y="204"/>
              </a:cxn>
              <a:cxn ang="0">
                <a:pos x="422" y="202"/>
              </a:cxn>
              <a:cxn ang="0">
                <a:pos x="420" y="198"/>
              </a:cxn>
              <a:cxn ang="0">
                <a:pos x="224" y="2"/>
              </a:cxn>
              <a:cxn ang="0">
                <a:pos x="224" y="2"/>
              </a:cxn>
              <a:cxn ang="0">
                <a:pos x="222" y="0"/>
              </a:cxn>
              <a:cxn ang="0">
                <a:pos x="218" y="0"/>
              </a:cxn>
              <a:cxn ang="0">
                <a:pos x="218" y="0"/>
              </a:cxn>
              <a:cxn ang="0">
                <a:pos x="218" y="0"/>
              </a:cxn>
              <a:cxn ang="0">
                <a:pos x="214" y="0"/>
              </a:cxn>
              <a:cxn ang="0">
                <a:pos x="212" y="2"/>
              </a:cxn>
              <a:cxn ang="0">
                <a:pos x="16" y="198"/>
              </a:cxn>
              <a:cxn ang="0">
                <a:pos x="16" y="198"/>
              </a:cxn>
              <a:cxn ang="0">
                <a:pos x="14" y="202"/>
              </a:cxn>
              <a:cxn ang="0">
                <a:pos x="12" y="204"/>
              </a:cxn>
              <a:cxn ang="0">
                <a:pos x="12" y="204"/>
              </a:cxn>
              <a:cxn ang="0">
                <a:pos x="14" y="208"/>
              </a:cxn>
              <a:cxn ang="0">
                <a:pos x="14" y="210"/>
              </a:cxn>
              <a:cxn ang="0">
                <a:pos x="18" y="212"/>
              </a:cxn>
              <a:cxn ang="0">
                <a:pos x="20" y="214"/>
              </a:cxn>
              <a:cxn ang="0">
                <a:pos x="68" y="214"/>
              </a:cxn>
              <a:cxn ang="0">
                <a:pos x="68" y="252"/>
              </a:cxn>
              <a:cxn ang="0">
                <a:pos x="68" y="430"/>
              </a:cxn>
              <a:cxn ang="0">
                <a:pos x="176" y="430"/>
              </a:cxn>
              <a:cxn ang="0">
                <a:pos x="176" y="304"/>
              </a:cxn>
              <a:cxn ang="0">
                <a:pos x="176" y="304"/>
              </a:cxn>
              <a:cxn ang="0">
                <a:pos x="176" y="302"/>
              </a:cxn>
              <a:cxn ang="0">
                <a:pos x="178" y="300"/>
              </a:cxn>
              <a:cxn ang="0">
                <a:pos x="182" y="298"/>
              </a:cxn>
              <a:cxn ang="0">
                <a:pos x="184" y="296"/>
              </a:cxn>
              <a:cxn ang="0">
                <a:pos x="252" y="296"/>
              </a:cxn>
              <a:cxn ang="0">
                <a:pos x="252" y="296"/>
              </a:cxn>
              <a:cxn ang="0">
                <a:pos x="254" y="298"/>
              </a:cxn>
              <a:cxn ang="0">
                <a:pos x="258" y="300"/>
              </a:cxn>
              <a:cxn ang="0">
                <a:pos x="258" y="302"/>
              </a:cxn>
              <a:cxn ang="0">
                <a:pos x="260" y="304"/>
              </a:cxn>
              <a:cxn ang="0">
                <a:pos x="260" y="430"/>
              </a:cxn>
              <a:cxn ang="0">
                <a:pos x="368" y="430"/>
              </a:cxn>
              <a:cxn ang="0">
                <a:pos x="368" y="252"/>
              </a:cxn>
              <a:cxn ang="0">
                <a:pos x="368" y="212"/>
              </a:cxn>
              <a:cxn ang="0">
                <a:pos x="368" y="212"/>
              </a:cxn>
              <a:cxn ang="0">
                <a:pos x="414" y="212"/>
              </a:cxn>
              <a:cxn ang="0">
                <a:pos x="414" y="212"/>
              </a:cxn>
              <a:cxn ang="0">
                <a:pos x="418" y="212"/>
              </a:cxn>
              <a:cxn ang="0">
                <a:pos x="420" y="210"/>
              </a:cxn>
              <a:cxn ang="0">
                <a:pos x="422" y="208"/>
              </a:cxn>
              <a:cxn ang="0">
                <a:pos x="424" y="204"/>
              </a:cxn>
              <a:cxn ang="0">
                <a:pos x="436" y="214"/>
              </a:cxn>
              <a:cxn ang="0">
                <a:pos x="434" y="212"/>
              </a:cxn>
              <a:cxn ang="0">
                <a:pos x="434" y="214"/>
              </a:cxn>
              <a:cxn ang="0">
                <a:pos x="436" y="214"/>
              </a:cxn>
            </a:cxnLst>
            <a:rect l="0" t="0" r="r" b="b"/>
            <a:pathLst>
              <a:path w="436" h="430">
                <a:moveTo>
                  <a:pt x="0" y="212"/>
                </a:moveTo>
                <a:lnTo>
                  <a:pt x="0" y="212"/>
                </a:lnTo>
                <a:lnTo>
                  <a:pt x="0" y="212"/>
                </a:lnTo>
                <a:lnTo>
                  <a:pt x="0" y="212"/>
                </a:lnTo>
                <a:close/>
                <a:moveTo>
                  <a:pt x="424" y="204"/>
                </a:moveTo>
                <a:lnTo>
                  <a:pt x="424" y="204"/>
                </a:lnTo>
                <a:lnTo>
                  <a:pt x="422" y="202"/>
                </a:lnTo>
                <a:lnTo>
                  <a:pt x="420" y="198"/>
                </a:lnTo>
                <a:lnTo>
                  <a:pt x="224" y="2"/>
                </a:lnTo>
                <a:lnTo>
                  <a:pt x="224" y="2"/>
                </a:lnTo>
                <a:lnTo>
                  <a:pt x="222" y="0"/>
                </a:lnTo>
                <a:lnTo>
                  <a:pt x="218" y="0"/>
                </a:lnTo>
                <a:lnTo>
                  <a:pt x="218" y="0"/>
                </a:lnTo>
                <a:lnTo>
                  <a:pt x="218" y="0"/>
                </a:lnTo>
                <a:lnTo>
                  <a:pt x="214" y="0"/>
                </a:lnTo>
                <a:lnTo>
                  <a:pt x="212" y="2"/>
                </a:lnTo>
                <a:lnTo>
                  <a:pt x="16" y="198"/>
                </a:lnTo>
                <a:lnTo>
                  <a:pt x="16" y="198"/>
                </a:lnTo>
                <a:lnTo>
                  <a:pt x="14" y="202"/>
                </a:lnTo>
                <a:lnTo>
                  <a:pt x="12" y="204"/>
                </a:lnTo>
                <a:lnTo>
                  <a:pt x="12" y="204"/>
                </a:lnTo>
                <a:lnTo>
                  <a:pt x="14" y="208"/>
                </a:lnTo>
                <a:lnTo>
                  <a:pt x="14" y="210"/>
                </a:lnTo>
                <a:lnTo>
                  <a:pt x="18" y="212"/>
                </a:lnTo>
                <a:lnTo>
                  <a:pt x="20" y="214"/>
                </a:lnTo>
                <a:lnTo>
                  <a:pt x="68" y="214"/>
                </a:lnTo>
                <a:lnTo>
                  <a:pt x="68" y="252"/>
                </a:lnTo>
                <a:lnTo>
                  <a:pt x="68" y="430"/>
                </a:lnTo>
                <a:lnTo>
                  <a:pt x="176" y="430"/>
                </a:lnTo>
                <a:lnTo>
                  <a:pt x="176" y="304"/>
                </a:lnTo>
                <a:lnTo>
                  <a:pt x="176" y="304"/>
                </a:lnTo>
                <a:lnTo>
                  <a:pt x="176" y="302"/>
                </a:lnTo>
                <a:lnTo>
                  <a:pt x="178" y="300"/>
                </a:lnTo>
                <a:lnTo>
                  <a:pt x="182" y="298"/>
                </a:lnTo>
                <a:lnTo>
                  <a:pt x="184" y="296"/>
                </a:lnTo>
                <a:lnTo>
                  <a:pt x="252" y="296"/>
                </a:lnTo>
                <a:lnTo>
                  <a:pt x="252" y="296"/>
                </a:lnTo>
                <a:lnTo>
                  <a:pt x="254" y="298"/>
                </a:lnTo>
                <a:lnTo>
                  <a:pt x="258" y="300"/>
                </a:lnTo>
                <a:lnTo>
                  <a:pt x="258" y="302"/>
                </a:lnTo>
                <a:lnTo>
                  <a:pt x="260" y="304"/>
                </a:lnTo>
                <a:lnTo>
                  <a:pt x="260" y="430"/>
                </a:lnTo>
                <a:lnTo>
                  <a:pt x="368" y="430"/>
                </a:lnTo>
                <a:lnTo>
                  <a:pt x="368" y="252"/>
                </a:lnTo>
                <a:lnTo>
                  <a:pt x="368" y="212"/>
                </a:lnTo>
                <a:lnTo>
                  <a:pt x="368" y="212"/>
                </a:lnTo>
                <a:lnTo>
                  <a:pt x="414" y="212"/>
                </a:lnTo>
                <a:lnTo>
                  <a:pt x="414" y="212"/>
                </a:lnTo>
                <a:lnTo>
                  <a:pt x="418" y="212"/>
                </a:lnTo>
                <a:lnTo>
                  <a:pt x="420" y="210"/>
                </a:lnTo>
                <a:lnTo>
                  <a:pt x="422" y="208"/>
                </a:lnTo>
                <a:lnTo>
                  <a:pt x="424" y="204"/>
                </a:lnTo>
                <a:close/>
                <a:moveTo>
                  <a:pt x="436" y="214"/>
                </a:moveTo>
                <a:lnTo>
                  <a:pt x="434" y="212"/>
                </a:lnTo>
                <a:lnTo>
                  <a:pt x="434" y="214"/>
                </a:lnTo>
                <a:lnTo>
                  <a:pt x="436" y="214"/>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nvGrpSpPr>
          <p:cNvPr id="67" name="组 7"/>
          <p:cNvGrpSpPr/>
          <p:nvPr/>
        </p:nvGrpSpPr>
        <p:grpSpPr>
          <a:xfrm>
            <a:off x="3214581" y="5135438"/>
            <a:ext cx="490504" cy="573296"/>
            <a:chOff x="4333875" y="882650"/>
            <a:chExt cx="996950" cy="1165225"/>
          </a:xfrm>
          <a:solidFill>
            <a:schemeClr val="bg1"/>
          </a:solidFill>
        </p:grpSpPr>
        <p:sp>
          <p:nvSpPr>
            <p:cNvPr id="68" name="Freeform 67"/>
            <p:cNvSpPr/>
            <p:nvPr/>
          </p:nvSpPr>
          <p:spPr bwMode="auto">
            <a:xfrm>
              <a:off x="4724400" y="1838325"/>
              <a:ext cx="219075" cy="41275"/>
            </a:xfrm>
            <a:custGeom>
              <a:avLst/>
              <a:gdLst/>
              <a:ahLst/>
              <a:cxnLst>
                <a:cxn ang="0">
                  <a:pos x="138" y="14"/>
                </a:cxn>
                <a:cxn ang="0">
                  <a:pos x="138" y="14"/>
                </a:cxn>
                <a:cxn ang="0">
                  <a:pos x="136" y="18"/>
                </a:cxn>
                <a:cxn ang="0">
                  <a:pos x="134" y="22"/>
                </a:cxn>
                <a:cxn ang="0">
                  <a:pos x="130" y="26"/>
                </a:cxn>
                <a:cxn ang="0">
                  <a:pos x="126" y="26"/>
                </a:cxn>
                <a:cxn ang="0">
                  <a:pos x="10" y="26"/>
                </a:cxn>
                <a:cxn ang="0">
                  <a:pos x="10" y="26"/>
                </a:cxn>
                <a:cxn ang="0">
                  <a:pos x="6" y="26"/>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6"/>
                  </a:lnTo>
                  <a:lnTo>
                    <a:pt x="126" y="26"/>
                  </a:lnTo>
                  <a:lnTo>
                    <a:pt x="10" y="26"/>
                  </a:lnTo>
                  <a:lnTo>
                    <a:pt x="10" y="26"/>
                  </a:lnTo>
                  <a:lnTo>
                    <a:pt x="6" y="26"/>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69" name="Freeform 68"/>
            <p:cNvSpPr/>
            <p:nvPr/>
          </p:nvSpPr>
          <p:spPr bwMode="auto">
            <a:xfrm>
              <a:off x="4724400" y="1898650"/>
              <a:ext cx="219075" cy="41275"/>
            </a:xfrm>
            <a:custGeom>
              <a:avLst/>
              <a:gdLst/>
              <a:ahLst/>
              <a:cxnLst>
                <a:cxn ang="0">
                  <a:pos x="138" y="14"/>
                </a:cxn>
                <a:cxn ang="0">
                  <a:pos x="138" y="14"/>
                </a:cxn>
                <a:cxn ang="0">
                  <a:pos x="136" y="18"/>
                </a:cxn>
                <a:cxn ang="0">
                  <a:pos x="134" y="22"/>
                </a:cxn>
                <a:cxn ang="0">
                  <a:pos x="130" y="24"/>
                </a:cxn>
                <a:cxn ang="0">
                  <a:pos x="126" y="26"/>
                </a:cxn>
                <a:cxn ang="0">
                  <a:pos x="10" y="26"/>
                </a:cxn>
                <a:cxn ang="0">
                  <a:pos x="10" y="26"/>
                </a:cxn>
                <a:cxn ang="0">
                  <a:pos x="6" y="24"/>
                </a:cxn>
                <a:cxn ang="0">
                  <a:pos x="2" y="22"/>
                </a:cxn>
                <a:cxn ang="0">
                  <a:pos x="0" y="18"/>
                </a:cxn>
                <a:cxn ang="0">
                  <a:pos x="0" y="14"/>
                </a:cxn>
                <a:cxn ang="0">
                  <a:pos x="0" y="14"/>
                </a:cxn>
                <a:cxn ang="0">
                  <a:pos x="0" y="14"/>
                </a:cxn>
                <a:cxn ang="0">
                  <a:pos x="0" y="8"/>
                </a:cxn>
                <a:cxn ang="0">
                  <a:pos x="2" y="4"/>
                </a:cxn>
                <a:cxn ang="0">
                  <a:pos x="6" y="2"/>
                </a:cxn>
                <a:cxn ang="0">
                  <a:pos x="10" y="0"/>
                </a:cxn>
                <a:cxn ang="0">
                  <a:pos x="126" y="0"/>
                </a:cxn>
                <a:cxn ang="0">
                  <a:pos x="126" y="0"/>
                </a:cxn>
                <a:cxn ang="0">
                  <a:pos x="130" y="2"/>
                </a:cxn>
                <a:cxn ang="0">
                  <a:pos x="134" y="4"/>
                </a:cxn>
                <a:cxn ang="0">
                  <a:pos x="136" y="8"/>
                </a:cxn>
                <a:cxn ang="0">
                  <a:pos x="138" y="14"/>
                </a:cxn>
                <a:cxn ang="0">
                  <a:pos x="138" y="14"/>
                </a:cxn>
              </a:cxnLst>
              <a:rect l="0" t="0" r="r" b="b"/>
              <a:pathLst>
                <a:path w="138" h="26">
                  <a:moveTo>
                    <a:pt x="138" y="14"/>
                  </a:moveTo>
                  <a:lnTo>
                    <a:pt x="138" y="14"/>
                  </a:lnTo>
                  <a:lnTo>
                    <a:pt x="136" y="18"/>
                  </a:lnTo>
                  <a:lnTo>
                    <a:pt x="134" y="22"/>
                  </a:lnTo>
                  <a:lnTo>
                    <a:pt x="130" y="24"/>
                  </a:lnTo>
                  <a:lnTo>
                    <a:pt x="126" y="26"/>
                  </a:lnTo>
                  <a:lnTo>
                    <a:pt x="10" y="26"/>
                  </a:lnTo>
                  <a:lnTo>
                    <a:pt x="10" y="26"/>
                  </a:lnTo>
                  <a:lnTo>
                    <a:pt x="6" y="24"/>
                  </a:lnTo>
                  <a:lnTo>
                    <a:pt x="2" y="22"/>
                  </a:lnTo>
                  <a:lnTo>
                    <a:pt x="0" y="18"/>
                  </a:lnTo>
                  <a:lnTo>
                    <a:pt x="0" y="14"/>
                  </a:lnTo>
                  <a:lnTo>
                    <a:pt x="0" y="14"/>
                  </a:lnTo>
                  <a:lnTo>
                    <a:pt x="0" y="14"/>
                  </a:lnTo>
                  <a:lnTo>
                    <a:pt x="0" y="8"/>
                  </a:lnTo>
                  <a:lnTo>
                    <a:pt x="2" y="4"/>
                  </a:lnTo>
                  <a:lnTo>
                    <a:pt x="6" y="2"/>
                  </a:lnTo>
                  <a:lnTo>
                    <a:pt x="10" y="0"/>
                  </a:lnTo>
                  <a:lnTo>
                    <a:pt x="126" y="0"/>
                  </a:lnTo>
                  <a:lnTo>
                    <a:pt x="126" y="0"/>
                  </a:lnTo>
                  <a:lnTo>
                    <a:pt x="130" y="2"/>
                  </a:lnTo>
                  <a:lnTo>
                    <a:pt x="134" y="4"/>
                  </a:lnTo>
                  <a:lnTo>
                    <a:pt x="136" y="8"/>
                  </a:lnTo>
                  <a:lnTo>
                    <a:pt x="138" y="14"/>
                  </a:lnTo>
                  <a:lnTo>
                    <a:pt x="138" y="14"/>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0" name="Freeform 69"/>
            <p:cNvSpPr/>
            <p:nvPr/>
          </p:nvSpPr>
          <p:spPr bwMode="auto">
            <a:xfrm>
              <a:off x="4724400" y="1958975"/>
              <a:ext cx="219075" cy="41275"/>
            </a:xfrm>
            <a:custGeom>
              <a:avLst/>
              <a:gdLst/>
              <a:ahLst/>
              <a:cxnLst>
                <a:cxn ang="0">
                  <a:pos x="138" y="12"/>
                </a:cxn>
                <a:cxn ang="0">
                  <a:pos x="138" y="12"/>
                </a:cxn>
                <a:cxn ang="0">
                  <a:pos x="136" y="18"/>
                </a:cxn>
                <a:cxn ang="0">
                  <a:pos x="134" y="22"/>
                </a:cxn>
                <a:cxn ang="0">
                  <a:pos x="130" y="24"/>
                </a:cxn>
                <a:cxn ang="0">
                  <a:pos x="126" y="26"/>
                </a:cxn>
                <a:cxn ang="0">
                  <a:pos x="10" y="26"/>
                </a:cxn>
                <a:cxn ang="0">
                  <a:pos x="10" y="26"/>
                </a:cxn>
                <a:cxn ang="0">
                  <a:pos x="6" y="24"/>
                </a:cxn>
                <a:cxn ang="0">
                  <a:pos x="2" y="22"/>
                </a:cxn>
                <a:cxn ang="0">
                  <a:pos x="0" y="18"/>
                </a:cxn>
                <a:cxn ang="0">
                  <a:pos x="0" y="12"/>
                </a:cxn>
                <a:cxn ang="0">
                  <a:pos x="0" y="12"/>
                </a:cxn>
                <a:cxn ang="0">
                  <a:pos x="0" y="12"/>
                </a:cxn>
                <a:cxn ang="0">
                  <a:pos x="0" y="8"/>
                </a:cxn>
                <a:cxn ang="0">
                  <a:pos x="2" y="4"/>
                </a:cxn>
                <a:cxn ang="0">
                  <a:pos x="6" y="2"/>
                </a:cxn>
                <a:cxn ang="0">
                  <a:pos x="10" y="0"/>
                </a:cxn>
                <a:cxn ang="0">
                  <a:pos x="126" y="0"/>
                </a:cxn>
                <a:cxn ang="0">
                  <a:pos x="126" y="0"/>
                </a:cxn>
                <a:cxn ang="0">
                  <a:pos x="130" y="2"/>
                </a:cxn>
                <a:cxn ang="0">
                  <a:pos x="134" y="4"/>
                </a:cxn>
                <a:cxn ang="0">
                  <a:pos x="136" y="8"/>
                </a:cxn>
                <a:cxn ang="0">
                  <a:pos x="138" y="12"/>
                </a:cxn>
                <a:cxn ang="0">
                  <a:pos x="138" y="12"/>
                </a:cxn>
              </a:cxnLst>
              <a:rect l="0" t="0" r="r" b="b"/>
              <a:pathLst>
                <a:path w="138" h="26">
                  <a:moveTo>
                    <a:pt x="138" y="12"/>
                  </a:moveTo>
                  <a:lnTo>
                    <a:pt x="138" y="12"/>
                  </a:lnTo>
                  <a:lnTo>
                    <a:pt x="136" y="18"/>
                  </a:lnTo>
                  <a:lnTo>
                    <a:pt x="134" y="22"/>
                  </a:lnTo>
                  <a:lnTo>
                    <a:pt x="130" y="24"/>
                  </a:lnTo>
                  <a:lnTo>
                    <a:pt x="126" y="26"/>
                  </a:lnTo>
                  <a:lnTo>
                    <a:pt x="10" y="26"/>
                  </a:lnTo>
                  <a:lnTo>
                    <a:pt x="10" y="26"/>
                  </a:lnTo>
                  <a:lnTo>
                    <a:pt x="6" y="24"/>
                  </a:lnTo>
                  <a:lnTo>
                    <a:pt x="2" y="22"/>
                  </a:lnTo>
                  <a:lnTo>
                    <a:pt x="0" y="18"/>
                  </a:lnTo>
                  <a:lnTo>
                    <a:pt x="0" y="12"/>
                  </a:lnTo>
                  <a:lnTo>
                    <a:pt x="0" y="12"/>
                  </a:lnTo>
                  <a:lnTo>
                    <a:pt x="0" y="12"/>
                  </a:lnTo>
                  <a:lnTo>
                    <a:pt x="0" y="8"/>
                  </a:lnTo>
                  <a:lnTo>
                    <a:pt x="2" y="4"/>
                  </a:lnTo>
                  <a:lnTo>
                    <a:pt x="6" y="2"/>
                  </a:lnTo>
                  <a:lnTo>
                    <a:pt x="10" y="0"/>
                  </a:lnTo>
                  <a:lnTo>
                    <a:pt x="126" y="0"/>
                  </a:lnTo>
                  <a:lnTo>
                    <a:pt x="126" y="0"/>
                  </a:lnTo>
                  <a:lnTo>
                    <a:pt x="130" y="2"/>
                  </a:lnTo>
                  <a:lnTo>
                    <a:pt x="134" y="4"/>
                  </a:lnTo>
                  <a:lnTo>
                    <a:pt x="136" y="8"/>
                  </a:lnTo>
                  <a:lnTo>
                    <a:pt x="138" y="12"/>
                  </a:lnTo>
                  <a:lnTo>
                    <a:pt x="138" y="1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1" name="Freeform 70"/>
            <p:cNvSpPr/>
            <p:nvPr/>
          </p:nvSpPr>
          <p:spPr bwMode="auto">
            <a:xfrm>
              <a:off x="4772025" y="2019300"/>
              <a:ext cx="120650" cy="28575"/>
            </a:xfrm>
            <a:custGeom>
              <a:avLst/>
              <a:gdLst/>
              <a:ahLst/>
              <a:cxnLst>
                <a:cxn ang="0">
                  <a:pos x="0" y="0"/>
                </a:cxn>
                <a:cxn ang="0">
                  <a:pos x="0" y="6"/>
                </a:cxn>
                <a:cxn ang="0">
                  <a:pos x="0" y="6"/>
                </a:cxn>
                <a:cxn ang="0">
                  <a:pos x="2" y="12"/>
                </a:cxn>
                <a:cxn ang="0">
                  <a:pos x="6" y="16"/>
                </a:cxn>
                <a:cxn ang="0">
                  <a:pos x="10" y="18"/>
                </a:cxn>
                <a:cxn ang="0">
                  <a:pos x="18" y="18"/>
                </a:cxn>
                <a:cxn ang="0">
                  <a:pos x="58" y="18"/>
                </a:cxn>
                <a:cxn ang="0">
                  <a:pos x="58" y="18"/>
                </a:cxn>
                <a:cxn ang="0">
                  <a:pos x="66" y="18"/>
                </a:cxn>
                <a:cxn ang="0">
                  <a:pos x="70" y="16"/>
                </a:cxn>
                <a:cxn ang="0">
                  <a:pos x="74" y="12"/>
                </a:cxn>
                <a:cxn ang="0">
                  <a:pos x="76" y="6"/>
                </a:cxn>
                <a:cxn ang="0">
                  <a:pos x="76" y="0"/>
                </a:cxn>
                <a:cxn ang="0">
                  <a:pos x="0" y="0"/>
                </a:cxn>
              </a:cxnLst>
              <a:rect l="0" t="0" r="r" b="b"/>
              <a:pathLst>
                <a:path w="76" h="18">
                  <a:moveTo>
                    <a:pt x="0" y="0"/>
                  </a:moveTo>
                  <a:lnTo>
                    <a:pt x="0" y="6"/>
                  </a:lnTo>
                  <a:lnTo>
                    <a:pt x="0" y="6"/>
                  </a:lnTo>
                  <a:lnTo>
                    <a:pt x="2" y="12"/>
                  </a:lnTo>
                  <a:lnTo>
                    <a:pt x="6" y="16"/>
                  </a:lnTo>
                  <a:lnTo>
                    <a:pt x="10" y="18"/>
                  </a:lnTo>
                  <a:lnTo>
                    <a:pt x="18" y="18"/>
                  </a:lnTo>
                  <a:lnTo>
                    <a:pt x="58" y="18"/>
                  </a:lnTo>
                  <a:lnTo>
                    <a:pt x="58" y="18"/>
                  </a:lnTo>
                  <a:lnTo>
                    <a:pt x="66" y="18"/>
                  </a:lnTo>
                  <a:lnTo>
                    <a:pt x="70" y="16"/>
                  </a:lnTo>
                  <a:lnTo>
                    <a:pt x="74" y="12"/>
                  </a:lnTo>
                  <a:lnTo>
                    <a:pt x="76" y="6"/>
                  </a:lnTo>
                  <a:lnTo>
                    <a:pt x="76" y="0"/>
                  </a:lnTo>
                  <a:lnTo>
                    <a:pt x="0"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2" name="Freeform 71"/>
            <p:cNvSpPr>
              <a:spLocks noEditPoints="1"/>
            </p:cNvSpPr>
            <p:nvPr/>
          </p:nvSpPr>
          <p:spPr bwMode="auto">
            <a:xfrm>
              <a:off x="4514850" y="1063625"/>
              <a:ext cx="635000" cy="755650"/>
            </a:xfrm>
            <a:custGeom>
              <a:avLst/>
              <a:gdLst/>
              <a:ahLst/>
              <a:cxnLst>
                <a:cxn ang="0">
                  <a:pos x="342" y="58"/>
                </a:cxn>
                <a:cxn ang="0">
                  <a:pos x="312" y="34"/>
                </a:cxn>
                <a:cxn ang="0">
                  <a:pos x="278" y="16"/>
                </a:cxn>
                <a:cxn ang="0">
                  <a:pos x="240" y="4"/>
                </a:cxn>
                <a:cxn ang="0">
                  <a:pos x="200" y="0"/>
                </a:cxn>
                <a:cxn ang="0">
                  <a:pos x="180" y="0"/>
                </a:cxn>
                <a:cxn ang="0">
                  <a:pos x="140" y="8"/>
                </a:cxn>
                <a:cxn ang="0">
                  <a:pos x="104" y="24"/>
                </a:cxn>
                <a:cxn ang="0">
                  <a:pos x="72" y="46"/>
                </a:cxn>
                <a:cxn ang="0">
                  <a:pos x="58" y="58"/>
                </a:cxn>
                <a:cxn ang="0">
                  <a:pos x="34" y="88"/>
                </a:cxn>
                <a:cxn ang="0">
                  <a:pos x="16" y="122"/>
                </a:cxn>
                <a:cxn ang="0">
                  <a:pos x="4" y="160"/>
                </a:cxn>
                <a:cxn ang="0">
                  <a:pos x="0" y="200"/>
                </a:cxn>
                <a:cxn ang="0">
                  <a:pos x="0" y="214"/>
                </a:cxn>
                <a:cxn ang="0">
                  <a:pos x="10" y="254"/>
                </a:cxn>
                <a:cxn ang="0">
                  <a:pos x="34" y="306"/>
                </a:cxn>
                <a:cxn ang="0">
                  <a:pos x="66" y="354"/>
                </a:cxn>
                <a:cxn ang="0">
                  <a:pos x="100" y="402"/>
                </a:cxn>
                <a:cxn ang="0">
                  <a:pos x="124" y="444"/>
                </a:cxn>
                <a:cxn ang="0">
                  <a:pos x="138" y="470"/>
                </a:cxn>
                <a:cxn ang="0">
                  <a:pos x="142" y="474"/>
                </a:cxn>
                <a:cxn ang="0">
                  <a:pos x="150" y="476"/>
                </a:cxn>
                <a:cxn ang="0">
                  <a:pos x="250" y="476"/>
                </a:cxn>
                <a:cxn ang="0">
                  <a:pos x="258" y="474"/>
                </a:cxn>
                <a:cxn ang="0">
                  <a:pos x="262" y="470"/>
                </a:cxn>
                <a:cxn ang="0">
                  <a:pos x="276" y="444"/>
                </a:cxn>
                <a:cxn ang="0">
                  <a:pos x="300" y="402"/>
                </a:cxn>
                <a:cxn ang="0">
                  <a:pos x="334" y="354"/>
                </a:cxn>
                <a:cxn ang="0">
                  <a:pos x="366" y="306"/>
                </a:cxn>
                <a:cxn ang="0">
                  <a:pos x="392" y="254"/>
                </a:cxn>
                <a:cxn ang="0">
                  <a:pos x="400" y="214"/>
                </a:cxn>
                <a:cxn ang="0">
                  <a:pos x="400" y="200"/>
                </a:cxn>
                <a:cxn ang="0">
                  <a:pos x="396" y="160"/>
                </a:cxn>
                <a:cxn ang="0">
                  <a:pos x="386" y="122"/>
                </a:cxn>
                <a:cxn ang="0">
                  <a:pos x="366" y="88"/>
                </a:cxn>
                <a:cxn ang="0">
                  <a:pos x="342" y="58"/>
                </a:cxn>
                <a:cxn ang="0">
                  <a:pos x="200" y="38"/>
                </a:cxn>
                <a:cxn ang="0">
                  <a:pos x="220" y="40"/>
                </a:cxn>
                <a:cxn ang="0">
                  <a:pos x="254" y="50"/>
                </a:cxn>
                <a:cxn ang="0">
                  <a:pos x="282" y="62"/>
                </a:cxn>
                <a:cxn ang="0">
                  <a:pos x="314" y="88"/>
                </a:cxn>
                <a:cxn ang="0">
                  <a:pos x="322" y="98"/>
                </a:cxn>
                <a:cxn ang="0">
                  <a:pos x="338" y="120"/>
                </a:cxn>
                <a:cxn ang="0">
                  <a:pos x="352" y="150"/>
                </a:cxn>
                <a:cxn ang="0">
                  <a:pos x="360" y="182"/>
                </a:cxn>
                <a:cxn ang="0">
                  <a:pos x="364" y="200"/>
                </a:cxn>
                <a:cxn ang="0">
                  <a:pos x="346" y="164"/>
                </a:cxn>
                <a:cxn ang="0">
                  <a:pos x="314" y="116"/>
                </a:cxn>
                <a:cxn ang="0">
                  <a:pos x="300" y="100"/>
                </a:cxn>
                <a:cxn ang="0">
                  <a:pos x="270" y="76"/>
                </a:cxn>
                <a:cxn ang="0">
                  <a:pos x="210" y="42"/>
                </a:cxn>
                <a:cxn ang="0">
                  <a:pos x="200" y="38"/>
                </a:cxn>
              </a:cxnLst>
              <a:rect l="0" t="0" r="r" b="b"/>
              <a:pathLst>
                <a:path w="400" h="476">
                  <a:moveTo>
                    <a:pt x="342" y="58"/>
                  </a:moveTo>
                  <a:lnTo>
                    <a:pt x="342" y="58"/>
                  </a:lnTo>
                  <a:lnTo>
                    <a:pt x="328" y="46"/>
                  </a:lnTo>
                  <a:lnTo>
                    <a:pt x="312" y="34"/>
                  </a:lnTo>
                  <a:lnTo>
                    <a:pt x="296" y="24"/>
                  </a:lnTo>
                  <a:lnTo>
                    <a:pt x="278" y="16"/>
                  </a:lnTo>
                  <a:lnTo>
                    <a:pt x="260" y="8"/>
                  </a:lnTo>
                  <a:lnTo>
                    <a:pt x="240" y="4"/>
                  </a:lnTo>
                  <a:lnTo>
                    <a:pt x="220" y="0"/>
                  </a:lnTo>
                  <a:lnTo>
                    <a:pt x="200" y="0"/>
                  </a:lnTo>
                  <a:lnTo>
                    <a:pt x="200" y="0"/>
                  </a:lnTo>
                  <a:lnTo>
                    <a:pt x="180" y="0"/>
                  </a:lnTo>
                  <a:lnTo>
                    <a:pt x="160" y="4"/>
                  </a:lnTo>
                  <a:lnTo>
                    <a:pt x="140" y="8"/>
                  </a:lnTo>
                  <a:lnTo>
                    <a:pt x="122" y="16"/>
                  </a:lnTo>
                  <a:lnTo>
                    <a:pt x="104" y="24"/>
                  </a:lnTo>
                  <a:lnTo>
                    <a:pt x="88" y="34"/>
                  </a:lnTo>
                  <a:lnTo>
                    <a:pt x="72" y="46"/>
                  </a:lnTo>
                  <a:lnTo>
                    <a:pt x="58" y="58"/>
                  </a:lnTo>
                  <a:lnTo>
                    <a:pt x="58" y="58"/>
                  </a:lnTo>
                  <a:lnTo>
                    <a:pt x="46" y="72"/>
                  </a:lnTo>
                  <a:lnTo>
                    <a:pt x="34" y="88"/>
                  </a:lnTo>
                  <a:lnTo>
                    <a:pt x="24" y="104"/>
                  </a:lnTo>
                  <a:lnTo>
                    <a:pt x="16" y="122"/>
                  </a:lnTo>
                  <a:lnTo>
                    <a:pt x="8" y="140"/>
                  </a:lnTo>
                  <a:lnTo>
                    <a:pt x="4" y="160"/>
                  </a:lnTo>
                  <a:lnTo>
                    <a:pt x="0" y="180"/>
                  </a:lnTo>
                  <a:lnTo>
                    <a:pt x="0" y="200"/>
                  </a:lnTo>
                  <a:lnTo>
                    <a:pt x="0" y="200"/>
                  </a:lnTo>
                  <a:lnTo>
                    <a:pt x="0" y="214"/>
                  </a:lnTo>
                  <a:lnTo>
                    <a:pt x="2" y="228"/>
                  </a:lnTo>
                  <a:lnTo>
                    <a:pt x="10" y="254"/>
                  </a:lnTo>
                  <a:lnTo>
                    <a:pt x="20" y="280"/>
                  </a:lnTo>
                  <a:lnTo>
                    <a:pt x="34" y="306"/>
                  </a:lnTo>
                  <a:lnTo>
                    <a:pt x="50" y="330"/>
                  </a:lnTo>
                  <a:lnTo>
                    <a:pt x="66" y="354"/>
                  </a:lnTo>
                  <a:lnTo>
                    <a:pt x="100" y="402"/>
                  </a:lnTo>
                  <a:lnTo>
                    <a:pt x="100" y="402"/>
                  </a:lnTo>
                  <a:lnTo>
                    <a:pt x="114" y="424"/>
                  </a:lnTo>
                  <a:lnTo>
                    <a:pt x="124" y="444"/>
                  </a:lnTo>
                  <a:lnTo>
                    <a:pt x="132" y="462"/>
                  </a:lnTo>
                  <a:lnTo>
                    <a:pt x="138" y="470"/>
                  </a:lnTo>
                  <a:lnTo>
                    <a:pt x="138" y="470"/>
                  </a:lnTo>
                  <a:lnTo>
                    <a:pt x="142" y="474"/>
                  </a:lnTo>
                  <a:lnTo>
                    <a:pt x="146" y="476"/>
                  </a:lnTo>
                  <a:lnTo>
                    <a:pt x="150" y="476"/>
                  </a:lnTo>
                  <a:lnTo>
                    <a:pt x="250" y="476"/>
                  </a:lnTo>
                  <a:lnTo>
                    <a:pt x="250" y="476"/>
                  </a:lnTo>
                  <a:lnTo>
                    <a:pt x="254" y="476"/>
                  </a:lnTo>
                  <a:lnTo>
                    <a:pt x="258" y="474"/>
                  </a:lnTo>
                  <a:lnTo>
                    <a:pt x="262" y="470"/>
                  </a:lnTo>
                  <a:lnTo>
                    <a:pt x="262" y="470"/>
                  </a:lnTo>
                  <a:lnTo>
                    <a:pt x="268" y="462"/>
                  </a:lnTo>
                  <a:lnTo>
                    <a:pt x="276" y="444"/>
                  </a:lnTo>
                  <a:lnTo>
                    <a:pt x="286" y="424"/>
                  </a:lnTo>
                  <a:lnTo>
                    <a:pt x="300" y="402"/>
                  </a:lnTo>
                  <a:lnTo>
                    <a:pt x="300" y="402"/>
                  </a:lnTo>
                  <a:lnTo>
                    <a:pt x="334" y="354"/>
                  </a:lnTo>
                  <a:lnTo>
                    <a:pt x="350" y="330"/>
                  </a:lnTo>
                  <a:lnTo>
                    <a:pt x="366" y="306"/>
                  </a:lnTo>
                  <a:lnTo>
                    <a:pt x="380" y="280"/>
                  </a:lnTo>
                  <a:lnTo>
                    <a:pt x="392" y="254"/>
                  </a:lnTo>
                  <a:lnTo>
                    <a:pt x="398" y="228"/>
                  </a:lnTo>
                  <a:lnTo>
                    <a:pt x="400" y="214"/>
                  </a:lnTo>
                  <a:lnTo>
                    <a:pt x="400" y="200"/>
                  </a:lnTo>
                  <a:lnTo>
                    <a:pt x="400" y="200"/>
                  </a:lnTo>
                  <a:lnTo>
                    <a:pt x="400" y="180"/>
                  </a:lnTo>
                  <a:lnTo>
                    <a:pt x="396" y="160"/>
                  </a:lnTo>
                  <a:lnTo>
                    <a:pt x="392" y="140"/>
                  </a:lnTo>
                  <a:lnTo>
                    <a:pt x="386" y="122"/>
                  </a:lnTo>
                  <a:lnTo>
                    <a:pt x="376" y="104"/>
                  </a:lnTo>
                  <a:lnTo>
                    <a:pt x="366" y="88"/>
                  </a:lnTo>
                  <a:lnTo>
                    <a:pt x="356" y="72"/>
                  </a:lnTo>
                  <a:lnTo>
                    <a:pt x="342" y="58"/>
                  </a:lnTo>
                  <a:lnTo>
                    <a:pt x="342" y="58"/>
                  </a:lnTo>
                  <a:close/>
                  <a:moveTo>
                    <a:pt x="200" y="38"/>
                  </a:moveTo>
                  <a:lnTo>
                    <a:pt x="200" y="38"/>
                  </a:lnTo>
                  <a:lnTo>
                    <a:pt x="220" y="40"/>
                  </a:lnTo>
                  <a:lnTo>
                    <a:pt x="238" y="44"/>
                  </a:lnTo>
                  <a:lnTo>
                    <a:pt x="254" y="50"/>
                  </a:lnTo>
                  <a:lnTo>
                    <a:pt x="268" y="56"/>
                  </a:lnTo>
                  <a:lnTo>
                    <a:pt x="282" y="62"/>
                  </a:lnTo>
                  <a:lnTo>
                    <a:pt x="292" y="70"/>
                  </a:lnTo>
                  <a:lnTo>
                    <a:pt x="314" y="88"/>
                  </a:lnTo>
                  <a:lnTo>
                    <a:pt x="314" y="88"/>
                  </a:lnTo>
                  <a:lnTo>
                    <a:pt x="322" y="98"/>
                  </a:lnTo>
                  <a:lnTo>
                    <a:pt x="330" y="108"/>
                  </a:lnTo>
                  <a:lnTo>
                    <a:pt x="338" y="120"/>
                  </a:lnTo>
                  <a:lnTo>
                    <a:pt x="346" y="134"/>
                  </a:lnTo>
                  <a:lnTo>
                    <a:pt x="352" y="150"/>
                  </a:lnTo>
                  <a:lnTo>
                    <a:pt x="356" y="166"/>
                  </a:lnTo>
                  <a:lnTo>
                    <a:pt x="360" y="182"/>
                  </a:lnTo>
                  <a:lnTo>
                    <a:pt x="364" y="200"/>
                  </a:lnTo>
                  <a:lnTo>
                    <a:pt x="364" y="200"/>
                  </a:lnTo>
                  <a:lnTo>
                    <a:pt x="358" y="190"/>
                  </a:lnTo>
                  <a:lnTo>
                    <a:pt x="346" y="164"/>
                  </a:lnTo>
                  <a:lnTo>
                    <a:pt x="326" y="132"/>
                  </a:lnTo>
                  <a:lnTo>
                    <a:pt x="314" y="116"/>
                  </a:lnTo>
                  <a:lnTo>
                    <a:pt x="300" y="100"/>
                  </a:lnTo>
                  <a:lnTo>
                    <a:pt x="300" y="100"/>
                  </a:lnTo>
                  <a:lnTo>
                    <a:pt x="286" y="88"/>
                  </a:lnTo>
                  <a:lnTo>
                    <a:pt x="270" y="76"/>
                  </a:lnTo>
                  <a:lnTo>
                    <a:pt x="238" y="56"/>
                  </a:lnTo>
                  <a:lnTo>
                    <a:pt x="210" y="42"/>
                  </a:lnTo>
                  <a:lnTo>
                    <a:pt x="200" y="38"/>
                  </a:lnTo>
                  <a:lnTo>
                    <a:pt x="200" y="3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3" name="Freeform 72"/>
            <p:cNvSpPr/>
            <p:nvPr/>
          </p:nvSpPr>
          <p:spPr bwMode="auto">
            <a:xfrm>
              <a:off x="4810125" y="882650"/>
              <a:ext cx="41275" cy="120650"/>
            </a:xfrm>
            <a:custGeom>
              <a:avLst/>
              <a:gdLst/>
              <a:ahLst/>
              <a:cxnLst>
                <a:cxn ang="0">
                  <a:pos x="14" y="0"/>
                </a:cxn>
                <a:cxn ang="0">
                  <a:pos x="14" y="0"/>
                </a:cxn>
                <a:cxn ang="0">
                  <a:pos x="8" y="0"/>
                </a:cxn>
                <a:cxn ang="0">
                  <a:pos x="4" y="4"/>
                </a:cxn>
                <a:cxn ang="0">
                  <a:pos x="2" y="6"/>
                </a:cxn>
                <a:cxn ang="0">
                  <a:pos x="0" y="12"/>
                </a:cxn>
                <a:cxn ang="0">
                  <a:pos x="0" y="38"/>
                </a:cxn>
                <a:cxn ang="0">
                  <a:pos x="0" y="64"/>
                </a:cxn>
                <a:cxn ang="0">
                  <a:pos x="0" y="64"/>
                </a:cxn>
                <a:cxn ang="0">
                  <a:pos x="2" y="68"/>
                </a:cxn>
                <a:cxn ang="0">
                  <a:pos x="4" y="72"/>
                </a:cxn>
                <a:cxn ang="0">
                  <a:pos x="8" y="74"/>
                </a:cxn>
                <a:cxn ang="0">
                  <a:pos x="14" y="76"/>
                </a:cxn>
                <a:cxn ang="0">
                  <a:pos x="14" y="76"/>
                </a:cxn>
                <a:cxn ang="0">
                  <a:pos x="18" y="74"/>
                </a:cxn>
                <a:cxn ang="0">
                  <a:pos x="22" y="72"/>
                </a:cxn>
                <a:cxn ang="0">
                  <a:pos x="26" y="68"/>
                </a:cxn>
                <a:cxn ang="0">
                  <a:pos x="26" y="64"/>
                </a:cxn>
                <a:cxn ang="0">
                  <a:pos x="26" y="38"/>
                </a:cxn>
                <a:cxn ang="0">
                  <a:pos x="26" y="12"/>
                </a:cxn>
                <a:cxn ang="0">
                  <a:pos x="26" y="12"/>
                </a:cxn>
                <a:cxn ang="0">
                  <a:pos x="26" y="6"/>
                </a:cxn>
                <a:cxn ang="0">
                  <a:pos x="22" y="4"/>
                </a:cxn>
                <a:cxn ang="0">
                  <a:pos x="18" y="0"/>
                </a:cxn>
                <a:cxn ang="0">
                  <a:pos x="14" y="0"/>
                </a:cxn>
                <a:cxn ang="0">
                  <a:pos x="14" y="0"/>
                </a:cxn>
              </a:cxnLst>
              <a:rect l="0" t="0" r="r" b="b"/>
              <a:pathLst>
                <a:path w="26" h="76">
                  <a:moveTo>
                    <a:pt x="14" y="0"/>
                  </a:moveTo>
                  <a:lnTo>
                    <a:pt x="14" y="0"/>
                  </a:lnTo>
                  <a:lnTo>
                    <a:pt x="8" y="0"/>
                  </a:lnTo>
                  <a:lnTo>
                    <a:pt x="4" y="4"/>
                  </a:lnTo>
                  <a:lnTo>
                    <a:pt x="2" y="6"/>
                  </a:lnTo>
                  <a:lnTo>
                    <a:pt x="0" y="12"/>
                  </a:lnTo>
                  <a:lnTo>
                    <a:pt x="0" y="38"/>
                  </a:lnTo>
                  <a:lnTo>
                    <a:pt x="0" y="64"/>
                  </a:lnTo>
                  <a:lnTo>
                    <a:pt x="0" y="64"/>
                  </a:lnTo>
                  <a:lnTo>
                    <a:pt x="2" y="68"/>
                  </a:lnTo>
                  <a:lnTo>
                    <a:pt x="4" y="72"/>
                  </a:lnTo>
                  <a:lnTo>
                    <a:pt x="8" y="74"/>
                  </a:lnTo>
                  <a:lnTo>
                    <a:pt x="14" y="76"/>
                  </a:lnTo>
                  <a:lnTo>
                    <a:pt x="14" y="76"/>
                  </a:lnTo>
                  <a:lnTo>
                    <a:pt x="18" y="74"/>
                  </a:lnTo>
                  <a:lnTo>
                    <a:pt x="22" y="72"/>
                  </a:lnTo>
                  <a:lnTo>
                    <a:pt x="26" y="68"/>
                  </a:lnTo>
                  <a:lnTo>
                    <a:pt x="26" y="64"/>
                  </a:lnTo>
                  <a:lnTo>
                    <a:pt x="26" y="38"/>
                  </a:lnTo>
                  <a:lnTo>
                    <a:pt x="26" y="12"/>
                  </a:lnTo>
                  <a:lnTo>
                    <a:pt x="26" y="12"/>
                  </a:lnTo>
                  <a:lnTo>
                    <a:pt x="26" y="6"/>
                  </a:lnTo>
                  <a:lnTo>
                    <a:pt x="22" y="4"/>
                  </a:lnTo>
                  <a:lnTo>
                    <a:pt x="18" y="0"/>
                  </a:lnTo>
                  <a:lnTo>
                    <a:pt x="14" y="0"/>
                  </a:lnTo>
                  <a:lnTo>
                    <a:pt x="1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4" name="Freeform 73"/>
            <p:cNvSpPr/>
            <p:nvPr/>
          </p:nvSpPr>
          <p:spPr bwMode="auto">
            <a:xfrm>
              <a:off x="5010150" y="946150"/>
              <a:ext cx="79375" cy="107950"/>
            </a:xfrm>
            <a:custGeom>
              <a:avLst/>
              <a:gdLst/>
              <a:ahLst/>
              <a:cxnLst>
                <a:cxn ang="0">
                  <a:pos x="44" y="2"/>
                </a:cxn>
                <a:cxn ang="0">
                  <a:pos x="44" y="2"/>
                </a:cxn>
                <a:cxn ang="0">
                  <a:pos x="40" y="0"/>
                </a:cxn>
                <a:cxn ang="0">
                  <a:pos x="34" y="0"/>
                </a:cxn>
                <a:cxn ang="0">
                  <a:pos x="30" y="2"/>
                </a:cxn>
                <a:cxn ang="0">
                  <a:pos x="28" y="6"/>
                </a:cxn>
                <a:cxn ang="0">
                  <a:pos x="14" y="28"/>
                </a:cxn>
                <a:cxn ang="0">
                  <a:pos x="2" y="50"/>
                </a:cxn>
                <a:cxn ang="0">
                  <a:pos x="2" y="50"/>
                </a:cxn>
                <a:cxn ang="0">
                  <a:pos x="0" y="56"/>
                </a:cxn>
                <a:cxn ang="0">
                  <a:pos x="0" y="60"/>
                </a:cxn>
                <a:cxn ang="0">
                  <a:pos x="2" y="64"/>
                </a:cxn>
                <a:cxn ang="0">
                  <a:pos x="6" y="68"/>
                </a:cxn>
                <a:cxn ang="0">
                  <a:pos x="6" y="68"/>
                </a:cxn>
                <a:cxn ang="0">
                  <a:pos x="12" y="68"/>
                </a:cxn>
                <a:cxn ang="0">
                  <a:pos x="16" y="68"/>
                </a:cxn>
                <a:cxn ang="0">
                  <a:pos x="20" y="66"/>
                </a:cxn>
                <a:cxn ang="0">
                  <a:pos x="24" y="64"/>
                </a:cxn>
                <a:cxn ang="0">
                  <a:pos x="36" y="40"/>
                </a:cxn>
                <a:cxn ang="0">
                  <a:pos x="50" y="18"/>
                </a:cxn>
                <a:cxn ang="0">
                  <a:pos x="50" y="18"/>
                </a:cxn>
                <a:cxn ang="0">
                  <a:pos x="50" y="14"/>
                </a:cxn>
                <a:cxn ang="0">
                  <a:pos x="50" y="10"/>
                </a:cxn>
                <a:cxn ang="0">
                  <a:pos x="48" y="6"/>
                </a:cxn>
                <a:cxn ang="0">
                  <a:pos x="44" y="2"/>
                </a:cxn>
                <a:cxn ang="0">
                  <a:pos x="44" y="2"/>
                </a:cxn>
              </a:cxnLst>
              <a:rect l="0" t="0" r="r" b="b"/>
              <a:pathLst>
                <a:path w="50" h="68">
                  <a:moveTo>
                    <a:pt x="44" y="2"/>
                  </a:moveTo>
                  <a:lnTo>
                    <a:pt x="44" y="2"/>
                  </a:lnTo>
                  <a:lnTo>
                    <a:pt x="40" y="0"/>
                  </a:lnTo>
                  <a:lnTo>
                    <a:pt x="34" y="0"/>
                  </a:lnTo>
                  <a:lnTo>
                    <a:pt x="30" y="2"/>
                  </a:lnTo>
                  <a:lnTo>
                    <a:pt x="28" y="6"/>
                  </a:lnTo>
                  <a:lnTo>
                    <a:pt x="14" y="28"/>
                  </a:lnTo>
                  <a:lnTo>
                    <a:pt x="2" y="50"/>
                  </a:lnTo>
                  <a:lnTo>
                    <a:pt x="2" y="50"/>
                  </a:lnTo>
                  <a:lnTo>
                    <a:pt x="0" y="56"/>
                  </a:lnTo>
                  <a:lnTo>
                    <a:pt x="0" y="60"/>
                  </a:lnTo>
                  <a:lnTo>
                    <a:pt x="2" y="64"/>
                  </a:lnTo>
                  <a:lnTo>
                    <a:pt x="6" y="68"/>
                  </a:lnTo>
                  <a:lnTo>
                    <a:pt x="6" y="68"/>
                  </a:lnTo>
                  <a:lnTo>
                    <a:pt x="12" y="68"/>
                  </a:lnTo>
                  <a:lnTo>
                    <a:pt x="16" y="68"/>
                  </a:lnTo>
                  <a:lnTo>
                    <a:pt x="20" y="66"/>
                  </a:lnTo>
                  <a:lnTo>
                    <a:pt x="24" y="64"/>
                  </a:lnTo>
                  <a:lnTo>
                    <a:pt x="36" y="40"/>
                  </a:lnTo>
                  <a:lnTo>
                    <a:pt x="50" y="18"/>
                  </a:lnTo>
                  <a:lnTo>
                    <a:pt x="50" y="18"/>
                  </a:lnTo>
                  <a:lnTo>
                    <a:pt x="50" y="14"/>
                  </a:lnTo>
                  <a:lnTo>
                    <a:pt x="50" y="10"/>
                  </a:lnTo>
                  <a:lnTo>
                    <a:pt x="48" y="6"/>
                  </a:lnTo>
                  <a:lnTo>
                    <a:pt x="44" y="2"/>
                  </a:lnTo>
                  <a:lnTo>
                    <a:pt x="44" y="2"/>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5" name="Freeform 74"/>
            <p:cNvSpPr/>
            <p:nvPr/>
          </p:nvSpPr>
          <p:spPr bwMode="auto">
            <a:xfrm>
              <a:off x="5156200" y="1120775"/>
              <a:ext cx="107950" cy="79375"/>
            </a:xfrm>
            <a:custGeom>
              <a:avLst/>
              <a:gdLst/>
              <a:ahLst/>
              <a:cxnLst>
                <a:cxn ang="0">
                  <a:pos x="68" y="6"/>
                </a:cxn>
                <a:cxn ang="0">
                  <a:pos x="68" y="6"/>
                </a:cxn>
                <a:cxn ang="0">
                  <a:pos x="64" y="2"/>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6" y="48"/>
                </a:cxn>
                <a:cxn ang="0">
                  <a:pos x="10" y="50"/>
                </a:cxn>
                <a:cxn ang="0">
                  <a:pos x="14" y="50"/>
                </a:cxn>
                <a:cxn ang="0">
                  <a:pos x="18" y="50"/>
                </a:cxn>
                <a:cxn ang="0">
                  <a:pos x="40" y="36"/>
                </a:cxn>
                <a:cxn ang="0">
                  <a:pos x="64" y="24"/>
                </a:cxn>
                <a:cxn ang="0">
                  <a:pos x="64" y="24"/>
                </a:cxn>
                <a:cxn ang="0">
                  <a:pos x="66" y="20"/>
                </a:cxn>
                <a:cxn ang="0">
                  <a:pos x="68" y="16"/>
                </a:cxn>
                <a:cxn ang="0">
                  <a:pos x="68" y="12"/>
                </a:cxn>
                <a:cxn ang="0">
                  <a:pos x="68" y="6"/>
                </a:cxn>
                <a:cxn ang="0">
                  <a:pos x="68" y="6"/>
                </a:cxn>
              </a:cxnLst>
              <a:rect l="0" t="0" r="r" b="b"/>
              <a:pathLst>
                <a:path w="68" h="50">
                  <a:moveTo>
                    <a:pt x="68" y="6"/>
                  </a:moveTo>
                  <a:lnTo>
                    <a:pt x="68" y="6"/>
                  </a:lnTo>
                  <a:lnTo>
                    <a:pt x="64" y="2"/>
                  </a:lnTo>
                  <a:lnTo>
                    <a:pt x="60" y="0"/>
                  </a:lnTo>
                  <a:lnTo>
                    <a:pt x="56" y="0"/>
                  </a:lnTo>
                  <a:lnTo>
                    <a:pt x="50" y="2"/>
                  </a:lnTo>
                  <a:lnTo>
                    <a:pt x="28" y="14"/>
                  </a:lnTo>
                  <a:lnTo>
                    <a:pt x="6" y="28"/>
                  </a:lnTo>
                  <a:lnTo>
                    <a:pt x="6" y="28"/>
                  </a:lnTo>
                  <a:lnTo>
                    <a:pt x="2" y="30"/>
                  </a:lnTo>
                  <a:lnTo>
                    <a:pt x="0" y="36"/>
                  </a:lnTo>
                  <a:lnTo>
                    <a:pt x="0" y="40"/>
                  </a:lnTo>
                  <a:lnTo>
                    <a:pt x="2" y="44"/>
                  </a:lnTo>
                  <a:lnTo>
                    <a:pt x="2" y="44"/>
                  </a:lnTo>
                  <a:lnTo>
                    <a:pt x="6" y="48"/>
                  </a:lnTo>
                  <a:lnTo>
                    <a:pt x="10" y="50"/>
                  </a:lnTo>
                  <a:lnTo>
                    <a:pt x="14" y="50"/>
                  </a:lnTo>
                  <a:lnTo>
                    <a:pt x="18" y="50"/>
                  </a:lnTo>
                  <a:lnTo>
                    <a:pt x="40" y="36"/>
                  </a:lnTo>
                  <a:lnTo>
                    <a:pt x="64" y="24"/>
                  </a:lnTo>
                  <a:lnTo>
                    <a:pt x="64" y="24"/>
                  </a:lnTo>
                  <a:lnTo>
                    <a:pt x="66" y="20"/>
                  </a:lnTo>
                  <a:lnTo>
                    <a:pt x="68" y="16"/>
                  </a:lnTo>
                  <a:lnTo>
                    <a:pt x="68" y="12"/>
                  </a:lnTo>
                  <a:lnTo>
                    <a:pt x="68" y="6"/>
                  </a:lnTo>
                  <a:lnTo>
                    <a:pt x="68" y="6"/>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6" name="Freeform 75"/>
            <p:cNvSpPr/>
            <p:nvPr/>
          </p:nvSpPr>
          <p:spPr bwMode="auto">
            <a:xfrm>
              <a:off x="52101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7" name="Freeform 76"/>
            <p:cNvSpPr/>
            <p:nvPr/>
          </p:nvSpPr>
          <p:spPr bwMode="auto">
            <a:xfrm>
              <a:off x="5156200" y="1558925"/>
              <a:ext cx="107950" cy="79375"/>
            </a:xfrm>
            <a:custGeom>
              <a:avLst/>
              <a:gdLst/>
              <a:ahLst/>
              <a:cxnLst>
                <a:cxn ang="0">
                  <a:pos x="64" y="28"/>
                </a:cxn>
                <a:cxn ang="0">
                  <a:pos x="40" y="14"/>
                </a:cxn>
                <a:cxn ang="0">
                  <a:pos x="18" y="2"/>
                </a:cxn>
                <a:cxn ang="0">
                  <a:pos x="18" y="2"/>
                </a:cxn>
                <a:cxn ang="0">
                  <a:pos x="14" y="0"/>
                </a:cxn>
                <a:cxn ang="0">
                  <a:pos x="10" y="0"/>
                </a:cxn>
                <a:cxn ang="0">
                  <a:pos x="6" y="4"/>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8" y="44"/>
                </a:cxn>
                <a:cxn ang="0">
                  <a:pos x="68"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6" y="4"/>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8" y="44"/>
                  </a:lnTo>
                  <a:lnTo>
                    <a:pt x="68"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8" name="Freeform 77"/>
            <p:cNvSpPr/>
            <p:nvPr/>
          </p:nvSpPr>
          <p:spPr bwMode="auto">
            <a:xfrm>
              <a:off x="4572000" y="946150"/>
              <a:ext cx="79375" cy="107950"/>
            </a:xfrm>
            <a:custGeom>
              <a:avLst/>
              <a:gdLst/>
              <a:ahLst/>
              <a:cxnLst>
                <a:cxn ang="0">
                  <a:pos x="50" y="50"/>
                </a:cxn>
                <a:cxn ang="0">
                  <a:pos x="36" y="28"/>
                </a:cxn>
                <a:cxn ang="0">
                  <a:pos x="24" y="6"/>
                </a:cxn>
                <a:cxn ang="0">
                  <a:pos x="24" y="6"/>
                </a:cxn>
                <a:cxn ang="0">
                  <a:pos x="20" y="2"/>
                </a:cxn>
                <a:cxn ang="0">
                  <a:pos x="16" y="0"/>
                </a:cxn>
                <a:cxn ang="0">
                  <a:pos x="12" y="0"/>
                </a:cxn>
                <a:cxn ang="0">
                  <a:pos x="6" y="2"/>
                </a:cxn>
                <a:cxn ang="0">
                  <a:pos x="6" y="2"/>
                </a:cxn>
                <a:cxn ang="0">
                  <a:pos x="2" y="6"/>
                </a:cxn>
                <a:cxn ang="0">
                  <a:pos x="0" y="10"/>
                </a:cxn>
                <a:cxn ang="0">
                  <a:pos x="0" y="14"/>
                </a:cxn>
                <a:cxn ang="0">
                  <a:pos x="2" y="18"/>
                </a:cxn>
                <a:cxn ang="0">
                  <a:pos x="14" y="40"/>
                </a:cxn>
                <a:cxn ang="0">
                  <a:pos x="28" y="64"/>
                </a:cxn>
                <a:cxn ang="0">
                  <a:pos x="28" y="64"/>
                </a:cxn>
                <a:cxn ang="0">
                  <a:pos x="30" y="66"/>
                </a:cxn>
                <a:cxn ang="0">
                  <a:pos x="34" y="68"/>
                </a:cxn>
                <a:cxn ang="0">
                  <a:pos x="40" y="68"/>
                </a:cxn>
                <a:cxn ang="0">
                  <a:pos x="44" y="68"/>
                </a:cxn>
                <a:cxn ang="0">
                  <a:pos x="44" y="68"/>
                </a:cxn>
                <a:cxn ang="0">
                  <a:pos x="48" y="64"/>
                </a:cxn>
                <a:cxn ang="0">
                  <a:pos x="50" y="60"/>
                </a:cxn>
                <a:cxn ang="0">
                  <a:pos x="50" y="56"/>
                </a:cxn>
                <a:cxn ang="0">
                  <a:pos x="50" y="50"/>
                </a:cxn>
                <a:cxn ang="0">
                  <a:pos x="50" y="50"/>
                </a:cxn>
              </a:cxnLst>
              <a:rect l="0" t="0" r="r" b="b"/>
              <a:pathLst>
                <a:path w="50" h="68">
                  <a:moveTo>
                    <a:pt x="50" y="50"/>
                  </a:moveTo>
                  <a:lnTo>
                    <a:pt x="36" y="28"/>
                  </a:lnTo>
                  <a:lnTo>
                    <a:pt x="24" y="6"/>
                  </a:lnTo>
                  <a:lnTo>
                    <a:pt x="24" y="6"/>
                  </a:lnTo>
                  <a:lnTo>
                    <a:pt x="20" y="2"/>
                  </a:lnTo>
                  <a:lnTo>
                    <a:pt x="16" y="0"/>
                  </a:lnTo>
                  <a:lnTo>
                    <a:pt x="12" y="0"/>
                  </a:lnTo>
                  <a:lnTo>
                    <a:pt x="6" y="2"/>
                  </a:lnTo>
                  <a:lnTo>
                    <a:pt x="6" y="2"/>
                  </a:lnTo>
                  <a:lnTo>
                    <a:pt x="2" y="6"/>
                  </a:lnTo>
                  <a:lnTo>
                    <a:pt x="0" y="10"/>
                  </a:lnTo>
                  <a:lnTo>
                    <a:pt x="0" y="14"/>
                  </a:lnTo>
                  <a:lnTo>
                    <a:pt x="2" y="18"/>
                  </a:lnTo>
                  <a:lnTo>
                    <a:pt x="14" y="40"/>
                  </a:lnTo>
                  <a:lnTo>
                    <a:pt x="28" y="64"/>
                  </a:lnTo>
                  <a:lnTo>
                    <a:pt x="28" y="64"/>
                  </a:lnTo>
                  <a:lnTo>
                    <a:pt x="30" y="66"/>
                  </a:lnTo>
                  <a:lnTo>
                    <a:pt x="34" y="68"/>
                  </a:lnTo>
                  <a:lnTo>
                    <a:pt x="40" y="68"/>
                  </a:lnTo>
                  <a:lnTo>
                    <a:pt x="44" y="68"/>
                  </a:lnTo>
                  <a:lnTo>
                    <a:pt x="44" y="68"/>
                  </a:lnTo>
                  <a:lnTo>
                    <a:pt x="48" y="64"/>
                  </a:lnTo>
                  <a:lnTo>
                    <a:pt x="50" y="60"/>
                  </a:lnTo>
                  <a:lnTo>
                    <a:pt x="50" y="56"/>
                  </a:lnTo>
                  <a:lnTo>
                    <a:pt x="50" y="50"/>
                  </a:lnTo>
                  <a:lnTo>
                    <a:pt x="50" y="5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79" name="Freeform 78"/>
            <p:cNvSpPr/>
            <p:nvPr/>
          </p:nvSpPr>
          <p:spPr bwMode="auto">
            <a:xfrm>
              <a:off x="4397375" y="1120775"/>
              <a:ext cx="107950" cy="79375"/>
            </a:xfrm>
            <a:custGeom>
              <a:avLst/>
              <a:gdLst/>
              <a:ahLst/>
              <a:cxnLst>
                <a:cxn ang="0">
                  <a:pos x="64" y="28"/>
                </a:cxn>
                <a:cxn ang="0">
                  <a:pos x="40" y="14"/>
                </a:cxn>
                <a:cxn ang="0">
                  <a:pos x="18" y="2"/>
                </a:cxn>
                <a:cxn ang="0">
                  <a:pos x="18" y="2"/>
                </a:cxn>
                <a:cxn ang="0">
                  <a:pos x="14" y="0"/>
                </a:cxn>
                <a:cxn ang="0">
                  <a:pos x="10" y="0"/>
                </a:cxn>
                <a:cxn ang="0">
                  <a:pos x="4" y="2"/>
                </a:cxn>
                <a:cxn ang="0">
                  <a:pos x="2" y="6"/>
                </a:cxn>
                <a:cxn ang="0">
                  <a:pos x="2" y="6"/>
                </a:cxn>
                <a:cxn ang="0">
                  <a:pos x="0" y="12"/>
                </a:cxn>
                <a:cxn ang="0">
                  <a:pos x="0" y="16"/>
                </a:cxn>
                <a:cxn ang="0">
                  <a:pos x="2" y="20"/>
                </a:cxn>
                <a:cxn ang="0">
                  <a:pos x="6" y="24"/>
                </a:cxn>
                <a:cxn ang="0">
                  <a:pos x="28" y="36"/>
                </a:cxn>
                <a:cxn ang="0">
                  <a:pos x="50" y="50"/>
                </a:cxn>
                <a:cxn ang="0">
                  <a:pos x="50" y="50"/>
                </a:cxn>
                <a:cxn ang="0">
                  <a:pos x="56" y="50"/>
                </a:cxn>
                <a:cxn ang="0">
                  <a:pos x="60" y="50"/>
                </a:cxn>
                <a:cxn ang="0">
                  <a:pos x="64" y="48"/>
                </a:cxn>
                <a:cxn ang="0">
                  <a:pos x="66" y="44"/>
                </a:cxn>
                <a:cxn ang="0">
                  <a:pos x="66" y="44"/>
                </a:cxn>
                <a:cxn ang="0">
                  <a:pos x="68" y="40"/>
                </a:cxn>
                <a:cxn ang="0">
                  <a:pos x="68" y="36"/>
                </a:cxn>
                <a:cxn ang="0">
                  <a:pos x="66" y="30"/>
                </a:cxn>
                <a:cxn ang="0">
                  <a:pos x="64" y="28"/>
                </a:cxn>
                <a:cxn ang="0">
                  <a:pos x="64" y="28"/>
                </a:cxn>
              </a:cxnLst>
              <a:rect l="0" t="0" r="r" b="b"/>
              <a:pathLst>
                <a:path w="68" h="50">
                  <a:moveTo>
                    <a:pt x="64" y="28"/>
                  </a:moveTo>
                  <a:lnTo>
                    <a:pt x="40" y="14"/>
                  </a:lnTo>
                  <a:lnTo>
                    <a:pt x="18" y="2"/>
                  </a:lnTo>
                  <a:lnTo>
                    <a:pt x="18" y="2"/>
                  </a:lnTo>
                  <a:lnTo>
                    <a:pt x="14" y="0"/>
                  </a:lnTo>
                  <a:lnTo>
                    <a:pt x="10" y="0"/>
                  </a:lnTo>
                  <a:lnTo>
                    <a:pt x="4" y="2"/>
                  </a:lnTo>
                  <a:lnTo>
                    <a:pt x="2" y="6"/>
                  </a:lnTo>
                  <a:lnTo>
                    <a:pt x="2" y="6"/>
                  </a:lnTo>
                  <a:lnTo>
                    <a:pt x="0" y="12"/>
                  </a:lnTo>
                  <a:lnTo>
                    <a:pt x="0" y="16"/>
                  </a:lnTo>
                  <a:lnTo>
                    <a:pt x="2" y="20"/>
                  </a:lnTo>
                  <a:lnTo>
                    <a:pt x="6" y="24"/>
                  </a:lnTo>
                  <a:lnTo>
                    <a:pt x="28" y="36"/>
                  </a:lnTo>
                  <a:lnTo>
                    <a:pt x="50" y="50"/>
                  </a:lnTo>
                  <a:lnTo>
                    <a:pt x="50" y="50"/>
                  </a:lnTo>
                  <a:lnTo>
                    <a:pt x="56" y="50"/>
                  </a:lnTo>
                  <a:lnTo>
                    <a:pt x="60" y="50"/>
                  </a:lnTo>
                  <a:lnTo>
                    <a:pt x="64" y="48"/>
                  </a:lnTo>
                  <a:lnTo>
                    <a:pt x="66" y="44"/>
                  </a:lnTo>
                  <a:lnTo>
                    <a:pt x="66" y="44"/>
                  </a:lnTo>
                  <a:lnTo>
                    <a:pt x="68" y="40"/>
                  </a:lnTo>
                  <a:lnTo>
                    <a:pt x="68" y="36"/>
                  </a:lnTo>
                  <a:lnTo>
                    <a:pt x="66" y="30"/>
                  </a:lnTo>
                  <a:lnTo>
                    <a:pt x="64" y="28"/>
                  </a:lnTo>
                  <a:lnTo>
                    <a:pt x="64" y="28"/>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80" name="Freeform 79"/>
            <p:cNvSpPr/>
            <p:nvPr/>
          </p:nvSpPr>
          <p:spPr bwMode="auto">
            <a:xfrm>
              <a:off x="4333875" y="1362075"/>
              <a:ext cx="120650" cy="38100"/>
            </a:xfrm>
            <a:custGeom>
              <a:avLst/>
              <a:gdLst/>
              <a:ahLst/>
              <a:cxnLst>
                <a:cxn ang="0">
                  <a:pos x="64" y="0"/>
                </a:cxn>
                <a:cxn ang="0">
                  <a:pos x="38" y="0"/>
                </a:cxn>
                <a:cxn ang="0">
                  <a:pos x="12" y="0"/>
                </a:cxn>
                <a:cxn ang="0">
                  <a:pos x="12" y="0"/>
                </a:cxn>
                <a:cxn ang="0">
                  <a:pos x="6" y="0"/>
                </a:cxn>
                <a:cxn ang="0">
                  <a:pos x="4" y="2"/>
                </a:cxn>
                <a:cxn ang="0">
                  <a:pos x="0" y="6"/>
                </a:cxn>
                <a:cxn ang="0">
                  <a:pos x="0" y="12"/>
                </a:cxn>
                <a:cxn ang="0">
                  <a:pos x="0" y="12"/>
                </a:cxn>
                <a:cxn ang="0">
                  <a:pos x="0" y="16"/>
                </a:cxn>
                <a:cxn ang="0">
                  <a:pos x="4" y="20"/>
                </a:cxn>
                <a:cxn ang="0">
                  <a:pos x="6" y="24"/>
                </a:cxn>
                <a:cxn ang="0">
                  <a:pos x="12" y="24"/>
                </a:cxn>
                <a:cxn ang="0">
                  <a:pos x="38" y="24"/>
                </a:cxn>
                <a:cxn ang="0">
                  <a:pos x="64" y="24"/>
                </a:cxn>
                <a:cxn ang="0">
                  <a:pos x="64" y="24"/>
                </a:cxn>
                <a:cxn ang="0">
                  <a:pos x="68" y="24"/>
                </a:cxn>
                <a:cxn ang="0">
                  <a:pos x="72" y="20"/>
                </a:cxn>
                <a:cxn ang="0">
                  <a:pos x="74" y="16"/>
                </a:cxn>
                <a:cxn ang="0">
                  <a:pos x="76" y="12"/>
                </a:cxn>
                <a:cxn ang="0">
                  <a:pos x="76" y="12"/>
                </a:cxn>
                <a:cxn ang="0">
                  <a:pos x="74" y="6"/>
                </a:cxn>
                <a:cxn ang="0">
                  <a:pos x="72" y="2"/>
                </a:cxn>
                <a:cxn ang="0">
                  <a:pos x="68" y="0"/>
                </a:cxn>
                <a:cxn ang="0">
                  <a:pos x="64" y="0"/>
                </a:cxn>
                <a:cxn ang="0">
                  <a:pos x="64" y="0"/>
                </a:cxn>
              </a:cxnLst>
              <a:rect l="0" t="0" r="r" b="b"/>
              <a:pathLst>
                <a:path w="76" h="24">
                  <a:moveTo>
                    <a:pt x="64" y="0"/>
                  </a:moveTo>
                  <a:lnTo>
                    <a:pt x="38" y="0"/>
                  </a:lnTo>
                  <a:lnTo>
                    <a:pt x="12" y="0"/>
                  </a:lnTo>
                  <a:lnTo>
                    <a:pt x="12" y="0"/>
                  </a:lnTo>
                  <a:lnTo>
                    <a:pt x="6" y="0"/>
                  </a:lnTo>
                  <a:lnTo>
                    <a:pt x="4" y="2"/>
                  </a:lnTo>
                  <a:lnTo>
                    <a:pt x="0" y="6"/>
                  </a:lnTo>
                  <a:lnTo>
                    <a:pt x="0" y="12"/>
                  </a:lnTo>
                  <a:lnTo>
                    <a:pt x="0" y="12"/>
                  </a:lnTo>
                  <a:lnTo>
                    <a:pt x="0" y="16"/>
                  </a:lnTo>
                  <a:lnTo>
                    <a:pt x="4" y="20"/>
                  </a:lnTo>
                  <a:lnTo>
                    <a:pt x="6" y="24"/>
                  </a:lnTo>
                  <a:lnTo>
                    <a:pt x="12" y="24"/>
                  </a:lnTo>
                  <a:lnTo>
                    <a:pt x="38" y="24"/>
                  </a:lnTo>
                  <a:lnTo>
                    <a:pt x="64" y="24"/>
                  </a:lnTo>
                  <a:lnTo>
                    <a:pt x="64" y="24"/>
                  </a:lnTo>
                  <a:lnTo>
                    <a:pt x="68" y="24"/>
                  </a:lnTo>
                  <a:lnTo>
                    <a:pt x="72" y="20"/>
                  </a:lnTo>
                  <a:lnTo>
                    <a:pt x="74" y="16"/>
                  </a:lnTo>
                  <a:lnTo>
                    <a:pt x="76" y="12"/>
                  </a:lnTo>
                  <a:lnTo>
                    <a:pt x="76" y="12"/>
                  </a:lnTo>
                  <a:lnTo>
                    <a:pt x="74" y="6"/>
                  </a:lnTo>
                  <a:lnTo>
                    <a:pt x="72" y="2"/>
                  </a:lnTo>
                  <a:lnTo>
                    <a:pt x="68" y="0"/>
                  </a:lnTo>
                  <a:lnTo>
                    <a:pt x="64" y="0"/>
                  </a:lnTo>
                  <a:lnTo>
                    <a:pt x="64" y="0"/>
                  </a:lnTo>
                  <a:close/>
                </a:path>
              </a:pathLst>
            </a:custGeom>
            <a:grpFill/>
            <a:ln w="9525">
              <a:noFill/>
              <a:round/>
            </a:ln>
          </p:spPr>
          <p:txBody>
            <a:bodyPr vert="horz" wrap="square" lIns="91440" tIns="45720" rIns="91440" bIns="45720" numCol="1" anchor="t" anchorCtr="0" compatLnSpc="1"/>
            <a:lstStyle/>
            <a:p>
              <a:endParaRPr lang="zh-CN" altLang="en-US" u="sng"/>
            </a:p>
          </p:txBody>
        </p:sp>
        <p:sp>
          <p:nvSpPr>
            <p:cNvPr id="81" name="Freeform 80"/>
            <p:cNvSpPr/>
            <p:nvPr/>
          </p:nvSpPr>
          <p:spPr bwMode="auto">
            <a:xfrm>
              <a:off x="4397375" y="1558925"/>
              <a:ext cx="107950" cy="79375"/>
            </a:xfrm>
            <a:custGeom>
              <a:avLst/>
              <a:gdLst/>
              <a:ahLst/>
              <a:cxnLst>
                <a:cxn ang="0">
                  <a:pos x="66" y="6"/>
                </a:cxn>
                <a:cxn ang="0">
                  <a:pos x="66" y="6"/>
                </a:cxn>
                <a:cxn ang="0">
                  <a:pos x="64" y="4"/>
                </a:cxn>
                <a:cxn ang="0">
                  <a:pos x="60" y="0"/>
                </a:cxn>
                <a:cxn ang="0">
                  <a:pos x="56" y="0"/>
                </a:cxn>
                <a:cxn ang="0">
                  <a:pos x="50" y="2"/>
                </a:cxn>
                <a:cxn ang="0">
                  <a:pos x="28" y="14"/>
                </a:cxn>
                <a:cxn ang="0">
                  <a:pos x="6" y="28"/>
                </a:cxn>
                <a:cxn ang="0">
                  <a:pos x="6" y="28"/>
                </a:cxn>
                <a:cxn ang="0">
                  <a:pos x="2" y="30"/>
                </a:cxn>
                <a:cxn ang="0">
                  <a:pos x="0" y="36"/>
                </a:cxn>
                <a:cxn ang="0">
                  <a:pos x="0" y="40"/>
                </a:cxn>
                <a:cxn ang="0">
                  <a:pos x="2" y="44"/>
                </a:cxn>
                <a:cxn ang="0">
                  <a:pos x="2" y="44"/>
                </a:cxn>
                <a:cxn ang="0">
                  <a:pos x="4" y="48"/>
                </a:cxn>
                <a:cxn ang="0">
                  <a:pos x="10" y="50"/>
                </a:cxn>
                <a:cxn ang="0">
                  <a:pos x="14" y="50"/>
                </a:cxn>
                <a:cxn ang="0">
                  <a:pos x="18" y="50"/>
                </a:cxn>
                <a:cxn ang="0">
                  <a:pos x="40" y="36"/>
                </a:cxn>
                <a:cxn ang="0">
                  <a:pos x="64" y="24"/>
                </a:cxn>
                <a:cxn ang="0">
                  <a:pos x="64" y="24"/>
                </a:cxn>
                <a:cxn ang="0">
                  <a:pos x="66" y="20"/>
                </a:cxn>
                <a:cxn ang="0">
                  <a:pos x="68" y="16"/>
                </a:cxn>
                <a:cxn ang="0">
                  <a:pos x="68" y="12"/>
                </a:cxn>
                <a:cxn ang="0">
                  <a:pos x="66" y="6"/>
                </a:cxn>
                <a:cxn ang="0">
                  <a:pos x="66" y="6"/>
                </a:cxn>
              </a:cxnLst>
              <a:rect l="0" t="0" r="r" b="b"/>
              <a:pathLst>
                <a:path w="68" h="50">
                  <a:moveTo>
                    <a:pt x="66" y="6"/>
                  </a:moveTo>
                  <a:lnTo>
                    <a:pt x="66" y="6"/>
                  </a:lnTo>
                  <a:lnTo>
                    <a:pt x="64" y="4"/>
                  </a:lnTo>
                  <a:lnTo>
                    <a:pt x="60" y="0"/>
                  </a:lnTo>
                  <a:lnTo>
                    <a:pt x="56" y="0"/>
                  </a:lnTo>
                  <a:lnTo>
                    <a:pt x="50" y="2"/>
                  </a:lnTo>
                  <a:lnTo>
                    <a:pt x="28" y="14"/>
                  </a:lnTo>
                  <a:lnTo>
                    <a:pt x="6" y="28"/>
                  </a:lnTo>
                  <a:lnTo>
                    <a:pt x="6" y="28"/>
                  </a:lnTo>
                  <a:lnTo>
                    <a:pt x="2" y="30"/>
                  </a:lnTo>
                  <a:lnTo>
                    <a:pt x="0" y="36"/>
                  </a:lnTo>
                  <a:lnTo>
                    <a:pt x="0" y="40"/>
                  </a:lnTo>
                  <a:lnTo>
                    <a:pt x="2" y="44"/>
                  </a:lnTo>
                  <a:lnTo>
                    <a:pt x="2" y="44"/>
                  </a:lnTo>
                  <a:lnTo>
                    <a:pt x="4" y="48"/>
                  </a:lnTo>
                  <a:lnTo>
                    <a:pt x="10" y="50"/>
                  </a:lnTo>
                  <a:lnTo>
                    <a:pt x="14" y="50"/>
                  </a:lnTo>
                  <a:lnTo>
                    <a:pt x="18" y="50"/>
                  </a:lnTo>
                  <a:lnTo>
                    <a:pt x="40" y="36"/>
                  </a:lnTo>
                  <a:lnTo>
                    <a:pt x="64" y="24"/>
                  </a:lnTo>
                  <a:lnTo>
                    <a:pt x="64" y="24"/>
                  </a:lnTo>
                  <a:lnTo>
                    <a:pt x="66" y="20"/>
                  </a:lnTo>
                  <a:lnTo>
                    <a:pt x="68" y="16"/>
                  </a:lnTo>
                  <a:lnTo>
                    <a:pt x="68" y="12"/>
                  </a:lnTo>
                  <a:lnTo>
                    <a:pt x="66" y="6"/>
                  </a:lnTo>
                  <a:lnTo>
                    <a:pt x="66" y="6"/>
                  </a:lnTo>
                  <a:close/>
                </a:path>
              </a:pathLst>
            </a:custGeom>
            <a:grpFill/>
            <a:ln w="9525">
              <a:noFill/>
              <a:round/>
            </a:ln>
          </p:spPr>
          <p:txBody>
            <a:bodyPr vert="horz" wrap="square" lIns="91440" tIns="45720" rIns="91440" bIns="45720" numCol="1" anchor="t" anchorCtr="0" compatLnSpc="1"/>
            <a:lstStyle/>
            <a:p>
              <a:endParaRPr lang="zh-CN" altLang="en-US" u="sng"/>
            </a:p>
          </p:txBody>
        </p:sp>
      </p:grpSp>
      <p:sp>
        <p:nvSpPr>
          <p:cNvPr id="82" name="Freeform 124"/>
          <p:cNvSpPr>
            <a:spLocks noEditPoints="1"/>
          </p:cNvSpPr>
          <p:nvPr/>
        </p:nvSpPr>
        <p:spPr bwMode="auto">
          <a:xfrm>
            <a:off x="1917143" y="3923156"/>
            <a:ext cx="427104" cy="525467"/>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83" name="Freeform 20"/>
          <p:cNvSpPr>
            <a:spLocks noEditPoints="1"/>
          </p:cNvSpPr>
          <p:nvPr/>
        </p:nvSpPr>
        <p:spPr bwMode="auto">
          <a:xfrm>
            <a:off x="4448915" y="3928931"/>
            <a:ext cx="493820" cy="350400"/>
          </a:xfrm>
          <a:custGeom>
            <a:avLst/>
            <a:gdLst/>
            <a:ahLst/>
            <a:cxnLst>
              <a:cxn ang="0">
                <a:pos x="426" y="206"/>
              </a:cxn>
              <a:cxn ang="0">
                <a:pos x="598" y="34"/>
              </a:cxn>
              <a:cxn ang="0">
                <a:pos x="604" y="32"/>
              </a:cxn>
              <a:cxn ang="0">
                <a:pos x="606" y="38"/>
              </a:cxn>
              <a:cxn ang="0">
                <a:pos x="606" y="386"/>
              </a:cxn>
              <a:cxn ang="0">
                <a:pos x="604" y="392"/>
              </a:cxn>
              <a:cxn ang="0">
                <a:pos x="596" y="390"/>
              </a:cxn>
              <a:cxn ang="0">
                <a:pos x="336" y="296"/>
              </a:cxn>
              <a:cxn ang="0">
                <a:pos x="328" y="302"/>
              </a:cxn>
              <a:cxn ang="0">
                <a:pos x="310" y="310"/>
              </a:cxn>
              <a:cxn ang="0">
                <a:pos x="298" y="310"/>
              </a:cxn>
              <a:cxn ang="0">
                <a:pos x="288" y="310"/>
              </a:cxn>
              <a:cxn ang="0">
                <a:pos x="270" y="302"/>
              </a:cxn>
              <a:cxn ang="0">
                <a:pos x="210" y="244"/>
              </a:cxn>
              <a:cxn ang="0">
                <a:pos x="38" y="422"/>
              </a:cxn>
              <a:cxn ang="0">
                <a:pos x="36" y="428"/>
              </a:cxn>
              <a:cxn ang="0">
                <a:pos x="42" y="430"/>
              </a:cxn>
              <a:cxn ang="0">
                <a:pos x="568" y="430"/>
              </a:cxn>
              <a:cxn ang="0">
                <a:pos x="574" y="428"/>
              </a:cxn>
              <a:cxn ang="0">
                <a:pos x="572" y="422"/>
              </a:cxn>
              <a:cxn ang="0">
                <a:pos x="336" y="296"/>
              </a:cxn>
              <a:cxn ang="0">
                <a:pos x="298" y="272"/>
              </a:cxn>
              <a:cxn ang="0">
                <a:pos x="304" y="270"/>
              </a:cxn>
              <a:cxn ang="0">
                <a:pos x="568" y="8"/>
              </a:cxn>
              <a:cxn ang="0">
                <a:pos x="568" y="6"/>
              </a:cxn>
              <a:cxn ang="0">
                <a:pos x="566" y="0"/>
              </a:cxn>
              <a:cxn ang="0">
                <a:pos x="34" y="0"/>
              </a:cxn>
              <a:cxn ang="0">
                <a:pos x="30" y="0"/>
              </a:cxn>
              <a:cxn ang="0">
                <a:pos x="28" y="6"/>
              </a:cxn>
              <a:cxn ang="0">
                <a:pos x="290" y="268"/>
              </a:cxn>
              <a:cxn ang="0">
                <a:pos x="294" y="270"/>
              </a:cxn>
              <a:cxn ang="0">
                <a:pos x="298" y="272"/>
              </a:cxn>
              <a:cxn ang="0">
                <a:pos x="0" y="388"/>
              </a:cxn>
              <a:cxn ang="0">
                <a:pos x="2" y="392"/>
              </a:cxn>
              <a:cxn ang="0">
                <a:pos x="8" y="394"/>
              </a:cxn>
              <a:cxn ang="0">
                <a:pos x="182" y="216"/>
              </a:cxn>
              <a:cxn ang="0">
                <a:pos x="10" y="44"/>
              </a:cxn>
              <a:cxn ang="0">
                <a:pos x="4" y="44"/>
              </a:cxn>
              <a:cxn ang="0">
                <a:pos x="0" y="48"/>
              </a:cxn>
            </a:cxnLst>
            <a:rect l="0" t="0" r="r" b="b"/>
            <a:pathLst>
              <a:path w="606" h="430">
                <a:moveTo>
                  <a:pt x="596" y="390"/>
                </a:moveTo>
                <a:lnTo>
                  <a:pt x="426" y="206"/>
                </a:lnTo>
                <a:lnTo>
                  <a:pt x="598" y="34"/>
                </a:lnTo>
                <a:lnTo>
                  <a:pt x="598" y="34"/>
                </a:lnTo>
                <a:lnTo>
                  <a:pt x="600" y="32"/>
                </a:lnTo>
                <a:lnTo>
                  <a:pt x="604" y="32"/>
                </a:lnTo>
                <a:lnTo>
                  <a:pt x="606" y="34"/>
                </a:lnTo>
                <a:lnTo>
                  <a:pt x="606" y="38"/>
                </a:lnTo>
                <a:lnTo>
                  <a:pt x="606" y="386"/>
                </a:lnTo>
                <a:lnTo>
                  <a:pt x="606" y="386"/>
                </a:lnTo>
                <a:lnTo>
                  <a:pt x="606" y="390"/>
                </a:lnTo>
                <a:lnTo>
                  <a:pt x="604" y="392"/>
                </a:lnTo>
                <a:lnTo>
                  <a:pt x="600" y="392"/>
                </a:lnTo>
                <a:lnTo>
                  <a:pt x="596" y="390"/>
                </a:lnTo>
                <a:lnTo>
                  <a:pt x="596" y="390"/>
                </a:lnTo>
                <a:close/>
                <a:moveTo>
                  <a:pt x="336" y="296"/>
                </a:moveTo>
                <a:lnTo>
                  <a:pt x="336" y="296"/>
                </a:lnTo>
                <a:lnTo>
                  <a:pt x="328" y="302"/>
                </a:lnTo>
                <a:lnTo>
                  <a:pt x="320" y="306"/>
                </a:lnTo>
                <a:lnTo>
                  <a:pt x="310" y="310"/>
                </a:lnTo>
                <a:lnTo>
                  <a:pt x="300" y="310"/>
                </a:lnTo>
                <a:lnTo>
                  <a:pt x="298" y="310"/>
                </a:lnTo>
                <a:lnTo>
                  <a:pt x="298" y="310"/>
                </a:lnTo>
                <a:lnTo>
                  <a:pt x="288" y="310"/>
                </a:lnTo>
                <a:lnTo>
                  <a:pt x="278" y="306"/>
                </a:lnTo>
                <a:lnTo>
                  <a:pt x="270" y="302"/>
                </a:lnTo>
                <a:lnTo>
                  <a:pt x="262" y="296"/>
                </a:lnTo>
                <a:lnTo>
                  <a:pt x="210" y="244"/>
                </a:lnTo>
                <a:lnTo>
                  <a:pt x="38" y="422"/>
                </a:lnTo>
                <a:lnTo>
                  <a:pt x="38" y="422"/>
                </a:lnTo>
                <a:lnTo>
                  <a:pt x="36" y="424"/>
                </a:lnTo>
                <a:lnTo>
                  <a:pt x="36" y="428"/>
                </a:lnTo>
                <a:lnTo>
                  <a:pt x="38" y="430"/>
                </a:lnTo>
                <a:lnTo>
                  <a:pt x="42" y="430"/>
                </a:lnTo>
                <a:lnTo>
                  <a:pt x="568" y="430"/>
                </a:lnTo>
                <a:lnTo>
                  <a:pt x="568" y="430"/>
                </a:lnTo>
                <a:lnTo>
                  <a:pt x="572" y="430"/>
                </a:lnTo>
                <a:lnTo>
                  <a:pt x="574" y="428"/>
                </a:lnTo>
                <a:lnTo>
                  <a:pt x="574" y="424"/>
                </a:lnTo>
                <a:lnTo>
                  <a:pt x="572" y="422"/>
                </a:lnTo>
                <a:lnTo>
                  <a:pt x="398" y="234"/>
                </a:lnTo>
                <a:lnTo>
                  <a:pt x="336" y="296"/>
                </a:lnTo>
                <a:close/>
                <a:moveTo>
                  <a:pt x="298" y="272"/>
                </a:moveTo>
                <a:lnTo>
                  <a:pt x="298" y="272"/>
                </a:lnTo>
                <a:lnTo>
                  <a:pt x="298" y="272"/>
                </a:lnTo>
                <a:lnTo>
                  <a:pt x="304" y="270"/>
                </a:lnTo>
                <a:lnTo>
                  <a:pt x="308" y="268"/>
                </a:lnTo>
                <a:lnTo>
                  <a:pt x="568" y="8"/>
                </a:lnTo>
                <a:lnTo>
                  <a:pt x="568" y="8"/>
                </a:lnTo>
                <a:lnTo>
                  <a:pt x="568" y="6"/>
                </a:lnTo>
                <a:lnTo>
                  <a:pt x="568" y="2"/>
                </a:lnTo>
                <a:lnTo>
                  <a:pt x="566" y="0"/>
                </a:lnTo>
                <a:lnTo>
                  <a:pt x="564" y="0"/>
                </a:lnTo>
                <a:lnTo>
                  <a:pt x="34" y="0"/>
                </a:lnTo>
                <a:lnTo>
                  <a:pt x="34" y="0"/>
                </a:lnTo>
                <a:lnTo>
                  <a:pt x="30" y="0"/>
                </a:lnTo>
                <a:lnTo>
                  <a:pt x="28" y="2"/>
                </a:lnTo>
                <a:lnTo>
                  <a:pt x="28" y="6"/>
                </a:lnTo>
                <a:lnTo>
                  <a:pt x="30" y="8"/>
                </a:lnTo>
                <a:lnTo>
                  <a:pt x="290" y="268"/>
                </a:lnTo>
                <a:lnTo>
                  <a:pt x="290" y="268"/>
                </a:lnTo>
                <a:lnTo>
                  <a:pt x="294" y="270"/>
                </a:lnTo>
                <a:lnTo>
                  <a:pt x="298" y="272"/>
                </a:lnTo>
                <a:lnTo>
                  <a:pt x="298" y="272"/>
                </a:lnTo>
                <a:close/>
                <a:moveTo>
                  <a:pt x="0" y="48"/>
                </a:moveTo>
                <a:lnTo>
                  <a:pt x="0" y="388"/>
                </a:lnTo>
                <a:lnTo>
                  <a:pt x="0" y="388"/>
                </a:lnTo>
                <a:lnTo>
                  <a:pt x="2" y="392"/>
                </a:lnTo>
                <a:lnTo>
                  <a:pt x="4" y="394"/>
                </a:lnTo>
                <a:lnTo>
                  <a:pt x="8" y="394"/>
                </a:lnTo>
                <a:lnTo>
                  <a:pt x="10" y="392"/>
                </a:lnTo>
                <a:lnTo>
                  <a:pt x="182" y="216"/>
                </a:lnTo>
                <a:lnTo>
                  <a:pt x="10" y="44"/>
                </a:lnTo>
                <a:lnTo>
                  <a:pt x="10" y="44"/>
                </a:lnTo>
                <a:lnTo>
                  <a:pt x="8" y="42"/>
                </a:lnTo>
                <a:lnTo>
                  <a:pt x="4" y="44"/>
                </a:lnTo>
                <a:lnTo>
                  <a:pt x="2" y="46"/>
                </a:lnTo>
                <a:lnTo>
                  <a:pt x="0" y="48"/>
                </a:lnTo>
                <a:lnTo>
                  <a:pt x="0"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4" name="文本框 83"/>
          <p:cNvSpPr txBox="1"/>
          <p:nvPr/>
        </p:nvSpPr>
        <p:spPr>
          <a:xfrm>
            <a:off x="6610350" y="2487585"/>
            <a:ext cx="3141597"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不足之处概述</a:t>
            </a:r>
          </a:p>
        </p:txBody>
      </p:sp>
      <p:sp>
        <p:nvSpPr>
          <p:cNvPr id="85" name="TextBox 18"/>
          <p:cNvSpPr txBox="1"/>
          <p:nvPr/>
        </p:nvSpPr>
        <p:spPr>
          <a:xfrm>
            <a:off x="6610350" y="3130784"/>
            <a:ext cx="3936797" cy="2613023"/>
          </a:xfrm>
          <a:prstGeom prst="rect">
            <a:avLst/>
          </a:prstGeom>
          <a:noFill/>
        </p:spPr>
        <p:txBody>
          <a:bodyPr wrap="square" rtlCol="0">
            <a:spAutoFit/>
          </a:bodyPr>
          <a:lstStyle/>
          <a:p>
            <a:pPr>
              <a:lnSpc>
                <a:spcPct val="130000"/>
              </a:lnSpc>
            </a:pPr>
            <a:r>
              <a:rPr lang="zh-CN" altLang="en-US" dirty="0">
                <a:latin typeface="微软雅黑" pitchFamily="34" charset="-122"/>
                <a:ea typeface="微软雅黑" pitchFamily="34" charset="-122"/>
                <a:cs typeface="Levenim MT" pitchFamily="2" charset="-79"/>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86" name="矩形 85"/>
          <p:cNvSpPr/>
          <p:nvPr/>
        </p:nvSpPr>
        <p:spPr>
          <a:xfrm>
            <a:off x="1297997" y="2132392"/>
            <a:ext cx="1396536" cy="923330"/>
          </a:xfrm>
          <a:prstGeom prst="rect">
            <a:avLst/>
          </a:prstGeom>
        </p:spPr>
        <p:txBody>
          <a:bodyPr wrap="none">
            <a:spAutoFit/>
          </a:bodyPr>
          <a:lstStyle/>
          <a:p>
            <a:pPr algn="ctr">
              <a:lnSpc>
                <a:spcPct val="150000"/>
              </a:lnSpc>
            </a:pP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试验准备工</a:t>
            </a:r>
            <a:endParaRPr lang="en-US" altLang="zh-CN" dirty="0">
              <a:latin typeface="微软雅黑" pitchFamily="34" charset="-122"/>
              <a:ea typeface="微软雅黑" pitchFamily="34" charset="-122"/>
            </a:endParaRPr>
          </a:p>
          <a:p>
            <a:pPr algn="ctr">
              <a:lnSpc>
                <a:spcPct val="150000"/>
              </a:lnSpc>
            </a:pPr>
            <a:r>
              <a:rPr lang="zh-CN" altLang="en-US" dirty="0">
                <a:latin typeface="微软雅黑" pitchFamily="34" charset="-122"/>
                <a:ea typeface="微软雅黑" pitchFamily="34" charset="-122"/>
              </a:rPr>
              <a:t>作不充分</a:t>
            </a:r>
            <a:endParaRPr lang="en-US" altLang="zh-CN" dirty="0">
              <a:latin typeface="微软雅黑" pitchFamily="34" charset="-122"/>
              <a:ea typeface="微软雅黑" pitchFamily="34" charset="-122"/>
            </a:endParaRPr>
          </a:p>
        </p:txBody>
      </p:sp>
      <p:sp>
        <p:nvSpPr>
          <p:cNvPr id="87" name="矩形 86"/>
          <p:cNvSpPr/>
          <p:nvPr/>
        </p:nvSpPr>
        <p:spPr>
          <a:xfrm>
            <a:off x="4103548" y="2133770"/>
            <a:ext cx="1396536" cy="923330"/>
          </a:xfrm>
          <a:prstGeom prst="rect">
            <a:avLst/>
          </a:prstGeom>
        </p:spPr>
        <p:txBody>
          <a:bodyPr wrap="none">
            <a:spAutoFit/>
          </a:bodyPr>
          <a:lstStyle/>
          <a:p>
            <a:pPr algn="ctr">
              <a:lnSpc>
                <a:spcPct val="150000"/>
              </a:lnSpc>
            </a:pP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试验数据分</a:t>
            </a:r>
            <a:endParaRPr lang="en-US" altLang="zh-CN" dirty="0">
              <a:latin typeface="微软雅黑" pitchFamily="34" charset="-122"/>
              <a:ea typeface="微软雅黑" pitchFamily="34" charset="-122"/>
            </a:endParaRPr>
          </a:p>
          <a:p>
            <a:pPr algn="ctr">
              <a:lnSpc>
                <a:spcPct val="150000"/>
              </a:lnSpc>
            </a:pPr>
            <a:r>
              <a:rPr lang="zh-CN" altLang="en-US" dirty="0">
                <a:latin typeface="微软雅黑" pitchFamily="34" charset="-122"/>
                <a:ea typeface="微软雅黑" pitchFamily="34" charset="-122"/>
              </a:rPr>
              <a:t>析不细致</a:t>
            </a:r>
            <a:endParaRPr lang="en-US" altLang="zh-CN" dirty="0">
              <a:latin typeface="微软雅黑" pitchFamily="34" charset="-122"/>
              <a:ea typeface="微软雅黑" pitchFamily="34" charset="-122"/>
            </a:endParaRPr>
          </a:p>
        </p:txBody>
      </p:sp>
      <p:sp>
        <p:nvSpPr>
          <p:cNvPr id="88" name="矩形 87"/>
          <p:cNvSpPr/>
          <p:nvPr/>
        </p:nvSpPr>
        <p:spPr>
          <a:xfrm>
            <a:off x="4168857" y="4754718"/>
            <a:ext cx="1165704" cy="923330"/>
          </a:xfrm>
          <a:prstGeom prst="rect">
            <a:avLst/>
          </a:prstGeom>
        </p:spPr>
        <p:txBody>
          <a:bodyPr wrap="none">
            <a:spAutoFit/>
          </a:bodyPr>
          <a:lstStyle/>
          <a:p>
            <a:pPr algn="ctr">
              <a:lnSpc>
                <a:spcPct val="150000"/>
              </a:lnSpc>
            </a:pP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未能控制</a:t>
            </a:r>
            <a:endParaRPr lang="en-US" altLang="zh-CN" dirty="0">
              <a:latin typeface="微软雅黑" pitchFamily="34" charset="-122"/>
              <a:ea typeface="微软雅黑" pitchFamily="34" charset="-122"/>
            </a:endParaRPr>
          </a:p>
          <a:p>
            <a:pPr algn="ctr">
              <a:lnSpc>
                <a:spcPct val="150000"/>
              </a:lnSpc>
            </a:pPr>
            <a:r>
              <a:rPr lang="zh-CN" altLang="en-US" dirty="0">
                <a:latin typeface="微软雅黑" pitchFamily="34" charset="-122"/>
                <a:ea typeface="微软雅黑" pitchFamily="34" charset="-122"/>
              </a:rPr>
              <a:t>变量因数</a:t>
            </a:r>
            <a:endParaRPr lang="en-US" altLang="zh-CN" dirty="0">
              <a:latin typeface="微软雅黑" pitchFamily="34" charset="-122"/>
              <a:ea typeface="微软雅黑" pitchFamily="34" charset="-122"/>
            </a:endParaRPr>
          </a:p>
        </p:txBody>
      </p:sp>
      <p:sp>
        <p:nvSpPr>
          <p:cNvPr id="89" name="矩形 88"/>
          <p:cNvSpPr/>
          <p:nvPr/>
        </p:nvSpPr>
        <p:spPr>
          <a:xfrm>
            <a:off x="1214044" y="4748906"/>
            <a:ext cx="1627369" cy="923330"/>
          </a:xfrm>
          <a:prstGeom prst="rect">
            <a:avLst/>
          </a:prstGeom>
        </p:spPr>
        <p:txBody>
          <a:bodyPr wrap="none">
            <a:spAutoFit/>
          </a:bodyPr>
          <a:lstStyle/>
          <a:p>
            <a:pPr algn="ctr">
              <a:lnSpc>
                <a:spcPct val="150000"/>
              </a:lnSpc>
            </a:pP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对试验过程把</a:t>
            </a:r>
            <a:endParaRPr lang="en-US" altLang="zh-CN" dirty="0">
              <a:latin typeface="微软雅黑" pitchFamily="34" charset="-122"/>
              <a:ea typeface="微软雅黑" pitchFamily="34" charset="-122"/>
            </a:endParaRPr>
          </a:p>
          <a:p>
            <a:pPr algn="ctr">
              <a:lnSpc>
                <a:spcPct val="150000"/>
              </a:lnSpc>
            </a:pPr>
            <a:r>
              <a:rPr lang="zh-CN" altLang="en-US" dirty="0">
                <a:latin typeface="微软雅黑" pitchFamily="34" charset="-122"/>
                <a:ea typeface="微软雅黑" pitchFamily="34" charset="-122"/>
              </a:rPr>
              <a:t>握控制不足</a:t>
            </a:r>
            <a:endParaRPr lang="en-US" altLang="zh-CN" dirty="0">
              <a:latin typeface="微软雅黑" pitchFamily="34" charset="-122"/>
              <a:ea typeface="微软雅黑"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aphicFrame>
        <p:nvGraphicFramePr>
          <p:cNvPr id="37" name="图表 36"/>
          <p:cNvGraphicFramePr/>
          <p:nvPr/>
        </p:nvGraphicFramePr>
        <p:xfrm>
          <a:off x="5524711" y="1645894"/>
          <a:ext cx="5929391" cy="3216023"/>
        </p:xfrm>
        <a:graphic>
          <a:graphicData uri="http://schemas.openxmlformats.org/drawingml/2006/chart">
            <c:chart xmlns:c="http://schemas.openxmlformats.org/drawingml/2006/chart" xmlns:r="http://schemas.openxmlformats.org/officeDocument/2006/relationships" r:id="rId5"/>
          </a:graphicData>
        </a:graphic>
      </p:graphicFrame>
      <p:sp>
        <p:nvSpPr>
          <p:cNvPr id="38" name="文本框 37"/>
          <p:cNvSpPr txBox="1"/>
          <p:nvPr/>
        </p:nvSpPr>
        <p:spPr>
          <a:xfrm>
            <a:off x="2613029" y="2273859"/>
            <a:ext cx="1229816"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35%</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39" name="圆角矩形 38"/>
          <p:cNvSpPr/>
          <p:nvPr/>
        </p:nvSpPr>
        <p:spPr>
          <a:xfrm rot="10800000" flipV="1">
            <a:off x="1049749" y="2413020"/>
            <a:ext cx="1299872" cy="491115"/>
          </a:xfrm>
          <a:prstGeom prst="roundRect">
            <a:avLst>
              <a:gd name="adj" fmla="val 5039"/>
            </a:avLst>
          </a:prstGeom>
          <a:solidFill>
            <a:srgbClr val="29AAE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1</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0" name="文本框 39"/>
          <p:cNvSpPr txBox="1"/>
          <p:nvPr/>
        </p:nvSpPr>
        <p:spPr>
          <a:xfrm>
            <a:off x="2613028" y="4875971"/>
            <a:ext cx="1301951"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281K</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41" name="圆角矩形 40"/>
          <p:cNvSpPr/>
          <p:nvPr/>
        </p:nvSpPr>
        <p:spPr>
          <a:xfrm rot="10800000" flipV="1">
            <a:off x="1071199" y="4929505"/>
            <a:ext cx="1299872" cy="491115"/>
          </a:xfrm>
          <a:prstGeom prst="roundRect">
            <a:avLst>
              <a:gd name="adj" fmla="val 5039"/>
            </a:avLst>
          </a:prstGeom>
          <a:solidFill>
            <a:srgbClr val="29AAE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3</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2" name="文本框 41"/>
          <p:cNvSpPr txBox="1"/>
          <p:nvPr/>
        </p:nvSpPr>
        <p:spPr>
          <a:xfrm>
            <a:off x="2613028" y="3611788"/>
            <a:ext cx="2087423" cy="769437"/>
          </a:xfrm>
          <a:prstGeom prst="rect">
            <a:avLst/>
          </a:prstGeom>
          <a:noFill/>
        </p:spPr>
        <p:txBody>
          <a:bodyPr wrap="none" lIns="91436" tIns="45718" rIns="91436" bIns="45718" rtlCol="0">
            <a:spAutoFit/>
          </a:bodyPr>
          <a:lstStyle/>
          <a:p>
            <a:r>
              <a:rPr lang="en-US" altLang="zh-CN"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rPr>
              <a:t>508,000</a:t>
            </a:r>
            <a:endParaRPr lang="zh-CN" altLang="en-US" sz="4400" dirty="0">
              <a:solidFill>
                <a:schemeClr val="tx1">
                  <a:lumMod val="75000"/>
                  <a:lumOff val="25000"/>
                </a:schemeClr>
              </a:solidFill>
              <a:latin typeface="Segoe UI Semilight" panose="020B0402040204020203" pitchFamily="34" charset="0"/>
              <a:ea typeface="微软雅黑" pitchFamily="34" charset="-122"/>
              <a:cs typeface="Segoe UI Semilight" panose="020B0402040204020203" pitchFamily="34" charset="0"/>
            </a:endParaRPr>
          </a:p>
        </p:txBody>
      </p:sp>
      <p:sp>
        <p:nvSpPr>
          <p:cNvPr id="43" name="圆角矩形 42"/>
          <p:cNvSpPr/>
          <p:nvPr/>
        </p:nvSpPr>
        <p:spPr>
          <a:xfrm rot="10800000" flipV="1">
            <a:off x="1071199" y="3665321"/>
            <a:ext cx="1299872" cy="491115"/>
          </a:xfrm>
          <a:prstGeom prst="roundRect">
            <a:avLst>
              <a:gd name="adj" fmla="val 5039"/>
            </a:avLst>
          </a:prstGeom>
          <a:solidFill>
            <a:srgbClr val="29AAE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分析</a:t>
            </a:r>
            <a:r>
              <a:rPr lang="en-US" altLang="zh-CN" sz="2400" dirty="0">
                <a:latin typeface="方正清刻本悦宋简体" panose="02000000000000000000" pitchFamily="2" charset="-122"/>
                <a:ea typeface="方正清刻本悦宋简体" panose="02000000000000000000" pitchFamily="2" charset="-122"/>
              </a:rPr>
              <a:t>2</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4" name="矩形 43"/>
          <p:cNvSpPr/>
          <p:nvPr/>
        </p:nvSpPr>
        <p:spPr>
          <a:xfrm>
            <a:off x="5683626" y="5170223"/>
            <a:ext cx="5389463" cy="1052596"/>
          </a:xfrm>
          <a:prstGeom prst="rect">
            <a:avLst/>
          </a:prstGeom>
        </p:spPr>
        <p:txBody>
          <a:bodyPr wrap="square" lIns="91436" tIns="45718" rIns="91436" bIns="45718">
            <a:spAutoFit/>
          </a:bodyPr>
          <a:lstStyle/>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cxnSp>
        <p:nvCxnSpPr>
          <p:cNvPr id="45" name="直接连接符 44"/>
          <p:cNvCxnSpPr/>
          <p:nvPr/>
        </p:nvCxnSpPr>
        <p:spPr>
          <a:xfrm flipV="1">
            <a:off x="947852" y="5794120"/>
            <a:ext cx="3660629" cy="432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189878" y="1580105"/>
            <a:ext cx="4321" cy="4892416"/>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27" name="Teardrop 50"/>
          <p:cNvSpPr/>
          <p:nvPr/>
        </p:nvSpPr>
        <p:spPr>
          <a:xfrm rot="13500000">
            <a:off x="1930398" y="2036001"/>
            <a:ext cx="2206287" cy="2206287"/>
          </a:xfrm>
          <a:prstGeom prst="teardrop">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8" name="Teardrop 51"/>
          <p:cNvSpPr/>
          <p:nvPr/>
        </p:nvSpPr>
        <p:spPr>
          <a:xfrm rot="13543884">
            <a:off x="3875274" y="2036001"/>
            <a:ext cx="2206287" cy="2206287"/>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9" name="Teardrop 52"/>
          <p:cNvSpPr/>
          <p:nvPr/>
        </p:nvSpPr>
        <p:spPr>
          <a:xfrm rot="2700000">
            <a:off x="5820150" y="2036001"/>
            <a:ext cx="2206287" cy="2206287"/>
          </a:xfrm>
          <a:prstGeom prst="teardrop">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0" name="Teardrop 53"/>
          <p:cNvSpPr/>
          <p:nvPr/>
        </p:nvSpPr>
        <p:spPr>
          <a:xfrm rot="2700000">
            <a:off x="7765026" y="2036001"/>
            <a:ext cx="2206287" cy="2206287"/>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31" name="Group 54"/>
          <p:cNvGrpSpPr/>
          <p:nvPr/>
        </p:nvGrpSpPr>
        <p:grpSpPr>
          <a:xfrm rot="18900000">
            <a:off x="2581810" y="2697422"/>
            <a:ext cx="899271" cy="896071"/>
            <a:chOff x="-15875" y="-1587"/>
            <a:chExt cx="4014788" cy="4000501"/>
          </a:xfrm>
          <a:solidFill>
            <a:schemeClr val="bg1"/>
          </a:solidFill>
        </p:grpSpPr>
        <p:sp>
          <p:nvSpPr>
            <p:cNvPr id="32"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36"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47"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48"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49" name="Oval 9"/>
            <p:cNvSpPr>
              <a:spLocks noChangeArrowheads="1"/>
            </p:cNvSpPr>
            <p:nvPr/>
          </p:nvSpPr>
          <p:spPr bwMode="auto">
            <a:xfrm>
              <a:off x="1500188" y="2751138"/>
              <a:ext cx="250825" cy="247650"/>
            </a:xfrm>
            <a:prstGeom prst="ellipse">
              <a:avLst/>
            </a:prstGeom>
            <a:grpFill/>
            <a:ln>
              <a:noFill/>
            </a:ln>
          </p:spPr>
          <p:txBody>
            <a:bodyPr vert="horz" wrap="square" lIns="91440" tIns="45720" rIns="91440" bIns="45720" numCol="1" anchor="t" anchorCtr="0" compatLnSpc="1"/>
            <a:lstStyle/>
            <a:p>
              <a:endParaRPr lang="id-ID">
                <a:solidFill>
                  <a:prstClr val="black"/>
                </a:solidFill>
              </a:endParaRPr>
            </a:p>
          </p:txBody>
        </p:sp>
        <p:sp>
          <p:nvSpPr>
            <p:cNvPr id="50" name="Oval 10"/>
            <p:cNvSpPr>
              <a:spLocks noChangeArrowheads="1"/>
            </p:cNvSpPr>
            <p:nvPr/>
          </p:nvSpPr>
          <p:spPr bwMode="auto">
            <a:xfrm>
              <a:off x="3498850" y="874713"/>
              <a:ext cx="252413" cy="247650"/>
            </a:xfrm>
            <a:prstGeom prst="ellipse">
              <a:avLst/>
            </a:prstGeom>
            <a:grpFill/>
            <a:ln>
              <a:noFill/>
            </a:ln>
          </p:spPr>
          <p:txBody>
            <a:bodyPr vert="horz" wrap="square" lIns="91440" tIns="45720" rIns="91440" bIns="45720" numCol="1" anchor="t" anchorCtr="0" compatLnSpc="1"/>
            <a:lstStyle/>
            <a:p>
              <a:endParaRPr lang="id-ID">
                <a:solidFill>
                  <a:prstClr val="black"/>
                </a:solidFill>
              </a:endParaRPr>
            </a:p>
          </p:txBody>
        </p:sp>
      </p:grpSp>
      <p:grpSp>
        <p:nvGrpSpPr>
          <p:cNvPr id="51" name="Group 61"/>
          <p:cNvGrpSpPr/>
          <p:nvPr/>
        </p:nvGrpSpPr>
        <p:grpSpPr>
          <a:xfrm>
            <a:off x="4643634" y="2774567"/>
            <a:ext cx="759767" cy="714516"/>
            <a:chOff x="-1587" y="-3175"/>
            <a:chExt cx="506412" cy="476250"/>
          </a:xfrm>
          <a:solidFill>
            <a:schemeClr val="bg1"/>
          </a:solidFill>
        </p:grpSpPr>
        <p:sp>
          <p:nvSpPr>
            <p:cNvPr id="52" name="Oval 14"/>
            <p:cNvSpPr>
              <a:spLocks noChangeArrowheads="1"/>
            </p:cNvSpPr>
            <p:nvPr/>
          </p:nvSpPr>
          <p:spPr bwMode="auto">
            <a:xfrm>
              <a:off x="244475" y="257175"/>
              <a:ext cx="60325" cy="61913"/>
            </a:xfrm>
            <a:prstGeom prst="ellipse">
              <a:avLst/>
            </a:prstGeom>
            <a:grpFill/>
            <a:ln>
              <a:noFill/>
            </a:ln>
          </p:spPr>
          <p:txBody>
            <a:bodyPr vert="horz" wrap="square" lIns="91440" tIns="45720" rIns="91440" bIns="45720" numCol="1" anchor="t" anchorCtr="0" compatLnSpc="1"/>
            <a:lstStyle/>
            <a:p>
              <a:endParaRPr lang="id-ID">
                <a:solidFill>
                  <a:prstClr val="black"/>
                </a:solidFill>
              </a:endParaRPr>
            </a:p>
          </p:txBody>
        </p:sp>
        <p:sp>
          <p:nvSpPr>
            <p:cNvPr id="53"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grpSp>
      <p:grpSp>
        <p:nvGrpSpPr>
          <p:cNvPr id="54" name="Group 64"/>
          <p:cNvGrpSpPr/>
          <p:nvPr/>
        </p:nvGrpSpPr>
        <p:grpSpPr>
          <a:xfrm>
            <a:off x="6525084" y="2651653"/>
            <a:ext cx="837069" cy="837431"/>
            <a:chOff x="-1587" y="-3175"/>
            <a:chExt cx="3670300" cy="3671888"/>
          </a:xfrm>
          <a:solidFill>
            <a:schemeClr val="bg1"/>
          </a:solidFill>
        </p:grpSpPr>
        <p:sp>
          <p:nvSpPr>
            <p:cNvPr id="55"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56"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grpSp>
      <p:grpSp>
        <p:nvGrpSpPr>
          <p:cNvPr id="57" name="Group 67"/>
          <p:cNvGrpSpPr/>
          <p:nvPr/>
        </p:nvGrpSpPr>
        <p:grpSpPr>
          <a:xfrm>
            <a:off x="8548888" y="2728324"/>
            <a:ext cx="664235" cy="759827"/>
            <a:chOff x="-1587" y="3175"/>
            <a:chExt cx="430212" cy="492125"/>
          </a:xfrm>
          <a:solidFill>
            <a:schemeClr val="bg1"/>
          </a:solidFill>
        </p:grpSpPr>
        <p:sp>
          <p:nvSpPr>
            <p:cNvPr id="58"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59"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60"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sp>
          <p:nvSpPr>
            <p:cNvPr id="61"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a:solidFill>
                  <a:prstClr val="black"/>
                </a:solidFill>
              </a:endParaRPr>
            </a:p>
          </p:txBody>
        </p:sp>
      </p:grpSp>
      <p:sp>
        <p:nvSpPr>
          <p:cNvPr id="62" name="文本框 61"/>
          <p:cNvSpPr txBox="1"/>
          <p:nvPr/>
        </p:nvSpPr>
        <p:spPr>
          <a:xfrm>
            <a:off x="1787962" y="4719464"/>
            <a:ext cx="8616076" cy="923330"/>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请在此处添加文字请在此处添加文字请在此处添加文字请在此处添加文字请在此处添加文字请在此处添加文字请在此处添加文字请在此处添加文字请在此处添加文字</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16200000">
            <a:off x="4041738" y="2318167"/>
            <a:ext cx="957232" cy="1264436"/>
          </a:xfrm>
          <a:prstGeom prst="rect">
            <a:avLst/>
          </a:prstGeom>
        </p:spPr>
      </p:pic>
      <p:pic>
        <p:nvPicPr>
          <p:cNvPr id="7" name="图片 6"/>
          <p:cNvPicPr>
            <a:picLocks noChangeAspect="1"/>
          </p:cNvPicPr>
          <p:nvPr/>
        </p:nvPicPr>
        <p:blipFill>
          <a:blip r:embed="rId4"/>
          <a:stretch>
            <a:fillRect/>
          </a:stretch>
        </p:blipFill>
        <p:spPr>
          <a:xfrm>
            <a:off x="9912516" y="2032849"/>
            <a:ext cx="1854607" cy="1714922"/>
          </a:xfrm>
          <a:prstGeom prst="rect">
            <a:avLst/>
          </a:prstGeom>
        </p:spPr>
      </p:pic>
      <p:cxnSp>
        <p:nvCxnSpPr>
          <p:cNvPr id="9" name="直接连接符 8"/>
          <p:cNvCxnSpPr/>
          <p:nvPr/>
        </p:nvCxnSpPr>
        <p:spPr>
          <a:xfrm>
            <a:off x="1306286" y="3429000"/>
            <a:ext cx="8606971" cy="0"/>
          </a:xfrm>
          <a:prstGeom prst="line">
            <a:avLst/>
          </a:prstGeom>
          <a:ln w="25400">
            <a:solidFill>
              <a:srgbClr val="29AAE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3"/>
          <a:stretch>
            <a:fillRect/>
          </a:stretch>
        </p:blipFill>
        <p:spPr>
          <a:xfrm rot="5400000">
            <a:off x="1912322" y="3235156"/>
            <a:ext cx="1208012" cy="1595700"/>
          </a:xfrm>
          <a:prstGeom prst="rect">
            <a:avLst/>
          </a:prstGeom>
        </p:spPr>
      </p:pic>
      <p:pic>
        <p:nvPicPr>
          <p:cNvPr id="11" name="图片 10"/>
          <p:cNvPicPr>
            <a:picLocks noChangeAspect="1"/>
          </p:cNvPicPr>
          <p:nvPr/>
        </p:nvPicPr>
        <p:blipFill>
          <a:blip r:embed="rId3"/>
          <a:stretch>
            <a:fillRect/>
          </a:stretch>
        </p:blipFill>
        <p:spPr>
          <a:xfrm rot="16200000">
            <a:off x="8175599" y="2695129"/>
            <a:ext cx="632394" cy="835348"/>
          </a:xfrm>
          <a:prstGeom prst="rect">
            <a:avLst/>
          </a:prstGeom>
        </p:spPr>
      </p:pic>
      <p:pic>
        <p:nvPicPr>
          <p:cNvPr id="12" name="图片 11"/>
          <p:cNvPicPr>
            <a:picLocks noChangeAspect="1"/>
          </p:cNvPicPr>
          <p:nvPr/>
        </p:nvPicPr>
        <p:blipFill>
          <a:blip r:embed="rId3"/>
          <a:stretch>
            <a:fillRect/>
          </a:stretch>
        </p:blipFill>
        <p:spPr>
          <a:xfrm rot="5400000">
            <a:off x="6046205" y="3312899"/>
            <a:ext cx="794772" cy="1049839"/>
          </a:xfrm>
          <a:prstGeom prst="rect">
            <a:avLst/>
          </a:prstGeom>
        </p:spPr>
      </p:pic>
      <p:pic>
        <p:nvPicPr>
          <p:cNvPr id="13" name="图片 12"/>
          <p:cNvPicPr>
            <a:picLocks noChangeAspect="1"/>
          </p:cNvPicPr>
          <p:nvPr/>
        </p:nvPicPr>
        <p:blipFill>
          <a:blip r:embed="rId5"/>
          <a:stretch>
            <a:fillRect/>
          </a:stretch>
        </p:blipFill>
        <p:spPr>
          <a:xfrm>
            <a:off x="2835701" y="2032849"/>
            <a:ext cx="724258" cy="724277"/>
          </a:xfrm>
          <a:prstGeom prst="rect">
            <a:avLst/>
          </a:prstGeom>
        </p:spPr>
      </p:pic>
      <p:pic>
        <p:nvPicPr>
          <p:cNvPr id="14" name="图片 13"/>
          <p:cNvPicPr>
            <a:picLocks noChangeAspect="1"/>
          </p:cNvPicPr>
          <p:nvPr/>
        </p:nvPicPr>
        <p:blipFill>
          <a:blip r:embed="rId5"/>
          <a:stretch>
            <a:fillRect/>
          </a:stretch>
        </p:blipFill>
        <p:spPr>
          <a:xfrm>
            <a:off x="5975593" y="4426857"/>
            <a:ext cx="398283" cy="398293"/>
          </a:xfrm>
          <a:prstGeom prst="rect">
            <a:avLst/>
          </a:prstGeom>
        </p:spPr>
      </p:pic>
      <p:pic>
        <p:nvPicPr>
          <p:cNvPr id="15" name="图片 14"/>
          <p:cNvPicPr>
            <a:picLocks noChangeAspect="1"/>
          </p:cNvPicPr>
          <p:nvPr/>
        </p:nvPicPr>
        <p:blipFill>
          <a:blip r:embed="rId5"/>
          <a:stretch>
            <a:fillRect/>
          </a:stretch>
        </p:blipFill>
        <p:spPr>
          <a:xfrm>
            <a:off x="8661148" y="2339812"/>
            <a:ext cx="290470" cy="290477"/>
          </a:xfrm>
          <a:prstGeom prst="rect">
            <a:avLst/>
          </a:prstGeom>
        </p:spPr>
      </p:pic>
      <p:pic>
        <p:nvPicPr>
          <p:cNvPr id="16" name="图片 15"/>
          <p:cNvPicPr>
            <a:picLocks noChangeAspect="1"/>
          </p:cNvPicPr>
          <p:nvPr/>
        </p:nvPicPr>
        <p:blipFill>
          <a:blip r:embed="rId5"/>
          <a:stretch>
            <a:fillRect/>
          </a:stretch>
        </p:blipFill>
        <p:spPr>
          <a:xfrm>
            <a:off x="9286832" y="2835093"/>
            <a:ext cx="161968" cy="161972"/>
          </a:xfrm>
          <a:prstGeom prst="rect">
            <a:avLst/>
          </a:prstGeom>
        </p:spPr>
      </p:pic>
      <p:pic>
        <p:nvPicPr>
          <p:cNvPr id="17" name="图片 16"/>
          <p:cNvPicPr>
            <a:picLocks noChangeAspect="1"/>
          </p:cNvPicPr>
          <p:nvPr/>
        </p:nvPicPr>
        <p:blipFill>
          <a:blip r:embed="rId6"/>
          <a:stretch>
            <a:fillRect/>
          </a:stretch>
        </p:blipFill>
        <p:spPr>
          <a:xfrm rot="19801816">
            <a:off x="7867838" y="4179124"/>
            <a:ext cx="2999958" cy="1292052"/>
          </a:xfrm>
          <a:prstGeom prst="rect">
            <a:avLst/>
          </a:prstGeom>
        </p:spPr>
      </p:pic>
      <p:sp>
        <p:nvSpPr>
          <p:cNvPr id="18" name="文本框 17"/>
          <p:cNvSpPr txBox="1"/>
          <p:nvPr/>
        </p:nvSpPr>
        <p:spPr>
          <a:xfrm>
            <a:off x="2219924" y="3585216"/>
            <a:ext cx="716615" cy="923330"/>
          </a:xfrm>
          <a:prstGeom prst="rect">
            <a:avLst/>
          </a:prstGeom>
          <a:noFill/>
        </p:spPr>
        <p:txBody>
          <a:bodyPr wrap="square" rtlCol="0">
            <a:spAutoFit/>
          </a:bodyPr>
          <a:lstStyle/>
          <a:p>
            <a:r>
              <a:rPr lang="en-US" altLang="zh-CN" sz="5400" dirty="0">
                <a:solidFill>
                  <a:schemeClr val="bg1"/>
                </a:solidFill>
                <a:latin typeface="方正兰亭粗黑简体" panose="02000000000000000000" pitchFamily="2" charset="-122"/>
                <a:ea typeface="方正兰亭粗黑简体" panose="02000000000000000000" pitchFamily="2" charset="-122"/>
              </a:rPr>
              <a:t>1</a:t>
            </a:r>
            <a:endParaRPr lang="zh-CN" altLang="en-US" sz="5400" dirty="0">
              <a:solidFill>
                <a:schemeClr val="bg1"/>
              </a:solidFill>
              <a:latin typeface="方正兰亭粗黑简体" panose="02000000000000000000" pitchFamily="2" charset="-122"/>
              <a:ea typeface="方正兰亭粗黑简体" panose="02000000000000000000" pitchFamily="2" charset="-122"/>
            </a:endParaRPr>
          </a:p>
        </p:txBody>
      </p:sp>
      <p:sp>
        <p:nvSpPr>
          <p:cNvPr id="19" name="文本框 18"/>
          <p:cNvSpPr txBox="1"/>
          <p:nvPr/>
        </p:nvSpPr>
        <p:spPr>
          <a:xfrm>
            <a:off x="4224810" y="2641372"/>
            <a:ext cx="716615" cy="769441"/>
          </a:xfrm>
          <a:prstGeom prst="rect">
            <a:avLst/>
          </a:prstGeom>
          <a:noFill/>
        </p:spPr>
        <p:txBody>
          <a:bodyPr wrap="square" rtlCol="0">
            <a:spAutoFit/>
          </a:bodyPr>
          <a:lstStyle/>
          <a:p>
            <a:r>
              <a:rPr lang="en-US" altLang="zh-CN" sz="4400" dirty="0">
                <a:solidFill>
                  <a:schemeClr val="bg1"/>
                </a:solidFill>
                <a:latin typeface="方正兰亭粗黑简体" panose="02000000000000000000" pitchFamily="2" charset="-122"/>
                <a:ea typeface="方正兰亭粗黑简体" panose="02000000000000000000" pitchFamily="2" charset="-122"/>
              </a:rPr>
              <a:t>2</a:t>
            </a:r>
            <a:endParaRPr lang="zh-CN" altLang="en-US" sz="4400" dirty="0">
              <a:solidFill>
                <a:schemeClr val="bg1"/>
              </a:solidFill>
              <a:latin typeface="方正兰亭粗黑简体" panose="02000000000000000000" pitchFamily="2" charset="-122"/>
              <a:ea typeface="方正兰亭粗黑简体" panose="02000000000000000000" pitchFamily="2" charset="-122"/>
            </a:endParaRPr>
          </a:p>
        </p:txBody>
      </p:sp>
      <p:sp>
        <p:nvSpPr>
          <p:cNvPr id="20" name="文本框 19"/>
          <p:cNvSpPr txBox="1"/>
          <p:nvPr/>
        </p:nvSpPr>
        <p:spPr>
          <a:xfrm>
            <a:off x="6174734" y="3458173"/>
            <a:ext cx="716615" cy="646331"/>
          </a:xfrm>
          <a:prstGeom prst="rect">
            <a:avLst/>
          </a:prstGeom>
          <a:noFill/>
        </p:spPr>
        <p:txBody>
          <a:bodyPr wrap="square" rtlCol="0">
            <a:spAutoFit/>
          </a:bodyPr>
          <a:lstStyle/>
          <a:p>
            <a:r>
              <a:rPr lang="en-US" altLang="zh-CN" sz="3600" dirty="0">
                <a:solidFill>
                  <a:schemeClr val="bg1"/>
                </a:solidFill>
                <a:latin typeface="方正兰亭粗黑简体" panose="02000000000000000000" pitchFamily="2" charset="-122"/>
                <a:ea typeface="方正兰亭粗黑简体" panose="02000000000000000000" pitchFamily="2" charset="-122"/>
              </a:rPr>
              <a:t>3</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21" name="文本框 20"/>
          <p:cNvSpPr txBox="1"/>
          <p:nvPr/>
        </p:nvSpPr>
        <p:spPr>
          <a:xfrm>
            <a:off x="8244784" y="2904038"/>
            <a:ext cx="716615" cy="523220"/>
          </a:xfrm>
          <a:prstGeom prst="rect">
            <a:avLst/>
          </a:prstGeom>
          <a:noFill/>
        </p:spPr>
        <p:txBody>
          <a:bodyPr wrap="square" rtlCol="0">
            <a:spAutoFit/>
          </a:bodyPr>
          <a:lstStyle/>
          <a:p>
            <a:r>
              <a:rPr lang="en-US" altLang="zh-CN" sz="2800" dirty="0">
                <a:solidFill>
                  <a:schemeClr val="bg1"/>
                </a:solidFill>
                <a:latin typeface="方正兰亭粗黑简体" panose="02000000000000000000" pitchFamily="2" charset="-122"/>
                <a:ea typeface="方正兰亭粗黑简体" panose="02000000000000000000" pitchFamily="2" charset="-122"/>
              </a:rPr>
              <a:t>4</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22" name="文本框 21"/>
          <p:cNvSpPr txBox="1"/>
          <p:nvPr/>
        </p:nvSpPr>
        <p:spPr>
          <a:xfrm>
            <a:off x="1701008" y="2294587"/>
            <a:ext cx="1829923" cy="954107"/>
          </a:xfrm>
          <a:prstGeom prst="rect">
            <a:avLst/>
          </a:prstGeom>
          <a:noFill/>
        </p:spPr>
        <p:txBody>
          <a:bodyPr wrap="square" rtlCol="0">
            <a:spAutoFit/>
          </a:bodyPr>
          <a:lstStyle/>
          <a:p>
            <a:r>
              <a:rPr lang="zh-CN" altLang="en-US" sz="2800" dirty="0">
                <a:latin typeface="微软雅黑" pitchFamily="34" charset="-122"/>
                <a:ea typeface="微软雅黑" pitchFamily="34" charset="-122"/>
              </a:rPr>
              <a:t>选题背景</a:t>
            </a:r>
            <a:endParaRPr lang="en-US" altLang="zh-CN" sz="2800" dirty="0">
              <a:latin typeface="微软雅黑" pitchFamily="34" charset="-122"/>
              <a:ea typeface="微软雅黑" pitchFamily="34" charset="-122"/>
            </a:endParaRPr>
          </a:p>
          <a:p>
            <a:r>
              <a:rPr lang="zh-CN" altLang="en-US" sz="2800" dirty="0">
                <a:latin typeface="微软雅黑" pitchFamily="34" charset="-122"/>
                <a:ea typeface="微软雅黑" pitchFamily="34" charset="-122"/>
              </a:rPr>
              <a:t>以及意义</a:t>
            </a:r>
          </a:p>
        </p:txBody>
      </p:sp>
      <p:sp>
        <p:nvSpPr>
          <p:cNvPr id="23" name="文本框 22"/>
          <p:cNvSpPr txBox="1"/>
          <p:nvPr/>
        </p:nvSpPr>
        <p:spPr>
          <a:xfrm>
            <a:off x="3640851" y="3747771"/>
            <a:ext cx="1829923" cy="954107"/>
          </a:xfrm>
          <a:prstGeom prst="rect">
            <a:avLst/>
          </a:prstGeom>
          <a:noFill/>
        </p:spPr>
        <p:txBody>
          <a:bodyPr wrap="square" rtlCol="0">
            <a:spAutoFit/>
          </a:bodyPr>
          <a:lstStyle/>
          <a:p>
            <a:pPr algn="ctr"/>
            <a:r>
              <a:rPr lang="zh-CN" altLang="en-US" sz="2800" dirty="0">
                <a:latin typeface="微软雅黑" pitchFamily="34" charset="-122"/>
                <a:ea typeface="微软雅黑" pitchFamily="34" charset="-122"/>
              </a:rPr>
              <a:t>选题研究现状分析</a:t>
            </a:r>
          </a:p>
        </p:txBody>
      </p:sp>
      <p:sp>
        <p:nvSpPr>
          <p:cNvPr id="24" name="文本框 23"/>
          <p:cNvSpPr txBox="1"/>
          <p:nvPr/>
        </p:nvSpPr>
        <p:spPr>
          <a:xfrm>
            <a:off x="5537519" y="2344192"/>
            <a:ext cx="1829923" cy="954107"/>
          </a:xfrm>
          <a:prstGeom prst="rect">
            <a:avLst/>
          </a:prstGeom>
          <a:noFill/>
        </p:spPr>
        <p:txBody>
          <a:bodyPr wrap="square" rtlCol="0">
            <a:spAutoFit/>
          </a:bodyPr>
          <a:lstStyle/>
          <a:p>
            <a:pPr algn="ctr"/>
            <a:r>
              <a:rPr lang="zh-CN" altLang="en-US" sz="2800" dirty="0">
                <a:latin typeface="微软雅黑" pitchFamily="34" charset="-122"/>
                <a:ea typeface="微软雅黑" pitchFamily="34" charset="-122"/>
              </a:rPr>
              <a:t>研究过程以及结果</a:t>
            </a:r>
          </a:p>
        </p:txBody>
      </p:sp>
      <p:sp>
        <p:nvSpPr>
          <p:cNvPr id="25" name="文本框 24"/>
          <p:cNvSpPr txBox="1"/>
          <p:nvPr/>
        </p:nvSpPr>
        <p:spPr>
          <a:xfrm>
            <a:off x="7537893" y="3747771"/>
            <a:ext cx="1829923" cy="954107"/>
          </a:xfrm>
          <a:prstGeom prst="rect">
            <a:avLst/>
          </a:prstGeom>
          <a:noFill/>
        </p:spPr>
        <p:txBody>
          <a:bodyPr wrap="square" rtlCol="0">
            <a:spAutoFit/>
          </a:bodyPr>
          <a:lstStyle/>
          <a:p>
            <a:pPr algn="ctr"/>
            <a:r>
              <a:rPr lang="zh-CN" altLang="en-US" sz="2800" dirty="0">
                <a:latin typeface="微软雅黑" pitchFamily="34" charset="-122"/>
                <a:ea typeface="微软雅黑" pitchFamily="34" charset="-122"/>
              </a:rPr>
              <a:t>应用方向</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展望未来</a:t>
            </a:r>
          </a:p>
        </p:txBody>
      </p:sp>
      <p:sp>
        <p:nvSpPr>
          <p:cNvPr id="27" name="文本框 26"/>
          <p:cNvSpPr txBox="1"/>
          <p:nvPr/>
        </p:nvSpPr>
        <p:spPr>
          <a:xfrm>
            <a:off x="5332342" y="819659"/>
            <a:ext cx="1829923" cy="923330"/>
          </a:xfrm>
          <a:prstGeom prst="rect">
            <a:avLst/>
          </a:prstGeom>
          <a:noFill/>
        </p:spPr>
        <p:txBody>
          <a:bodyPr wrap="square" rtlCol="0">
            <a:spAutoFit/>
          </a:bodyPr>
          <a:lstStyle/>
          <a:p>
            <a:r>
              <a:rPr lang="zh-CN" altLang="en-US" sz="5400" dirty="0">
                <a:solidFill>
                  <a:srgbClr val="29AAE1"/>
                </a:solidFill>
                <a:latin typeface="方正兰亭粗黑简体" panose="02000000000000000000" pitchFamily="2" charset="-122"/>
                <a:ea typeface="方正兰亭粗黑简体" panose="02000000000000000000" pitchFamily="2" charset="-122"/>
              </a:rPr>
              <a:t>目录</a:t>
            </a:r>
          </a:p>
        </p:txBody>
      </p:sp>
      <p:pic>
        <p:nvPicPr>
          <p:cNvPr id="28" name="图片 27"/>
          <p:cNvPicPr>
            <a:picLocks noChangeAspect="1"/>
          </p:cNvPicPr>
          <p:nvPr/>
        </p:nvPicPr>
        <p:blipFill>
          <a:blip r:embed="rId5"/>
          <a:stretch>
            <a:fillRect/>
          </a:stretch>
        </p:blipFill>
        <p:spPr>
          <a:xfrm>
            <a:off x="2449269" y="5747657"/>
            <a:ext cx="386432" cy="386442"/>
          </a:xfrm>
          <a:prstGeom prst="rect">
            <a:avLst/>
          </a:prstGeom>
        </p:spPr>
      </p:pic>
      <p:pic>
        <p:nvPicPr>
          <p:cNvPr id="29" name="图片 28"/>
          <p:cNvPicPr>
            <a:picLocks noChangeAspect="1"/>
          </p:cNvPicPr>
          <p:nvPr/>
        </p:nvPicPr>
        <p:blipFill>
          <a:blip r:embed="rId5"/>
          <a:stretch>
            <a:fillRect/>
          </a:stretch>
        </p:blipFill>
        <p:spPr>
          <a:xfrm>
            <a:off x="4280635" y="5596412"/>
            <a:ext cx="302482" cy="302490"/>
          </a:xfrm>
          <a:prstGeom prst="rect">
            <a:avLst/>
          </a:prstGeom>
        </p:spPr>
      </p:pic>
      <p:pic>
        <p:nvPicPr>
          <p:cNvPr id="46" name="图片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89758" y="4980953"/>
            <a:ext cx="1696042" cy="153340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37" name="Rectangle 15"/>
          <p:cNvSpPr/>
          <p:nvPr/>
        </p:nvSpPr>
        <p:spPr>
          <a:xfrm>
            <a:off x="1339187" y="1885035"/>
            <a:ext cx="3058885" cy="3663991"/>
          </a:xfrm>
          <a:prstGeom prst="rect">
            <a:avLst/>
          </a:prstGeom>
          <a:solidFill>
            <a:srgbClr val="F9F9F9"/>
          </a:solidFill>
          <a:ln w="12700" cap="sq">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38" name="Rectangle 16"/>
          <p:cNvSpPr/>
          <p:nvPr/>
        </p:nvSpPr>
        <p:spPr>
          <a:xfrm>
            <a:off x="1339187" y="2213658"/>
            <a:ext cx="3058885" cy="1306828"/>
          </a:xfrm>
          <a:prstGeom prst="rect">
            <a:avLst/>
          </a:prstGeom>
          <a:solidFill>
            <a:srgbClr val="29AAE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39" name="Rectangle 18"/>
          <p:cNvSpPr/>
          <p:nvPr/>
        </p:nvSpPr>
        <p:spPr>
          <a:xfrm>
            <a:off x="1339187" y="3868830"/>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40" name="Rectangle 20"/>
          <p:cNvSpPr/>
          <p:nvPr/>
        </p:nvSpPr>
        <p:spPr>
          <a:xfrm>
            <a:off x="1339187" y="4565514"/>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41" name="Rectangle 21"/>
          <p:cNvSpPr/>
          <p:nvPr/>
        </p:nvSpPr>
        <p:spPr>
          <a:xfrm>
            <a:off x="1339187" y="1885035"/>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华文细黑" panose="02010600040101010101" pitchFamily="2" charset="-122"/>
              <a:ea typeface="华文细黑" panose="02010600040101010101" pitchFamily="2" charset="-122"/>
            </a:endParaRPr>
          </a:p>
        </p:txBody>
      </p:sp>
      <p:sp>
        <p:nvSpPr>
          <p:cNvPr id="42" name="Rectangle 22"/>
          <p:cNvSpPr/>
          <p:nvPr/>
        </p:nvSpPr>
        <p:spPr>
          <a:xfrm>
            <a:off x="1339187" y="1865315"/>
            <a:ext cx="3058885" cy="348343"/>
          </a:xfrm>
          <a:prstGeom prst="rect">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prstClr val="white"/>
                </a:solidFill>
                <a:latin typeface="华文细黑" panose="02010600040101010101" pitchFamily="2" charset="-122"/>
                <a:ea typeface="华文细黑" panose="02010600040101010101" pitchFamily="2" charset="-122"/>
              </a:rPr>
              <a:t>KEY WORDS</a:t>
            </a:r>
            <a:endParaRPr lang="zh-CN" altLang="en-US" sz="1600" dirty="0">
              <a:solidFill>
                <a:prstClr val="white"/>
              </a:solidFill>
              <a:latin typeface="华文细黑" panose="02010600040101010101" pitchFamily="2" charset="-122"/>
              <a:ea typeface="华文细黑" panose="02010600040101010101" pitchFamily="2" charset="-122"/>
            </a:endParaRPr>
          </a:p>
        </p:txBody>
      </p:sp>
      <p:sp>
        <p:nvSpPr>
          <p:cNvPr id="43" name="TextBox 24"/>
          <p:cNvSpPr txBox="1"/>
          <p:nvPr/>
        </p:nvSpPr>
        <p:spPr>
          <a:xfrm>
            <a:off x="2359516" y="2168292"/>
            <a:ext cx="1018227" cy="1077218"/>
          </a:xfrm>
          <a:prstGeom prst="rect">
            <a:avLst/>
          </a:prstGeom>
          <a:noFill/>
          <a:ln>
            <a:noFill/>
          </a:ln>
        </p:spPr>
        <p:txBody>
          <a:bodyPr wrap="none" rtlCol="0">
            <a:spAutoFit/>
          </a:bodyPr>
          <a:lstStyle/>
          <a:p>
            <a:pPr algn="ctr"/>
            <a:r>
              <a:rPr lang="id-ID" sz="6400" b="1" dirty="0">
                <a:solidFill>
                  <a:prstClr val="white"/>
                </a:solidFill>
              </a:rPr>
              <a:t>10</a:t>
            </a:r>
          </a:p>
        </p:txBody>
      </p:sp>
      <p:sp>
        <p:nvSpPr>
          <p:cNvPr id="44" name="TextBox 25"/>
          <p:cNvSpPr txBox="1"/>
          <p:nvPr/>
        </p:nvSpPr>
        <p:spPr>
          <a:xfrm>
            <a:off x="3205051" y="2398369"/>
            <a:ext cx="357790" cy="502766"/>
          </a:xfrm>
          <a:prstGeom prst="rect">
            <a:avLst/>
          </a:prstGeom>
          <a:noFill/>
          <a:ln>
            <a:noFill/>
          </a:ln>
        </p:spPr>
        <p:txBody>
          <a:bodyPr wrap="none" rtlCol="0">
            <a:spAutoFit/>
          </a:bodyPr>
          <a:lstStyle/>
          <a:p>
            <a:pPr algn="ctr"/>
            <a:r>
              <a:rPr lang="id-ID" sz="2665" b="1" dirty="0">
                <a:solidFill>
                  <a:prstClr val="white"/>
                </a:solidFill>
              </a:rPr>
              <a:t>$</a:t>
            </a:r>
          </a:p>
        </p:txBody>
      </p:sp>
      <p:sp>
        <p:nvSpPr>
          <p:cNvPr id="45" name="TextBox 26"/>
          <p:cNvSpPr txBox="1"/>
          <p:nvPr/>
        </p:nvSpPr>
        <p:spPr>
          <a:xfrm>
            <a:off x="2342879" y="3053618"/>
            <a:ext cx="1051506" cy="338554"/>
          </a:xfrm>
          <a:prstGeom prst="rect">
            <a:avLst/>
          </a:prstGeom>
          <a:noFill/>
          <a:ln>
            <a:noFill/>
          </a:ln>
        </p:spPr>
        <p:txBody>
          <a:bodyPr wrap="none" rtlCol="0">
            <a:spAutoFit/>
          </a:bodyPr>
          <a:lstStyle/>
          <a:p>
            <a:pPr algn="ctr"/>
            <a:r>
              <a:rPr lang="id-ID" sz="1600" i="1" dirty="0">
                <a:solidFill>
                  <a:prstClr val="white"/>
                </a:solidFill>
              </a:rPr>
              <a:t>per month</a:t>
            </a:r>
          </a:p>
        </p:txBody>
      </p:sp>
      <p:sp>
        <p:nvSpPr>
          <p:cNvPr id="46" name="Freeform 5"/>
          <p:cNvSpPr/>
          <p:nvPr/>
        </p:nvSpPr>
        <p:spPr bwMode="auto">
          <a:xfrm>
            <a:off x="2142468" y="5126598"/>
            <a:ext cx="182785" cy="173393"/>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lumMod val="50000"/>
            </a:schemeClr>
          </a:solidFill>
          <a:ln>
            <a:noFill/>
          </a:ln>
        </p:spPr>
        <p:txBody>
          <a:bodyPr vert="horz" wrap="square" lIns="121920" tIns="60960" rIns="121920" bIns="60960" numCol="1" anchor="t" anchorCtr="0" compatLnSpc="1"/>
          <a:lstStyle/>
          <a:p>
            <a:endParaRPr lang="id-ID" sz="2400">
              <a:solidFill>
                <a:prstClr val="black"/>
              </a:solidFill>
              <a:latin typeface="华文细黑" panose="02010600040101010101" pitchFamily="2" charset="-122"/>
              <a:ea typeface="华文细黑" panose="02010600040101010101" pitchFamily="2" charset="-122"/>
            </a:endParaRPr>
          </a:p>
        </p:txBody>
      </p:sp>
      <p:sp>
        <p:nvSpPr>
          <p:cNvPr id="63" name="TextBox 33"/>
          <p:cNvSpPr txBox="1"/>
          <p:nvPr/>
        </p:nvSpPr>
        <p:spPr>
          <a:xfrm>
            <a:off x="2214626" y="5055980"/>
            <a:ext cx="1510349" cy="297454"/>
          </a:xfrm>
          <a:prstGeom prst="rect">
            <a:avLst/>
          </a:prstGeom>
          <a:noFill/>
          <a:ln>
            <a:noFill/>
          </a:ln>
        </p:spPr>
        <p:txBody>
          <a:bodyPr wrap="none" rtlCol="0">
            <a:spAutoFit/>
          </a:bodyPr>
          <a:lstStyle/>
          <a:p>
            <a:pPr algn="ctr"/>
            <a:r>
              <a:rPr lang="id-ID" sz="1335" dirty="0">
                <a:latin typeface="华文细黑" panose="02010600040101010101" pitchFamily="2" charset="-122"/>
                <a:ea typeface="华文细黑" panose="02010600040101010101" pitchFamily="2" charset="-122"/>
              </a:rPr>
              <a:t>Get Private Plan</a:t>
            </a:r>
          </a:p>
        </p:txBody>
      </p:sp>
      <p:sp>
        <p:nvSpPr>
          <p:cNvPr id="64" name="Rectangle 34"/>
          <p:cNvSpPr/>
          <p:nvPr/>
        </p:nvSpPr>
        <p:spPr>
          <a:xfrm>
            <a:off x="4566303" y="1885035"/>
            <a:ext cx="3058885" cy="3878573"/>
          </a:xfrm>
          <a:prstGeom prst="rect">
            <a:avLst/>
          </a:prstGeom>
          <a:solidFill>
            <a:srgbClr val="F9F9F9"/>
          </a:solidFill>
          <a:ln w="12700" cap="sq">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65" name="Rectangle 35"/>
          <p:cNvSpPr/>
          <p:nvPr/>
        </p:nvSpPr>
        <p:spPr>
          <a:xfrm>
            <a:off x="4566303" y="2213658"/>
            <a:ext cx="3058885" cy="1306828"/>
          </a:xfrm>
          <a:prstGeom prst="rect">
            <a:avLst/>
          </a:prstGeom>
          <a:solidFill>
            <a:srgbClr val="29AAE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66" name="Rectangle 37"/>
          <p:cNvSpPr/>
          <p:nvPr/>
        </p:nvSpPr>
        <p:spPr>
          <a:xfrm>
            <a:off x="4566303" y="3868830"/>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67" name="Rectangle 39"/>
          <p:cNvSpPr/>
          <p:nvPr/>
        </p:nvSpPr>
        <p:spPr>
          <a:xfrm>
            <a:off x="4566303" y="4565514"/>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68" name="Rectangle 40"/>
          <p:cNvSpPr/>
          <p:nvPr/>
        </p:nvSpPr>
        <p:spPr>
          <a:xfrm>
            <a:off x="4566303" y="1885035"/>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华文细黑" panose="02010600040101010101" pitchFamily="2" charset="-122"/>
              <a:ea typeface="华文细黑" panose="02010600040101010101" pitchFamily="2" charset="-122"/>
            </a:endParaRPr>
          </a:p>
        </p:txBody>
      </p:sp>
      <p:sp>
        <p:nvSpPr>
          <p:cNvPr id="69" name="Rectangle 41"/>
          <p:cNvSpPr/>
          <p:nvPr/>
        </p:nvSpPr>
        <p:spPr>
          <a:xfrm>
            <a:off x="4566303" y="1680506"/>
            <a:ext cx="3058885" cy="533153"/>
          </a:xfrm>
          <a:prstGeom prst="rect">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prstClr val="white"/>
                </a:solidFill>
                <a:latin typeface="华文细黑" panose="02010600040101010101" pitchFamily="2" charset="-122"/>
                <a:ea typeface="华文细黑" panose="02010600040101010101" pitchFamily="2" charset="-122"/>
              </a:rPr>
              <a:t>KEY WORDS</a:t>
            </a:r>
            <a:endParaRPr lang="zh-CN" altLang="en-US" sz="1600">
              <a:solidFill>
                <a:prstClr val="white"/>
              </a:solidFill>
              <a:latin typeface="华文细黑" panose="02010600040101010101" pitchFamily="2" charset="-122"/>
              <a:ea typeface="华文细黑" panose="02010600040101010101" pitchFamily="2" charset="-122"/>
            </a:endParaRPr>
          </a:p>
        </p:txBody>
      </p:sp>
      <p:sp>
        <p:nvSpPr>
          <p:cNvPr id="70" name="TextBox 43"/>
          <p:cNvSpPr txBox="1"/>
          <p:nvPr/>
        </p:nvSpPr>
        <p:spPr>
          <a:xfrm>
            <a:off x="5586635" y="2168292"/>
            <a:ext cx="1018227" cy="1077218"/>
          </a:xfrm>
          <a:prstGeom prst="rect">
            <a:avLst/>
          </a:prstGeom>
          <a:noFill/>
          <a:ln>
            <a:noFill/>
          </a:ln>
        </p:spPr>
        <p:txBody>
          <a:bodyPr wrap="none" rtlCol="0">
            <a:spAutoFit/>
          </a:bodyPr>
          <a:lstStyle/>
          <a:p>
            <a:pPr algn="ctr"/>
            <a:r>
              <a:rPr lang="id-ID" sz="6400" b="1" dirty="0">
                <a:solidFill>
                  <a:prstClr val="white"/>
                </a:solidFill>
              </a:rPr>
              <a:t>20</a:t>
            </a:r>
          </a:p>
        </p:txBody>
      </p:sp>
      <p:sp>
        <p:nvSpPr>
          <p:cNvPr id="71" name="TextBox 44"/>
          <p:cNvSpPr txBox="1"/>
          <p:nvPr/>
        </p:nvSpPr>
        <p:spPr>
          <a:xfrm>
            <a:off x="6432167" y="2398369"/>
            <a:ext cx="357790" cy="502766"/>
          </a:xfrm>
          <a:prstGeom prst="rect">
            <a:avLst/>
          </a:prstGeom>
          <a:noFill/>
          <a:ln>
            <a:noFill/>
          </a:ln>
        </p:spPr>
        <p:txBody>
          <a:bodyPr wrap="none" rtlCol="0">
            <a:spAutoFit/>
          </a:bodyPr>
          <a:lstStyle/>
          <a:p>
            <a:pPr algn="ctr"/>
            <a:r>
              <a:rPr lang="id-ID" sz="2665" b="1" dirty="0">
                <a:solidFill>
                  <a:prstClr val="white"/>
                </a:solidFill>
              </a:rPr>
              <a:t>$</a:t>
            </a:r>
          </a:p>
        </p:txBody>
      </p:sp>
      <p:sp>
        <p:nvSpPr>
          <p:cNvPr id="72" name="TextBox 45"/>
          <p:cNvSpPr txBox="1"/>
          <p:nvPr/>
        </p:nvSpPr>
        <p:spPr>
          <a:xfrm>
            <a:off x="5569995" y="3053618"/>
            <a:ext cx="1051506" cy="338554"/>
          </a:xfrm>
          <a:prstGeom prst="rect">
            <a:avLst/>
          </a:prstGeom>
          <a:noFill/>
          <a:ln>
            <a:noFill/>
          </a:ln>
        </p:spPr>
        <p:txBody>
          <a:bodyPr wrap="none" rtlCol="0">
            <a:spAutoFit/>
          </a:bodyPr>
          <a:lstStyle/>
          <a:p>
            <a:pPr algn="ctr"/>
            <a:r>
              <a:rPr lang="id-ID" sz="1600" i="1" dirty="0">
                <a:solidFill>
                  <a:prstClr val="white"/>
                </a:solidFill>
              </a:rPr>
              <a:t>per month</a:t>
            </a:r>
          </a:p>
        </p:txBody>
      </p:sp>
      <p:sp>
        <p:nvSpPr>
          <p:cNvPr id="73" name="Rectangle 62"/>
          <p:cNvSpPr/>
          <p:nvPr/>
        </p:nvSpPr>
        <p:spPr>
          <a:xfrm>
            <a:off x="5243609" y="5127475"/>
            <a:ext cx="1704281" cy="415712"/>
          </a:xfrm>
          <a:prstGeom prst="rect">
            <a:avLst/>
          </a:prstGeom>
          <a:solidFill>
            <a:srgbClr val="29AAE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华文细黑" panose="02010600040101010101" pitchFamily="2" charset="-122"/>
              <a:ea typeface="华文细黑" panose="02010600040101010101" pitchFamily="2" charset="-122"/>
            </a:endParaRPr>
          </a:p>
        </p:txBody>
      </p:sp>
      <p:sp>
        <p:nvSpPr>
          <p:cNvPr id="74" name="TextBox 64"/>
          <p:cNvSpPr txBox="1"/>
          <p:nvPr/>
        </p:nvSpPr>
        <p:spPr>
          <a:xfrm>
            <a:off x="5400870" y="5174563"/>
            <a:ext cx="1592103" cy="297454"/>
          </a:xfrm>
          <a:prstGeom prst="rect">
            <a:avLst/>
          </a:prstGeom>
          <a:noFill/>
          <a:ln>
            <a:noFill/>
          </a:ln>
        </p:spPr>
        <p:txBody>
          <a:bodyPr wrap="none" rtlCol="0">
            <a:spAutoFit/>
          </a:bodyPr>
          <a:lstStyle/>
          <a:p>
            <a:pPr algn="ctr"/>
            <a:r>
              <a:rPr lang="id-ID" sz="1335" dirty="0">
                <a:solidFill>
                  <a:prstClr val="white"/>
                </a:solidFill>
                <a:latin typeface="华文细黑" panose="02010600040101010101" pitchFamily="2" charset="-122"/>
                <a:ea typeface="华文细黑" panose="02010600040101010101" pitchFamily="2" charset="-122"/>
              </a:rPr>
              <a:t>Get Business Plan</a:t>
            </a:r>
          </a:p>
        </p:txBody>
      </p:sp>
      <p:sp>
        <p:nvSpPr>
          <p:cNvPr id="75" name="Freeform 9"/>
          <p:cNvSpPr>
            <a:spLocks noEditPoints="1"/>
          </p:cNvSpPr>
          <p:nvPr/>
        </p:nvSpPr>
        <p:spPr bwMode="auto">
          <a:xfrm>
            <a:off x="5288582" y="5266288"/>
            <a:ext cx="214909" cy="178163"/>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121920" tIns="60960" rIns="121920" bIns="60960" numCol="1" anchor="t" anchorCtr="0" compatLnSpc="1"/>
          <a:lstStyle/>
          <a:p>
            <a:endParaRPr lang="id-ID" sz="2400">
              <a:solidFill>
                <a:prstClr val="black"/>
              </a:solidFill>
              <a:latin typeface="华文细黑" panose="02010600040101010101" pitchFamily="2" charset="-122"/>
              <a:ea typeface="华文细黑" panose="02010600040101010101" pitchFamily="2" charset="-122"/>
            </a:endParaRPr>
          </a:p>
        </p:txBody>
      </p:sp>
      <p:sp>
        <p:nvSpPr>
          <p:cNvPr id="76" name="Rectangle 66"/>
          <p:cNvSpPr/>
          <p:nvPr/>
        </p:nvSpPr>
        <p:spPr>
          <a:xfrm>
            <a:off x="7793931" y="1885035"/>
            <a:ext cx="3058885" cy="3663991"/>
          </a:xfrm>
          <a:prstGeom prst="rect">
            <a:avLst/>
          </a:prstGeom>
          <a:solidFill>
            <a:srgbClr val="F9F9F9"/>
          </a:solidFill>
          <a:ln w="12700" cap="sq">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77" name="Rectangle 67"/>
          <p:cNvSpPr/>
          <p:nvPr/>
        </p:nvSpPr>
        <p:spPr>
          <a:xfrm>
            <a:off x="7793931" y="2213658"/>
            <a:ext cx="3058885" cy="1306828"/>
          </a:xfrm>
          <a:prstGeom prst="rect">
            <a:avLst/>
          </a:prstGeom>
          <a:solidFill>
            <a:srgbClr val="29AAE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78" name="Rectangle 69"/>
          <p:cNvSpPr/>
          <p:nvPr/>
        </p:nvSpPr>
        <p:spPr>
          <a:xfrm>
            <a:off x="7793931" y="3868830"/>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79" name="Rectangle 71"/>
          <p:cNvSpPr/>
          <p:nvPr/>
        </p:nvSpPr>
        <p:spPr>
          <a:xfrm>
            <a:off x="7793931" y="4565514"/>
            <a:ext cx="3058885" cy="348343"/>
          </a:xfrm>
          <a:prstGeom prst="rect">
            <a:avLst/>
          </a:prstGeom>
          <a:solidFill>
            <a:srgbClr val="FDFDF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prstClr val="white"/>
              </a:solidFill>
              <a:latin typeface="华文细黑" panose="02010600040101010101" pitchFamily="2" charset="-122"/>
              <a:ea typeface="华文细黑" panose="02010600040101010101" pitchFamily="2" charset="-122"/>
            </a:endParaRPr>
          </a:p>
        </p:txBody>
      </p:sp>
      <p:sp>
        <p:nvSpPr>
          <p:cNvPr id="80" name="Rectangle 72"/>
          <p:cNvSpPr/>
          <p:nvPr/>
        </p:nvSpPr>
        <p:spPr>
          <a:xfrm>
            <a:off x="7793931" y="1885035"/>
            <a:ext cx="3058885" cy="348343"/>
          </a:xfrm>
          <a:prstGeom prst="rect">
            <a:avLst/>
          </a:prstGeom>
          <a:solidFill>
            <a:schemeClr val="tx1">
              <a:alpha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latin typeface="华文细黑" panose="02010600040101010101" pitchFamily="2" charset="-122"/>
              <a:ea typeface="华文细黑" panose="02010600040101010101" pitchFamily="2" charset="-122"/>
            </a:endParaRPr>
          </a:p>
        </p:txBody>
      </p:sp>
      <p:sp>
        <p:nvSpPr>
          <p:cNvPr id="81" name="Rectangle 73"/>
          <p:cNvSpPr/>
          <p:nvPr/>
        </p:nvSpPr>
        <p:spPr>
          <a:xfrm>
            <a:off x="7793931" y="1865315"/>
            <a:ext cx="3058885" cy="348343"/>
          </a:xfrm>
          <a:prstGeom prst="rect">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prstClr val="white"/>
                </a:solidFill>
                <a:latin typeface="华文细黑" panose="02010600040101010101" pitchFamily="2" charset="-122"/>
                <a:ea typeface="华文细黑" panose="02010600040101010101" pitchFamily="2" charset="-122"/>
              </a:rPr>
              <a:t>KEY WORDS</a:t>
            </a:r>
            <a:endParaRPr lang="zh-CN" altLang="en-US" sz="1600">
              <a:solidFill>
                <a:prstClr val="white"/>
              </a:solidFill>
              <a:latin typeface="华文细黑" panose="02010600040101010101" pitchFamily="2" charset="-122"/>
              <a:ea typeface="华文细黑" panose="02010600040101010101" pitchFamily="2" charset="-122"/>
            </a:endParaRPr>
          </a:p>
        </p:txBody>
      </p:sp>
      <p:sp>
        <p:nvSpPr>
          <p:cNvPr id="82" name="TextBox 75"/>
          <p:cNvSpPr txBox="1"/>
          <p:nvPr/>
        </p:nvSpPr>
        <p:spPr>
          <a:xfrm>
            <a:off x="8814260" y="2168292"/>
            <a:ext cx="1018227" cy="1077218"/>
          </a:xfrm>
          <a:prstGeom prst="rect">
            <a:avLst/>
          </a:prstGeom>
          <a:noFill/>
          <a:ln>
            <a:noFill/>
          </a:ln>
        </p:spPr>
        <p:txBody>
          <a:bodyPr wrap="none" rtlCol="0">
            <a:spAutoFit/>
          </a:bodyPr>
          <a:lstStyle/>
          <a:p>
            <a:pPr algn="ctr"/>
            <a:r>
              <a:rPr lang="id-ID" sz="6400" b="1" dirty="0">
                <a:solidFill>
                  <a:prstClr val="white"/>
                </a:solidFill>
              </a:rPr>
              <a:t>50</a:t>
            </a:r>
          </a:p>
        </p:txBody>
      </p:sp>
      <p:sp>
        <p:nvSpPr>
          <p:cNvPr id="83" name="TextBox 76"/>
          <p:cNvSpPr txBox="1"/>
          <p:nvPr/>
        </p:nvSpPr>
        <p:spPr>
          <a:xfrm>
            <a:off x="9659795" y="2398369"/>
            <a:ext cx="357790" cy="502766"/>
          </a:xfrm>
          <a:prstGeom prst="rect">
            <a:avLst/>
          </a:prstGeom>
          <a:noFill/>
          <a:ln>
            <a:noFill/>
          </a:ln>
        </p:spPr>
        <p:txBody>
          <a:bodyPr wrap="none" rtlCol="0">
            <a:spAutoFit/>
          </a:bodyPr>
          <a:lstStyle/>
          <a:p>
            <a:pPr algn="ctr"/>
            <a:r>
              <a:rPr lang="id-ID" sz="2665" b="1" dirty="0">
                <a:solidFill>
                  <a:prstClr val="white"/>
                </a:solidFill>
              </a:rPr>
              <a:t>$</a:t>
            </a:r>
          </a:p>
        </p:txBody>
      </p:sp>
      <p:sp>
        <p:nvSpPr>
          <p:cNvPr id="84" name="TextBox 77"/>
          <p:cNvSpPr txBox="1"/>
          <p:nvPr/>
        </p:nvSpPr>
        <p:spPr>
          <a:xfrm>
            <a:off x="8797623" y="3053618"/>
            <a:ext cx="1051506" cy="338554"/>
          </a:xfrm>
          <a:prstGeom prst="rect">
            <a:avLst/>
          </a:prstGeom>
          <a:noFill/>
          <a:ln>
            <a:noFill/>
          </a:ln>
        </p:spPr>
        <p:txBody>
          <a:bodyPr wrap="none" rtlCol="0">
            <a:spAutoFit/>
          </a:bodyPr>
          <a:lstStyle/>
          <a:p>
            <a:pPr algn="ctr"/>
            <a:r>
              <a:rPr lang="id-ID" sz="1600" i="1" dirty="0">
                <a:solidFill>
                  <a:prstClr val="white"/>
                </a:solidFill>
              </a:rPr>
              <a:t>per month</a:t>
            </a:r>
          </a:p>
        </p:txBody>
      </p:sp>
      <p:sp>
        <p:nvSpPr>
          <p:cNvPr id="85" name="TextBox 83"/>
          <p:cNvSpPr txBox="1"/>
          <p:nvPr/>
        </p:nvSpPr>
        <p:spPr>
          <a:xfrm>
            <a:off x="8702235" y="5055980"/>
            <a:ext cx="1444626" cy="297454"/>
          </a:xfrm>
          <a:prstGeom prst="rect">
            <a:avLst/>
          </a:prstGeom>
          <a:noFill/>
          <a:ln>
            <a:noFill/>
          </a:ln>
        </p:spPr>
        <p:txBody>
          <a:bodyPr wrap="none" rtlCol="0">
            <a:spAutoFit/>
          </a:bodyPr>
          <a:lstStyle/>
          <a:p>
            <a:pPr algn="ctr"/>
            <a:r>
              <a:rPr lang="id-ID" sz="1335" dirty="0">
                <a:latin typeface="华文细黑" panose="02010600040101010101" pitchFamily="2" charset="-122"/>
                <a:ea typeface="华文细黑" panose="02010600040101010101" pitchFamily="2" charset="-122"/>
              </a:rPr>
              <a:t>Get Mega Plan</a:t>
            </a:r>
          </a:p>
        </p:txBody>
      </p:sp>
      <p:sp>
        <p:nvSpPr>
          <p:cNvPr id="86" name="Freeform 13"/>
          <p:cNvSpPr>
            <a:spLocks noEditPoints="1"/>
          </p:cNvSpPr>
          <p:nvPr/>
        </p:nvSpPr>
        <p:spPr bwMode="auto">
          <a:xfrm>
            <a:off x="8563345" y="5135890"/>
            <a:ext cx="209248" cy="205055"/>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121920" tIns="60960" rIns="121920" bIns="60960" numCol="1" anchor="t" anchorCtr="0" compatLnSpc="1"/>
          <a:lstStyle/>
          <a:p>
            <a:endParaRPr lang="id-ID" sz="2400">
              <a:solidFill>
                <a:prstClr val="black"/>
              </a:solidFill>
              <a:latin typeface="华文细黑" panose="02010600040101010101" pitchFamily="2" charset="-122"/>
              <a:ea typeface="华文细黑" panose="02010600040101010101" pitchFamily="2" charset="-122"/>
            </a:endParaRPr>
          </a:p>
        </p:txBody>
      </p:sp>
      <p:sp>
        <p:nvSpPr>
          <p:cNvPr id="87" name="文本框 47"/>
          <p:cNvSpPr txBox="1">
            <a:spLocks noChangeArrowheads="1"/>
          </p:cNvSpPr>
          <p:nvPr/>
        </p:nvSpPr>
        <p:spPr bwMode="auto">
          <a:xfrm>
            <a:off x="1619079" y="3968249"/>
            <a:ext cx="24991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dirty="0">
                <a:latin typeface="微软雅黑" pitchFamily="34" charset="-122"/>
                <a:ea typeface="微软雅黑" pitchFamily="34" charset="-122"/>
              </a:rPr>
              <a:t>请在此处添加文本请在此处添加文本请在此处添加文本请在此处添加</a:t>
            </a:r>
          </a:p>
        </p:txBody>
      </p:sp>
      <p:sp>
        <p:nvSpPr>
          <p:cNvPr id="88" name="文本框 47"/>
          <p:cNvSpPr txBox="1">
            <a:spLocks noChangeArrowheads="1"/>
          </p:cNvSpPr>
          <p:nvPr/>
        </p:nvSpPr>
        <p:spPr bwMode="auto">
          <a:xfrm>
            <a:off x="4846195" y="3968249"/>
            <a:ext cx="24991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dirty="0">
                <a:latin typeface="微软雅黑" pitchFamily="34" charset="-122"/>
                <a:ea typeface="微软雅黑" pitchFamily="34" charset="-122"/>
              </a:rPr>
              <a:t>请在此处添加文本请在此处添加文本请在此处添加文本请在此处添加</a:t>
            </a:r>
          </a:p>
        </p:txBody>
      </p:sp>
      <p:sp>
        <p:nvSpPr>
          <p:cNvPr id="89" name="文本框 47"/>
          <p:cNvSpPr txBox="1">
            <a:spLocks noChangeArrowheads="1"/>
          </p:cNvSpPr>
          <p:nvPr/>
        </p:nvSpPr>
        <p:spPr bwMode="auto">
          <a:xfrm>
            <a:off x="8073823" y="3990527"/>
            <a:ext cx="24991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dirty="0">
                <a:latin typeface="微软雅黑" pitchFamily="34" charset="-122"/>
                <a:ea typeface="微软雅黑" pitchFamily="34" charset="-122"/>
              </a:rPr>
              <a:t>请在此处添加文本请在此处添加文本请在此处添加文本请在此处添加</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47" name="矩形 46"/>
          <p:cNvSpPr/>
          <p:nvPr/>
        </p:nvSpPr>
        <p:spPr>
          <a:xfrm>
            <a:off x="1" y="2227348"/>
            <a:ext cx="12192000" cy="1430252"/>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5">
            <a:extLst>
              <a:ext uri="{28A0092B-C50C-407E-A947-70E740481C1C}">
                <a14:useLocalDpi xmlns:a14="http://schemas.microsoft.com/office/drawing/2010/main" val="0"/>
              </a:ext>
            </a:extLst>
          </a:blip>
          <a:srcRect l="10962" t="3332" r="11319" b="15084"/>
          <a:stretch>
            <a:fillRect/>
          </a:stretch>
        </p:blipFill>
        <p:spPr>
          <a:xfrm>
            <a:off x="6564412" y="1883442"/>
            <a:ext cx="1988744" cy="3985300"/>
          </a:xfrm>
          <a:prstGeom prst="rect">
            <a:avLst/>
          </a:prstGeom>
        </p:spPr>
      </p:pic>
      <p:sp>
        <p:nvSpPr>
          <p:cNvPr id="49" name="矩形 48"/>
          <p:cNvSpPr/>
          <p:nvPr/>
        </p:nvSpPr>
        <p:spPr>
          <a:xfrm>
            <a:off x="6753358" y="2468871"/>
            <a:ext cx="1610492" cy="286746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5">
            <a:extLst>
              <a:ext uri="{28A0092B-C50C-407E-A947-70E740481C1C}">
                <a14:useLocalDpi xmlns:a14="http://schemas.microsoft.com/office/drawing/2010/main" val="0"/>
              </a:ext>
            </a:extLst>
          </a:blip>
          <a:srcRect l="10962" t="3332" r="11319" b="15084"/>
          <a:stretch>
            <a:fillRect/>
          </a:stretch>
        </p:blipFill>
        <p:spPr>
          <a:xfrm>
            <a:off x="8713966" y="1883442"/>
            <a:ext cx="1988744" cy="3985300"/>
          </a:xfrm>
          <a:prstGeom prst="rect">
            <a:avLst/>
          </a:prstGeom>
        </p:spPr>
      </p:pic>
      <p:sp>
        <p:nvSpPr>
          <p:cNvPr id="51" name="矩形 50"/>
          <p:cNvSpPr/>
          <p:nvPr/>
        </p:nvSpPr>
        <p:spPr>
          <a:xfrm>
            <a:off x="8902912" y="2468871"/>
            <a:ext cx="1610492" cy="2867467"/>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32956" y="2099366"/>
            <a:ext cx="5020926" cy="1600438"/>
          </a:xfrm>
          <a:prstGeom prst="rect">
            <a:avLst/>
          </a:prstGeom>
        </p:spPr>
        <p:txBody>
          <a:bodyPr wrap="none">
            <a:spAutoFit/>
          </a:bodyPr>
          <a:lstStyle/>
          <a:p>
            <a:r>
              <a:rPr lang="en-US" altLang="zh-CN" sz="8000" dirty="0">
                <a:solidFill>
                  <a:schemeClr val="tx1">
                    <a:lumMod val="85000"/>
                    <a:lumOff val="15000"/>
                  </a:schemeClr>
                </a:solidFill>
                <a:effectLst>
                  <a:outerShdw blurRad="50800" dist="25400" dir="2700000" algn="tl" rotWithShape="0">
                    <a:prstClr val="black">
                      <a:alpha val="40000"/>
                    </a:prstClr>
                  </a:outerShdw>
                </a:effectLst>
                <a:latin typeface="Impact" pitchFamily="34" charset="0"/>
              </a:rPr>
              <a:t>   </a:t>
            </a:r>
            <a:r>
              <a:rPr lang="en-US" altLang="zh-CN" sz="4400" dirty="0">
                <a:solidFill>
                  <a:schemeClr val="bg1"/>
                </a:solidFill>
                <a:effectLst>
                  <a:outerShdw blurRad="50800" dist="25400" dir="2700000" algn="tl" rotWithShape="0">
                    <a:prstClr val="black">
                      <a:alpha val="40000"/>
                    </a:prstClr>
                  </a:outerShdw>
                </a:effectLst>
                <a:latin typeface="Impact" pitchFamily="34" charset="0"/>
              </a:rPr>
              <a:t>WE  ARE  CHAMPION</a:t>
            </a:r>
            <a:endParaRPr lang="zh-CN" altLang="en-US" sz="4400" dirty="0">
              <a:solidFill>
                <a:schemeClr val="bg1"/>
              </a:solidFill>
              <a:effectLst>
                <a:outerShdw blurRad="50800" dist="25400" dir="2700000" algn="tl" rotWithShape="0">
                  <a:prstClr val="black">
                    <a:alpha val="40000"/>
                  </a:prstClr>
                </a:outerShdw>
              </a:effectLst>
              <a:latin typeface="Impact" pitchFamily="34" charset="0"/>
            </a:endParaRPr>
          </a:p>
          <a:p>
            <a:r>
              <a:rPr lang="en-US" altLang="zh-CN" dirty="0">
                <a:solidFill>
                  <a:srgbClr val="DA1F28"/>
                </a:solidFill>
                <a:effectLst>
                  <a:outerShdw blurRad="50800" dist="25400" dir="2700000" algn="tl" rotWithShape="0">
                    <a:prstClr val="black">
                      <a:alpha val="40000"/>
                    </a:prstClr>
                  </a:outerShdw>
                </a:effectLst>
                <a:latin typeface="Impact" pitchFamily="34" charset="0"/>
                <a:ea typeface="方正姚体" pitchFamily="2" charset="-122"/>
              </a:rPr>
              <a:t>                      </a:t>
            </a:r>
            <a:endParaRPr lang="zh-CN" altLang="en-US" sz="1600" dirty="0">
              <a:solidFill>
                <a:srgbClr val="DA1F28"/>
              </a:solidFill>
              <a:effectLst>
                <a:outerShdw blurRad="50800" dist="25400" dir="2700000" algn="tl" rotWithShape="0">
                  <a:prstClr val="black">
                    <a:alpha val="40000"/>
                  </a:prstClr>
                </a:outerShdw>
              </a:effectLst>
              <a:latin typeface="Impact" pitchFamily="34" charset="0"/>
              <a:ea typeface="方正姚体" pitchFamily="2" charset="-122"/>
            </a:endParaRPr>
          </a:p>
        </p:txBody>
      </p:sp>
      <p:sp>
        <p:nvSpPr>
          <p:cNvPr id="53" name="椭圆 52"/>
          <p:cNvSpPr/>
          <p:nvPr/>
        </p:nvSpPr>
        <p:spPr>
          <a:xfrm>
            <a:off x="1010183" y="4178348"/>
            <a:ext cx="750365" cy="750365"/>
          </a:xfrm>
          <a:prstGeom prst="ellipse">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10182" y="5388021"/>
            <a:ext cx="750365" cy="750365"/>
          </a:xfrm>
          <a:prstGeom prst="ellipse">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252033" y="5657321"/>
            <a:ext cx="273352" cy="261429"/>
            <a:chOff x="1004888" y="993775"/>
            <a:chExt cx="2438400" cy="2332038"/>
          </a:xfrm>
          <a:solidFill>
            <a:schemeClr val="bg1"/>
          </a:solidFill>
          <a:effectLst/>
        </p:grpSpPr>
        <p:sp>
          <p:nvSpPr>
            <p:cNvPr id="56"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任意多边形 56"/>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nvGrpSpPr>
          <p:cNvPr id="58" name="组合 57"/>
          <p:cNvGrpSpPr/>
          <p:nvPr/>
        </p:nvGrpSpPr>
        <p:grpSpPr>
          <a:xfrm>
            <a:off x="1244905" y="4381515"/>
            <a:ext cx="349205" cy="294313"/>
            <a:chOff x="3526102" y="915987"/>
            <a:chExt cx="560236" cy="472172"/>
          </a:xfrm>
          <a:solidFill>
            <a:schemeClr val="bg1"/>
          </a:solidFill>
          <a:effectLst/>
        </p:grpSpPr>
        <p:sp>
          <p:nvSpPr>
            <p:cNvPr id="59"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Oval 7"/>
            <p:cNvSpPr>
              <a:spLocks noChangeArrowheads="1"/>
            </p:cNvSpPr>
            <p:nvPr/>
          </p:nvSpPr>
          <p:spPr bwMode="auto">
            <a:xfrm>
              <a:off x="358668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Oval 8"/>
            <p:cNvSpPr>
              <a:spLocks noChangeArrowheads="1"/>
            </p:cNvSpPr>
            <p:nvPr/>
          </p:nvSpPr>
          <p:spPr bwMode="auto">
            <a:xfrm>
              <a:off x="3772805" y="1317583"/>
              <a:ext cx="71201" cy="705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90" name="矩形 27"/>
          <p:cNvSpPr>
            <a:spLocks noChangeArrowheads="1"/>
          </p:cNvSpPr>
          <p:nvPr/>
        </p:nvSpPr>
        <p:spPr bwMode="auto">
          <a:xfrm>
            <a:off x="1866594" y="4186172"/>
            <a:ext cx="3242942"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dirty="0">
                <a:latin typeface="微软雅黑" pitchFamily="34" charset="-122"/>
                <a:ea typeface="微软雅黑" pitchFamily="34" charset="-122"/>
              </a:rPr>
              <a:t>请添加你的文字请在这里添加你的文字添加你的文字</a:t>
            </a:r>
          </a:p>
        </p:txBody>
      </p:sp>
      <p:sp>
        <p:nvSpPr>
          <p:cNvPr id="91" name="矩形 27"/>
          <p:cNvSpPr>
            <a:spLocks noChangeArrowheads="1"/>
          </p:cNvSpPr>
          <p:nvPr/>
        </p:nvSpPr>
        <p:spPr bwMode="auto">
          <a:xfrm>
            <a:off x="1860741" y="5429094"/>
            <a:ext cx="3242942"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dirty="0">
                <a:latin typeface="微软雅黑" pitchFamily="34" charset="-122"/>
                <a:ea typeface="微软雅黑" pitchFamily="34" charset="-122"/>
              </a:rPr>
              <a:t>请添加你的文字请在这里添加你的文字添加你的文字</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pSp>
        <p:nvGrpSpPr>
          <p:cNvPr id="23" name="组合 22"/>
          <p:cNvGrpSpPr/>
          <p:nvPr/>
        </p:nvGrpSpPr>
        <p:grpSpPr>
          <a:xfrm>
            <a:off x="2109569" y="1911816"/>
            <a:ext cx="1154775" cy="1647339"/>
            <a:chOff x="1882357" y="2216617"/>
            <a:chExt cx="1154775" cy="1647339"/>
          </a:xfrm>
        </p:grpSpPr>
        <p:sp>
          <p:nvSpPr>
            <p:cNvPr id="24" name="Freeform 57"/>
            <p:cNvSpPr/>
            <p:nvPr/>
          </p:nvSpPr>
          <p:spPr bwMode="auto">
            <a:xfrm>
              <a:off x="1908502" y="2730137"/>
              <a:ext cx="1128630" cy="1133819"/>
            </a:xfrm>
            <a:custGeom>
              <a:avLst/>
              <a:gdLst>
                <a:gd name="T0" fmla="*/ 8 w 38"/>
                <a:gd name="T1" fmla="*/ 0 h 38"/>
                <a:gd name="T2" fmla="*/ 0 w 38"/>
                <a:gd name="T3" fmla="*/ 19 h 38"/>
                <a:gd name="T4" fmla="*/ 19 w 38"/>
                <a:gd name="T5" fmla="*/ 38 h 38"/>
                <a:gd name="T6" fmla="*/ 38 w 38"/>
                <a:gd name="T7" fmla="*/ 19 h 38"/>
                <a:gd name="T8" fmla="*/ 31 w 38"/>
                <a:gd name="T9" fmla="*/ 0 h 38"/>
                <a:gd name="T10" fmla="*/ 8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8" y="0"/>
                  </a:moveTo>
                  <a:cubicBezTo>
                    <a:pt x="4" y="7"/>
                    <a:pt x="0" y="14"/>
                    <a:pt x="0" y="19"/>
                  </a:cubicBezTo>
                  <a:cubicBezTo>
                    <a:pt x="0" y="30"/>
                    <a:pt x="9" y="38"/>
                    <a:pt x="19" y="38"/>
                  </a:cubicBezTo>
                  <a:cubicBezTo>
                    <a:pt x="29" y="38"/>
                    <a:pt x="38" y="30"/>
                    <a:pt x="38" y="19"/>
                  </a:cubicBezTo>
                  <a:cubicBezTo>
                    <a:pt x="38" y="14"/>
                    <a:pt x="35" y="7"/>
                    <a:pt x="31" y="0"/>
                  </a:cubicBezTo>
                  <a:lnTo>
                    <a:pt x="8" y="0"/>
                  </a:lnTo>
                  <a:close/>
                </a:path>
              </a:pathLst>
            </a:custGeom>
            <a:solidFill>
              <a:srgbClr val="29AAE1"/>
            </a:solidFill>
            <a:ln>
              <a:solidFill>
                <a:srgbClr val="29AAE1"/>
              </a:solidFill>
            </a:ln>
          </p:spPr>
          <p:txBody>
            <a:bodyPr vert="horz" wrap="square" lIns="91440" tIns="45720" rIns="91440" bIns="45720" numCol="1" anchor="t" anchorCtr="0" compatLnSpc="1"/>
            <a:lstStyle/>
            <a:p>
              <a:endParaRPr lang="zh-CN" altLang="en-US"/>
            </a:p>
          </p:txBody>
        </p:sp>
        <p:sp>
          <p:nvSpPr>
            <p:cNvPr id="25" name="Freeform 5"/>
            <p:cNvSpPr/>
            <p:nvPr/>
          </p:nvSpPr>
          <p:spPr bwMode="auto">
            <a:xfrm>
              <a:off x="1882357" y="2216617"/>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29AAE1"/>
              </a:solid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4313022" y="1934045"/>
            <a:ext cx="1154775" cy="1647339"/>
            <a:chOff x="3834051" y="2238845"/>
            <a:chExt cx="1154775" cy="1647339"/>
          </a:xfrm>
        </p:grpSpPr>
        <p:sp>
          <p:nvSpPr>
            <p:cNvPr id="27" name="Freeform 65"/>
            <p:cNvSpPr/>
            <p:nvPr/>
          </p:nvSpPr>
          <p:spPr bwMode="auto">
            <a:xfrm>
              <a:off x="3871522" y="2639253"/>
              <a:ext cx="1112541" cy="1243755"/>
            </a:xfrm>
            <a:custGeom>
              <a:avLst/>
              <a:gdLst>
                <a:gd name="T0" fmla="*/ 28 w 38"/>
                <a:gd name="T1" fmla="*/ 0 h 43"/>
                <a:gd name="T2" fmla="*/ 10 w 38"/>
                <a:gd name="T3" fmla="*/ 0 h 43"/>
                <a:gd name="T4" fmla="*/ 0 w 38"/>
                <a:gd name="T5" fmla="*/ 24 h 43"/>
                <a:gd name="T6" fmla="*/ 19 w 38"/>
                <a:gd name="T7" fmla="*/ 43 h 43"/>
                <a:gd name="T8" fmla="*/ 38 w 38"/>
                <a:gd name="T9" fmla="*/ 24 h 43"/>
                <a:gd name="T10" fmla="*/ 28 w 38"/>
                <a:gd name="T11" fmla="*/ 0 h 43"/>
              </a:gdLst>
              <a:ahLst/>
              <a:cxnLst>
                <a:cxn ang="0">
                  <a:pos x="T0" y="T1"/>
                </a:cxn>
                <a:cxn ang="0">
                  <a:pos x="T2" y="T3"/>
                </a:cxn>
                <a:cxn ang="0">
                  <a:pos x="T4" y="T5"/>
                </a:cxn>
                <a:cxn ang="0">
                  <a:pos x="T6" y="T7"/>
                </a:cxn>
                <a:cxn ang="0">
                  <a:pos x="T8" y="T9"/>
                </a:cxn>
                <a:cxn ang="0">
                  <a:pos x="T10" y="T11"/>
                </a:cxn>
              </a:cxnLst>
              <a:rect l="0" t="0" r="r" b="b"/>
              <a:pathLst>
                <a:path w="38" h="43">
                  <a:moveTo>
                    <a:pt x="28" y="0"/>
                  </a:moveTo>
                  <a:cubicBezTo>
                    <a:pt x="10" y="0"/>
                    <a:pt x="10" y="0"/>
                    <a:pt x="10" y="0"/>
                  </a:cubicBezTo>
                  <a:cubicBezTo>
                    <a:pt x="5" y="8"/>
                    <a:pt x="0" y="18"/>
                    <a:pt x="0" y="24"/>
                  </a:cubicBezTo>
                  <a:cubicBezTo>
                    <a:pt x="0" y="34"/>
                    <a:pt x="8" y="43"/>
                    <a:pt x="19" y="43"/>
                  </a:cubicBezTo>
                  <a:cubicBezTo>
                    <a:pt x="29" y="43"/>
                    <a:pt x="38" y="34"/>
                    <a:pt x="38" y="24"/>
                  </a:cubicBezTo>
                  <a:cubicBezTo>
                    <a:pt x="38" y="18"/>
                    <a:pt x="33" y="8"/>
                    <a:pt x="28" y="0"/>
                  </a:cubicBezTo>
                  <a:close/>
                </a:path>
              </a:pathLst>
            </a:custGeom>
            <a:solidFill>
              <a:srgbClr val="29AAE1"/>
            </a:solidFill>
            <a:ln>
              <a:solidFill>
                <a:srgbClr val="29AAE1"/>
              </a:solidFill>
            </a:ln>
          </p:spPr>
          <p:txBody>
            <a:bodyPr vert="horz" wrap="square" lIns="91440" tIns="45720" rIns="91440" bIns="45720" numCol="1" anchor="t" anchorCtr="0" compatLnSpc="1"/>
            <a:lstStyle/>
            <a:p>
              <a:endParaRPr lang="zh-CN" altLang="en-US"/>
            </a:p>
          </p:txBody>
        </p:sp>
        <p:sp>
          <p:nvSpPr>
            <p:cNvPr id="28" name="Freeform 5"/>
            <p:cNvSpPr/>
            <p:nvPr/>
          </p:nvSpPr>
          <p:spPr bwMode="auto">
            <a:xfrm>
              <a:off x="383405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29AAE1"/>
              </a:solidFill>
            </a:ln>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6580297" y="1930869"/>
            <a:ext cx="1154775" cy="1647339"/>
            <a:chOff x="5752401" y="2238845"/>
            <a:chExt cx="1154775" cy="1647339"/>
          </a:xfrm>
        </p:grpSpPr>
        <p:sp>
          <p:nvSpPr>
            <p:cNvPr id="30" name="Freeform 61"/>
            <p:cNvSpPr/>
            <p:nvPr/>
          </p:nvSpPr>
          <p:spPr bwMode="auto">
            <a:xfrm>
              <a:off x="5793301" y="2959100"/>
              <a:ext cx="1106861" cy="923908"/>
            </a:xfrm>
            <a:custGeom>
              <a:avLst/>
              <a:gdLst>
                <a:gd name="T0" fmla="*/ 3 w 38"/>
                <a:gd name="T1" fmla="*/ 0 h 31"/>
                <a:gd name="T2" fmla="*/ 0 w 38"/>
                <a:gd name="T3" fmla="*/ 12 h 31"/>
                <a:gd name="T4" fmla="*/ 19 w 38"/>
                <a:gd name="T5" fmla="*/ 31 h 31"/>
                <a:gd name="T6" fmla="*/ 38 w 38"/>
                <a:gd name="T7" fmla="*/ 12 h 31"/>
                <a:gd name="T8" fmla="*/ 34 w 38"/>
                <a:gd name="T9" fmla="*/ 0 h 31"/>
                <a:gd name="T10" fmla="*/ 3 w 38"/>
                <a:gd name="T11" fmla="*/ 0 h 31"/>
              </a:gdLst>
              <a:ahLst/>
              <a:cxnLst>
                <a:cxn ang="0">
                  <a:pos x="T0" y="T1"/>
                </a:cxn>
                <a:cxn ang="0">
                  <a:pos x="T2" y="T3"/>
                </a:cxn>
                <a:cxn ang="0">
                  <a:pos x="T4" y="T5"/>
                </a:cxn>
                <a:cxn ang="0">
                  <a:pos x="T6" y="T7"/>
                </a:cxn>
                <a:cxn ang="0">
                  <a:pos x="T8" y="T9"/>
                </a:cxn>
                <a:cxn ang="0">
                  <a:pos x="T10" y="T11"/>
                </a:cxn>
              </a:cxnLst>
              <a:rect l="0" t="0" r="r" b="b"/>
              <a:pathLst>
                <a:path w="38" h="31">
                  <a:moveTo>
                    <a:pt x="3" y="0"/>
                  </a:moveTo>
                  <a:cubicBezTo>
                    <a:pt x="1" y="5"/>
                    <a:pt x="0" y="9"/>
                    <a:pt x="0" y="12"/>
                  </a:cubicBezTo>
                  <a:cubicBezTo>
                    <a:pt x="0" y="23"/>
                    <a:pt x="8" y="31"/>
                    <a:pt x="19" y="31"/>
                  </a:cubicBezTo>
                  <a:cubicBezTo>
                    <a:pt x="29" y="31"/>
                    <a:pt x="38" y="23"/>
                    <a:pt x="38" y="12"/>
                  </a:cubicBezTo>
                  <a:cubicBezTo>
                    <a:pt x="38" y="9"/>
                    <a:pt x="36" y="5"/>
                    <a:pt x="34" y="0"/>
                  </a:cubicBezTo>
                  <a:lnTo>
                    <a:pt x="3" y="0"/>
                  </a:lnTo>
                  <a:close/>
                </a:path>
              </a:pathLst>
            </a:custGeom>
            <a:solidFill>
              <a:srgbClr val="29AAE1"/>
            </a:solidFill>
            <a:ln>
              <a:solidFill>
                <a:srgbClr val="29AAE1"/>
              </a:solidFill>
            </a:ln>
          </p:spPr>
          <p:txBody>
            <a:bodyPr vert="horz" wrap="square" lIns="91440" tIns="45720" rIns="91440" bIns="45720" numCol="1" anchor="t" anchorCtr="0" compatLnSpc="1"/>
            <a:lstStyle/>
            <a:p>
              <a:endParaRPr lang="zh-CN" altLang="en-US"/>
            </a:p>
          </p:txBody>
        </p:sp>
        <p:sp>
          <p:nvSpPr>
            <p:cNvPr id="31" name="Freeform 5"/>
            <p:cNvSpPr/>
            <p:nvPr/>
          </p:nvSpPr>
          <p:spPr bwMode="auto">
            <a:xfrm>
              <a:off x="575240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29AAE1"/>
              </a:solid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8847572" y="1911816"/>
            <a:ext cx="1154775" cy="1647340"/>
            <a:chOff x="7428801" y="2216616"/>
            <a:chExt cx="1154775" cy="1647340"/>
          </a:xfrm>
        </p:grpSpPr>
        <p:sp>
          <p:nvSpPr>
            <p:cNvPr id="36" name="Freeform 69"/>
            <p:cNvSpPr/>
            <p:nvPr/>
          </p:nvSpPr>
          <p:spPr bwMode="auto">
            <a:xfrm>
              <a:off x="7456913" y="3095626"/>
              <a:ext cx="1116982" cy="768330"/>
            </a:xfrm>
            <a:custGeom>
              <a:avLst/>
              <a:gdLst>
                <a:gd name="T0" fmla="*/ 1 w 38"/>
                <a:gd name="T1" fmla="*/ 0 h 25"/>
                <a:gd name="T2" fmla="*/ 0 w 38"/>
                <a:gd name="T3" fmla="*/ 6 h 25"/>
                <a:gd name="T4" fmla="*/ 19 w 38"/>
                <a:gd name="T5" fmla="*/ 25 h 25"/>
                <a:gd name="T6" fmla="*/ 38 w 38"/>
                <a:gd name="T7" fmla="*/ 6 h 25"/>
                <a:gd name="T8" fmla="*/ 36 w 38"/>
                <a:gd name="T9" fmla="*/ 0 h 25"/>
                <a:gd name="T10" fmla="*/ 1 w 38"/>
                <a:gd name="T11" fmla="*/ 0 h 25"/>
              </a:gdLst>
              <a:ahLst/>
              <a:cxnLst>
                <a:cxn ang="0">
                  <a:pos x="T0" y="T1"/>
                </a:cxn>
                <a:cxn ang="0">
                  <a:pos x="T2" y="T3"/>
                </a:cxn>
                <a:cxn ang="0">
                  <a:pos x="T4" y="T5"/>
                </a:cxn>
                <a:cxn ang="0">
                  <a:pos x="T6" y="T7"/>
                </a:cxn>
                <a:cxn ang="0">
                  <a:pos x="T8" y="T9"/>
                </a:cxn>
                <a:cxn ang="0">
                  <a:pos x="T10" y="T11"/>
                </a:cxn>
              </a:cxnLst>
              <a:rect l="0" t="0" r="r" b="b"/>
              <a:pathLst>
                <a:path w="38" h="25">
                  <a:moveTo>
                    <a:pt x="1" y="0"/>
                  </a:moveTo>
                  <a:cubicBezTo>
                    <a:pt x="0" y="2"/>
                    <a:pt x="0" y="5"/>
                    <a:pt x="0" y="6"/>
                  </a:cubicBezTo>
                  <a:cubicBezTo>
                    <a:pt x="0" y="17"/>
                    <a:pt x="8" y="25"/>
                    <a:pt x="19" y="25"/>
                  </a:cubicBezTo>
                  <a:cubicBezTo>
                    <a:pt x="29" y="25"/>
                    <a:pt x="38" y="17"/>
                    <a:pt x="38" y="6"/>
                  </a:cubicBezTo>
                  <a:cubicBezTo>
                    <a:pt x="38" y="5"/>
                    <a:pt x="37" y="2"/>
                    <a:pt x="36" y="0"/>
                  </a:cubicBezTo>
                  <a:lnTo>
                    <a:pt x="1" y="0"/>
                  </a:lnTo>
                  <a:close/>
                </a:path>
              </a:pathLst>
            </a:custGeom>
            <a:solidFill>
              <a:srgbClr val="29AAE1"/>
            </a:solidFill>
            <a:ln>
              <a:noFill/>
            </a:ln>
          </p:spPr>
          <p:txBody>
            <a:bodyPr vert="horz" wrap="square" lIns="91440" tIns="45720" rIns="91440" bIns="45720" numCol="1" anchor="t" anchorCtr="0" compatLnSpc="1"/>
            <a:lstStyle/>
            <a:p>
              <a:endParaRPr lang="zh-CN" altLang="en-US"/>
            </a:p>
          </p:txBody>
        </p:sp>
        <p:sp>
          <p:nvSpPr>
            <p:cNvPr id="37" name="Freeform 5"/>
            <p:cNvSpPr/>
            <p:nvPr/>
          </p:nvSpPr>
          <p:spPr bwMode="auto">
            <a:xfrm>
              <a:off x="7428801" y="2216616"/>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29AAE1"/>
              </a:solidFill>
            </a:ln>
          </p:spPr>
          <p:txBody>
            <a:bodyPr vert="horz" wrap="square" lIns="91440" tIns="45720" rIns="91440" bIns="45720" numCol="1" anchor="t" anchorCtr="0" compatLnSpc="1"/>
            <a:lstStyle/>
            <a:p>
              <a:endParaRPr lang="zh-CN" altLang="en-US"/>
            </a:p>
          </p:txBody>
        </p:sp>
      </p:grpSp>
      <p:sp>
        <p:nvSpPr>
          <p:cNvPr id="38" name="文本框 37"/>
          <p:cNvSpPr txBox="1"/>
          <p:nvPr/>
        </p:nvSpPr>
        <p:spPr>
          <a:xfrm>
            <a:off x="2397623" y="2735485"/>
            <a:ext cx="761999" cy="584775"/>
          </a:xfrm>
          <a:prstGeom prst="rect">
            <a:avLst/>
          </a:prstGeom>
          <a:noFill/>
        </p:spPr>
        <p:txBody>
          <a:bodyPr wrap="square" rtlCol="0">
            <a:spAutoFit/>
          </a:bodyPr>
          <a:lstStyle/>
          <a:p>
            <a:r>
              <a:rPr lang="en-US" altLang="zh-CN" sz="3200" dirty="0">
                <a:solidFill>
                  <a:schemeClr val="bg1"/>
                </a:solidFill>
                <a:latin typeface="Impact" pitchFamily="34" charset="0"/>
              </a:rPr>
              <a:t>01</a:t>
            </a:r>
            <a:endParaRPr lang="zh-CN" altLang="en-US" sz="3200" dirty="0">
              <a:solidFill>
                <a:schemeClr val="bg1"/>
              </a:solidFill>
              <a:latin typeface="Impact" pitchFamily="34" charset="0"/>
            </a:endParaRPr>
          </a:p>
        </p:txBody>
      </p:sp>
      <p:sp>
        <p:nvSpPr>
          <p:cNvPr id="39" name="文本框 38"/>
          <p:cNvSpPr txBox="1"/>
          <p:nvPr/>
        </p:nvSpPr>
        <p:spPr>
          <a:xfrm>
            <a:off x="4550310" y="2735484"/>
            <a:ext cx="761999" cy="584775"/>
          </a:xfrm>
          <a:prstGeom prst="rect">
            <a:avLst/>
          </a:prstGeom>
          <a:noFill/>
        </p:spPr>
        <p:txBody>
          <a:bodyPr wrap="square" rtlCol="0">
            <a:spAutoFit/>
          </a:bodyPr>
          <a:lstStyle/>
          <a:p>
            <a:r>
              <a:rPr lang="en-US" altLang="zh-CN" sz="3200" dirty="0">
                <a:solidFill>
                  <a:schemeClr val="bg1"/>
                </a:solidFill>
                <a:latin typeface="Impact" pitchFamily="34" charset="0"/>
              </a:rPr>
              <a:t>02</a:t>
            </a:r>
            <a:endParaRPr lang="zh-CN" altLang="en-US" sz="3200" dirty="0">
              <a:solidFill>
                <a:schemeClr val="bg1"/>
              </a:solidFill>
              <a:latin typeface="Impact" pitchFamily="34" charset="0"/>
            </a:endParaRPr>
          </a:p>
        </p:txBody>
      </p:sp>
      <p:sp>
        <p:nvSpPr>
          <p:cNvPr id="40" name="文本框 39"/>
          <p:cNvSpPr txBox="1"/>
          <p:nvPr/>
        </p:nvSpPr>
        <p:spPr>
          <a:xfrm>
            <a:off x="6898313" y="2788957"/>
            <a:ext cx="761999" cy="584775"/>
          </a:xfrm>
          <a:prstGeom prst="rect">
            <a:avLst/>
          </a:prstGeom>
          <a:noFill/>
        </p:spPr>
        <p:txBody>
          <a:bodyPr wrap="square" rtlCol="0">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sp>
        <p:nvSpPr>
          <p:cNvPr id="41" name="文本框 40"/>
          <p:cNvSpPr txBox="1"/>
          <p:nvPr/>
        </p:nvSpPr>
        <p:spPr>
          <a:xfrm>
            <a:off x="9158097" y="2788957"/>
            <a:ext cx="761999" cy="584775"/>
          </a:xfrm>
          <a:prstGeom prst="rect">
            <a:avLst/>
          </a:prstGeom>
          <a:noFill/>
        </p:spPr>
        <p:txBody>
          <a:bodyPr wrap="square" rtlCol="0">
            <a:spAutoFit/>
          </a:bodyPr>
          <a:lstStyle/>
          <a:p>
            <a:r>
              <a:rPr lang="en-US" altLang="zh-CN" sz="3200" dirty="0">
                <a:solidFill>
                  <a:schemeClr val="bg1"/>
                </a:solidFill>
                <a:latin typeface="Impact" pitchFamily="34" charset="0"/>
              </a:rPr>
              <a:t>04</a:t>
            </a:r>
            <a:endParaRPr lang="zh-CN" altLang="en-US" sz="3200" dirty="0">
              <a:solidFill>
                <a:schemeClr val="bg1"/>
              </a:solidFill>
              <a:latin typeface="Impact" pitchFamily="34" charset="0"/>
            </a:endParaRPr>
          </a:p>
        </p:txBody>
      </p:sp>
      <p:sp>
        <p:nvSpPr>
          <p:cNvPr id="42" name="矩形 32"/>
          <p:cNvSpPr>
            <a:spLocks noChangeArrowheads="1"/>
          </p:cNvSpPr>
          <p:nvPr/>
        </p:nvSpPr>
        <p:spPr bwMode="auto">
          <a:xfrm>
            <a:off x="1876924" y="4164188"/>
            <a:ext cx="1620063"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dirty="0">
                <a:latin typeface="微软雅黑" pitchFamily="34" charset="-122"/>
                <a:ea typeface="微软雅黑" pitchFamily="34" charset="-122"/>
              </a:rPr>
              <a:t>请添加你的文字请在添加你的文字</a:t>
            </a:r>
          </a:p>
          <a:p>
            <a:pPr algn="ctr">
              <a:lnSpc>
                <a:spcPct val="120000"/>
              </a:lnSpc>
              <a:spcBef>
                <a:spcPct val="0"/>
              </a:spcBef>
              <a:buFontTx/>
              <a:buNone/>
            </a:pPr>
            <a:endParaRPr lang="zh-CN" altLang="en-US" sz="1800" dirty="0">
              <a:latin typeface="微软雅黑" pitchFamily="34" charset="-122"/>
              <a:ea typeface="微软雅黑" pitchFamily="34" charset="-122"/>
            </a:endParaRPr>
          </a:p>
        </p:txBody>
      </p:sp>
      <p:sp>
        <p:nvSpPr>
          <p:cNvPr id="43" name="矩形 32"/>
          <p:cNvSpPr>
            <a:spLocks noChangeArrowheads="1"/>
          </p:cNvSpPr>
          <p:nvPr/>
        </p:nvSpPr>
        <p:spPr bwMode="auto">
          <a:xfrm>
            <a:off x="4080377" y="4164188"/>
            <a:ext cx="1620063"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dirty="0">
                <a:latin typeface="微软雅黑" pitchFamily="34" charset="-122"/>
                <a:ea typeface="微软雅黑" pitchFamily="34" charset="-122"/>
              </a:rPr>
              <a:t>请添加你的文字请在添加你的文字</a:t>
            </a:r>
          </a:p>
          <a:p>
            <a:pPr algn="ctr">
              <a:lnSpc>
                <a:spcPct val="120000"/>
              </a:lnSpc>
              <a:spcBef>
                <a:spcPct val="0"/>
              </a:spcBef>
              <a:buFontTx/>
              <a:buNone/>
            </a:pPr>
            <a:endParaRPr lang="zh-CN" altLang="en-US" sz="1800" dirty="0">
              <a:latin typeface="微软雅黑" pitchFamily="34" charset="-122"/>
              <a:ea typeface="微软雅黑" pitchFamily="34" charset="-122"/>
            </a:endParaRPr>
          </a:p>
        </p:txBody>
      </p:sp>
      <p:sp>
        <p:nvSpPr>
          <p:cNvPr id="44" name="矩形 32"/>
          <p:cNvSpPr>
            <a:spLocks noChangeArrowheads="1"/>
          </p:cNvSpPr>
          <p:nvPr/>
        </p:nvSpPr>
        <p:spPr bwMode="auto">
          <a:xfrm>
            <a:off x="6364595" y="4164188"/>
            <a:ext cx="1620063"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dirty="0">
                <a:latin typeface="微软雅黑" pitchFamily="34" charset="-122"/>
                <a:ea typeface="微软雅黑" pitchFamily="34" charset="-122"/>
              </a:rPr>
              <a:t>请添加你的文字请在添加你的文字</a:t>
            </a:r>
          </a:p>
          <a:p>
            <a:pPr algn="ctr">
              <a:lnSpc>
                <a:spcPct val="120000"/>
              </a:lnSpc>
              <a:spcBef>
                <a:spcPct val="0"/>
              </a:spcBef>
              <a:buFontTx/>
              <a:buNone/>
            </a:pPr>
            <a:endParaRPr lang="zh-CN" altLang="en-US" sz="1800" dirty="0">
              <a:latin typeface="微软雅黑" pitchFamily="34" charset="-122"/>
              <a:ea typeface="微软雅黑" pitchFamily="34" charset="-122"/>
            </a:endParaRPr>
          </a:p>
        </p:txBody>
      </p:sp>
      <p:sp>
        <p:nvSpPr>
          <p:cNvPr id="45" name="矩形 32"/>
          <p:cNvSpPr>
            <a:spLocks noChangeArrowheads="1"/>
          </p:cNvSpPr>
          <p:nvPr/>
        </p:nvSpPr>
        <p:spPr bwMode="auto">
          <a:xfrm>
            <a:off x="8624143" y="4164188"/>
            <a:ext cx="1620063" cy="97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dirty="0">
                <a:latin typeface="微软雅黑" pitchFamily="34" charset="-122"/>
                <a:ea typeface="微软雅黑" pitchFamily="34" charset="-122"/>
              </a:rPr>
              <a:t>请添加你的文字请在添加你的文字</a:t>
            </a:r>
          </a:p>
          <a:p>
            <a:pPr algn="ctr">
              <a:lnSpc>
                <a:spcPct val="120000"/>
              </a:lnSpc>
              <a:spcBef>
                <a:spcPct val="0"/>
              </a:spcBef>
              <a:buFontTx/>
              <a:buNone/>
            </a:pPr>
            <a:endParaRPr lang="zh-CN" altLang="en-US" sz="1800" dirty="0">
              <a:latin typeface="微软雅黑" pitchFamily="34" charset="-122"/>
              <a:ea typeface="微软雅黑" pitchFamily="34" charset="-122"/>
            </a:endParaRPr>
          </a:p>
        </p:txBody>
      </p:sp>
      <p:sp>
        <p:nvSpPr>
          <p:cNvPr id="46" name="文本框 45"/>
          <p:cNvSpPr txBox="1"/>
          <p:nvPr/>
        </p:nvSpPr>
        <p:spPr>
          <a:xfrm>
            <a:off x="2175769" y="3728730"/>
            <a:ext cx="122638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63" name="文本框 62"/>
          <p:cNvSpPr txBox="1"/>
          <p:nvPr/>
        </p:nvSpPr>
        <p:spPr>
          <a:xfrm>
            <a:off x="4313022" y="3705699"/>
            <a:ext cx="122638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64" name="文本框 63"/>
          <p:cNvSpPr txBox="1"/>
          <p:nvPr/>
        </p:nvSpPr>
        <p:spPr>
          <a:xfrm>
            <a:off x="6634383" y="3728730"/>
            <a:ext cx="122638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65" name="文本框 64"/>
          <p:cNvSpPr txBox="1"/>
          <p:nvPr/>
        </p:nvSpPr>
        <p:spPr>
          <a:xfrm>
            <a:off x="8912021" y="3728729"/>
            <a:ext cx="122638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529987" y="1407886"/>
            <a:ext cx="4456425" cy="4332513"/>
          </a:xfrm>
          <a:prstGeom prst="rect">
            <a:avLst/>
          </a:prstGeom>
        </p:spPr>
      </p:pic>
      <p:pic>
        <p:nvPicPr>
          <p:cNvPr id="8" name="图片 7"/>
          <p:cNvPicPr>
            <a:picLocks noChangeAspect="1"/>
          </p:cNvPicPr>
          <p:nvPr/>
        </p:nvPicPr>
        <p:blipFill>
          <a:blip r:embed="rId4"/>
          <a:stretch>
            <a:fillRect/>
          </a:stretch>
        </p:blipFill>
        <p:spPr>
          <a:xfrm>
            <a:off x="5413828" y="4684654"/>
            <a:ext cx="3657601" cy="1235811"/>
          </a:xfrm>
          <a:prstGeom prst="rect">
            <a:avLst/>
          </a:prstGeom>
        </p:spPr>
      </p:pic>
      <p:pic>
        <p:nvPicPr>
          <p:cNvPr id="9" name="图片 8"/>
          <p:cNvPicPr>
            <a:picLocks noChangeAspect="1"/>
          </p:cNvPicPr>
          <p:nvPr/>
        </p:nvPicPr>
        <p:blipFill>
          <a:blip r:embed="rId5"/>
          <a:stretch>
            <a:fillRect/>
          </a:stretch>
        </p:blipFill>
        <p:spPr>
          <a:xfrm>
            <a:off x="9474511" y="3394077"/>
            <a:ext cx="2002520" cy="1290577"/>
          </a:xfrm>
          <a:prstGeom prst="rect">
            <a:avLst/>
          </a:prstGeom>
        </p:spPr>
      </p:pic>
      <p:sp>
        <p:nvSpPr>
          <p:cNvPr id="10" name="文本框 9"/>
          <p:cNvSpPr txBox="1"/>
          <p:nvPr/>
        </p:nvSpPr>
        <p:spPr>
          <a:xfrm>
            <a:off x="5502479" y="1643105"/>
            <a:ext cx="5661396" cy="1015663"/>
          </a:xfrm>
          <a:prstGeom prst="rect">
            <a:avLst/>
          </a:prstGeom>
          <a:noFill/>
        </p:spPr>
        <p:txBody>
          <a:bodyPr wrap="square" rtlCol="0">
            <a:spAutoFit/>
          </a:bodyPr>
          <a:lstStyle/>
          <a:p>
            <a:r>
              <a:rPr lang="zh-CN" altLang="en-US" sz="6000" dirty="0">
                <a:solidFill>
                  <a:srgbClr val="29AAE1"/>
                </a:solidFill>
                <a:latin typeface="方正兰亭粗黑简体" panose="02000000000000000000" pitchFamily="2" charset="-122"/>
                <a:ea typeface="方正兰亭粗黑简体" panose="02000000000000000000" pitchFamily="2" charset="-122"/>
              </a:rPr>
              <a:t>感谢导师的倾听</a:t>
            </a:r>
          </a:p>
        </p:txBody>
      </p:sp>
      <p:sp>
        <p:nvSpPr>
          <p:cNvPr id="14" name="文本框 13"/>
          <p:cNvSpPr txBox="1"/>
          <p:nvPr/>
        </p:nvSpPr>
        <p:spPr>
          <a:xfrm>
            <a:off x="6894286" y="2838006"/>
            <a:ext cx="2728686" cy="417830"/>
          </a:xfrm>
          <a:prstGeom prst="rect">
            <a:avLst/>
          </a:prstGeom>
          <a:noFill/>
        </p:spPr>
        <p:txBody>
          <a:bodyPr wrap="square" rtlCol="0">
            <a:spAutoFit/>
          </a:bodyPr>
          <a:lstStyle/>
          <a:p>
            <a:r>
              <a:rPr lang="zh-CN" altLang="en-US" sz="2000" dirty="0">
                <a:latin typeface="微软雅黑" pitchFamily="34" charset="-122"/>
                <a:ea typeface="微软雅黑" pitchFamily="34" charset="-122"/>
              </a:rPr>
              <a:t>指导老师：</a:t>
            </a:r>
            <a:r>
              <a:rPr lang="en-US" altLang="zh-CN" sz="2000" dirty="0">
                <a:latin typeface="微软雅黑" pitchFamily="34" charset="-122"/>
                <a:ea typeface="微软雅黑" pitchFamily="34" charset="-122"/>
              </a:rPr>
              <a:t>xxxxxxx</a:t>
            </a:r>
          </a:p>
        </p:txBody>
      </p:sp>
      <p:sp>
        <p:nvSpPr>
          <p:cNvPr id="15" name="文本框 14"/>
          <p:cNvSpPr txBox="1"/>
          <p:nvPr/>
        </p:nvSpPr>
        <p:spPr>
          <a:xfrm>
            <a:off x="6894286" y="3469277"/>
            <a:ext cx="2728686" cy="417830"/>
          </a:xfrm>
          <a:prstGeom prst="rect">
            <a:avLst/>
          </a:prstGeom>
          <a:noFill/>
        </p:spPr>
        <p:txBody>
          <a:bodyPr wrap="square" rtlCol="0">
            <a:spAutoFit/>
          </a:bodyPr>
          <a:lstStyle/>
          <a:p>
            <a:r>
              <a:rPr lang="zh-CN" altLang="en-US" sz="2000" dirty="0">
                <a:latin typeface="微软雅黑" pitchFamily="34" charset="-122"/>
                <a:ea typeface="微软雅黑" pitchFamily="34" charset="-122"/>
              </a:rPr>
              <a:t>答辩学生：</a:t>
            </a:r>
            <a:r>
              <a:rPr lang="en-US" altLang="zh-CN" sz="2000" dirty="0">
                <a:latin typeface="微软雅黑" pitchFamily="34" charset="-122"/>
                <a:ea typeface="微软雅黑" pitchFamily="34" charset="-122"/>
              </a:rPr>
              <a:t>xxxxxxxx</a:t>
            </a:r>
          </a:p>
        </p:txBody>
      </p:sp>
      <p:grpSp>
        <p:nvGrpSpPr>
          <p:cNvPr id="16" name="组合 12"/>
          <p:cNvGrpSpPr/>
          <p:nvPr/>
        </p:nvGrpSpPr>
        <p:grpSpPr bwMode="auto">
          <a:xfrm>
            <a:off x="6324600" y="2838006"/>
            <a:ext cx="411843" cy="411843"/>
            <a:chOff x="5986" y="18339"/>
            <a:chExt cx="600" cy="600"/>
          </a:xfrm>
        </p:grpSpPr>
        <p:sp>
          <p:nvSpPr>
            <p:cNvPr id="17" name="椭圆 74"/>
            <p:cNvSpPr>
              <a:spLocks noChangeArrowheads="1"/>
            </p:cNvSpPr>
            <p:nvPr/>
          </p:nvSpPr>
          <p:spPr bwMode="auto">
            <a:xfrm>
              <a:off x="5986" y="18339"/>
              <a:ext cx="600" cy="600"/>
            </a:xfrm>
            <a:prstGeom prst="ellipse">
              <a:avLst/>
            </a:prstGeom>
            <a:solidFill>
              <a:srgbClr val="29AAE1"/>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endParaRPr lang="zh-CN" altLang="en-US"/>
            </a:p>
          </p:txBody>
        </p:sp>
        <p:sp>
          <p:nvSpPr>
            <p:cNvPr id="18" name="Freeform 5"/>
            <p:cNvSpPr>
              <a:spLocks noEditPoints="1" noChangeArrowheads="1"/>
            </p:cNvSpPr>
            <p:nvPr/>
          </p:nvSpPr>
          <p:spPr bwMode="auto">
            <a:xfrm flipH="1">
              <a:off x="6074" y="18513"/>
              <a:ext cx="425" cy="280"/>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327"/>
                  </a:lnTo>
                  <a:lnTo>
                    <a:pt x="25" y="331"/>
                  </a:lnTo>
                  <a:lnTo>
                    <a:pt x="21" y="338"/>
                  </a:lnTo>
                  <a:lnTo>
                    <a:pt x="17" y="346"/>
                  </a:lnTo>
                  <a:lnTo>
                    <a:pt x="17" y="354"/>
                  </a:lnTo>
                  <a:lnTo>
                    <a:pt x="17" y="363"/>
                  </a:lnTo>
                  <a:lnTo>
                    <a:pt x="19" y="369"/>
                  </a:lnTo>
                  <a:lnTo>
                    <a:pt x="23" y="375"/>
                  </a:lnTo>
                  <a:lnTo>
                    <a:pt x="27" y="379"/>
                  </a:lnTo>
                  <a:lnTo>
                    <a:pt x="32" y="384"/>
                  </a:lnTo>
                  <a:lnTo>
                    <a:pt x="38" y="388"/>
                  </a:lnTo>
                  <a:lnTo>
                    <a:pt x="44" y="388"/>
                  </a:lnTo>
                  <a:lnTo>
                    <a:pt x="50" y="390"/>
                  </a:lnTo>
                  <a:lnTo>
                    <a:pt x="57" y="388"/>
                  </a:lnTo>
                  <a:lnTo>
                    <a:pt x="63" y="388"/>
                  </a:lnTo>
                  <a:lnTo>
                    <a:pt x="69" y="384"/>
                  </a:lnTo>
                  <a:lnTo>
                    <a:pt x="76" y="379"/>
                  </a:lnTo>
                  <a:lnTo>
                    <a:pt x="80" y="375"/>
                  </a:lnTo>
                  <a:lnTo>
                    <a:pt x="82" y="369"/>
                  </a:lnTo>
                  <a:lnTo>
                    <a:pt x="84" y="363"/>
                  </a:lnTo>
                  <a:lnTo>
                    <a:pt x="84" y="354"/>
                  </a:lnTo>
                  <a:lnTo>
                    <a:pt x="84" y="346"/>
                  </a:lnTo>
                  <a:lnTo>
                    <a:pt x="80" y="338"/>
                  </a:lnTo>
                  <a:lnTo>
                    <a:pt x="76" y="331"/>
                  </a:lnTo>
                  <a:lnTo>
                    <a:pt x="67" y="325"/>
                  </a:lnTo>
                  <a:lnTo>
                    <a:pt x="67" y="164"/>
                  </a:lnTo>
                  <a:lnTo>
                    <a:pt x="516" y="229"/>
                  </a:lnTo>
                  <a:lnTo>
                    <a:pt x="962" y="159"/>
                  </a:lnTo>
                  <a:lnTo>
                    <a:pt x="962" y="71"/>
                  </a:lnTo>
                  <a:close/>
                  <a:moveTo>
                    <a:pt x="78" y="402"/>
                  </a:moveTo>
                  <a:lnTo>
                    <a:pt x="78" y="402"/>
                  </a:lnTo>
                  <a:lnTo>
                    <a:pt x="65" y="407"/>
                  </a:lnTo>
                  <a:lnTo>
                    <a:pt x="50" y="409"/>
                  </a:lnTo>
                  <a:lnTo>
                    <a:pt x="38" y="407"/>
                  </a:lnTo>
                  <a:lnTo>
                    <a:pt x="25" y="402"/>
                  </a:lnTo>
                  <a:lnTo>
                    <a:pt x="0" y="555"/>
                  </a:lnTo>
                  <a:lnTo>
                    <a:pt x="17" y="562"/>
                  </a:lnTo>
                  <a:lnTo>
                    <a:pt x="23" y="545"/>
                  </a:lnTo>
                  <a:lnTo>
                    <a:pt x="25" y="564"/>
                  </a:lnTo>
                  <a:lnTo>
                    <a:pt x="40" y="566"/>
                  </a:lnTo>
                  <a:lnTo>
                    <a:pt x="55" y="566"/>
                  </a:lnTo>
                  <a:lnTo>
                    <a:pt x="61" y="549"/>
                  </a:lnTo>
                  <a:lnTo>
                    <a:pt x="67" y="566"/>
                  </a:lnTo>
                  <a:lnTo>
                    <a:pt x="71" y="564"/>
                  </a:lnTo>
                  <a:lnTo>
                    <a:pt x="76" y="495"/>
                  </a:lnTo>
                  <a:lnTo>
                    <a:pt x="86" y="560"/>
                  </a:lnTo>
                  <a:lnTo>
                    <a:pt x="99" y="555"/>
                  </a:lnTo>
                  <a:lnTo>
                    <a:pt x="78" y="402"/>
                  </a:lnTo>
                  <a:close/>
                  <a:moveTo>
                    <a:pt x="176" y="555"/>
                  </a:moveTo>
                  <a:lnTo>
                    <a:pt x="176" y="220"/>
                  </a:lnTo>
                  <a:lnTo>
                    <a:pt x="516" y="268"/>
                  </a:lnTo>
                  <a:lnTo>
                    <a:pt x="838" y="218"/>
                  </a:lnTo>
                  <a:lnTo>
                    <a:pt x="838" y="553"/>
                  </a:lnTo>
                  <a:lnTo>
                    <a:pt x="796" y="553"/>
                  </a:lnTo>
                  <a:lnTo>
                    <a:pt x="757" y="557"/>
                  </a:lnTo>
                  <a:lnTo>
                    <a:pt x="715" y="564"/>
                  </a:lnTo>
                  <a:lnTo>
                    <a:pt x="673" y="572"/>
                  </a:lnTo>
                  <a:lnTo>
                    <a:pt x="631" y="585"/>
                  </a:lnTo>
                  <a:lnTo>
                    <a:pt x="591" y="597"/>
                  </a:lnTo>
                  <a:lnTo>
                    <a:pt x="549" y="614"/>
                  </a:lnTo>
                  <a:lnTo>
                    <a:pt x="509" y="631"/>
                  </a:lnTo>
                  <a:lnTo>
                    <a:pt x="469" y="612"/>
                  </a:lnTo>
                  <a:lnTo>
                    <a:pt x="430" y="597"/>
                  </a:lnTo>
                  <a:lnTo>
                    <a:pt x="390" y="585"/>
                  </a:lnTo>
                  <a:lnTo>
                    <a:pt x="348" y="574"/>
                  </a:lnTo>
                  <a:lnTo>
                    <a:pt x="306" y="566"/>
                  </a:lnTo>
                  <a:lnTo>
                    <a:pt x="262" y="562"/>
                  </a:lnTo>
                  <a:lnTo>
                    <a:pt x="220" y="557"/>
                  </a:lnTo>
                  <a:lnTo>
                    <a:pt x="176" y="5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4"/>
          <p:cNvGrpSpPr/>
          <p:nvPr/>
        </p:nvGrpSpPr>
        <p:grpSpPr bwMode="auto">
          <a:xfrm>
            <a:off x="6323352" y="3457223"/>
            <a:ext cx="413091" cy="415374"/>
            <a:chOff x="0" y="0"/>
            <a:chExt cx="454" cy="454"/>
          </a:xfrm>
        </p:grpSpPr>
        <p:sp>
          <p:nvSpPr>
            <p:cNvPr id="20" name="正圆 1244"/>
            <p:cNvSpPr>
              <a:spLocks noChangeArrowheads="1"/>
            </p:cNvSpPr>
            <p:nvPr/>
          </p:nvSpPr>
          <p:spPr bwMode="auto">
            <a:xfrm>
              <a:off x="0" y="0"/>
              <a:ext cx="454" cy="454"/>
            </a:xfrm>
            <a:prstGeom prst="ellipse">
              <a:avLst/>
            </a:prstGeom>
            <a:solidFill>
              <a:srgbClr val="29AAE1"/>
            </a:solidFill>
            <a:ln>
              <a:noFill/>
            </a:ln>
            <a:extLst>
              <a:ext uri="{91240B29-F687-4F45-9708-019B960494DF}">
                <a14:hiddenLine xmlns:a14="http://schemas.microsoft.com/office/drawing/2010/main" w="9525">
                  <a:solidFill>
                    <a:srgbClr val="000000"/>
                  </a:solidFill>
                  <a:round/>
                </a14:hiddenLine>
              </a:ext>
            </a:extLst>
          </p:spPr>
          <p:txBody>
            <a:bodyPr vert="horz" wrap="square" lIns="89999" tIns="47159" rIns="89999" bIns="47159"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itchFamily="34" charset="0"/>
              </a:endParaRPr>
            </a:p>
          </p:txBody>
        </p:sp>
        <p:sp>
          <p:nvSpPr>
            <p:cNvPr id="21" name="方形小人2 1235"/>
            <p:cNvSpPr>
              <a:spLocks noChangeArrowheads="1"/>
            </p:cNvSpPr>
            <p:nvPr/>
          </p:nvSpPr>
          <p:spPr bwMode="auto">
            <a:xfrm>
              <a:off x="113" y="114"/>
              <a:ext cx="226" cy="226"/>
            </a:xfrm>
            <a:custGeom>
              <a:avLst/>
              <a:gdLst>
                <a:gd name="T0" fmla="*/ 393420 w 1520415"/>
                <a:gd name="T1" fmla="*/ 849255 h 1755576"/>
                <a:gd name="T2" fmla="*/ 760208 w 1520415"/>
                <a:gd name="T3" fmla="*/ 1098122 h 1755576"/>
                <a:gd name="T4" fmla="*/ 1126995 w 1520415"/>
                <a:gd name="T5" fmla="*/ 849255 h 1755576"/>
                <a:gd name="T6" fmla="*/ 1520415 w 1520415"/>
                <a:gd name="T7" fmla="*/ 1475516 h 1755576"/>
                <a:gd name="T8" fmla="*/ 1520415 w 1520415"/>
                <a:gd name="T9" fmla="*/ 1755576 h 1755576"/>
                <a:gd name="T10" fmla="*/ 0 w 1520415"/>
                <a:gd name="T11" fmla="*/ 1755576 h 1755576"/>
                <a:gd name="T12" fmla="*/ 0 w 1520415"/>
                <a:gd name="T13" fmla="*/ 1475516 h 1755576"/>
                <a:gd name="T14" fmla="*/ 393420 w 1520415"/>
                <a:gd name="T15" fmla="*/ 849255 h 1755576"/>
                <a:gd name="T16" fmla="*/ 760207 w 1520415"/>
                <a:gd name="T17" fmla="*/ 0 h 1755576"/>
                <a:gd name="T18" fmla="*/ 1138249 w 1520415"/>
                <a:gd name="T19" fmla="*/ 477053 h 1755576"/>
                <a:gd name="T20" fmla="*/ 760207 w 1520415"/>
                <a:gd name="T21" fmla="*/ 954106 h 1755576"/>
                <a:gd name="T22" fmla="*/ 382165 w 1520415"/>
                <a:gd name="T23" fmla="*/ 477053 h 1755576"/>
                <a:gd name="T24" fmla="*/ 760207 w 1520415"/>
                <a:gd name="T25" fmla="*/ 0 h 1755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0415" h="1755576">
                  <a:moveTo>
                    <a:pt x="393420" y="849255"/>
                  </a:moveTo>
                  <a:cubicBezTo>
                    <a:pt x="462894" y="997863"/>
                    <a:pt x="601240" y="1098122"/>
                    <a:pt x="760208" y="1098122"/>
                  </a:cubicBezTo>
                  <a:cubicBezTo>
                    <a:pt x="919176" y="1098122"/>
                    <a:pt x="1057521" y="997863"/>
                    <a:pt x="1126995" y="849255"/>
                  </a:cubicBezTo>
                  <a:cubicBezTo>
                    <a:pt x="1344348" y="849804"/>
                    <a:pt x="1520415" y="1129988"/>
                    <a:pt x="1520415" y="1475516"/>
                  </a:cubicBezTo>
                  <a:lnTo>
                    <a:pt x="1520415" y="1755576"/>
                  </a:lnTo>
                  <a:lnTo>
                    <a:pt x="0" y="1755576"/>
                  </a:lnTo>
                  <a:lnTo>
                    <a:pt x="0" y="1475516"/>
                  </a:lnTo>
                  <a:cubicBezTo>
                    <a:pt x="0" y="1129988"/>
                    <a:pt x="176067" y="849804"/>
                    <a:pt x="393420" y="849255"/>
                  </a:cubicBezTo>
                  <a:close/>
                  <a:moveTo>
                    <a:pt x="760207" y="0"/>
                  </a:moveTo>
                  <a:cubicBezTo>
                    <a:pt x="968994" y="0"/>
                    <a:pt x="1138249" y="213584"/>
                    <a:pt x="1138249" y="477053"/>
                  </a:cubicBezTo>
                  <a:cubicBezTo>
                    <a:pt x="1138249" y="740522"/>
                    <a:pt x="968994" y="954106"/>
                    <a:pt x="760207" y="954106"/>
                  </a:cubicBezTo>
                  <a:cubicBezTo>
                    <a:pt x="551420" y="954106"/>
                    <a:pt x="382165" y="740522"/>
                    <a:pt x="382165" y="477053"/>
                  </a:cubicBezTo>
                  <a:cubicBezTo>
                    <a:pt x="382165" y="213584"/>
                    <a:pt x="551420" y="0"/>
                    <a:pt x="760207" y="0"/>
                  </a:cubicBezTo>
                  <a:close/>
                </a:path>
              </a:pathLst>
            </a:custGeom>
            <a:solidFill>
              <a:schemeClr val="bg1"/>
            </a:solidFill>
            <a:ln>
              <a:noFill/>
            </a:ln>
            <a:extLst>
              <a:ext uri="{91240B29-F687-4F45-9708-019B960494DF}">
                <a14:hiddenLine xmlns:a14="http://schemas.microsoft.com/office/drawing/2010/main" w="19050">
                  <a:solidFill>
                    <a:srgbClr val="000000"/>
                  </a:solidFill>
                  <a:round/>
                </a14:hiddenLine>
              </a:ext>
            </a:extLst>
          </p:spPr>
          <p:txBody>
            <a:bodyPr vert="horz" wrap="square" lIns="91440" tIns="45720" rIns="91440" bIns="45720" numCol="1" anchor="ctr" anchorCtr="0" compatLnSpc="1"/>
            <a:lstStyle/>
            <a:p>
              <a:endParaRPr lang="zh-CN" altLang="en-US"/>
            </a:p>
          </p:txBody>
        </p:sp>
      </p:grpSp>
      <p:grpSp>
        <p:nvGrpSpPr>
          <p:cNvPr id="22" name="组合 21"/>
          <p:cNvGrpSpPr/>
          <p:nvPr/>
        </p:nvGrpSpPr>
        <p:grpSpPr>
          <a:xfrm>
            <a:off x="9938054" y="5307404"/>
            <a:ext cx="1538977" cy="1015663"/>
            <a:chOff x="9912354" y="5535841"/>
            <a:chExt cx="1538977" cy="1015663"/>
          </a:xfrm>
        </p:grpSpPr>
        <p:grpSp>
          <p:nvGrpSpPr>
            <p:cNvPr id="23" name="Group 4"/>
            <p:cNvGrpSpPr>
              <a:grpSpLocks noChangeAspect="1"/>
            </p:cNvGrpSpPr>
            <p:nvPr/>
          </p:nvGrpSpPr>
          <p:grpSpPr bwMode="auto">
            <a:xfrm>
              <a:off x="9912354" y="5578475"/>
              <a:ext cx="1365251" cy="871538"/>
              <a:chOff x="6244" y="3514"/>
              <a:chExt cx="860" cy="549"/>
            </a:xfrm>
          </p:grpSpPr>
          <p:sp>
            <p:nvSpPr>
              <p:cNvPr id="25" name="AutoShape 3"/>
              <p:cNvSpPr>
                <a:spLocks noChangeAspect="1" noChangeArrowheads="1" noTextEdit="1"/>
              </p:cNvSpPr>
              <p:nvPr/>
            </p:nvSpPr>
            <p:spPr bwMode="auto">
              <a:xfrm>
                <a:off x="6244" y="3514"/>
                <a:ext cx="859"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Oval 5"/>
              <p:cNvSpPr>
                <a:spLocks noChangeArrowheads="1"/>
              </p:cNvSpPr>
              <p:nvPr/>
            </p:nvSpPr>
            <p:spPr bwMode="auto">
              <a:xfrm>
                <a:off x="6966" y="3548"/>
                <a:ext cx="124" cy="1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a:spLocks noEditPoints="1"/>
              </p:cNvSpPr>
              <p:nvPr/>
            </p:nvSpPr>
            <p:spPr bwMode="auto">
              <a:xfrm>
                <a:off x="6544" y="3584"/>
                <a:ext cx="214" cy="323"/>
              </a:xfrm>
              <a:custGeom>
                <a:avLst/>
                <a:gdLst>
                  <a:gd name="T0" fmla="*/ 125 w 250"/>
                  <a:gd name="T1" fmla="*/ 375 h 375"/>
                  <a:gd name="T2" fmla="*/ 0 w 250"/>
                  <a:gd name="T3" fmla="*/ 188 h 375"/>
                  <a:gd name="T4" fmla="*/ 125 w 250"/>
                  <a:gd name="T5" fmla="*/ 0 h 375"/>
                  <a:gd name="T6" fmla="*/ 250 w 250"/>
                  <a:gd name="T7" fmla="*/ 188 h 375"/>
                  <a:gd name="T8" fmla="*/ 125 w 250"/>
                  <a:gd name="T9" fmla="*/ 375 h 375"/>
                  <a:gd name="T10" fmla="*/ 125 w 250"/>
                  <a:gd name="T11" fmla="*/ 8 h 375"/>
                  <a:gd name="T12" fmla="*/ 45 w 250"/>
                  <a:gd name="T13" fmla="*/ 188 h 375"/>
                  <a:gd name="T14" fmla="*/ 125 w 250"/>
                  <a:gd name="T15" fmla="*/ 366 h 375"/>
                  <a:gd name="T16" fmla="*/ 205 w 250"/>
                  <a:gd name="T17" fmla="*/ 188 h 375"/>
                  <a:gd name="T18" fmla="*/ 125 w 250"/>
                  <a:gd name="T19" fmla="*/ 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375">
                    <a:moveTo>
                      <a:pt x="125" y="375"/>
                    </a:moveTo>
                    <a:cubicBezTo>
                      <a:pt x="45" y="372"/>
                      <a:pt x="3" y="309"/>
                      <a:pt x="0" y="188"/>
                    </a:cubicBezTo>
                    <a:cubicBezTo>
                      <a:pt x="3" y="66"/>
                      <a:pt x="45" y="3"/>
                      <a:pt x="125" y="0"/>
                    </a:cubicBezTo>
                    <a:cubicBezTo>
                      <a:pt x="205" y="3"/>
                      <a:pt x="247" y="66"/>
                      <a:pt x="250" y="188"/>
                    </a:cubicBezTo>
                    <a:cubicBezTo>
                      <a:pt x="247" y="309"/>
                      <a:pt x="205" y="372"/>
                      <a:pt x="125" y="375"/>
                    </a:cubicBezTo>
                    <a:moveTo>
                      <a:pt x="125" y="8"/>
                    </a:moveTo>
                    <a:cubicBezTo>
                      <a:pt x="72" y="10"/>
                      <a:pt x="46" y="70"/>
                      <a:pt x="45" y="188"/>
                    </a:cubicBezTo>
                    <a:cubicBezTo>
                      <a:pt x="46" y="306"/>
                      <a:pt x="72" y="365"/>
                      <a:pt x="125" y="366"/>
                    </a:cubicBezTo>
                    <a:cubicBezTo>
                      <a:pt x="178" y="365"/>
                      <a:pt x="205" y="306"/>
                      <a:pt x="205" y="188"/>
                    </a:cubicBezTo>
                    <a:cubicBezTo>
                      <a:pt x="205" y="69"/>
                      <a:pt x="178" y="9"/>
                      <a:pt x="125" y="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41" y="3580"/>
                <a:ext cx="221"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reeform 8"/>
              <p:cNvSpPr/>
              <p:nvPr/>
            </p:nvSpPr>
            <p:spPr bwMode="auto">
              <a:xfrm>
                <a:off x="6746" y="3515"/>
                <a:ext cx="100" cy="315"/>
              </a:xfrm>
              <a:custGeom>
                <a:avLst/>
                <a:gdLst>
                  <a:gd name="T0" fmla="*/ 80 w 116"/>
                  <a:gd name="T1" fmla="*/ 358 h 367"/>
                  <a:gd name="T2" fmla="*/ 80 w 116"/>
                  <a:gd name="T3" fmla="*/ 0 h 367"/>
                  <a:gd name="T4" fmla="*/ 0 w 116"/>
                  <a:gd name="T5" fmla="*/ 16 h 367"/>
                  <a:gd name="T6" fmla="*/ 0 w 116"/>
                  <a:gd name="T7" fmla="*/ 25 h 367"/>
                  <a:gd name="T8" fmla="*/ 36 w 116"/>
                  <a:gd name="T9" fmla="*/ 18 h 367"/>
                  <a:gd name="T10" fmla="*/ 36 w 116"/>
                  <a:gd name="T11" fmla="*/ 358 h 367"/>
                  <a:gd name="T12" fmla="*/ 16 w 116"/>
                  <a:gd name="T13" fmla="*/ 358 h 367"/>
                  <a:gd name="T14" fmla="*/ 15 w 116"/>
                  <a:gd name="T15" fmla="*/ 367 h 367"/>
                  <a:gd name="T16" fmla="*/ 116 w 116"/>
                  <a:gd name="T17" fmla="*/ 367 h 367"/>
                  <a:gd name="T18" fmla="*/ 116 w 116"/>
                  <a:gd name="T19" fmla="*/ 358 h 367"/>
                  <a:gd name="T20" fmla="*/ 80 w 116"/>
                  <a:gd name="T21" fmla="*/ 35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 h="367">
                    <a:moveTo>
                      <a:pt x="80" y="358"/>
                    </a:moveTo>
                    <a:cubicBezTo>
                      <a:pt x="80" y="0"/>
                      <a:pt x="80" y="0"/>
                      <a:pt x="80" y="0"/>
                    </a:cubicBezTo>
                    <a:cubicBezTo>
                      <a:pt x="0" y="16"/>
                      <a:pt x="0" y="16"/>
                      <a:pt x="0" y="16"/>
                    </a:cubicBezTo>
                    <a:cubicBezTo>
                      <a:pt x="0" y="25"/>
                      <a:pt x="0" y="25"/>
                      <a:pt x="0" y="25"/>
                    </a:cubicBezTo>
                    <a:cubicBezTo>
                      <a:pt x="36" y="18"/>
                      <a:pt x="36" y="18"/>
                      <a:pt x="36" y="18"/>
                    </a:cubicBezTo>
                    <a:cubicBezTo>
                      <a:pt x="36" y="358"/>
                      <a:pt x="36" y="358"/>
                      <a:pt x="36" y="358"/>
                    </a:cubicBezTo>
                    <a:cubicBezTo>
                      <a:pt x="16" y="358"/>
                      <a:pt x="16" y="358"/>
                      <a:pt x="16" y="358"/>
                    </a:cubicBezTo>
                    <a:cubicBezTo>
                      <a:pt x="16" y="361"/>
                      <a:pt x="15" y="364"/>
                      <a:pt x="15" y="367"/>
                    </a:cubicBezTo>
                    <a:cubicBezTo>
                      <a:pt x="116" y="367"/>
                      <a:pt x="116" y="367"/>
                      <a:pt x="116" y="367"/>
                    </a:cubicBezTo>
                    <a:cubicBezTo>
                      <a:pt x="116" y="358"/>
                      <a:pt x="116" y="358"/>
                      <a:pt x="116" y="358"/>
                    </a:cubicBezTo>
                    <a:lnTo>
                      <a:pt x="80" y="358"/>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
              <p:cNvSpPr/>
              <p:nvPr/>
            </p:nvSpPr>
            <p:spPr bwMode="auto">
              <a:xfrm>
                <a:off x="6369" y="3515"/>
                <a:ext cx="274" cy="315"/>
              </a:xfrm>
              <a:custGeom>
                <a:avLst/>
                <a:gdLst>
                  <a:gd name="T0" fmla="*/ 319 w 319"/>
                  <a:gd name="T1" fmla="*/ 358 h 367"/>
                  <a:gd name="T2" fmla="*/ 319 w 319"/>
                  <a:gd name="T3" fmla="*/ 367 h 367"/>
                  <a:gd name="T4" fmla="*/ 119 w 319"/>
                  <a:gd name="T5" fmla="*/ 367 h 367"/>
                  <a:gd name="T6" fmla="*/ 0 w 319"/>
                  <a:gd name="T7" fmla="*/ 367 h 367"/>
                  <a:gd name="T8" fmla="*/ 0 w 319"/>
                  <a:gd name="T9" fmla="*/ 358 h 367"/>
                  <a:gd name="T10" fmla="*/ 105 w 319"/>
                  <a:gd name="T11" fmla="*/ 205 h 367"/>
                  <a:gd name="T12" fmla="*/ 187 w 319"/>
                  <a:gd name="T13" fmla="*/ 96 h 367"/>
                  <a:gd name="T14" fmla="*/ 98 w 319"/>
                  <a:gd name="T15" fmla="*/ 18 h 367"/>
                  <a:gd name="T16" fmla="*/ 9 w 319"/>
                  <a:gd name="T17" fmla="*/ 79 h 367"/>
                  <a:gd name="T18" fmla="*/ 0 w 319"/>
                  <a:gd name="T19" fmla="*/ 79 h 367"/>
                  <a:gd name="T20" fmla="*/ 116 w 319"/>
                  <a:gd name="T21" fmla="*/ 0 h 367"/>
                  <a:gd name="T22" fmla="*/ 232 w 319"/>
                  <a:gd name="T23" fmla="*/ 94 h 367"/>
                  <a:gd name="T24" fmla="*/ 232 w 319"/>
                  <a:gd name="T25" fmla="*/ 96 h 367"/>
                  <a:gd name="T26" fmla="*/ 127 w 319"/>
                  <a:gd name="T27" fmla="*/ 217 h 367"/>
                  <a:gd name="T28" fmla="*/ 9 w 319"/>
                  <a:gd name="T29" fmla="*/ 358 h 367"/>
                  <a:gd name="T30" fmla="*/ 116 w 319"/>
                  <a:gd name="T31" fmla="*/ 358 h 367"/>
                  <a:gd name="T32" fmla="*/ 319 w 319"/>
                  <a:gd name="T33" fmla="*/ 35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9" h="367">
                    <a:moveTo>
                      <a:pt x="319" y="358"/>
                    </a:moveTo>
                    <a:cubicBezTo>
                      <a:pt x="319" y="367"/>
                      <a:pt x="319" y="367"/>
                      <a:pt x="319" y="367"/>
                    </a:cubicBezTo>
                    <a:cubicBezTo>
                      <a:pt x="319" y="367"/>
                      <a:pt x="147" y="367"/>
                      <a:pt x="119" y="367"/>
                    </a:cubicBezTo>
                    <a:cubicBezTo>
                      <a:pt x="89" y="367"/>
                      <a:pt x="0" y="367"/>
                      <a:pt x="0" y="367"/>
                    </a:cubicBezTo>
                    <a:cubicBezTo>
                      <a:pt x="0" y="358"/>
                      <a:pt x="0" y="358"/>
                      <a:pt x="0" y="358"/>
                    </a:cubicBezTo>
                    <a:cubicBezTo>
                      <a:pt x="9" y="295"/>
                      <a:pt x="45" y="244"/>
                      <a:pt x="105" y="205"/>
                    </a:cubicBezTo>
                    <a:cubicBezTo>
                      <a:pt x="154" y="171"/>
                      <a:pt x="181" y="135"/>
                      <a:pt x="187" y="96"/>
                    </a:cubicBezTo>
                    <a:cubicBezTo>
                      <a:pt x="182" y="48"/>
                      <a:pt x="152" y="22"/>
                      <a:pt x="98" y="18"/>
                    </a:cubicBezTo>
                    <a:cubicBezTo>
                      <a:pt x="52" y="23"/>
                      <a:pt x="22" y="43"/>
                      <a:pt x="9" y="79"/>
                    </a:cubicBezTo>
                    <a:cubicBezTo>
                      <a:pt x="0" y="79"/>
                      <a:pt x="0" y="79"/>
                      <a:pt x="0" y="79"/>
                    </a:cubicBezTo>
                    <a:cubicBezTo>
                      <a:pt x="15" y="30"/>
                      <a:pt x="54" y="4"/>
                      <a:pt x="116" y="0"/>
                    </a:cubicBezTo>
                    <a:cubicBezTo>
                      <a:pt x="190" y="2"/>
                      <a:pt x="229" y="33"/>
                      <a:pt x="232" y="94"/>
                    </a:cubicBezTo>
                    <a:cubicBezTo>
                      <a:pt x="232" y="95"/>
                      <a:pt x="232" y="96"/>
                      <a:pt x="232" y="96"/>
                    </a:cubicBezTo>
                    <a:cubicBezTo>
                      <a:pt x="224" y="144"/>
                      <a:pt x="188" y="184"/>
                      <a:pt x="127" y="217"/>
                    </a:cubicBezTo>
                    <a:cubicBezTo>
                      <a:pt x="58" y="252"/>
                      <a:pt x="19" y="299"/>
                      <a:pt x="9" y="358"/>
                    </a:cubicBezTo>
                    <a:cubicBezTo>
                      <a:pt x="9" y="358"/>
                      <a:pt x="89" y="358"/>
                      <a:pt x="116" y="358"/>
                    </a:cubicBezTo>
                    <a:cubicBezTo>
                      <a:pt x="145" y="358"/>
                      <a:pt x="319" y="358"/>
                      <a:pt x="319" y="35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3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4" y="3925"/>
                <a:ext cx="726"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0" y="3925"/>
                <a:ext cx="74" cy="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63" y="3545"/>
                <a:ext cx="131"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Freeform 14"/>
              <p:cNvSpPr>
                <a:spLocks noEditPoints="1"/>
              </p:cNvSpPr>
              <p:nvPr/>
            </p:nvSpPr>
            <p:spPr bwMode="auto">
              <a:xfrm>
                <a:off x="6976" y="3560"/>
                <a:ext cx="104" cy="102"/>
              </a:xfrm>
              <a:custGeom>
                <a:avLst/>
                <a:gdLst>
                  <a:gd name="T0" fmla="*/ 3 w 121"/>
                  <a:gd name="T1" fmla="*/ 80 h 119"/>
                  <a:gd name="T2" fmla="*/ 3 w 121"/>
                  <a:gd name="T3" fmla="*/ 72 h 119"/>
                  <a:gd name="T4" fmla="*/ 23 w 121"/>
                  <a:gd name="T5" fmla="*/ 45 h 119"/>
                  <a:gd name="T6" fmla="*/ 0 w 121"/>
                  <a:gd name="T7" fmla="*/ 46 h 119"/>
                  <a:gd name="T8" fmla="*/ 0 w 121"/>
                  <a:gd name="T9" fmla="*/ 39 h 119"/>
                  <a:gd name="T10" fmla="*/ 21 w 121"/>
                  <a:gd name="T11" fmla="*/ 0 h 119"/>
                  <a:gd name="T12" fmla="*/ 31 w 121"/>
                  <a:gd name="T13" fmla="*/ 0 h 119"/>
                  <a:gd name="T14" fmla="*/ 10 w 121"/>
                  <a:gd name="T15" fmla="*/ 39 h 119"/>
                  <a:gd name="T16" fmla="*/ 25 w 121"/>
                  <a:gd name="T17" fmla="*/ 38 h 119"/>
                  <a:gd name="T18" fmla="*/ 27 w 121"/>
                  <a:gd name="T19" fmla="*/ 38 h 119"/>
                  <a:gd name="T20" fmla="*/ 34 w 121"/>
                  <a:gd name="T21" fmla="*/ 24 h 119"/>
                  <a:gd name="T22" fmla="*/ 34 w 121"/>
                  <a:gd name="T23" fmla="*/ 23 h 119"/>
                  <a:gd name="T24" fmla="*/ 45 w 121"/>
                  <a:gd name="T25" fmla="*/ 23 h 119"/>
                  <a:gd name="T26" fmla="*/ 13 w 121"/>
                  <a:gd name="T27" fmla="*/ 72 h 119"/>
                  <a:gd name="T28" fmla="*/ 39 w 121"/>
                  <a:gd name="T29" fmla="*/ 70 h 119"/>
                  <a:gd name="T30" fmla="*/ 41 w 121"/>
                  <a:gd name="T31" fmla="*/ 70 h 119"/>
                  <a:gd name="T32" fmla="*/ 41 w 121"/>
                  <a:gd name="T33" fmla="*/ 77 h 119"/>
                  <a:gd name="T34" fmla="*/ 3 w 121"/>
                  <a:gd name="T35" fmla="*/ 80 h 119"/>
                  <a:gd name="T36" fmla="*/ 0 w 121"/>
                  <a:gd name="T37" fmla="*/ 105 h 119"/>
                  <a:gd name="T38" fmla="*/ 0 w 121"/>
                  <a:gd name="T39" fmla="*/ 97 h 119"/>
                  <a:gd name="T40" fmla="*/ 42 w 121"/>
                  <a:gd name="T41" fmla="*/ 92 h 119"/>
                  <a:gd name="T42" fmla="*/ 42 w 121"/>
                  <a:gd name="T43" fmla="*/ 100 h 119"/>
                  <a:gd name="T44" fmla="*/ 0 w 121"/>
                  <a:gd name="T45" fmla="*/ 105 h 119"/>
                  <a:gd name="T46" fmla="*/ 56 w 121"/>
                  <a:gd name="T47" fmla="*/ 119 h 119"/>
                  <a:gd name="T48" fmla="*/ 56 w 121"/>
                  <a:gd name="T49" fmla="*/ 112 h 119"/>
                  <a:gd name="T50" fmla="*/ 81 w 121"/>
                  <a:gd name="T51" fmla="*/ 95 h 119"/>
                  <a:gd name="T52" fmla="*/ 62 w 121"/>
                  <a:gd name="T53" fmla="*/ 63 h 119"/>
                  <a:gd name="T54" fmla="*/ 37 w 121"/>
                  <a:gd name="T55" fmla="*/ 118 h 119"/>
                  <a:gd name="T56" fmla="*/ 37 w 121"/>
                  <a:gd name="T57" fmla="*/ 108 h 119"/>
                  <a:gd name="T58" fmla="*/ 51 w 121"/>
                  <a:gd name="T59" fmla="*/ 76 h 119"/>
                  <a:gd name="T60" fmla="*/ 55 w 121"/>
                  <a:gd name="T61" fmla="*/ 26 h 119"/>
                  <a:gd name="T62" fmla="*/ 55 w 121"/>
                  <a:gd name="T63" fmla="*/ 13 h 119"/>
                  <a:gd name="T64" fmla="*/ 43 w 121"/>
                  <a:gd name="T65" fmla="*/ 13 h 119"/>
                  <a:gd name="T66" fmla="*/ 43 w 121"/>
                  <a:gd name="T67" fmla="*/ 6 h 119"/>
                  <a:gd name="T68" fmla="*/ 106 w 121"/>
                  <a:gd name="T69" fmla="*/ 6 h 119"/>
                  <a:gd name="T70" fmla="*/ 106 w 121"/>
                  <a:gd name="T71" fmla="*/ 13 h 119"/>
                  <a:gd name="T72" fmla="*/ 92 w 121"/>
                  <a:gd name="T73" fmla="*/ 41 h 119"/>
                  <a:gd name="T74" fmla="*/ 115 w 121"/>
                  <a:gd name="T75" fmla="*/ 41 h 119"/>
                  <a:gd name="T76" fmla="*/ 115 w 121"/>
                  <a:gd name="T77" fmla="*/ 48 h 119"/>
                  <a:gd name="T78" fmla="*/ 93 w 121"/>
                  <a:gd name="T79" fmla="*/ 95 h 119"/>
                  <a:gd name="T80" fmla="*/ 121 w 121"/>
                  <a:gd name="T81" fmla="*/ 111 h 119"/>
                  <a:gd name="T82" fmla="*/ 121 w 121"/>
                  <a:gd name="T83" fmla="*/ 119 h 119"/>
                  <a:gd name="T84" fmla="*/ 87 w 121"/>
                  <a:gd name="T85" fmla="*/ 100 h 119"/>
                  <a:gd name="T86" fmla="*/ 56 w 121"/>
                  <a:gd name="T87" fmla="*/ 119 h 119"/>
                  <a:gd name="T88" fmla="*/ 64 w 121"/>
                  <a:gd name="T89" fmla="*/ 26 h 119"/>
                  <a:gd name="T90" fmla="*/ 63 w 121"/>
                  <a:gd name="T91" fmla="*/ 55 h 119"/>
                  <a:gd name="T92" fmla="*/ 70 w 121"/>
                  <a:gd name="T93" fmla="*/ 55 h 119"/>
                  <a:gd name="T94" fmla="*/ 87 w 121"/>
                  <a:gd name="T95" fmla="*/ 88 h 119"/>
                  <a:gd name="T96" fmla="*/ 104 w 121"/>
                  <a:gd name="T97" fmla="*/ 48 h 119"/>
                  <a:gd name="T98" fmla="*/ 82 w 121"/>
                  <a:gd name="T99" fmla="*/ 48 h 119"/>
                  <a:gd name="T100" fmla="*/ 82 w 121"/>
                  <a:gd name="T101" fmla="*/ 41 h 119"/>
                  <a:gd name="T102" fmla="*/ 95 w 121"/>
                  <a:gd name="T103" fmla="*/ 13 h 119"/>
                  <a:gd name="T104" fmla="*/ 64 w 121"/>
                  <a:gd name="T105" fmla="*/ 13 h 119"/>
                  <a:gd name="T106" fmla="*/ 64 w 121"/>
                  <a:gd name="T107" fmla="*/ 2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1" h="119">
                    <a:moveTo>
                      <a:pt x="3" y="80"/>
                    </a:moveTo>
                    <a:cubicBezTo>
                      <a:pt x="3" y="72"/>
                      <a:pt x="3" y="72"/>
                      <a:pt x="3" y="72"/>
                    </a:cubicBezTo>
                    <a:cubicBezTo>
                      <a:pt x="11" y="63"/>
                      <a:pt x="18" y="54"/>
                      <a:pt x="23" y="45"/>
                    </a:cubicBezTo>
                    <a:cubicBezTo>
                      <a:pt x="15" y="46"/>
                      <a:pt x="8" y="46"/>
                      <a:pt x="0" y="46"/>
                    </a:cubicBezTo>
                    <a:cubicBezTo>
                      <a:pt x="0" y="39"/>
                      <a:pt x="0" y="39"/>
                      <a:pt x="0" y="39"/>
                    </a:cubicBezTo>
                    <a:cubicBezTo>
                      <a:pt x="10" y="26"/>
                      <a:pt x="17" y="13"/>
                      <a:pt x="21" y="0"/>
                    </a:cubicBezTo>
                    <a:cubicBezTo>
                      <a:pt x="31" y="0"/>
                      <a:pt x="31" y="0"/>
                      <a:pt x="31" y="0"/>
                    </a:cubicBezTo>
                    <a:cubicBezTo>
                      <a:pt x="26" y="14"/>
                      <a:pt x="19" y="27"/>
                      <a:pt x="10" y="39"/>
                    </a:cubicBezTo>
                    <a:cubicBezTo>
                      <a:pt x="14" y="39"/>
                      <a:pt x="19" y="38"/>
                      <a:pt x="25" y="38"/>
                    </a:cubicBezTo>
                    <a:cubicBezTo>
                      <a:pt x="24" y="38"/>
                      <a:pt x="25" y="38"/>
                      <a:pt x="27" y="38"/>
                    </a:cubicBezTo>
                    <a:cubicBezTo>
                      <a:pt x="29" y="35"/>
                      <a:pt x="31" y="30"/>
                      <a:pt x="34" y="24"/>
                    </a:cubicBezTo>
                    <a:cubicBezTo>
                      <a:pt x="32" y="29"/>
                      <a:pt x="32" y="28"/>
                      <a:pt x="34" y="23"/>
                    </a:cubicBezTo>
                    <a:cubicBezTo>
                      <a:pt x="45" y="23"/>
                      <a:pt x="45" y="23"/>
                      <a:pt x="45" y="23"/>
                    </a:cubicBezTo>
                    <a:cubicBezTo>
                      <a:pt x="37" y="42"/>
                      <a:pt x="26" y="59"/>
                      <a:pt x="13" y="72"/>
                    </a:cubicBezTo>
                    <a:cubicBezTo>
                      <a:pt x="20" y="72"/>
                      <a:pt x="28" y="71"/>
                      <a:pt x="39" y="70"/>
                    </a:cubicBezTo>
                    <a:cubicBezTo>
                      <a:pt x="40" y="70"/>
                      <a:pt x="41" y="70"/>
                      <a:pt x="41" y="70"/>
                    </a:cubicBezTo>
                    <a:cubicBezTo>
                      <a:pt x="41" y="77"/>
                      <a:pt x="41" y="77"/>
                      <a:pt x="41" y="77"/>
                    </a:cubicBezTo>
                    <a:cubicBezTo>
                      <a:pt x="30" y="79"/>
                      <a:pt x="17" y="80"/>
                      <a:pt x="3" y="80"/>
                    </a:cubicBezTo>
                    <a:close/>
                    <a:moveTo>
                      <a:pt x="0" y="105"/>
                    </a:moveTo>
                    <a:cubicBezTo>
                      <a:pt x="0" y="97"/>
                      <a:pt x="0" y="97"/>
                      <a:pt x="0" y="97"/>
                    </a:cubicBezTo>
                    <a:cubicBezTo>
                      <a:pt x="17" y="97"/>
                      <a:pt x="30" y="96"/>
                      <a:pt x="42" y="92"/>
                    </a:cubicBezTo>
                    <a:cubicBezTo>
                      <a:pt x="42" y="100"/>
                      <a:pt x="42" y="100"/>
                      <a:pt x="42" y="100"/>
                    </a:cubicBezTo>
                    <a:cubicBezTo>
                      <a:pt x="30" y="104"/>
                      <a:pt x="16" y="105"/>
                      <a:pt x="0" y="105"/>
                    </a:cubicBezTo>
                    <a:close/>
                    <a:moveTo>
                      <a:pt x="56" y="119"/>
                    </a:moveTo>
                    <a:cubicBezTo>
                      <a:pt x="56" y="112"/>
                      <a:pt x="56" y="112"/>
                      <a:pt x="56" y="112"/>
                    </a:cubicBezTo>
                    <a:cubicBezTo>
                      <a:pt x="67" y="105"/>
                      <a:pt x="76" y="100"/>
                      <a:pt x="81" y="95"/>
                    </a:cubicBezTo>
                    <a:cubicBezTo>
                      <a:pt x="74" y="87"/>
                      <a:pt x="68" y="77"/>
                      <a:pt x="62" y="63"/>
                    </a:cubicBezTo>
                    <a:cubicBezTo>
                      <a:pt x="60" y="85"/>
                      <a:pt x="52" y="103"/>
                      <a:pt x="37" y="118"/>
                    </a:cubicBezTo>
                    <a:cubicBezTo>
                      <a:pt x="37" y="108"/>
                      <a:pt x="37" y="108"/>
                      <a:pt x="37" y="108"/>
                    </a:cubicBezTo>
                    <a:cubicBezTo>
                      <a:pt x="44" y="97"/>
                      <a:pt x="49" y="87"/>
                      <a:pt x="51" y="76"/>
                    </a:cubicBezTo>
                    <a:cubicBezTo>
                      <a:pt x="53" y="65"/>
                      <a:pt x="55" y="48"/>
                      <a:pt x="55" y="26"/>
                    </a:cubicBezTo>
                    <a:cubicBezTo>
                      <a:pt x="55" y="13"/>
                      <a:pt x="55" y="13"/>
                      <a:pt x="55" y="13"/>
                    </a:cubicBezTo>
                    <a:cubicBezTo>
                      <a:pt x="43" y="13"/>
                      <a:pt x="43" y="13"/>
                      <a:pt x="43" y="13"/>
                    </a:cubicBezTo>
                    <a:cubicBezTo>
                      <a:pt x="43" y="6"/>
                      <a:pt x="43" y="6"/>
                      <a:pt x="43" y="6"/>
                    </a:cubicBezTo>
                    <a:cubicBezTo>
                      <a:pt x="106" y="6"/>
                      <a:pt x="106" y="6"/>
                      <a:pt x="106" y="6"/>
                    </a:cubicBezTo>
                    <a:cubicBezTo>
                      <a:pt x="106" y="13"/>
                      <a:pt x="106" y="13"/>
                      <a:pt x="106" y="13"/>
                    </a:cubicBezTo>
                    <a:cubicBezTo>
                      <a:pt x="103" y="22"/>
                      <a:pt x="98" y="31"/>
                      <a:pt x="92" y="41"/>
                    </a:cubicBezTo>
                    <a:cubicBezTo>
                      <a:pt x="115" y="41"/>
                      <a:pt x="115" y="41"/>
                      <a:pt x="115" y="41"/>
                    </a:cubicBezTo>
                    <a:cubicBezTo>
                      <a:pt x="115" y="48"/>
                      <a:pt x="115" y="48"/>
                      <a:pt x="115" y="48"/>
                    </a:cubicBezTo>
                    <a:cubicBezTo>
                      <a:pt x="111" y="68"/>
                      <a:pt x="104" y="83"/>
                      <a:pt x="93" y="95"/>
                    </a:cubicBezTo>
                    <a:cubicBezTo>
                      <a:pt x="98" y="100"/>
                      <a:pt x="108" y="105"/>
                      <a:pt x="121" y="111"/>
                    </a:cubicBezTo>
                    <a:cubicBezTo>
                      <a:pt x="121" y="119"/>
                      <a:pt x="121" y="119"/>
                      <a:pt x="121" y="119"/>
                    </a:cubicBezTo>
                    <a:cubicBezTo>
                      <a:pt x="107" y="113"/>
                      <a:pt x="96" y="107"/>
                      <a:pt x="87" y="100"/>
                    </a:cubicBezTo>
                    <a:cubicBezTo>
                      <a:pt x="81" y="105"/>
                      <a:pt x="70" y="112"/>
                      <a:pt x="56" y="119"/>
                    </a:cubicBezTo>
                    <a:close/>
                    <a:moveTo>
                      <a:pt x="64" y="26"/>
                    </a:moveTo>
                    <a:cubicBezTo>
                      <a:pt x="64" y="37"/>
                      <a:pt x="64" y="47"/>
                      <a:pt x="63" y="55"/>
                    </a:cubicBezTo>
                    <a:cubicBezTo>
                      <a:pt x="70" y="55"/>
                      <a:pt x="70" y="55"/>
                      <a:pt x="70" y="55"/>
                    </a:cubicBezTo>
                    <a:cubicBezTo>
                      <a:pt x="75" y="69"/>
                      <a:pt x="80" y="80"/>
                      <a:pt x="87" y="88"/>
                    </a:cubicBezTo>
                    <a:cubicBezTo>
                      <a:pt x="95" y="79"/>
                      <a:pt x="101" y="65"/>
                      <a:pt x="104" y="48"/>
                    </a:cubicBezTo>
                    <a:cubicBezTo>
                      <a:pt x="82" y="48"/>
                      <a:pt x="82" y="48"/>
                      <a:pt x="82" y="48"/>
                    </a:cubicBezTo>
                    <a:cubicBezTo>
                      <a:pt x="82" y="41"/>
                      <a:pt x="82" y="41"/>
                      <a:pt x="82" y="41"/>
                    </a:cubicBezTo>
                    <a:cubicBezTo>
                      <a:pt x="87" y="33"/>
                      <a:pt x="92" y="24"/>
                      <a:pt x="95" y="13"/>
                    </a:cubicBezTo>
                    <a:cubicBezTo>
                      <a:pt x="64" y="13"/>
                      <a:pt x="64" y="13"/>
                      <a:pt x="64" y="13"/>
                    </a:cubicBezTo>
                    <a:lnTo>
                      <a:pt x="64"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35" name="Picture 1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244" y="3823"/>
                <a:ext cx="80"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文本框 23"/>
            <p:cNvSpPr txBox="1"/>
            <p:nvPr/>
          </p:nvSpPr>
          <p:spPr>
            <a:xfrm>
              <a:off x="10744651" y="5535841"/>
              <a:ext cx="706680" cy="1015663"/>
            </a:xfrm>
            <a:prstGeom prst="rect">
              <a:avLst/>
            </a:prstGeom>
            <a:noFill/>
          </p:spPr>
          <p:txBody>
            <a:bodyPr wrap="square" rtlCol="0">
              <a:spAutoFit/>
            </a:bodyPr>
            <a:lstStyle/>
            <a:p>
              <a:r>
                <a:rPr lang="en-US" altLang="zh-CN" sz="6000" dirty="0">
                  <a:solidFill>
                    <a:schemeClr val="bg1">
                      <a:lumMod val="50000"/>
                    </a:schemeClr>
                  </a:solidFill>
                  <a:latin typeface="+mj-ea"/>
                  <a:ea typeface="+mj-ea"/>
                </a:rPr>
                <a:t>6</a:t>
              </a:r>
              <a:endParaRPr lang="zh-CN" altLang="en-US" sz="6000" dirty="0">
                <a:solidFill>
                  <a:schemeClr val="bg1">
                    <a:lumMod val="50000"/>
                  </a:schemeClr>
                </a:solidFill>
                <a:latin typeface="+mj-ea"/>
                <a:ea typeface="+mj-ea"/>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3"/>
          <p:cNvSpPr txBox="1">
            <a:spLocks noChangeArrowheads="1"/>
          </p:cNvSpPr>
          <p:nvPr/>
        </p:nvSpPr>
        <p:spPr bwMode="auto">
          <a:xfrm>
            <a:off x="366647" y="1127743"/>
            <a:ext cx="1015663" cy="4964747"/>
          </a:xfrm>
          <a:prstGeom prst="rect">
            <a:avLst/>
          </a:prstGeom>
          <a:solidFill>
            <a:srgbClr val="29AAE1"/>
          </a:solidFill>
          <a:ln>
            <a:noFill/>
          </a:ln>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chemeClr val="bg1"/>
                </a:solidFill>
                <a:latin typeface="微软雅黑 Light" panose="020B0502040204020203" pitchFamily="34" charset="-122"/>
                <a:ea typeface="微软雅黑 Light" panose="020B0502040204020203" pitchFamily="34" charset="-122"/>
              </a:rPr>
              <a:t>赠送可编辑图标</a:t>
            </a:r>
          </a:p>
        </p:txBody>
      </p:sp>
      <p:grpSp>
        <p:nvGrpSpPr>
          <p:cNvPr id="19" name="组合 18"/>
          <p:cNvGrpSpPr/>
          <p:nvPr/>
        </p:nvGrpSpPr>
        <p:grpSpPr>
          <a:xfrm>
            <a:off x="1698780" y="1201121"/>
            <a:ext cx="372458" cy="374036"/>
            <a:chOff x="1184275" y="1184275"/>
            <a:chExt cx="374650" cy="376238"/>
          </a:xfrm>
          <a:solidFill>
            <a:srgbClr val="4B4C4E"/>
          </a:solidFill>
        </p:grpSpPr>
        <p:sp>
          <p:nvSpPr>
            <p:cNvPr id="20" name="Freeform 5"/>
            <p:cNvSpPr>
              <a:spLocks noEditPoints="1"/>
            </p:cNvSpPr>
            <p:nvPr/>
          </p:nvSpPr>
          <p:spPr bwMode="auto">
            <a:xfrm>
              <a:off x="1184275" y="1184275"/>
              <a:ext cx="374650" cy="200025"/>
            </a:xfrm>
            <a:custGeom>
              <a:avLst/>
              <a:gdLst>
                <a:gd name="T0" fmla="*/ 118 w 236"/>
                <a:gd name="T1" fmla="*/ 0 h 126"/>
                <a:gd name="T2" fmla="*/ 70 w 236"/>
                <a:gd name="T3" fmla="*/ 47 h 126"/>
                <a:gd name="T4" fmla="*/ 70 w 236"/>
                <a:gd name="T5" fmla="*/ 28 h 126"/>
                <a:gd name="T6" fmla="*/ 33 w 236"/>
                <a:gd name="T7" fmla="*/ 28 h 126"/>
                <a:gd name="T8" fmla="*/ 33 w 236"/>
                <a:gd name="T9" fmla="*/ 85 h 126"/>
                <a:gd name="T10" fmla="*/ 0 w 236"/>
                <a:gd name="T11" fmla="*/ 118 h 126"/>
                <a:gd name="T12" fmla="*/ 7 w 236"/>
                <a:gd name="T13" fmla="*/ 126 h 126"/>
                <a:gd name="T14" fmla="*/ 118 w 236"/>
                <a:gd name="T15" fmla="*/ 12 h 126"/>
                <a:gd name="T16" fmla="*/ 231 w 236"/>
                <a:gd name="T17" fmla="*/ 126 h 126"/>
                <a:gd name="T18" fmla="*/ 236 w 236"/>
                <a:gd name="T19" fmla="*/ 118 h 126"/>
                <a:gd name="T20" fmla="*/ 118 w 236"/>
                <a:gd name="T21" fmla="*/ 0 h 126"/>
                <a:gd name="T22" fmla="*/ 42 w 236"/>
                <a:gd name="T23" fmla="*/ 38 h 126"/>
                <a:gd name="T24" fmla="*/ 61 w 236"/>
                <a:gd name="T25" fmla="*/ 38 h 126"/>
                <a:gd name="T26" fmla="*/ 61 w 236"/>
                <a:gd name="T27" fmla="*/ 57 h 126"/>
                <a:gd name="T28" fmla="*/ 42 w 236"/>
                <a:gd name="T29" fmla="*/ 76 h 126"/>
                <a:gd name="T30" fmla="*/ 42 w 236"/>
                <a:gd name="T31" fmla="*/ 3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126">
                  <a:moveTo>
                    <a:pt x="118" y="0"/>
                  </a:moveTo>
                  <a:lnTo>
                    <a:pt x="70" y="47"/>
                  </a:lnTo>
                  <a:lnTo>
                    <a:pt x="70" y="28"/>
                  </a:lnTo>
                  <a:lnTo>
                    <a:pt x="33" y="28"/>
                  </a:lnTo>
                  <a:lnTo>
                    <a:pt x="33" y="85"/>
                  </a:lnTo>
                  <a:lnTo>
                    <a:pt x="0" y="118"/>
                  </a:lnTo>
                  <a:lnTo>
                    <a:pt x="7" y="126"/>
                  </a:lnTo>
                  <a:lnTo>
                    <a:pt x="118" y="12"/>
                  </a:lnTo>
                  <a:lnTo>
                    <a:pt x="231" y="126"/>
                  </a:lnTo>
                  <a:lnTo>
                    <a:pt x="236" y="118"/>
                  </a:lnTo>
                  <a:lnTo>
                    <a:pt x="118" y="0"/>
                  </a:lnTo>
                  <a:close/>
                  <a:moveTo>
                    <a:pt x="42" y="38"/>
                  </a:moveTo>
                  <a:lnTo>
                    <a:pt x="61" y="38"/>
                  </a:lnTo>
                  <a:lnTo>
                    <a:pt x="61" y="57"/>
                  </a:lnTo>
                  <a:lnTo>
                    <a:pt x="42" y="76"/>
                  </a:lnTo>
                  <a:lnTo>
                    <a:pt x="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 name="Freeform 6"/>
            <p:cNvSpPr>
              <a:spLocks noEditPoints="1"/>
            </p:cNvSpPr>
            <p:nvPr/>
          </p:nvSpPr>
          <p:spPr bwMode="auto">
            <a:xfrm>
              <a:off x="1236663" y="1244600"/>
              <a:ext cx="269875" cy="315913"/>
            </a:xfrm>
            <a:custGeom>
              <a:avLst/>
              <a:gdLst>
                <a:gd name="T0" fmla="*/ 0 w 170"/>
                <a:gd name="T1" fmla="*/ 85 h 199"/>
                <a:gd name="T2" fmla="*/ 0 w 170"/>
                <a:gd name="T3" fmla="*/ 199 h 199"/>
                <a:gd name="T4" fmla="*/ 66 w 170"/>
                <a:gd name="T5" fmla="*/ 199 h 199"/>
                <a:gd name="T6" fmla="*/ 66 w 170"/>
                <a:gd name="T7" fmla="*/ 133 h 199"/>
                <a:gd name="T8" fmla="*/ 104 w 170"/>
                <a:gd name="T9" fmla="*/ 133 h 199"/>
                <a:gd name="T10" fmla="*/ 104 w 170"/>
                <a:gd name="T11" fmla="*/ 199 h 199"/>
                <a:gd name="T12" fmla="*/ 170 w 170"/>
                <a:gd name="T13" fmla="*/ 199 h 199"/>
                <a:gd name="T14" fmla="*/ 170 w 170"/>
                <a:gd name="T15" fmla="*/ 85 h 199"/>
                <a:gd name="T16" fmla="*/ 85 w 170"/>
                <a:gd name="T17" fmla="*/ 0 h 199"/>
                <a:gd name="T18" fmla="*/ 0 w 170"/>
                <a:gd name="T19" fmla="*/ 85 h 199"/>
                <a:gd name="T20" fmla="*/ 160 w 170"/>
                <a:gd name="T21" fmla="*/ 189 h 199"/>
                <a:gd name="T22" fmla="*/ 113 w 170"/>
                <a:gd name="T23" fmla="*/ 189 h 199"/>
                <a:gd name="T24" fmla="*/ 113 w 170"/>
                <a:gd name="T25" fmla="*/ 133 h 199"/>
                <a:gd name="T26" fmla="*/ 113 w 170"/>
                <a:gd name="T27" fmla="*/ 123 h 199"/>
                <a:gd name="T28" fmla="*/ 104 w 170"/>
                <a:gd name="T29" fmla="*/ 123 h 199"/>
                <a:gd name="T30" fmla="*/ 66 w 170"/>
                <a:gd name="T31" fmla="*/ 123 h 199"/>
                <a:gd name="T32" fmla="*/ 56 w 170"/>
                <a:gd name="T33" fmla="*/ 123 h 199"/>
                <a:gd name="T34" fmla="*/ 56 w 170"/>
                <a:gd name="T35" fmla="*/ 133 h 199"/>
                <a:gd name="T36" fmla="*/ 56 w 170"/>
                <a:gd name="T37" fmla="*/ 189 h 199"/>
                <a:gd name="T38" fmla="*/ 9 w 170"/>
                <a:gd name="T39" fmla="*/ 189 h 199"/>
                <a:gd name="T40" fmla="*/ 9 w 170"/>
                <a:gd name="T41" fmla="*/ 88 h 199"/>
                <a:gd name="T42" fmla="*/ 85 w 170"/>
                <a:gd name="T43" fmla="*/ 12 h 199"/>
                <a:gd name="T44" fmla="*/ 160 w 170"/>
                <a:gd name="T45" fmla="*/ 88 h 199"/>
                <a:gd name="T46" fmla="*/ 160 w 170"/>
                <a:gd name="T47" fmla="*/ 18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99">
                  <a:moveTo>
                    <a:pt x="0" y="85"/>
                  </a:moveTo>
                  <a:lnTo>
                    <a:pt x="0" y="199"/>
                  </a:lnTo>
                  <a:lnTo>
                    <a:pt x="66" y="199"/>
                  </a:lnTo>
                  <a:lnTo>
                    <a:pt x="66" y="133"/>
                  </a:lnTo>
                  <a:lnTo>
                    <a:pt x="104" y="133"/>
                  </a:lnTo>
                  <a:lnTo>
                    <a:pt x="104" y="199"/>
                  </a:lnTo>
                  <a:lnTo>
                    <a:pt x="170" y="199"/>
                  </a:lnTo>
                  <a:lnTo>
                    <a:pt x="170" y="85"/>
                  </a:lnTo>
                  <a:lnTo>
                    <a:pt x="85" y="0"/>
                  </a:lnTo>
                  <a:lnTo>
                    <a:pt x="0" y="85"/>
                  </a:lnTo>
                  <a:close/>
                  <a:moveTo>
                    <a:pt x="160" y="189"/>
                  </a:moveTo>
                  <a:lnTo>
                    <a:pt x="113" y="189"/>
                  </a:lnTo>
                  <a:lnTo>
                    <a:pt x="113" y="133"/>
                  </a:lnTo>
                  <a:lnTo>
                    <a:pt x="113" y="123"/>
                  </a:lnTo>
                  <a:lnTo>
                    <a:pt x="104" y="123"/>
                  </a:lnTo>
                  <a:lnTo>
                    <a:pt x="66" y="123"/>
                  </a:lnTo>
                  <a:lnTo>
                    <a:pt x="56" y="123"/>
                  </a:lnTo>
                  <a:lnTo>
                    <a:pt x="56" y="133"/>
                  </a:lnTo>
                  <a:lnTo>
                    <a:pt x="56" y="189"/>
                  </a:lnTo>
                  <a:lnTo>
                    <a:pt x="9" y="189"/>
                  </a:lnTo>
                  <a:lnTo>
                    <a:pt x="9" y="88"/>
                  </a:lnTo>
                  <a:lnTo>
                    <a:pt x="85" y="12"/>
                  </a:lnTo>
                  <a:lnTo>
                    <a:pt x="160" y="88"/>
                  </a:lnTo>
                  <a:lnTo>
                    <a:pt x="160"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 name="Freeform 7"/>
          <p:cNvSpPr>
            <a:spLocks noEditPoints="1"/>
          </p:cNvSpPr>
          <p:nvPr/>
        </p:nvSpPr>
        <p:spPr bwMode="auto">
          <a:xfrm>
            <a:off x="3043967" y="1209495"/>
            <a:ext cx="375143" cy="418016"/>
          </a:xfrm>
          <a:custGeom>
            <a:avLst/>
            <a:gdLst>
              <a:gd name="T0" fmla="*/ 276993 w 100"/>
              <a:gd name="T1" fmla="*/ 127206 h 112"/>
              <a:gd name="T2" fmla="*/ 218824 w 100"/>
              <a:gd name="T3" fmla="*/ 66368 h 112"/>
              <a:gd name="T4" fmla="*/ 185585 w 100"/>
              <a:gd name="T5" fmla="*/ 35949 h 112"/>
              <a:gd name="T6" fmla="*/ 160656 w 100"/>
              <a:gd name="T7" fmla="*/ 11061 h 112"/>
              <a:gd name="T8" fmla="*/ 155116 w 100"/>
              <a:gd name="T9" fmla="*/ 5531 h 112"/>
              <a:gd name="T10" fmla="*/ 138497 w 100"/>
              <a:gd name="T11" fmla="*/ 0 h 112"/>
              <a:gd name="T12" fmla="*/ 121877 w 100"/>
              <a:gd name="T13" fmla="*/ 5531 h 112"/>
              <a:gd name="T14" fmla="*/ 91408 w 100"/>
              <a:gd name="T15" fmla="*/ 35949 h 112"/>
              <a:gd name="T16" fmla="*/ 91408 w 100"/>
              <a:gd name="T17" fmla="*/ 35949 h 112"/>
              <a:gd name="T18" fmla="*/ 83098 w 100"/>
              <a:gd name="T19" fmla="*/ 44245 h 112"/>
              <a:gd name="T20" fmla="*/ 83098 w 100"/>
              <a:gd name="T21" fmla="*/ 44245 h 112"/>
              <a:gd name="T22" fmla="*/ 47089 w 100"/>
              <a:gd name="T23" fmla="*/ 80195 h 112"/>
              <a:gd name="T24" fmla="*/ 13850 w 100"/>
              <a:gd name="T25" fmla="*/ 113379 h 112"/>
              <a:gd name="T26" fmla="*/ 13850 w 100"/>
              <a:gd name="T27" fmla="*/ 113379 h 112"/>
              <a:gd name="T28" fmla="*/ 0 w 100"/>
              <a:gd name="T29" fmla="*/ 127206 h 112"/>
              <a:gd name="T30" fmla="*/ 0 w 100"/>
              <a:gd name="T31" fmla="*/ 132736 h 112"/>
              <a:gd name="T32" fmla="*/ 0 w 100"/>
              <a:gd name="T33" fmla="*/ 309718 h 112"/>
              <a:gd name="T34" fmla="*/ 276993 w 100"/>
              <a:gd name="T35" fmla="*/ 309718 h 112"/>
              <a:gd name="T36" fmla="*/ 276993 w 100"/>
              <a:gd name="T37" fmla="*/ 132736 h 112"/>
              <a:gd name="T38" fmla="*/ 276993 w 100"/>
              <a:gd name="T39" fmla="*/ 127206 h 112"/>
              <a:gd name="T40" fmla="*/ 19390 w 100"/>
              <a:gd name="T41" fmla="*/ 124440 h 112"/>
              <a:gd name="T42" fmla="*/ 130187 w 100"/>
              <a:gd name="T43" fmla="*/ 13827 h 112"/>
              <a:gd name="T44" fmla="*/ 149576 w 100"/>
              <a:gd name="T45" fmla="*/ 13827 h 112"/>
              <a:gd name="T46" fmla="*/ 265913 w 100"/>
              <a:gd name="T47" fmla="*/ 129971 h 112"/>
              <a:gd name="T48" fmla="*/ 185585 w 100"/>
              <a:gd name="T49" fmla="*/ 210166 h 112"/>
              <a:gd name="T50" fmla="*/ 160656 w 100"/>
              <a:gd name="T51" fmla="*/ 185278 h 112"/>
              <a:gd name="T52" fmla="*/ 155116 w 100"/>
              <a:gd name="T53" fmla="*/ 179747 h 112"/>
              <a:gd name="T54" fmla="*/ 138497 w 100"/>
              <a:gd name="T55" fmla="*/ 174216 h 112"/>
              <a:gd name="T56" fmla="*/ 121877 w 100"/>
              <a:gd name="T57" fmla="*/ 179747 h 112"/>
              <a:gd name="T58" fmla="*/ 91408 w 100"/>
              <a:gd name="T59" fmla="*/ 210166 h 112"/>
              <a:gd name="T60" fmla="*/ 13850 w 100"/>
              <a:gd name="T61" fmla="*/ 129971 h 112"/>
              <a:gd name="T62" fmla="*/ 19390 w 100"/>
              <a:gd name="T63" fmla="*/ 124440 h 112"/>
              <a:gd name="T64" fmla="*/ 85868 w 100"/>
              <a:gd name="T65" fmla="*/ 218462 h 112"/>
              <a:gd name="T66" fmla="*/ 83098 w 100"/>
              <a:gd name="T67" fmla="*/ 218462 h 112"/>
              <a:gd name="T68" fmla="*/ 83098 w 100"/>
              <a:gd name="T69" fmla="*/ 218462 h 112"/>
              <a:gd name="T70" fmla="*/ 11080 w 100"/>
              <a:gd name="T71" fmla="*/ 290361 h 112"/>
              <a:gd name="T72" fmla="*/ 11080 w 100"/>
              <a:gd name="T73" fmla="*/ 154859 h 112"/>
              <a:gd name="T74" fmla="*/ 11080 w 100"/>
              <a:gd name="T75" fmla="*/ 149328 h 112"/>
              <a:gd name="T76" fmla="*/ 11080 w 100"/>
              <a:gd name="T77" fmla="*/ 146563 h 112"/>
              <a:gd name="T78" fmla="*/ 11080 w 100"/>
              <a:gd name="T79" fmla="*/ 146563 h 112"/>
              <a:gd name="T80" fmla="*/ 85868 w 100"/>
              <a:gd name="T81" fmla="*/ 218462 h 112"/>
              <a:gd name="T82" fmla="*/ 19390 w 100"/>
              <a:gd name="T83" fmla="*/ 298657 h 112"/>
              <a:gd name="T84" fmla="*/ 27699 w 100"/>
              <a:gd name="T85" fmla="*/ 293126 h 112"/>
              <a:gd name="T86" fmla="*/ 27699 w 100"/>
              <a:gd name="T87" fmla="*/ 293126 h 112"/>
              <a:gd name="T88" fmla="*/ 130187 w 100"/>
              <a:gd name="T89" fmla="*/ 188043 h 112"/>
              <a:gd name="T90" fmla="*/ 149576 w 100"/>
              <a:gd name="T91" fmla="*/ 188043 h 112"/>
              <a:gd name="T92" fmla="*/ 249294 w 100"/>
              <a:gd name="T93" fmla="*/ 290361 h 112"/>
              <a:gd name="T94" fmla="*/ 249294 w 100"/>
              <a:gd name="T95" fmla="*/ 290361 h 112"/>
              <a:gd name="T96" fmla="*/ 254834 w 100"/>
              <a:gd name="T97" fmla="*/ 295891 h 112"/>
              <a:gd name="T98" fmla="*/ 257603 w 100"/>
              <a:gd name="T99" fmla="*/ 298657 h 112"/>
              <a:gd name="T100" fmla="*/ 19390 w 100"/>
              <a:gd name="T101" fmla="*/ 298657 h 112"/>
              <a:gd name="T102" fmla="*/ 265913 w 100"/>
              <a:gd name="T103" fmla="*/ 149328 h 112"/>
              <a:gd name="T104" fmla="*/ 265913 w 100"/>
              <a:gd name="T105" fmla="*/ 290361 h 112"/>
              <a:gd name="T106" fmla="*/ 193895 w 100"/>
              <a:gd name="T107" fmla="*/ 218462 h 112"/>
              <a:gd name="T108" fmla="*/ 193895 w 100"/>
              <a:gd name="T109" fmla="*/ 218462 h 112"/>
              <a:gd name="T110" fmla="*/ 193895 w 100"/>
              <a:gd name="T111" fmla="*/ 218462 h 112"/>
              <a:gd name="T112" fmla="*/ 265913 w 100"/>
              <a:gd name="T113" fmla="*/ 143798 h 112"/>
              <a:gd name="T114" fmla="*/ 265913 w 100"/>
              <a:gd name="T115" fmla="*/ 146563 h 112"/>
              <a:gd name="T116" fmla="*/ 265913 w 100"/>
              <a:gd name="T117" fmla="*/ 149328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112">
                <a:moveTo>
                  <a:pt x="100" y="46"/>
                </a:moveTo>
                <a:cubicBezTo>
                  <a:pt x="79" y="24"/>
                  <a:pt x="79" y="24"/>
                  <a:pt x="79" y="24"/>
                </a:cubicBezTo>
                <a:cubicBezTo>
                  <a:pt x="67" y="13"/>
                  <a:pt x="67" y="13"/>
                  <a:pt x="67" y="13"/>
                </a:cubicBezTo>
                <a:cubicBezTo>
                  <a:pt x="58" y="4"/>
                  <a:pt x="58" y="4"/>
                  <a:pt x="58" y="4"/>
                </a:cubicBezTo>
                <a:cubicBezTo>
                  <a:pt x="56" y="2"/>
                  <a:pt x="56" y="2"/>
                  <a:pt x="56" y="2"/>
                </a:cubicBezTo>
                <a:cubicBezTo>
                  <a:pt x="55" y="1"/>
                  <a:pt x="53" y="0"/>
                  <a:pt x="50" y="0"/>
                </a:cubicBezTo>
                <a:cubicBezTo>
                  <a:pt x="48" y="0"/>
                  <a:pt x="46" y="1"/>
                  <a:pt x="44" y="2"/>
                </a:cubicBezTo>
                <a:cubicBezTo>
                  <a:pt x="33" y="13"/>
                  <a:pt x="33" y="13"/>
                  <a:pt x="33" y="13"/>
                </a:cubicBezTo>
                <a:cubicBezTo>
                  <a:pt x="33" y="13"/>
                  <a:pt x="33" y="13"/>
                  <a:pt x="33" y="13"/>
                </a:cubicBezTo>
                <a:cubicBezTo>
                  <a:pt x="30" y="16"/>
                  <a:pt x="30" y="16"/>
                  <a:pt x="30" y="16"/>
                </a:cubicBezTo>
                <a:cubicBezTo>
                  <a:pt x="30" y="16"/>
                  <a:pt x="30" y="16"/>
                  <a:pt x="30" y="16"/>
                </a:cubicBezTo>
                <a:cubicBezTo>
                  <a:pt x="17" y="29"/>
                  <a:pt x="17" y="29"/>
                  <a:pt x="17" y="29"/>
                </a:cubicBezTo>
                <a:cubicBezTo>
                  <a:pt x="5" y="41"/>
                  <a:pt x="5" y="41"/>
                  <a:pt x="5" y="41"/>
                </a:cubicBezTo>
                <a:cubicBezTo>
                  <a:pt x="5" y="41"/>
                  <a:pt x="5" y="41"/>
                  <a:pt x="5"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7" y="45"/>
                </a:moveTo>
                <a:cubicBezTo>
                  <a:pt x="47" y="5"/>
                  <a:pt x="47" y="5"/>
                  <a:pt x="47" y="5"/>
                </a:cubicBezTo>
                <a:cubicBezTo>
                  <a:pt x="49" y="3"/>
                  <a:pt x="52" y="3"/>
                  <a:pt x="54" y="5"/>
                </a:cubicBezTo>
                <a:cubicBezTo>
                  <a:pt x="96" y="47"/>
                  <a:pt x="96" y="47"/>
                  <a:pt x="96" y="47"/>
                </a:cubicBezTo>
                <a:cubicBezTo>
                  <a:pt x="67" y="76"/>
                  <a:pt x="67" y="76"/>
                  <a:pt x="67" y="76"/>
                </a:cubicBezTo>
                <a:cubicBezTo>
                  <a:pt x="58" y="67"/>
                  <a:pt x="58" y="67"/>
                  <a:pt x="58" y="67"/>
                </a:cubicBezTo>
                <a:cubicBezTo>
                  <a:pt x="56" y="65"/>
                  <a:pt x="56" y="65"/>
                  <a:pt x="56" y="65"/>
                </a:cubicBezTo>
                <a:cubicBezTo>
                  <a:pt x="55" y="64"/>
                  <a:pt x="53" y="63"/>
                  <a:pt x="50" y="63"/>
                </a:cubicBezTo>
                <a:cubicBezTo>
                  <a:pt x="48" y="63"/>
                  <a:pt x="46" y="64"/>
                  <a:pt x="44" y="65"/>
                </a:cubicBezTo>
                <a:cubicBezTo>
                  <a:pt x="33" y="76"/>
                  <a:pt x="33" y="76"/>
                  <a:pt x="33" y="76"/>
                </a:cubicBezTo>
                <a:cubicBezTo>
                  <a:pt x="5" y="47"/>
                  <a:pt x="5" y="47"/>
                  <a:pt x="5" y="47"/>
                </a:cubicBezTo>
                <a:lnTo>
                  <a:pt x="7" y="45"/>
                </a:lnTo>
                <a:close/>
                <a:moveTo>
                  <a:pt x="31" y="79"/>
                </a:moveTo>
                <a:cubicBezTo>
                  <a:pt x="30" y="79"/>
                  <a:pt x="30" y="79"/>
                  <a:pt x="30" y="79"/>
                </a:cubicBezTo>
                <a:cubicBezTo>
                  <a:pt x="30" y="79"/>
                  <a:pt x="30" y="79"/>
                  <a:pt x="30" y="79"/>
                </a:cubicBezTo>
                <a:cubicBezTo>
                  <a:pt x="4" y="105"/>
                  <a:pt x="4" y="105"/>
                  <a:pt x="4" y="105"/>
                </a:cubicBezTo>
                <a:cubicBezTo>
                  <a:pt x="4" y="56"/>
                  <a:pt x="4" y="56"/>
                  <a:pt x="4" y="56"/>
                </a:cubicBezTo>
                <a:cubicBezTo>
                  <a:pt x="4" y="54"/>
                  <a:pt x="4" y="54"/>
                  <a:pt x="4" y="54"/>
                </a:cubicBezTo>
                <a:cubicBezTo>
                  <a:pt x="4" y="53"/>
                  <a:pt x="4" y="53"/>
                  <a:pt x="4" y="53"/>
                </a:cubicBezTo>
                <a:cubicBezTo>
                  <a:pt x="4" y="53"/>
                  <a:pt x="4" y="53"/>
                  <a:pt x="4" y="53"/>
                </a:cubicBezTo>
                <a:lnTo>
                  <a:pt x="31" y="79"/>
                </a:lnTo>
                <a:close/>
                <a:moveTo>
                  <a:pt x="7"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7" y="108"/>
                </a:lnTo>
                <a:close/>
                <a:moveTo>
                  <a:pt x="96" y="54"/>
                </a:moveTo>
                <a:cubicBezTo>
                  <a:pt x="96" y="105"/>
                  <a:pt x="96" y="105"/>
                  <a:pt x="96" y="105"/>
                </a:cubicBezTo>
                <a:cubicBezTo>
                  <a:pt x="70" y="79"/>
                  <a:pt x="70" y="79"/>
                  <a:pt x="70" y="79"/>
                </a:cubicBezTo>
                <a:cubicBezTo>
                  <a:pt x="70" y="79"/>
                  <a:pt x="70" y="79"/>
                  <a:pt x="70" y="79"/>
                </a:cubicBezTo>
                <a:cubicBezTo>
                  <a:pt x="70" y="79"/>
                  <a:pt x="70" y="79"/>
                  <a:pt x="70" y="79"/>
                </a:cubicBezTo>
                <a:cubicBezTo>
                  <a:pt x="96" y="52"/>
                  <a:pt x="96" y="52"/>
                  <a:pt x="96" y="52"/>
                </a:cubicBezTo>
                <a:cubicBezTo>
                  <a:pt x="96" y="53"/>
                  <a:pt x="96" y="53"/>
                  <a:pt x="96" y="53"/>
                </a:cubicBezTo>
                <a:lnTo>
                  <a:pt x="96" y="54"/>
                </a:lnTo>
                <a:close/>
              </a:path>
            </a:pathLst>
          </a:custGeom>
          <a:solidFill>
            <a:srgbClr val="4B4C4E"/>
          </a:solidFill>
          <a:ln>
            <a:noFill/>
          </a:ln>
        </p:spPr>
        <p:txBody>
          <a:bodyPr/>
          <a:lstStyle/>
          <a:p>
            <a:endParaRPr lang="zh-CN" altLang="en-US"/>
          </a:p>
        </p:txBody>
      </p:sp>
      <p:grpSp>
        <p:nvGrpSpPr>
          <p:cNvPr id="23" name="组合 22"/>
          <p:cNvGrpSpPr/>
          <p:nvPr/>
        </p:nvGrpSpPr>
        <p:grpSpPr>
          <a:xfrm>
            <a:off x="4373845" y="1209013"/>
            <a:ext cx="374036" cy="418226"/>
            <a:chOff x="3875088" y="1192213"/>
            <a:chExt cx="376238" cy="420688"/>
          </a:xfrm>
          <a:solidFill>
            <a:srgbClr val="4B4C4E"/>
          </a:solidFill>
        </p:grpSpPr>
        <p:sp>
          <p:nvSpPr>
            <p:cNvPr id="24" name="Freeform 8"/>
            <p:cNvSpPr>
              <a:spLocks noEditPoints="1"/>
            </p:cNvSpPr>
            <p:nvPr/>
          </p:nvSpPr>
          <p:spPr bwMode="auto">
            <a:xfrm>
              <a:off x="3875088" y="1192213"/>
              <a:ext cx="376238" cy="420688"/>
            </a:xfrm>
            <a:custGeom>
              <a:avLst/>
              <a:gdLst>
                <a:gd name="T0" fmla="*/ 80 w 100"/>
                <a:gd name="T1" fmla="*/ 26 h 112"/>
                <a:gd name="T2" fmla="*/ 66 w 100"/>
                <a:gd name="T3" fmla="*/ 12 h 112"/>
                <a:gd name="T4" fmla="*/ 58 w 100"/>
                <a:gd name="T5" fmla="*/ 4 h 112"/>
                <a:gd name="T6" fmla="*/ 50 w 100"/>
                <a:gd name="T7" fmla="*/ 0 h 112"/>
                <a:gd name="T8" fmla="*/ 35 w 100"/>
                <a:gd name="T9" fmla="*/ 12 h 112"/>
                <a:gd name="T10" fmla="*/ 20 w 100"/>
                <a:gd name="T11" fmla="*/ 26 h 112"/>
                <a:gd name="T12" fmla="*/ 6 w 100"/>
                <a:gd name="T13" fmla="*/ 41 h 112"/>
                <a:gd name="T14" fmla="*/ 0 w 100"/>
                <a:gd name="T15" fmla="*/ 46 h 112"/>
                <a:gd name="T16" fmla="*/ 0 w 100"/>
                <a:gd name="T17" fmla="*/ 112 h 112"/>
                <a:gd name="T18" fmla="*/ 100 w 100"/>
                <a:gd name="T19" fmla="*/ 48 h 112"/>
                <a:gd name="T20" fmla="*/ 96 w 100"/>
                <a:gd name="T21" fmla="*/ 47 h 112"/>
                <a:gd name="T22" fmla="*/ 80 w 100"/>
                <a:gd name="T23" fmla="*/ 32 h 112"/>
                <a:gd name="T24" fmla="*/ 47 w 100"/>
                <a:gd name="T25" fmla="*/ 5 h 112"/>
                <a:gd name="T26" fmla="*/ 60 w 100"/>
                <a:gd name="T27" fmla="*/ 12 h 112"/>
                <a:gd name="T28" fmla="*/ 47 w 100"/>
                <a:gd name="T29" fmla="*/ 5 h 112"/>
                <a:gd name="T30" fmla="*/ 76 w 100"/>
                <a:gd name="T31" fmla="*/ 28 h 112"/>
                <a:gd name="T32" fmla="*/ 67 w 100"/>
                <a:gd name="T33" fmla="*/ 76 h 112"/>
                <a:gd name="T34" fmla="*/ 57 w 100"/>
                <a:gd name="T35" fmla="*/ 65 h 112"/>
                <a:gd name="T36" fmla="*/ 44 w 100"/>
                <a:gd name="T37" fmla="*/ 65 h 112"/>
                <a:gd name="T38" fmla="*/ 24 w 100"/>
                <a:gd name="T39" fmla="*/ 67 h 112"/>
                <a:gd name="T40" fmla="*/ 64 w 100"/>
                <a:gd name="T41" fmla="*/ 16 h 112"/>
                <a:gd name="T42" fmla="*/ 20 w 100"/>
                <a:gd name="T43" fmla="*/ 32 h 112"/>
                <a:gd name="T44" fmla="*/ 5 w 100"/>
                <a:gd name="T45" fmla="*/ 47 h 112"/>
                <a:gd name="T46" fmla="*/ 4 w 100"/>
                <a:gd name="T47" fmla="*/ 56 h 112"/>
                <a:gd name="T48" fmla="*/ 4 w 100"/>
                <a:gd name="T49" fmla="*/ 53 h 112"/>
                <a:gd name="T50" fmla="*/ 31 w 100"/>
                <a:gd name="T51" fmla="*/ 79 h 112"/>
                <a:gd name="T52" fmla="*/ 30 w 100"/>
                <a:gd name="T53" fmla="*/ 79 h 112"/>
                <a:gd name="T54" fmla="*/ 4 w 100"/>
                <a:gd name="T55" fmla="*/ 56 h 112"/>
                <a:gd name="T56" fmla="*/ 10 w 100"/>
                <a:gd name="T57" fmla="*/ 106 h 112"/>
                <a:gd name="T58" fmla="*/ 47 w 100"/>
                <a:gd name="T59" fmla="*/ 68 h 112"/>
                <a:gd name="T60" fmla="*/ 90 w 100"/>
                <a:gd name="T61" fmla="*/ 105 h 112"/>
                <a:gd name="T62" fmla="*/ 92 w 100"/>
                <a:gd name="T63" fmla="*/ 107 h 112"/>
                <a:gd name="T64" fmla="*/ 8 w 100"/>
                <a:gd name="T65" fmla="*/ 108 h 112"/>
                <a:gd name="T66" fmla="*/ 96 w 100"/>
                <a:gd name="T67" fmla="*/ 54 h 112"/>
                <a:gd name="T68" fmla="*/ 71 w 100"/>
                <a:gd name="T69" fmla="*/ 79 h 112"/>
                <a:gd name="T70" fmla="*/ 70 w 100"/>
                <a:gd name="T71" fmla="*/ 79 h 112"/>
                <a:gd name="T72" fmla="*/ 96 w 100"/>
                <a:gd name="T73"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12">
                  <a:moveTo>
                    <a:pt x="100" y="46"/>
                  </a:moveTo>
                  <a:cubicBezTo>
                    <a:pt x="80" y="26"/>
                    <a:pt x="80" y="26"/>
                    <a:pt x="80" y="26"/>
                  </a:cubicBezTo>
                  <a:cubicBezTo>
                    <a:pt x="80" y="26"/>
                    <a:pt x="80" y="26"/>
                    <a:pt x="80" y="26"/>
                  </a:cubicBezTo>
                  <a:cubicBezTo>
                    <a:pt x="66" y="12"/>
                    <a:pt x="66" y="12"/>
                    <a:pt x="66" y="12"/>
                  </a:cubicBezTo>
                  <a:cubicBezTo>
                    <a:pt x="66" y="12"/>
                    <a:pt x="66" y="12"/>
                    <a:pt x="66" y="12"/>
                  </a:cubicBezTo>
                  <a:cubicBezTo>
                    <a:pt x="58" y="4"/>
                    <a:pt x="58" y="4"/>
                    <a:pt x="58" y="4"/>
                  </a:cubicBezTo>
                  <a:cubicBezTo>
                    <a:pt x="57" y="2"/>
                    <a:pt x="57" y="2"/>
                    <a:pt x="57" y="2"/>
                  </a:cubicBezTo>
                  <a:cubicBezTo>
                    <a:pt x="55" y="1"/>
                    <a:pt x="53" y="0"/>
                    <a:pt x="50" y="0"/>
                  </a:cubicBezTo>
                  <a:cubicBezTo>
                    <a:pt x="48" y="0"/>
                    <a:pt x="46" y="1"/>
                    <a:pt x="44" y="2"/>
                  </a:cubicBezTo>
                  <a:cubicBezTo>
                    <a:pt x="35" y="12"/>
                    <a:pt x="35" y="12"/>
                    <a:pt x="35" y="12"/>
                  </a:cubicBezTo>
                  <a:cubicBezTo>
                    <a:pt x="20" y="12"/>
                    <a:pt x="20" y="12"/>
                    <a:pt x="20" y="12"/>
                  </a:cubicBezTo>
                  <a:cubicBezTo>
                    <a:pt x="20" y="26"/>
                    <a:pt x="20" y="26"/>
                    <a:pt x="20" y="26"/>
                  </a:cubicBezTo>
                  <a:cubicBezTo>
                    <a:pt x="17" y="29"/>
                    <a:pt x="17" y="29"/>
                    <a:pt x="17" y="29"/>
                  </a:cubicBezTo>
                  <a:cubicBezTo>
                    <a:pt x="6" y="41"/>
                    <a:pt x="6" y="41"/>
                    <a:pt x="6" y="41"/>
                  </a:cubicBezTo>
                  <a:cubicBezTo>
                    <a:pt x="6" y="41"/>
                    <a:pt x="6" y="41"/>
                    <a:pt x="6"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96" y="47"/>
                  </a:moveTo>
                  <a:cubicBezTo>
                    <a:pt x="80" y="63"/>
                    <a:pt x="80" y="63"/>
                    <a:pt x="80" y="63"/>
                  </a:cubicBezTo>
                  <a:cubicBezTo>
                    <a:pt x="80" y="32"/>
                    <a:pt x="80" y="32"/>
                    <a:pt x="80" y="32"/>
                  </a:cubicBezTo>
                  <a:lnTo>
                    <a:pt x="96" y="47"/>
                  </a:lnTo>
                  <a:close/>
                  <a:moveTo>
                    <a:pt x="47" y="5"/>
                  </a:moveTo>
                  <a:cubicBezTo>
                    <a:pt x="49" y="3"/>
                    <a:pt x="52" y="3"/>
                    <a:pt x="54" y="5"/>
                  </a:cubicBezTo>
                  <a:cubicBezTo>
                    <a:pt x="60" y="12"/>
                    <a:pt x="60" y="12"/>
                    <a:pt x="60" y="12"/>
                  </a:cubicBezTo>
                  <a:cubicBezTo>
                    <a:pt x="41" y="12"/>
                    <a:pt x="41" y="12"/>
                    <a:pt x="41" y="12"/>
                  </a:cubicBezTo>
                  <a:lnTo>
                    <a:pt x="47" y="5"/>
                  </a:lnTo>
                  <a:close/>
                  <a:moveTo>
                    <a:pt x="64" y="16"/>
                  </a:moveTo>
                  <a:cubicBezTo>
                    <a:pt x="76" y="28"/>
                    <a:pt x="76" y="28"/>
                    <a:pt x="76" y="28"/>
                  </a:cubicBezTo>
                  <a:cubicBezTo>
                    <a:pt x="76" y="67"/>
                    <a:pt x="76" y="67"/>
                    <a:pt x="76" y="67"/>
                  </a:cubicBezTo>
                  <a:cubicBezTo>
                    <a:pt x="67" y="76"/>
                    <a:pt x="67" y="76"/>
                    <a:pt x="67" y="76"/>
                  </a:cubicBezTo>
                  <a:cubicBezTo>
                    <a:pt x="58" y="67"/>
                    <a:pt x="58" y="67"/>
                    <a:pt x="58" y="67"/>
                  </a:cubicBezTo>
                  <a:cubicBezTo>
                    <a:pt x="57" y="65"/>
                    <a:pt x="57" y="65"/>
                    <a:pt x="57" y="65"/>
                  </a:cubicBezTo>
                  <a:cubicBezTo>
                    <a:pt x="55" y="64"/>
                    <a:pt x="53" y="63"/>
                    <a:pt x="50" y="63"/>
                  </a:cubicBezTo>
                  <a:cubicBezTo>
                    <a:pt x="48" y="63"/>
                    <a:pt x="46" y="64"/>
                    <a:pt x="44" y="65"/>
                  </a:cubicBezTo>
                  <a:cubicBezTo>
                    <a:pt x="34" y="76"/>
                    <a:pt x="34" y="76"/>
                    <a:pt x="34" y="76"/>
                  </a:cubicBezTo>
                  <a:cubicBezTo>
                    <a:pt x="24" y="67"/>
                    <a:pt x="24" y="67"/>
                    <a:pt x="24" y="67"/>
                  </a:cubicBezTo>
                  <a:cubicBezTo>
                    <a:pt x="24" y="16"/>
                    <a:pt x="24" y="16"/>
                    <a:pt x="24" y="16"/>
                  </a:cubicBezTo>
                  <a:lnTo>
                    <a:pt x="64" y="16"/>
                  </a:lnTo>
                  <a:close/>
                  <a:moveTo>
                    <a:pt x="7" y="45"/>
                  </a:moveTo>
                  <a:cubicBezTo>
                    <a:pt x="20" y="32"/>
                    <a:pt x="20" y="32"/>
                    <a:pt x="20" y="32"/>
                  </a:cubicBezTo>
                  <a:cubicBezTo>
                    <a:pt x="20" y="63"/>
                    <a:pt x="20" y="63"/>
                    <a:pt x="20" y="63"/>
                  </a:cubicBezTo>
                  <a:cubicBezTo>
                    <a:pt x="5" y="47"/>
                    <a:pt x="5" y="47"/>
                    <a:pt x="5" y="47"/>
                  </a:cubicBezTo>
                  <a:lnTo>
                    <a:pt x="7" y="45"/>
                  </a:lnTo>
                  <a:close/>
                  <a:moveTo>
                    <a:pt x="4" y="56"/>
                  </a:moveTo>
                  <a:cubicBezTo>
                    <a:pt x="4" y="54"/>
                    <a:pt x="4" y="54"/>
                    <a:pt x="4" y="54"/>
                  </a:cubicBezTo>
                  <a:cubicBezTo>
                    <a:pt x="4" y="53"/>
                    <a:pt x="4" y="53"/>
                    <a:pt x="4" y="53"/>
                  </a:cubicBezTo>
                  <a:cubicBezTo>
                    <a:pt x="4" y="53"/>
                    <a:pt x="4" y="53"/>
                    <a:pt x="4" y="53"/>
                  </a:cubicBezTo>
                  <a:cubicBezTo>
                    <a:pt x="31" y="79"/>
                    <a:pt x="31" y="79"/>
                    <a:pt x="31" y="79"/>
                  </a:cubicBezTo>
                  <a:cubicBezTo>
                    <a:pt x="30" y="79"/>
                    <a:pt x="30" y="79"/>
                    <a:pt x="30" y="79"/>
                  </a:cubicBezTo>
                  <a:cubicBezTo>
                    <a:pt x="30" y="79"/>
                    <a:pt x="30" y="79"/>
                    <a:pt x="30" y="79"/>
                  </a:cubicBezTo>
                  <a:cubicBezTo>
                    <a:pt x="4" y="105"/>
                    <a:pt x="4" y="105"/>
                    <a:pt x="4" y="105"/>
                  </a:cubicBezTo>
                  <a:lnTo>
                    <a:pt x="4" y="56"/>
                  </a:lnTo>
                  <a:close/>
                  <a:moveTo>
                    <a:pt x="8"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8" y="108"/>
                  </a:lnTo>
                  <a:close/>
                  <a:moveTo>
                    <a:pt x="96" y="53"/>
                  </a:moveTo>
                  <a:cubicBezTo>
                    <a:pt x="96" y="54"/>
                    <a:pt x="96" y="54"/>
                    <a:pt x="96" y="54"/>
                  </a:cubicBezTo>
                  <a:cubicBezTo>
                    <a:pt x="96" y="105"/>
                    <a:pt x="96" y="105"/>
                    <a:pt x="96" y="105"/>
                  </a:cubicBezTo>
                  <a:cubicBezTo>
                    <a:pt x="71" y="79"/>
                    <a:pt x="71" y="79"/>
                    <a:pt x="71" y="79"/>
                  </a:cubicBezTo>
                  <a:cubicBezTo>
                    <a:pt x="71" y="79"/>
                    <a:pt x="71" y="79"/>
                    <a:pt x="71" y="79"/>
                  </a:cubicBezTo>
                  <a:cubicBezTo>
                    <a:pt x="70" y="79"/>
                    <a:pt x="70" y="79"/>
                    <a:pt x="70" y="79"/>
                  </a:cubicBezTo>
                  <a:cubicBezTo>
                    <a:pt x="96" y="52"/>
                    <a:pt x="96" y="52"/>
                    <a:pt x="96" y="52"/>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 name="Rectangle 9"/>
            <p:cNvSpPr>
              <a:spLocks noChangeArrowheads="1"/>
            </p:cNvSpPr>
            <p:nvPr/>
          </p:nvSpPr>
          <p:spPr bwMode="auto">
            <a:xfrm>
              <a:off x="4010025" y="1296988"/>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6" name="Rectangle 10"/>
            <p:cNvSpPr>
              <a:spLocks noChangeArrowheads="1"/>
            </p:cNvSpPr>
            <p:nvPr/>
          </p:nvSpPr>
          <p:spPr bwMode="auto">
            <a:xfrm>
              <a:off x="4010025" y="1387475"/>
              <a:ext cx="1063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7" name="Rectangle 11"/>
            <p:cNvSpPr>
              <a:spLocks noChangeArrowheads="1"/>
            </p:cNvSpPr>
            <p:nvPr/>
          </p:nvSpPr>
          <p:spPr bwMode="auto">
            <a:xfrm>
              <a:off x="4010025" y="1343025"/>
              <a:ext cx="762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28" name="组合 27"/>
          <p:cNvGrpSpPr/>
          <p:nvPr/>
        </p:nvGrpSpPr>
        <p:grpSpPr>
          <a:xfrm>
            <a:off x="5770560" y="1238998"/>
            <a:ext cx="282500" cy="358253"/>
            <a:chOff x="5280025" y="1222375"/>
            <a:chExt cx="284163" cy="360363"/>
          </a:xfrm>
          <a:solidFill>
            <a:srgbClr val="4B4C4E"/>
          </a:solidFill>
        </p:grpSpPr>
        <p:sp>
          <p:nvSpPr>
            <p:cNvPr id="29" name="Freeform 12"/>
            <p:cNvSpPr>
              <a:spLocks noEditPoints="1"/>
            </p:cNvSpPr>
            <p:nvPr/>
          </p:nvSpPr>
          <p:spPr bwMode="auto">
            <a:xfrm>
              <a:off x="5280025" y="1222375"/>
              <a:ext cx="284163" cy="360363"/>
            </a:xfrm>
            <a:custGeom>
              <a:avLst/>
              <a:gdLst>
                <a:gd name="T0" fmla="*/ 0 w 179"/>
                <a:gd name="T1" fmla="*/ 0 h 227"/>
                <a:gd name="T2" fmla="*/ 0 w 179"/>
                <a:gd name="T3" fmla="*/ 227 h 227"/>
                <a:gd name="T4" fmla="*/ 90 w 179"/>
                <a:gd name="T5" fmla="*/ 161 h 227"/>
                <a:gd name="T6" fmla="*/ 179 w 179"/>
                <a:gd name="T7" fmla="*/ 227 h 227"/>
                <a:gd name="T8" fmla="*/ 179 w 179"/>
                <a:gd name="T9" fmla="*/ 0 h 227"/>
                <a:gd name="T10" fmla="*/ 0 w 179"/>
                <a:gd name="T11" fmla="*/ 0 h 227"/>
                <a:gd name="T12" fmla="*/ 170 w 179"/>
                <a:gd name="T13" fmla="*/ 208 h 227"/>
                <a:gd name="T14" fmla="*/ 94 w 179"/>
                <a:gd name="T15" fmla="*/ 154 h 227"/>
                <a:gd name="T16" fmla="*/ 90 w 179"/>
                <a:gd name="T17" fmla="*/ 149 h 227"/>
                <a:gd name="T18" fmla="*/ 82 w 179"/>
                <a:gd name="T19" fmla="*/ 154 h 227"/>
                <a:gd name="T20" fmla="*/ 9 w 179"/>
                <a:gd name="T21" fmla="*/ 208 h 227"/>
                <a:gd name="T22" fmla="*/ 9 w 179"/>
                <a:gd name="T23" fmla="*/ 9 h 227"/>
                <a:gd name="T24" fmla="*/ 170 w 179"/>
                <a:gd name="T25" fmla="*/ 9 h 227"/>
                <a:gd name="T26" fmla="*/ 170 w 179"/>
                <a:gd name="T2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 h="227">
                  <a:moveTo>
                    <a:pt x="0" y="0"/>
                  </a:moveTo>
                  <a:lnTo>
                    <a:pt x="0" y="227"/>
                  </a:lnTo>
                  <a:lnTo>
                    <a:pt x="90" y="161"/>
                  </a:lnTo>
                  <a:lnTo>
                    <a:pt x="179" y="227"/>
                  </a:lnTo>
                  <a:lnTo>
                    <a:pt x="179" y="0"/>
                  </a:lnTo>
                  <a:lnTo>
                    <a:pt x="0" y="0"/>
                  </a:lnTo>
                  <a:close/>
                  <a:moveTo>
                    <a:pt x="170" y="208"/>
                  </a:moveTo>
                  <a:lnTo>
                    <a:pt x="94" y="154"/>
                  </a:lnTo>
                  <a:lnTo>
                    <a:pt x="90" y="149"/>
                  </a:lnTo>
                  <a:lnTo>
                    <a:pt x="82" y="154"/>
                  </a:lnTo>
                  <a:lnTo>
                    <a:pt x="9" y="208"/>
                  </a:lnTo>
                  <a:lnTo>
                    <a:pt x="9" y="9"/>
                  </a:lnTo>
                  <a:lnTo>
                    <a:pt x="170" y="9"/>
                  </a:lnTo>
                  <a:lnTo>
                    <a:pt x="170"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0" name="Rectangle 13"/>
            <p:cNvSpPr>
              <a:spLocks noChangeArrowheads="1"/>
            </p:cNvSpPr>
            <p:nvPr/>
          </p:nvSpPr>
          <p:spPr bwMode="auto">
            <a:xfrm>
              <a:off x="5354638" y="1312863"/>
              <a:ext cx="1349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31" name="Rectangle 14"/>
            <p:cNvSpPr>
              <a:spLocks noChangeArrowheads="1"/>
            </p:cNvSpPr>
            <p:nvPr/>
          </p:nvSpPr>
          <p:spPr bwMode="auto">
            <a:xfrm>
              <a:off x="5354638" y="1371600"/>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32" name="Freeform 15"/>
          <p:cNvSpPr>
            <a:spLocks noEditPoints="1"/>
          </p:cNvSpPr>
          <p:nvPr/>
        </p:nvSpPr>
        <p:spPr bwMode="auto">
          <a:xfrm>
            <a:off x="7076217" y="1228787"/>
            <a:ext cx="372999" cy="360137"/>
          </a:xfrm>
          <a:custGeom>
            <a:avLst/>
            <a:gdLst>
              <a:gd name="T0" fmla="*/ 210374 w 237"/>
              <a:gd name="T1" fmla="*/ 2337 h 229"/>
              <a:gd name="T2" fmla="*/ 210374 w 237"/>
              <a:gd name="T3" fmla="*/ 2337 h 229"/>
              <a:gd name="T4" fmla="*/ 204531 w 237"/>
              <a:gd name="T5" fmla="*/ 0 h 229"/>
              <a:gd name="T6" fmla="*/ 199856 w 237"/>
              <a:gd name="T7" fmla="*/ 2337 h 229"/>
              <a:gd name="T8" fmla="*/ 199856 w 237"/>
              <a:gd name="T9" fmla="*/ 2337 h 229"/>
              <a:gd name="T10" fmla="*/ 139081 w 237"/>
              <a:gd name="T11" fmla="*/ 32725 h 229"/>
              <a:gd name="T12" fmla="*/ 78306 w 237"/>
              <a:gd name="T13" fmla="*/ 4675 h 229"/>
              <a:gd name="T14" fmla="*/ 78306 w 237"/>
              <a:gd name="T15" fmla="*/ 2337 h 229"/>
              <a:gd name="T16" fmla="*/ 72462 w 237"/>
              <a:gd name="T17" fmla="*/ 0 h 229"/>
              <a:gd name="T18" fmla="*/ 66619 w 237"/>
              <a:gd name="T19" fmla="*/ 2337 h 229"/>
              <a:gd name="T20" fmla="*/ 66619 w 237"/>
              <a:gd name="T21" fmla="*/ 2337 h 229"/>
              <a:gd name="T22" fmla="*/ 0 w 237"/>
              <a:gd name="T23" fmla="*/ 35062 h 229"/>
              <a:gd name="T24" fmla="*/ 0 w 237"/>
              <a:gd name="T25" fmla="*/ 267643 h 229"/>
              <a:gd name="T26" fmla="*/ 72462 w 237"/>
              <a:gd name="T27" fmla="*/ 232581 h 229"/>
              <a:gd name="T28" fmla="*/ 130900 w 237"/>
              <a:gd name="T29" fmla="*/ 262968 h 229"/>
              <a:gd name="T30" fmla="*/ 133237 w 237"/>
              <a:gd name="T31" fmla="*/ 262968 h 229"/>
              <a:gd name="T32" fmla="*/ 139081 w 237"/>
              <a:gd name="T33" fmla="*/ 265306 h 229"/>
              <a:gd name="T34" fmla="*/ 143756 w 237"/>
              <a:gd name="T35" fmla="*/ 262968 h 229"/>
              <a:gd name="T36" fmla="*/ 147262 w 237"/>
              <a:gd name="T37" fmla="*/ 262968 h 229"/>
              <a:gd name="T38" fmla="*/ 204531 w 237"/>
              <a:gd name="T39" fmla="*/ 232581 h 229"/>
              <a:gd name="T40" fmla="*/ 276993 w 237"/>
              <a:gd name="T41" fmla="*/ 267643 h 229"/>
              <a:gd name="T42" fmla="*/ 276993 w 237"/>
              <a:gd name="T43" fmla="*/ 35062 h 229"/>
              <a:gd name="T44" fmla="*/ 210374 w 237"/>
              <a:gd name="T45" fmla="*/ 2337 h 229"/>
              <a:gd name="T46" fmla="*/ 66619 w 237"/>
              <a:gd name="T47" fmla="*/ 223231 h 229"/>
              <a:gd name="T48" fmla="*/ 11687 w 237"/>
              <a:gd name="T49" fmla="*/ 251281 h 229"/>
              <a:gd name="T50" fmla="*/ 11687 w 237"/>
              <a:gd name="T51" fmla="*/ 44412 h 229"/>
              <a:gd name="T52" fmla="*/ 66619 w 237"/>
              <a:gd name="T53" fmla="*/ 16362 h 229"/>
              <a:gd name="T54" fmla="*/ 66619 w 237"/>
              <a:gd name="T55" fmla="*/ 223231 h 229"/>
              <a:gd name="T56" fmla="*/ 133237 w 237"/>
              <a:gd name="T57" fmla="*/ 251281 h 229"/>
              <a:gd name="T58" fmla="*/ 78306 w 237"/>
              <a:gd name="T59" fmla="*/ 223231 h 229"/>
              <a:gd name="T60" fmla="*/ 78306 w 237"/>
              <a:gd name="T61" fmla="*/ 16362 h 229"/>
              <a:gd name="T62" fmla="*/ 133237 w 237"/>
              <a:gd name="T63" fmla="*/ 44412 h 229"/>
              <a:gd name="T64" fmla="*/ 133237 w 237"/>
              <a:gd name="T65" fmla="*/ 251281 h 229"/>
              <a:gd name="T66" fmla="*/ 199856 w 237"/>
              <a:gd name="T67" fmla="*/ 223231 h 229"/>
              <a:gd name="T68" fmla="*/ 143756 w 237"/>
              <a:gd name="T69" fmla="*/ 251281 h 229"/>
              <a:gd name="T70" fmla="*/ 143756 w 237"/>
              <a:gd name="T71" fmla="*/ 44412 h 229"/>
              <a:gd name="T72" fmla="*/ 199856 w 237"/>
              <a:gd name="T73" fmla="*/ 16362 h 229"/>
              <a:gd name="T74" fmla="*/ 199856 w 237"/>
              <a:gd name="T75" fmla="*/ 223231 h 229"/>
              <a:gd name="T76" fmla="*/ 265306 w 237"/>
              <a:gd name="T77" fmla="*/ 251281 h 229"/>
              <a:gd name="T78" fmla="*/ 210374 w 237"/>
              <a:gd name="T79" fmla="*/ 223231 h 229"/>
              <a:gd name="T80" fmla="*/ 210374 w 237"/>
              <a:gd name="T81" fmla="*/ 16362 h 229"/>
              <a:gd name="T82" fmla="*/ 265306 w 237"/>
              <a:gd name="T83" fmla="*/ 44412 h 229"/>
              <a:gd name="T84" fmla="*/ 265306 w 237"/>
              <a:gd name="T85" fmla="*/ 251281 h 2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7" h="229">
                <a:moveTo>
                  <a:pt x="180" y="2"/>
                </a:moveTo>
                <a:lnTo>
                  <a:pt x="180" y="2"/>
                </a:lnTo>
                <a:lnTo>
                  <a:pt x="175" y="0"/>
                </a:lnTo>
                <a:lnTo>
                  <a:pt x="171" y="2"/>
                </a:lnTo>
                <a:lnTo>
                  <a:pt x="119" y="28"/>
                </a:lnTo>
                <a:lnTo>
                  <a:pt x="67" y="4"/>
                </a:lnTo>
                <a:lnTo>
                  <a:pt x="67" y="2"/>
                </a:lnTo>
                <a:lnTo>
                  <a:pt x="62" y="0"/>
                </a:lnTo>
                <a:lnTo>
                  <a:pt x="57" y="2"/>
                </a:lnTo>
                <a:lnTo>
                  <a:pt x="0" y="30"/>
                </a:lnTo>
                <a:lnTo>
                  <a:pt x="0" y="229"/>
                </a:lnTo>
                <a:lnTo>
                  <a:pt x="62" y="199"/>
                </a:lnTo>
                <a:lnTo>
                  <a:pt x="112" y="225"/>
                </a:lnTo>
                <a:lnTo>
                  <a:pt x="114" y="225"/>
                </a:lnTo>
                <a:lnTo>
                  <a:pt x="119" y="227"/>
                </a:lnTo>
                <a:lnTo>
                  <a:pt x="123" y="225"/>
                </a:lnTo>
                <a:lnTo>
                  <a:pt x="126" y="225"/>
                </a:lnTo>
                <a:lnTo>
                  <a:pt x="175" y="199"/>
                </a:lnTo>
                <a:lnTo>
                  <a:pt x="237" y="229"/>
                </a:lnTo>
                <a:lnTo>
                  <a:pt x="237" y="30"/>
                </a:lnTo>
                <a:lnTo>
                  <a:pt x="180" y="2"/>
                </a:lnTo>
                <a:close/>
                <a:moveTo>
                  <a:pt x="57" y="191"/>
                </a:moveTo>
                <a:lnTo>
                  <a:pt x="10" y="215"/>
                </a:lnTo>
                <a:lnTo>
                  <a:pt x="10" y="38"/>
                </a:lnTo>
                <a:lnTo>
                  <a:pt x="57" y="14"/>
                </a:lnTo>
                <a:lnTo>
                  <a:pt x="57" y="191"/>
                </a:lnTo>
                <a:close/>
                <a:moveTo>
                  <a:pt x="114" y="215"/>
                </a:moveTo>
                <a:lnTo>
                  <a:pt x="67" y="191"/>
                </a:lnTo>
                <a:lnTo>
                  <a:pt x="67" y="14"/>
                </a:lnTo>
                <a:lnTo>
                  <a:pt x="114" y="38"/>
                </a:lnTo>
                <a:lnTo>
                  <a:pt x="114" y="215"/>
                </a:lnTo>
                <a:close/>
                <a:moveTo>
                  <a:pt x="171" y="191"/>
                </a:moveTo>
                <a:lnTo>
                  <a:pt x="123" y="215"/>
                </a:lnTo>
                <a:lnTo>
                  <a:pt x="123" y="38"/>
                </a:lnTo>
                <a:lnTo>
                  <a:pt x="171" y="14"/>
                </a:lnTo>
                <a:lnTo>
                  <a:pt x="171" y="191"/>
                </a:lnTo>
                <a:close/>
                <a:moveTo>
                  <a:pt x="227" y="215"/>
                </a:moveTo>
                <a:lnTo>
                  <a:pt x="180" y="191"/>
                </a:lnTo>
                <a:lnTo>
                  <a:pt x="180" y="14"/>
                </a:lnTo>
                <a:lnTo>
                  <a:pt x="227" y="38"/>
                </a:lnTo>
                <a:lnTo>
                  <a:pt x="227" y="215"/>
                </a:lnTo>
                <a:close/>
              </a:path>
            </a:pathLst>
          </a:custGeom>
          <a:solidFill>
            <a:srgbClr val="4B4C4E"/>
          </a:solidFill>
          <a:ln>
            <a:noFill/>
          </a:ln>
        </p:spPr>
        <p:txBody>
          <a:bodyPr/>
          <a:lstStyle/>
          <a:p>
            <a:endParaRPr lang="zh-CN" altLang="en-US"/>
          </a:p>
        </p:txBody>
      </p:sp>
      <p:grpSp>
        <p:nvGrpSpPr>
          <p:cNvPr id="33" name="组合 32"/>
          <p:cNvGrpSpPr/>
          <p:nvPr/>
        </p:nvGrpSpPr>
        <p:grpSpPr>
          <a:xfrm>
            <a:off x="8415639" y="1209013"/>
            <a:ext cx="344049" cy="388239"/>
            <a:chOff x="7940675" y="1192213"/>
            <a:chExt cx="346075" cy="390525"/>
          </a:xfrm>
          <a:solidFill>
            <a:srgbClr val="4B4C4E"/>
          </a:solidFill>
        </p:grpSpPr>
        <p:sp>
          <p:nvSpPr>
            <p:cNvPr id="34" name="Freeform 16"/>
            <p:cNvSpPr>
              <a:spLocks noEditPoints="1"/>
            </p:cNvSpPr>
            <p:nvPr/>
          </p:nvSpPr>
          <p:spPr bwMode="auto">
            <a:xfrm>
              <a:off x="7940675" y="1192213"/>
              <a:ext cx="346075" cy="346075"/>
            </a:xfrm>
            <a:custGeom>
              <a:avLst/>
              <a:gdLst>
                <a:gd name="T0" fmla="*/ 80 w 92"/>
                <a:gd name="T1" fmla="*/ 74 h 92"/>
                <a:gd name="T2" fmla="*/ 80 w 92"/>
                <a:gd name="T3" fmla="*/ 42 h 92"/>
                <a:gd name="T4" fmla="*/ 52 w 92"/>
                <a:gd name="T5" fmla="*/ 8 h 92"/>
                <a:gd name="T6" fmla="*/ 52 w 92"/>
                <a:gd name="T7" fmla="*/ 4 h 92"/>
                <a:gd name="T8" fmla="*/ 48 w 92"/>
                <a:gd name="T9" fmla="*/ 0 h 92"/>
                <a:gd name="T10" fmla="*/ 44 w 92"/>
                <a:gd name="T11" fmla="*/ 0 h 92"/>
                <a:gd name="T12" fmla="*/ 40 w 92"/>
                <a:gd name="T13" fmla="*/ 4 h 92"/>
                <a:gd name="T14" fmla="*/ 40 w 92"/>
                <a:gd name="T15" fmla="*/ 8 h 92"/>
                <a:gd name="T16" fmla="*/ 12 w 92"/>
                <a:gd name="T17" fmla="*/ 42 h 92"/>
                <a:gd name="T18" fmla="*/ 12 w 92"/>
                <a:gd name="T19" fmla="*/ 74 h 92"/>
                <a:gd name="T20" fmla="*/ 0 w 92"/>
                <a:gd name="T21" fmla="*/ 85 h 92"/>
                <a:gd name="T22" fmla="*/ 0 w 92"/>
                <a:gd name="T23" fmla="*/ 92 h 92"/>
                <a:gd name="T24" fmla="*/ 92 w 92"/>
                <a:gd name="T25" fmla="*/ 92 h 92"/>
                <a:gd name="T26" fmla="*/ 92 w 92"/>
                <a:gd name="T27" fmla="*/ 85 h 92"/>
                <a:gd name="T28" fmla="*/ 80 w 92"/>
                <a:gd name="T29" fmla="*/ 74 h 92"/>
                <a:gd name="T30" fmla="*/ 88 w 92"/>
                <a:gd name="T31" fmla="*/ 88 h 92"/>
                <a:gd name="T32" fmla="*/ 4 w 92"/>
                <a:gd name="T33" fmla="*/ 88 h 92"/>
                <a:gd name="T34" fmla="*/ 4 w 92"/>
                <a:gd name="T35" fmla="*/ 87 h 92"/>
                <a:gd name="T36" fmla="*/ 14 w 92"/>
                <a:gd name="T37" fmla="*/ 77 h 92"/>
                <a:gd name="T38" fmla="*/ 16 w 92"/>
                <a:gd name="T39" fmla="*/ 76 h 92"/>
                <a:gd name="T40" fmla="*/ 16 w 92"/>
                <a:gd name="T41" fmla="*/ 74 h 92"/>
                <a:gd name="T42" fmla="*/ 16 w 92"/>
                <a:gd name="T43" fmla="*/ 42 h 92"/>
                <a:gd name="T44" fmla="*/ 46 w 92"/>
                <a:gd name="T45" fmla="*/ 12 h 92"/>
                <a:gd name="T46" fmla="*/ 76 w 92"/>
                <a:gd name="T47" fmla="*/ 42 h 92"/>
                <a:gd name="T48" fmla="*/ 76 w 92"/>
                <a:gd name="T49" fmla="*/ 74 h 92"/>
                <a:gd name="T50" fmla="*/ 76 w 92"/>
                <a:gd name="T51" fmla="*/ 76 h 92"/>
                <a:gd name="T52" fmla="*/ 77 w 92"/>
                <a:gd name="T53" fmla="*/ 77 h 92"/>
                <a:gd name="T54" fmla="*/ 88 w 92"/>
                <a:gd name="T55" fmla="*/ 87 h 92"/>
                <a:gd name="T56" fmla="*/ 88 w 92"/>
                <a:gd name="T57"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92">
                  <a:moveTo>
                    <a:pt x="80" y="74"/>
                  </a:moveTo>
                  <a:cubicBezTo>
                    <a:pt x="80" y="42"/>
                    <a:pt x="80" y="42"/>
                    <a:pt x="80" y="42"/>
                  </a:cubicBezTo>
                  <a:cubicBezTo>
                    <a:pt x="80" y="25"/>
                    <a:pt x="67" y="11"/>
                    <a:pt x="52" y="8"/>
                  </a:cubicBezTo>
                  <a:cubicBezTo>
                    <a:pt x="52" y="4"/>
                    <a:pt x="52" y="4"/>
                    <a:pt x="52" y="4"/>
                  </a:cubicBezTo>
                  <a:cubicBezTo>
                    <a:pt x="52" y="2"/>
                    <a:pt x="50" y="0"/>
                    <a:pt x="48" y="0"/>
                  </a:cubicBezTo>
                  <a:cubicBezTo>
                    <a:pt x="44" y="0"/>
                    <a:pt x="44" y="0"/>
                    <a:pt x="44" y="0"/>
                  </a:cubicBezTo>
                  <a:cubicBezTo>
                    <a:pt x="41" y="0"/>
                    <a:pt x="40" y="2"/>
                    <a:pt x="40" y="4"/>
                  </a:cubicBezTo>
                  <a:cubicBezTo>
                    <a:pt x="40" y="8"/>
                    <a:pt x="40" y="8"/>
                    <a:pt x="40" y="8"/>
                  </a:cubicBezTo>
                  <a:cubicBezTo>
                    <a:pt x="24" y="11"/>
                    <a:pt x="12" y="25"/>
                    <a:pt x="12" y="42"/>
                  </a:cubicBezTo>
                  <a:cubicBezTo>
                    <a:pt x="12" y="74"/>
                    <a:pt x="12" y="74"/>
                    <a:pt x="12" y="74"/>
                  </a:cubicBezTo>
                  <a:cubicBezTo>
                    <a:pt x="0" y="85"/>
                    <a:pt x="0" y="85"/>
                    <a:pt x="0" y="85"/>
                  </a:cubicBezTo>
                  <a:cubicBezTo>
                    <a:pt x="0" y="92"/>
                    <a:pt x="0" y="92"/>
                    <a:pt x="0" y="92"/>
                  </a:cubicBezTo>
                  <a:cubicBezTo>
                    <a:pt x="92" y="92"/>
                    <a:pt x="92" y="92"/>
                    <a:pt x="92" y="92"/>
                  </a:cubicBezTo>
                  <a:cubicBezTo>
                    <a:pt x="92" y="85"/>
                    <a:pt x="92" y="85"/>
                    <a:pt x="92" y="85"/>
                  </a:cubicBezTo>
                  <a:lnTo>
                    <a:pt x="80" y="74"/>
                  </a:lnTo>
                  <a:close/>
                  <a:moveTo>
                    <a:pt x="88" y="88"/>
                  </a:moveTo>
                  <a:cubicBezTo>
                    <a:pt x="4" y="88"/>
                    <a:pt x="4" y="88"/>
                    <a:pt x="4" y="88"/>
                  </a:cubicBezTo>
                  <a:cubicBezTo>
                    <a:pt x="4" y="87"/>
                    <a:pt x="4" y="87"/>
                    <a:pt x="4" y="87"/>
                  </a:cubicBezTo>
                  <a:cubicBezTo>
                    <a:pt x="14" y="77"/>
                    <a:pt x="14" y="77"/>
                    <a:pt x="14" y="77"/>
                  </a:cubicBezTo>
                  <a:cubicBezTo>
                    <a:pt x="16" y="76"/>
                    <a:pt x="16" y="76"/>
                    <a:pt x="16" y="76"/>
                  </a:cubicBezTo>
                  <a:cubicBezTo>
                    <a:pt x="16" y="74"/>
                    <a:pt x="16" y="74"/>
                    <a:pt x="16" y="74"/>
                  </a:cubicBezTo>
                  <a:cubicBezTo>
                    <a:pt x="16" y="42"/>
                    <a:pt x="16" y="42"/>
                    <a:pt x="16" y="42"/>
                  </a:cubicBezTo>
                  <a:cubicBezTo>
                    <a:pt x="16" y="25"/>
                    <a:pt x="29" y="12"/>
                    <a:pt x="46" y="12"/>
                  </a:cubicBezTo>
                  <a:cubicBezTo>
                    <a:pt x="62" y="12"/>
                    <a:pt x="76" y="25"/>
                    <a:pt x="76" y="42"/>
                  </a:cubicBezTo>
                  <a:cubicBezTo>
                    <a:pt x="76" y="74"/>
                    <a:pt x="76" y="74"/>
                    <a:pt x="76" y="74"/>
                  </a:cubicBezTo>
                  <a:cubicBezTo>
                    <a:pt x="76" y="76"/>
                    <a:pt x="76" y="76"/>
                    <a:pt x="76" y="76"/>
                  </a:cubicBezTo>
                  <a:cubicBezTo>
                    <a:pt x="77" y="77"/>
                    <a:pt x="77" y="77"/>
                    <a:pt x="77" y="77"/>
                  </a:cubicBezTo>
                  <a:cubicBezTo>
                    <a:pt x="88" y="87"/>
                    <a:pt x="88" y="87"/>
                    <a:pt x="88" y="87"/>
                  </a:cubicBezTo>
                  <a:lnTo>
                    <a:pt x="8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5" name="Freeform 17"/>
            <p:cNvSpPr/>
            <p:nvPr/>
          </p:nvSpPr>
          <p:spPr bwMode="auto">
            <a:xfrm>
              <a:off x="8083550" y="1552575"/>
              <a:ext cx="60325"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3" y="8"/>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36" name="组合 35"/>
          <p:cNvGrpSpPr/>
          <p:nvPr/>
        </p:nvGrpSpPr>
        <p:grpSpPr>
          <a:xfrm>
            <a:off x="9752384" y="1242154"/>
            <a:ext cx="388239" cy="374036"/>
            <a:chOff x="9285288" y="1225550"/>
            <a:chExt cx="390525" cy="376238"/>
          </a:xfrm>
          <a:solidFill>
            <a:srgbClr val="4B4C4E"/>
          </a:solidFill>
        </p:grpSpPr>
        <p:sp>
          <p:nvSpPr>
            <p:cNvPr id="37" name="Oval 18"/>
            <p:cNvSpPr>
              <a:spLocks noChangeArrowheads="1"/>
            </p:cNvSpPr>
            <p:nvPr/>
          </p:nvSpPr>
          <p:spPr bwMode="auto">
            <a:xfrm>
              <a:off x="934561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8" name="Oval 19"/>
            <p:cNvSpPr>
              <a:spLocks noChangeArrowheads="1"/>
            </p:cNvSpPr>
            <p:nvPr/>
          </p:nvSpPr>
          <p:spPr bwMode="auto">
            <a:xfrm>
              <a:off x="939006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9" name="Freeform 20"/>
            <p:cNvSpPr>
              <a:spLocks noEditPoints="1"/>
            </p:cNvSpPr>
            <p:nvPr/>
          </p:nvSpPr>
          <p:spPr bwMode="auto">
            <a:xfrm>
              <a:off x="9285288" y="1225550"/>
              <a:ext cx="390525" cy="376238"/>
            </a:xfrm>
            <a:custGeom>
              <a:avLst/>
              <a:gdLst>
                <a:gd name="T0" fmla="*/ 102 w 104"/>
                <a:gd name="T1" fmla="*/ 20 h 100"/>
                <a:gd name="T2" fmla="*/ 80 w 104"/>
                <a:gd name="T3" fmla="*/ 20 h 100"/>
                <a:gd name="T4" fmla="*/ 80 w 104"/>
                <a:gd name="T5" fmla="*/ 0 h 100"/>
                <a:gd name="T6" fmla="*/ 24 w 104"/>
                <a:gd name="T7" fmla="*/ 0 h 100"/>
                <a:gd name="T8" fmla="*/ 24 w 104"/>
                <a:gd name="T9" fmla="*/ 20 h 100"/>
                <a:gd name="T10" fmla="*/ 2 w 104"/>
                <a:gd name="T11" fmla="*/ 20 h 100"/>
                <a:gd name="T12" fmla="*/ 0 w 104"/>
                <a:gd name="T13" fmla="*/ 22 h 100"/>
                <a:gd name="T14" fmla="*/ 0 w 104"/>
                <a:gd name="T15" fmla="*/ 82 h 100"/>
                <a:gd name="T16" fmla="*/ 2 w 104"/>
                <a:gd name="T17" fmla="*/ 84 h 100"/>
                <a:gd name="T18" fmla="*/ 24 w 104"/>
                <a:gd name="T19" fmla="*/ 84 h 100"/>
                <a:gd name="T20" fmla="*/ 24 w 104"/>
                <a:gd name="T21" fmla="*/ 100 h 100"/>
                <a:gd name="T22" fmla="*/ 80 w 104"/>
                <a:gd name="T23" fmla="*/ 100 h 100"/>
                <a:gd name="T24" fmla="*/ 80 w 104"/>
                <a:gd name="T25" fmla="*/ 84 h 100"/>
                <a:gd name="T26" fmla="*/ 102 w 104"/>
                <a:gd name="T27" fmla="*/ 84 h 100"/>
                <a:gd name="T28" fmla="*/ 104 w 104"/>
                <a:gd name="T29" fmla="*/ 82 h 100"/>
                <a:gd name="T30" fmla="*/ 104 w 104"/>
                <a:gd name="T31" fmla="*/ 22 h 100"/>
                <a:gd name="T32" fmla="*/ 102 w 104"/>
                <a:gd name="T33" fmla="*/ 20 h 100"/>
                <a:gd name="T34" fmla="*/ 28 w 104"/>
                <a:gd name="T35" fmla="*/ 4 h 100"/>
                <a:gd name="T36" fmla="*/ 76 w 104"/>
                <a:gd name="T37" fmla="*/ 4 h 100"/>
                <a:gd name="T38" fmla="*/ 76 w 104"/>
                <a:gd name="T39" fmla="*/ 20 h 100"/>
                <a:gd name="T40" fmla="*/ 28 w 104"/>
                <a:gd name="T41" fmla="*/ 20 h 100"/>
                <a:gd name="T42" fmla="*/ 28 w 104"/>
                <a:gd name="T43" fmla="*/ 4 h 100"/>
                <a:gd name="T44" fmla="*/ 76 w 104"/>
                <a:gd name="T45" fmla="*/ 96 h 100"/>
                <a:gd name="T46" fmla="*/ 28 w 104"/>
                <a:gd name="T47" fmla="*/ 96 h 100"/>
                <a:gd name="T48" fmla="*/ 28 w 104"/>
                <a:gd name="T49" fmla="*/ 60 h 100"/>
                <a:gd name="T50" fmla="*/ 76 w 104"/>
                <a:gd name="T51" fmla="*/ 60 h 100"/>
                <a:gd name="T52" fmla="*/ 76 w 104"/>
                <a:gd name="T53" fmla="*/ 96 h 100"/>
                <a:gd name="T54" fmla="*/ 100 w 104"/>
                <a:gd name="T55" fmla="*/ 80 h 100"/>
                <a:gd name="T56" fmla="*/ 80 w 104"/>
                <a:gd name="T57" fmla="*/ 80 h 100"/>
                <a:gd name="T58" fmla="*/ 80 w 104"/>
                <a:gd name="T59" fmla="*/ 56 h 100"/>
                <a:gd name="T60" fmla="*/ 24 w 104"/>
                <a:gd name="T61" fmla="*/ 56 h 100"/>
                <a:gd name="T62" fmla="*/ 24 w 104"/>
                <a:gd name="T63" fmla="*/ 80 h 100"/>
                <a:gd name="T64" fmla="*/ 4 w 104"/>
                <a:gd name="T65" fmla="*/ 80 h 100"/>
                <a:gd name="T66" fmla="*/ 4 w 104"/>
                <a:gd name="T67" fmla="*/ 24 h 100"/>
                <a:gd name="T68" fmla="*/ 24 w 104"/>
                <a:gd name="T69" fmla="*/ 24 h 100"/>
                <a:gd name="T70" fmla="*/ 80 w 104"/>
                <a:gd name="T71" fmla="*/ 24 h 100"/>
                <a:gd name="T72" fmla="*/ 100 w 104"/>
                <a:gd name="T73" fmla="*/ 24 h 100"/>
                <a:gd name="T74" fmla="*/ 100 w 104"/>
                <a:gd name="T75"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0">
                  <a:moveTo>
                    <a:pt x="102" y="20"/>
                  </a:moveTo>
                  <a:cubicBezTo>
                    <a:pt x="80" y="20"/>
                    <a:pt x="80" y="20"/>
                    <a:pt x="80" y="20"/>
                  </a:cubicBezTo>
                  <a:cubicBezTo>
                    <a:pt x="80" y="0"/>
                    <a:pt x="80" y="0"/>
                    <a:pt x="80" y="0"/>
                  </a:cubicBezTo>
                  <a:cubicBezTo>
                    <a:pt x="24" y="0"/>
                    <a:pt x="24" y="0"/>
                    <a:pt x="24" y="0"/>
                  </a:cubicBezTo>
                  <a:cubicBezTo>
                    <a:pt x="24" y="20"/>
                    <a:pt x="24" y="20"/>
                    <a:pt x="24" y="20"/>
                  </a:cubicBezTo>
                  <a:cubicBezTo>
                    <a:pt x="2" y="20"/>
                    <a:pt x="2" y="20"/>
                    <a:pt x="2" y="20"/>
                  </a:cubicBezTo>
                  <a:cubicBezTo>
                    <a:pt x="1" y="20"/>
                    <a:pt x="0" y="21"/>
                    <a:pt x="0" y="22"/>
                  </a:cubicBezTo>
                  <a:cubicBezTo>
                    <a:pt x="0" y="82"/>
                    <a:pt x="0" y="82"/>
                    <a:pt x="0" y="82"/>
                  </a:cubicBezTo>
                  <a:cubicBezTo>
                    <a:pt x="0" y="83"/>
                    <a:pt x="1" y="84"/>
                    <a:pt x="2" y="84"/>
                  </a:cubicBezTo>
                  <a:cubicBezTo>
                    <a:pt x="24" y="84"/>
                    <a:pt x="24" y="84"/>
                    <a:pt x="24" y="84"/>
                  </a:cubicBezTo>
                  <a:cubicBezTo>
                    <a:pt x="24" y="100"/>
                    <a:pt x="24" y="100"/>
                    <a:pt x="24" y="100"/>
                  </a:cubicBezTo>
                  <a:cubicBezTo>
                    <a:pt x="80" y="100"/>
                    <a:pt x="80" y="100"/>
                    <a:pt x="80" y="100"/>
                  </a:cubicBezTo>
                  <a:cubicBezTo>
                    <a:pt x="80" y="84"/>
                    <a:pt x="80" y="84"/>
                    <a:pt x="80" y="84"/>
                  </a:cubicBezTo>
                  <a:cubicBezTo>
                    <a:pt x="102" y="84"/>
                    <a:pt x="102" y="84"/>
                    <a:pt x="102" y="84"/>
                  </a:cubicBezTo>
                  <a:cubicBezTo>
                    <a:pt x="103" y="84"/>
                    <a:pt x="104" y="83"/>
                    <a:pt x="104" y="82"/>
                  </a:cubicBezTo>
                  <a:cubicBezTo>
                    <a:pt x="104" y="22"/>
                    <a:pt x="104" y="22"/>
                    <a:pt x="104" y="22"/>
                  </a:cubicBezTo>
                  <a:cubicBezTo>
                    <a:pt x="104" y="21"/>
                    <a:pt x="103" y="20"/>
                    <a:pt x="102" y="20"/>
                  </a:cubicBezTo>
                  <a:close/>
                  <a:moveTo>
                    <a:pt x="28" y="4"/>
                  </a:moveTo>
                  <a:cubicBezTo>
                    <a:pt x="76" y="4"/>
                    <a:pt x="76" y="4"/>
                    <a:pt x="76" y="4"/>
                  </a:cubicBezTo>
                  <a:cubicBezTo>
                    <a:pt x="76" y="20"/>
                    <a:pt x="76" y="20"/>
                    <a:pt x="76" y="20"/>
                  </a:cubicBezTo>
                  <a:cubicBezTo>
                    <a:pt x="28" y="20"/>
                    <a:pt x="28" y="20"/>
                    <a:pt x="28" y="20"/>
                  </a:cubicBezTo>
                  <a:lnTo>
                    <a:pt x="28" y="4"/>
                  </a:lnTo>
                  <a:close/>
                  <a:moveTo>
                    <a:pt x="76" y="96"/>
                  </a:moveTo>
                  <a:cubicBezTo>
                    <a:pt x="28" y="96"/>
                    <a:pt x="28" y="96"/>
                    <a:pt x="28" y="96"/>
                  </a:cubicBezTo>
                  <a:cubicBezTo>
                    <a:pt x="28" y="60"/>
                    <a:pt x="28" y="60"/>
                    <a:pt x="28" y="60"/>
                  </a:cubicBezTo>
                  <a:cubicBezTo>
                    <a:pt x="76" y="60"/>
                    <a:pt x="76" y="60"/>
                    <a:pt x="76" y="60"/>
                  </a:cubicBezTo>
                  <a:lnTo>
                    <a:pt x="76" y="96"/>
                  </a:lnTo>
                  <a:close/>
                  <a:moveTo>
                    <a:pt x="100" y="80"/>
                  </a:moveTo>
                  <a:cubicBezTo>
                    <a:pt x="80" y="80"/>
                    <a:pt x="80" y="80"/>
                    <a:pt x="80" y="80"/>
                  </a:cubicBezTo>
                  <a:cubicBezTo>
                    <a:pt x="80" y="56"/>
                    <a:pt x="80" y="56"/>
                    <a:pt x="80" y="56"/>
                  </a:cubicBezTo>
                  <a:cubicBezTo>
                    <a:pt x="24" y="56"/>
                    <a:pt x="24" y="56"/>
                    <a:pt x="24" y="56"/>
                  </a:cubicBezTo>
                  <a:cubicBezTo>
                    <a:pt x="24" y="80"/>
                    <a:pt x="24" y="80"/>
                    <a:pt x="24" y="80"/>
                  </a:cubicBezTo>
                  <a:cubicBezTo>
                    <a:pt x="4" y="80"/>
                    <a:pt x="4" y="80"/>
                    <a:pt x="4" y="80"/>
                  </a:cubicBezTo>
                  <a:cubicBezTo>
                    <a:pt x="4" y="24"/>
                    <a:pt x="4" y="24"/>
                    <a:pt x="4" y="24"/>
                  </a:cubicBezTo>
                  <a:cubicBezTo>
                    <a:pt x="24" y="24"/>
                    <a:pt x="24" y="24"/>
                    <a:pt x="24" y="24"/>
                  </a:cubicBezTo>
                  <a:cubicBezTo>
                    <a:pt x="80" y="24"/>
                    <a:pt x="80" y="24"/>
                    <a:pt x="80" y="24"/>
                  </a:cubicBezTo>
                  <a:cubicBezTo>
                    <a:pt x="100" y="24"/>
                    <a:pt x="100" y="24"/>
                    <a:pt x="100" y="24"/>
                  </a:cubicBezTo>
                  <a:lnTo>
                    <a:pt x="10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40" name="Freeform 21"/>
          <p:cNvSpPr>
            <a:spLocks noEditPoints="1"/>
          </p:cNvSpPr>
          <p:nvPr/>
        </p:nvSpPr>
        <p:spPr bwMode="auto">
          <a:xfrm>
            <a:off x="11050587" y="1205207"/>
            <a:ext cx="415873" cy="422303"/>
          </a:xfrm>
          <a:custGeom>
            <a:avLst/>
            <a:gdLst>
              <a:gd name="T0" fmla="*/ 307380 w 111"/>
              <a:gd name="T1" fmla="*/ 49894 h 113"/>
              <a:gd name="T2" fmla="*/ 263073 w 111"/>
              <a:gd name="T3" fmla="*/ 8316 h 113"/>
              <a:gd name="T4" fmla="*/ 251996 w 111"/>
              <a:gd name="T5" fmla="*/ 16631 h 113"/>
              <a:gd name="T6" fmla="*/ 238150 w 111"/>
              <a:gd name="T7" fmla="*/ 2772 h 113"/>
              <a:gd name="T8" fmla="*/ 229843 w 111"/>
              <a:gd name="T9" fmla="*/ 2772 h 113"/>
              <a:gd name="T10" fmla="*/ 141229 w 111"/>
              <a:gd name="T11" fmla="*/ 91472 h 113"/>
              <a:gd name="T12" fmla="*/ 141229 w 111"/>
              <a:gd name="T13" fmla="*/ 99788 h 113"/>
              <a:gd name="T14" fmla="*/ 143998 w 111"/>
              <a:gd name="T15" fmla="*/ 102560 h 113"/>
              <a:gd name="T16" fmla="*/ 149536 w 111"/>
              <a:gd name="T17" fmla="*/ 99788 h 113"/>
              <a:gd name="T18" fmla="*/ 235381 w 111"/>
              <a:gd name="T19" fmla="*/ 13859 h 113"/>
              <a:gd name="T20" fmla="*/ 246458 w 111"/>
              <a:gd name="T21" fmla="*/ 24947 h 113"/>
              <a:gd name="T22" fmla="*/ 55384 w 111"/>
              <a:gd name="T23" fmla="*/ 216208 h 113"/>
              <a:gd name="T24" fmla="*/ 69230 w 111"/>
              <a:gd name="T25" fmla="*/ 230067 h 113"/>
              <a:gd name="T26" fmla="*/ 49845 w 111"/>
              <a:gd name="T27" fmla="*/ 224523 h 113"/>
              <a:gd name="T28" fmla="*/ 22154 w 111"/>
              <a:gd name="T29" fmla="*/ 235611 h 113"/>
              <a:gd name="T30" fmla="*/ 22154 w 111"/>
              <a:gd name="T31" fmla="*/ 238383 h 113"/>
              <a:gd name="T32" fmla="*/ 19384 w 111"/>
              <a:gd name="T33" fmla="*/ 241155 h 113"/>
              <a:gd name="T34" fmla="*/ 19384 w 111"/>
              <a:gd name="T35" fmla="*/ 241155 h 113"/>
              <a:gd name="T36" fmla="*/ 19384 w 111"/>
              <a:gd name="T37" fmla="*/ 243927 h 113"/>
              <a:gd name="T38" fmla="*/ 0 w 111"/>
              <a:gd name="T39" fmla="*/ 313224 h 113"/>
              <a:gd name="T40" fmla="*/ 5538 w 111"/>
              <a:gd name="T41" fmla="*/ 313224 h 113"/>
              <a:gd name="T42" fmla="*/ 77537 w 111"/>
              <a:gd name="T43" fmla="*/ 291049 h 113"/>
              <a:gd name="T44" fmla="*/ 85845 w 111"/>
              <a:gd name="T45" fmla="*/ 246699 h 113"/>
              <a:gd name="T46" fmla="*/ 99691 w 111"/>
              <a:gd name="T47" fmla="*/ 260558 h 113"/>
              <a:gd name="T48" fmla="*/ 307380 w 111"/>
              <a:gd name="T49" fmla="*/ 49894 h 113"/>
              <a:gd name="T50" fmla="*/ 69230 w 111"/>
              <a:gd name="T51" fmla="*/ 282733 h 113"/>
              <a:gd name="T52" fmla="*/ 22154 w 111"/>
              <a:gd name="T53" fmla="*/ 302136 h 113"/>
              <a:gd name="T54" fmla="*/ 47076 w 111"/>
              <a:gd name="T55" fmla="*/ 277189 h 113"/>
              <a:gd name="T56" fmla="*/ 38769 w 111"/>
              <a:gd name="T57" fmla="*/ 268874 h 113"/>
              <a:gd name="T58" fmla="*/ 13846 w 111"/>
              <a:gd name="T59" fmla="*/ 293821 h 113"/>
              <a:gd name="T60" fmla="*/ 27692 w 111"/>
              <a:gd name="T61" fmla="*/ 249470 h 113"/>
              <a:gd name="T62" fmla="*/ 27692 w 111"/>
              <a:gd name="T63" fmla="*/ 249470 h 113"/>
              <a:gd name="T64" fmla="*/ 27692 w 111"/>
              <a:gd name="T65" fmla="*/ 246699 h 113"/>
              <a:gd name="T66" fmla="*/ 27692 w 111"/>
              <a:gd name="T67" fmla="*/ 246699 h 113"/>
              <a:gd name="T68" fmla="*/ 30461 w 111"/>
              <a:gd name="T69" fmla="*/ 246699 h 113"/>
              <a:gd name="T70" fmla="*/ 30461 w 111"/>
              <a:gd name="T71" fmla="*/ 243927 h 113"/>
              <a:gd name="T72" fmla="*/ 49845 w 111"/>
              <a:gd name="T73" fmla="*/ 235611 h 113"/>
              <a:gd name="T74" fmla="*/ 69230 w 111"/>
              <a:gd name="T75" fmla="*/ 243927 h 113"/>
              <a:gd name="T76" fmla="*/ 69230 w 111"/>
              <a:gd name="T77" fmla="*/ 282733 h 113"/>
              <a:gd name="T78" fmla="*/ 293534 w 111"/>
              <a:gd name="T79" fmla="*/ 49894 h 113"/>
              <a:gd name="T80" fmla="*/ 227074 w 111"/>
              <a:gd name="T81" fmla="*/ 116420 h 113"/>
              <a:gd name="T82" fmla="*/ 199382 w 111"/>
              <a:gd name="T83" fmla="*/ 88701 h 113"/>
              <a:gd name="T84" fmla="*/ 263073 w 111"/>
              <a:gd name="T85" fmla="*/ 22175 h 113"/>
              <a:gd name="T86" fmla="*/ 293534 w 111"/>
              <a:gd name="T87" fmla="*/ 49894 h 113"/>
              <a:gd name="T88" fmla="*/ 191074 w 111"/>
              <a:gd name="T89" fmla="*/ 97016 h 113"/>
              <a:gd name="T90" fmla="*/ 218766 w 111"/>
              <a:gd name="T91" fmla="*/ 124735 h 113"/>
              <a:gd name="T92" fmla="*/ 99691 w 111"/>
              <a:gd name="T93" fmla="*/ 243927 h 113"/>
              <a:gd name="T94" fmla="*/ 71999 w 111"/>
              <a:gd name="T95" fmla="*/ 216208 h 113"/>
              <a:gd name="T96" fmla="*/ 191074 w 111"/>
              <a:gd name="T97" fmla="*/ 97016 h 1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1" h="113">
                <a:moveTo>
                  <a:pt x="111" y="18"/>
                </a:moveTo>
                <a:cubicBezTo>
                  <a:pt x="95" y="3"/>
                  <a:pt x="95" y="3"/>
                  <a:pt x="95" y="3"/>
                </a:cubicBezTo>
                <a:cubicBezTo>
                  <a:pt x="91" y="6"/>
                  <a:pt x="91" y="6"/>
                  <a:pt x="91" y="6"/>
                </a:cubicBezTo>
                <a:cubicBezTo>
                  <a:pt x="86" y="1"/>
                  <a:pt x="86" y="1"/>
                  <a:pt x="86" y="1"/>
                </a:cubicBezTo>
                <a:cubicBezTo>
                  <a:pt x="85" y="0"/>
                  <a:pt x="84" y="0"/>
                  <a:pt x="83" y="1"/>
                </a:cubicBezTo>
                <a:cubicBezTo>
                  <a:pt x="51" y="33"/>
                  <a:pt x="51" y="33"/>
                  <a:pt x="51" y="33"/>
                </a:cubicBezTo>
                <a:cubicBezTo>
                  <a:pt x="50" y="34"/>
                  <a:pt x="50" y="35"/>
                  <a:pt x="51" y="36"/>
                </a:cubicBezTo>
                <a:cubicBezTo>
                  <a:pt x="51" y="37"/>
                  <a:pt x="52" y="37"/>
                  <a:pt x="52" y="37"/>
                </a:cubicBezTo>
                <a:cubicBezTo>
                  <a:pt x="53" y="37"/>
                  <a:pt x="53" y="37"/>
                  <a:pt x="54" y="36"/>
                </a:cubicBezTo>
                <a:cubicBezTo>
                  <a:pt x="85" y="5"/>
                  <a:pt x="85" y="5"/>
                  <a:pt x="85" y="5"/>
                </a:cubicBezTo>
                <a:cubicBezTo>
                  <a:pt x="89" y="9"/>
                  <a:pt x="89" y="9"/>
                  <a:pt x="89" y="9"/>
                </a:cubicBezTo>
                <a:cubicBezTo>
                  <a:pt x="20" y="78"/>
                  <a:pt x="20" y="78"/>
                  <a:pt x="20" y="78"/>
                </a:cubicBezTo>
                <a:cubicBezTo>
                  <a:pt x="25" y="83"/>
                  <a:pt x="25" y="83"/>
                  <a:pt x="25" y="83"/>
                </a:cubicBezTo>
                <a:cubicBezTo>
                  <a:pt x="23" y="82"/>
                  <a:pt x="20" y="81"/>
                  <a:pt x="18" y="81"/>
                </a:cubicBezTo>
                <a:cubicBezTo>
                  <a:pt x="15" y="81"/>
                  <a:pt x="11" y="83"/>
                  <a:pt x="8" y="85"/>
                </a:cubicBezTo>
                <a:cubicBezTo>
                  <a:pt x="8" y="86"/>
                  <a:pt x="8" y="86"/>
                  <a:pt x="8" y="86"/>
                </a:cubicBezTo>
                <a:cubicBezTo>
                  <a:pt x="7" y="86"/>
                  <a:pt x="7" y="86"/>
                  <a:pt x="7" y="87"/>
                </a:cubicBezTo>
                <a:cubicBezTo>
                  <a:pt x="7" y="87"/>
                  <a:pt x="7" y="87"/>
                  <a:pt x="7" y="87"/>
                </a:cubicBezTo>
                <a:cubicBezTo>
                  <a:pt x="7" y="87"/>
                  <a:pt x="7" y="87"/>
                  <a:pt x="7" y="88"/>
                </a:cubicBezTo>
                <a:cubicBezTo>
                  <a:pt x="1" y="96"/>
                  <a:pt x="0" y="113"/>
                  <a:pt x="0" y="113"/>
                </a:cubicBezTo>
                <a:cubicBezTo>
                  <a:pt x="0" y="113"/>
                  <a:pt x="1" y="113"/>
                  <a:pt x="2" y="113"/>
                </a:cubicBezTo>
                <a:cubicBezTo>
                  <a:pt x="7" y="113"/>
                  <a:pt x="21" y="112"/>
                  <a:pt x="28" y="105"/>
                </a:cubicBezTo>
                <a:cubicBezTo>
                  <a:pt x="33" y="101"/>
                  <a:pt x="33" y="94"/>
                  <a:pt x="31" y="89"/>
                </a:cubicBezTo>
                <a:cubicBezTo>
                  <a:pt x="36" y="94"/>
                  <a:pt x="36" y="94"/>
                  <a:pt x="36" y="94"/>
                </a:cubicBezTo>
                <a:lnTo>
                  <a:pt x="111" y="18"/>
                </a:lnTo>
                <a:close/>
                <a:moveTo>
                  <a:pt x="25" y="102"/>
                </a:moveTo>
                <a:cubicBezTo>
                  <a:pt x="21" y="107"/>
                  <a:pt x="13" y="108"/>
                  <a:pt x="8" y="109"/>
                </a:cubicBezTo>
                <a:cubicBezTo>
                  <a:pt x="17" y="100"/>
                  <a:pt x="17" y="100"/>
                  <a:pt x="17" y="100"/>
                </a:cubicBezTo>
                <a:cubicBezTo>
                  <a:pt x="14" y="97"/>
                  <a:pt x="14" y="97"/>
                  <a:pt x="14" y="97"/>
                </a:cubicBezTo>
                <a:cubicBezTo>
                  <a:pt x="5" y="106"/>
                  <a:pt x="5" y="106"/>
                  <a:pt x="5" y="106"/>
                </a:cubicBezTo>
                <a:cubicBezTo>
                  <a:pt x="6" y="100"/>
                  <a:pt x="7" y="94"/>
                  <a:pt x="10" y="90"/>
                </a:cubicBezTo>
                <a:cubicBezTo>
                  <a:pt x="10" y="90"/>
                  <a:pt x="10" y="90"/>
                  <a:pt x="10" y="90"/>
                </a:cubicBezTo>
                <a:cubicBezTo>
                  <a:pt x="10" y="89"/>
                  <a:pt x="10" y="89"/>
                  <a:pt x="10" y="89"/>
                </a:cubicBezTo>
                <a:cubicBezTo>
                  <a:pt x="10" y="89"/>
                  <a:pt x="10" y="89"/>
                  <a:pt x="10" y="89"/>
                </a:cubicBezTo>
                <a:cubicBezTo>
                  <a:pt x="10" y="89"/>
                  <a:pt x="11" y="89"/>
                  <a:pt x="11" y="89"/>
                </a:cubicBezTo>
                <a:cubicBezTo>
                  <a:pt x="11" y="89"/>
                  <a:pt x="11" y="88"/>
                  <a:pt x="11" y="88"/>
                </a:cubicBezTo>
                <a:cubicBezTo>
                  <a:pt x="13" y="86"/>
                  <a:pt x="16" y="85"/>
                  <a:pt x="18" y="85"/>
                </a:cubicBezTo>
                <a:cubicBezTo>
                  <a:pt x="21" y="85"/>
                  <a:pt x="24" y="86"/>
                  <a:pt x="25" y="88"/>
                </a:cubicBezTo>
                <a:cubicBezTo>
                  <a:pt x="29" y="92"/>
                  <a:pt x="29" y="98"/>
                  <a:pt x="25" y="102"/>
                </a:cubicBezTo>
                <a:close/>
                <a:moveTo>
                  <a:pt x="106" y="18"/>
                </a:moveTo>
                <a:cubicBezTo>
                  <a:pt x="82" y="42"/>
                  <a:pt x="82" y="42"/>
                  <a:pt x="82" y="42"/>
                </a:cubicBezTo>
                <a:cubicBezTo>
                  <a:pt x="72" y="32"/>
                  <a:pt x="72" y="32"/>
                  <a:pt x="72" y="32"/>
                </a:cubicBezTo>
                <a:cubicBezTo>
                  <a:pt x="95" y="8"/>
                  <a:pt x="95" y="8"/>
                  <a:pt x="95" y="8"/>
                </a:cubicBezTo>
                <a:lnTo>
                  <a:pt x="106" y="18"/>
                </a:lnTo>
                <a:close/>
                <a:moveTo>
                  <a:pt x="69" y="35"/>
                </a:moveTo>
                <a:cubicBezTo>
                  <a:pt x="79" y="45"/>
                  <a:pt x="79" y="45"/>
                  <a:pt x="79" y="45"/>
                </a:cubicBezTo>
                <a:cubicBezTo>
                  <a:pt x="36" y="88"/>
                  <a:pt x="36" y="88"/>
                  <a:pt x="36" y="88"/>
                </a:cubicBezTo>
                <a:cubicBezTo>
                  <a:pt x="26" y="78"/>
                  <a:pt x="26" y="78"/>
                  <a:pt x="26" y="78"/>
                </a:cubicBezTo>
                <a:lnTo>
                  <a:pt x="69" y="35"/>
                </a:lnTo>
                <a:close/>
              </a:path>
            </a:pathLst>
          </a:custGeom>
          <a:solidFill>
            <a:srgbClr val="4B4C4E"/>
          </a:solidFill>
          <a:ln>
            <a:noFill/>
          </a:ln>
        </p:spPr>
        <p:txBody>
          <a:bodyPr/>
          <a:lstStyle/>
          <a:p>
            <a:endParaRPr lang="zh-CN" altLang="en-US"/>
          </a:p>
        </p:txBody>
      </p:sp>
      <p:sp>
        <p:nvSpPr>
          <p:cNvPr id="41" name="Freeform 22"/>
          <p:cNvSpPr>
            <a:spLocks noEditPoints="1"/>
          </p:cNvSpPr>
          <p:nvPr/>
        </p:nvSpPr>
        <p:spPr bwMode="auto">
          <a:xfrm>
            <a:off x="1680591" y="2671480"/>
            <a:ext cx="400868" cy="372999"/>
          </a:xfrm>
          <a:custGeom>
            <a:avLst/>
            <a:gdLst>
              <a:gd name="T0" fmla="*/ 275954 w 108"/>
              <a:gd name="T1" fmla="*/ 0 h 100"/>
              <a:gd name="T2" fmla="*/ 275954 w 108"/>
              <a:gd name="T3" fmla="*/ 0 h 100"/>
              <a:gd name="T4" fmla="*/ 242839 w 108"/>
              <a:gd name="T5" fmla="*/ 0 h 100"/>
              <a:gd name="T6" fmla="*/ 242839 w 108"/>
              <a:gd name="T7" fmla="*/ 0 h 100"/>
              <a:gd name="T8" fmla="*/ 55191 w 108"/>
              <a:gd name="T9" fmla="*/ 0 h 100"/>
              <a:gd name="T10" fmla="*/ 55191 w 108"/>
              <a:gd name="T11" fmla="*/ 0 h 100"/>
              <a:gd name="T12" fmla="*/ 24836 w 108"/>
              <a:gd name="T13" fmla="*/ 0 h 100"/>
              <a:gd name="T14" fmla="*/ 22076 w 108"/>
              <a:gd name="T15" fmla="*/ 0 h 100"/>
              <a:gd name="T16" fmla="*/ 0 w 108"/>
              <a:gd name="T17" fmla="*/ 22159 h 100"/>
              <a:gd name="T18" fmla="*/ 8279 w 108"/>
              <a:gd name="T19" fmla="*/ 36009 h 100"/>
              <a:gd name="T20" fmla="*/ 55191 w 108"/>
              <a:gd name="T21" fmla="*/ 85868 h 100"/>
              <a:gd name="T22" fmla="*/ 55191 w 108"/>
              <a:gd name="T23" fmla="*/ 83098 h 100"/>
              <a:gd name="T24" fmla="*/ 143496 w 108"/>
              <a:gd name="T25" fmla="*/ 177276 h 100"/>
              <a:gd name="T26" fmla="*/ 143496 w 108"/>
              <a:gd name="T27" fmla="*/ 265913 h 100"/>
              <a:gd name="T28" fmla="*/ 99343 w 108"/>
              <a:gd name="T29" fmla="*/ 265913 h 100"/>
              <a:gd name="T30" fmla="*/ 99343 w 108"/>
              <a:gd name="T31" fmla="*/ 276993 h 100"/>
              <a:gd name="T32" fmla="*/ 198687 w 108"/>
              <a:gd name="T33" fmla="*/ 276993 h 100"/>
              <a:gd name="T34" fmla="*/ 198687 w 108"/>
              <a:gd name="T35" fmla="*/ 265913 h 100"/>
              <a:gd name="T36" fmla="*/ 154534 w 108"/>
              <a:gd name="T37" fmla="*/ 265913 h 100"/>
              <a:gd name="T38" fmla="*/ 154534 w 108"/>
              <a:gd name="T39" fmla="*/ 177276 h 100"/>
              <a:gd name="T40" fmla="*/ 242839 w 108"/>
              <a:gd name="T41" fmla="*/ 83098 h 100"/>
              <a:gd name="T42" fmla="*/ 242839 w 108"/>
              <a:gd name="T43" fmla="*/ 85868 h 100"/>
              <a:gd name="T44" fmla="*/ 292511 w 108"/>
              <a:gd name="T45" fmla="*/ 36009 h 100"/>
              <a:gd name="T46" fmla="*/ 298030 w 108"/>
              <a:gd name="T47" fmla="*/ 22159 h 100"/>
              <a:gd name="T48" fmla="*/ 275954 w 108"/>
              <a:gd name="T49" fmla="*/ 0 h 100"/>
              <a:gd name="T50" fmla="*/ 55191 w 108"/>
              <a:gd name="T51" fmla="*/ 69248 h 100"/>
              <a:gd name="T52" fmla="*/ 16557 w 108"/>
              <a:gd name="T53" fmla="*/ 30469 h 100"/>
              <a:gd name="T54" fmla="*/ 11038 w 108"/>
              <a:gd name="T55" fmla="*/ 22159 h 100"/>
              <a:gd name="T56" fmla="*/ 22076 w 108"/>
              <a:gd name="T57" fmla="*/ 11080 h 100"/>
              <a:gd name="T58" fmla="*/ 24836 w 108"/>
              <a:gd name="T59" fmla="*/ 11080 h 100"/>
              <a:gd name="T60" fmla="*/ 24836 w 108"/>
              <a:gd name="T61" fmla="*/ 11080 h 100"/>
              <a:gd name="T62" fmla="*/ 24836 w 108"/>
              <a:gd name="T63" fmla="*/ 11080 h 100"/>
              <a:gd name="T64" fmla="*/ 55191 w 108"/>
              <a:gd name="T65" fmla="*/ 11080 h 100"/>
              <a:gd name="T66" fmla="*/ 55191 w 108"/>
              <a:gd name="T67" fmla="*/ 69248 h 100"/>
              <a:gd name="T68" fmla="*/ 231801 w 108"/>
              <a:gd name="T69" fmla="*/ 83098 h 100"/>
              <a:gd name="T70" fmla="*/ 149015 w 108"/>
              <a:gd name="T71" fmla="*/ 166196 h 100"/>
              <a:gd name="T72" fmla="*/ 66229 w 108"/>
              <a:gd name="T73" fmla="*/ 83098 h 100"/>
              <a:gd name="T74" fmla="*/ 66229 w 108"/>
              <a:gd name="T75" fmla="*/ 11080 h 100"/>
              <a:gd name="T76" fmla="*/ 231801 w 108"/>
              <a:gd name="T77" fmla="*/ 11080 h 100"/>
              <a:gd name="T78" fmla="*/ 231801 w 108"/>
              <a:gd name="T79" fmla="*/ 83098 h 100"/>
              <a:gd name="T80" fmla="*/ 284232 w 108"/>
              <a:gd name="T81" fmla="*/ 30469 h 100"/>
              <a:gd name="T82" fmla="*/ 242839 w 108"/>
              <a:gd name="T83" fmla="*/ 69248 h 100"/>
              <a:gd name="T84" fmla="*/ 242839 w 108"/>
              <a:gd name="T85" fmla="*/ 11080 h 100"/>
              <a:gd name="T86" fmla="*/ 275954 w 108"/>
              <a:gd name="T87" fmla="*/ 11080 h 100"/>
              <a:gd name="T88" fmla="*/ 275954 w 108"/>
              <a:gd name="T89" fmla="*/ 11080 h 100"/>
              <a:gd name="T90" fmla="*/ 275954 w 108"/>
              <a:gd name="T91" fmla="*/ 11080 h 100"/>
              <a:gd name="T92" fmla="*/ 278713 w 108"/>
              <a:gd name="T93" fmla="*/ 11080 h 100"/>
              <a:gd name="T94" fmla="*/ 286992 w 108"/>
              <a:gd name="T95" fmla="*/ 22159 h 100"/>
              <a:gd name="T96" fmla="*/ 284232 w 108"/>
              <a:gd name="T97" fmla="*/ 30469 h 1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8" h="100">
                <a:moveTo>
                  <a:pt x="100" y="0"/>
                </a:moveTo>
                <a:cubicBezTo>
                  <a:pt x="100" y="0"/>
                  <a:pt x="100" y="0"/>
                  <a:pt x="100" y="0"/>
                </a:cubicBezTo>
                <a:cubicBezTo>
                  <a:pt x="88" y="0"/>
                  <a:pt x="88" y="0"/>
                  <a:pt x="88" y="0"/>
                </a:cubicBezTo>
                <a:cubicBezTo>
                  <a:pt x="88" y="0"/>
                  <a:pt x="88" y="0"/>
                  <a:pt x="88" y="0"/>
                </a:cubicBezTo>
                <a:cubicBezTo>
                  <a:pt x="20" y="0"/>
                  <a:pt x="20" y="0"/>
                  <a:pt x="20" y="0"/>
                </a:cubicBezTo>
                <a:cubicBezTo>
                  <a:pt x="20" y="0"/>
                  <a:pt x="20" y="0"/>
                  <a:pt x="20" y="0"/>
                </a:cubicBezTo>
                <a:cubicBezTo>
                  <a:pt x="9" y="0"/>
                  <a:pt x="9" y="0"/>
                  <a:pt x="9" y="0"/>
                </a:cubicBezTo>
                <a:cubicBezTo>
                  <a:pt x="9" y="0"/>
                  <a:pt x="9" y="0"/>
                  <a:pt x="8" y="0"/>
                </a:cubicBezTo>
                <a:cubicBezTo>
                  <a:pt x="4" y="0"/>
                  <a:pt x="0" y="3"/>
                  <a:pt x="0" y="8"/>
                </a:cubicBezTo>
                <a:cubicBezTo>
                  <a:pt x="0" y="10"/>
                  <a:pt x="1" y="12"/>
                  <a:pt x="3" y="13"/>
                </a:cubicBezTo>
                <a:cubicBezTo>
                  <a:pt x="20" y="31"/>
                  <a:pt x="20" y="31"/>
                  <a:pt x="20" y="31"/>
                </a:cubicBezTo>
                <a:cubicBezTo>
                  <a:pt x="20" y="30"/>
                  <a:pt x="20" y="30"/>
                  <a:pt x="20" y="30"/>
                </a:cubicBezTo>
                <a:cubicBezTo>
                  <a:pt x="20" y="48"/>
                  <a:pt x="35" y="63"/>
                  <a:pt x="52" y="64"/>
                </a:cubicBezTo>
                <a:cubicBezTo>
                  <a:pt x="52" y="96"/>
                  <a:pt x="52" y="96"/>
                  <a:pt x="52" y="96"/>
                </a:cubicBezTo>
                <a:cubicBezTo>
                  <a:pt x="36" y="96"/>
                  <a:pt x="36" y="96"/>
                  <a:pt x="36" y="96"/>
                </a:cubicBezTo>
                <a:cubicBezTo>
                  <a:pt x="36" y="100"/>
                  <a:pt x="36" y="100"/>
                  <a:pt x="36" y="100"/>
                </a:cubicBezTo>
                <a:cubicBezTo>
                  <a:pt x="72" y="100"/>
                  <a:pt x="72" y="100"/>
                  <a:pt x="72" y="100"/>
                </a:cubicBezTo>
                <a:cubicBezTo>
                  <a:pt x="72" y="96"/>
                  <a:pt x="72" y="96"/>
                  <a:pt x="72" y="96"/>
                </a:cubicBezTo>
                <a:cubicBezTo>
                  <a:pt x="56" y="96"/>
                  <a:pt x="56" y="96"/>
                  <a:pt x="56" y="96"/>
                </a:cubicBezTo>
                <a:cubicBezTo>
                  <a:pt x="56" y="64"/>
                  <a:pt x="56" y="64"/>
                  <a:pt x="56" y="64"/>
                </a:cubicBezTo>
                <a:cubicBezTo>
                  <a:pt x="74" y="63"/>
                  <a:pt x="88" y="48"/>
                  <a:pt x="88" y="30"/>
                </a:cubicBezTo>
                <a:cubicBezTo>
                  <a:pt x="88" y="31"/>
                  <a:pt x="88" y="31"/>
                  <a:pt x="88" y="31"/>
                </a:cubicBezTo>
                <a:cubicBezTo>
                  <a:pt x="106" y="13"/>
                  <a:pt x="106" y="13"/>
                  <a:pt x="106" y="13"/>
                </a:cubicBezTo>
                <a:cubicBezTo>
                  <a:pt x="108" y="12"/>
                  <a:pt x="108" y="10"/>
                  <a:pt x="108" y="8"/>
                </a:cubicBezTo>
                <a:cubicBezTo>
                  <a:pt x="108" y="3"/>
                  <a:pt x="105" y="0"/>
                  <a:pt x="100" y="0"/>
                </a:cubicBezTo>
                <a:close/>
                <a:moveTo>
                  <a:pt x="20" y="25"/>
                </a:moveTo>
                <a:cubicBezTo>
                  <a:pt x="6" y="11"/>
                  <a:pt x="6" y="11"/>
                  <a:pt x="6" y="11"/>
                </a:cubicBezTo>
                <a:cubicBezTo>
                  <a:pt x="5" y="10"/>
                  <a:pt x="4" y="9"/>
                  <a:pt x="4" y="8"/>
                </a:cubicBezTo>
                <a:cubicBezTo>
                  <a:pt x="4" y="6"/>
                  <a:pt x="6" y="4"/>
                  <a:pt x="8" y="4"/>
                </a:cubicBezTo>
                <a:cubicBezTo>
                  <a:pt x="8" y="4"/>
                  <a:pt x="8" y="4"/>
                  <a:pt x="9" y="4"/>
                </a:cubicBezTo>
                <a:cubicBezTo>
                  <a:pt x="9" y="4"/>
                  <a:pt x="9" y="4"/>
                  <a:pt x="9" y="4"/>
                </a:cubicBezTo>
                <a:cubicBezTo>
                  <a:pt x="9" y="4"/>
                  <a:pt x="9" y="4"/>
                  <a:pt x="9" y="4"/>
                </a:cubicBezTo>
                <a:cubicBezTo>
                  <a:pt x="20" y="4"/>
                  <a:pt x="20" y="4"/>
                  <a:pt x="20" y="4"/>
                </a:cubicBezTo>
                <a:lnTo>
                  <a:pt x="20" y="25"/>
                </a:lnTo>
                <a:close/>
                <a:moveTo>
                  <a:pt x="84" y="30"/>
                </a:moveTo>
                <a:cubicBezTo>
                  <a:pt x="84" y="46"/>
                  <a:pt x="71" y="60"/>
                  <a:pt x="54" y="60"/>
                </a:cubicBezTo>
                <a:cubicBezTo>
                  <a:pt x="38" y="60"/>
                  <a:pt x="24" y="46"/>
                  <a:pt x="24" y="30"/>
                </a:cubicBezTo>
                <a:cubicBezTo>
                  <a:pt x="24" y="4"/>
                  <a:pt x="24" y="4"/>
                  <a:pt x="24" y="4"/>
                </a:cubicBezTo>
                <a:cubicBezTo>
                  <a:pt x="84" y="4"/>
                  <a:pt x="84" y="4"/>
                  <a:pt x="84" y="4"/>
                </a:cubicBezTo>
                <a:lnTo>
                  <a:pt x="84" y="30"/>
                </a:lnTo>
                <a:close/>
                <a:moveTo>
                  <a:pt x="103" y="11"/>
                </a:moveTo>
                <a:cubicBezTo>
                  <a:pt x="88" y="25"/>
                  <a:pt x="88" y="25"/>
                  <a:pt x="88" y="25"/>
                </a:cubicBezTo>
                <a:cubicBezTo>
                  <a:pt x="88" y="4"/>
                  <a:pt x="88" y="4"/>
                  <a:pt x="88" y="4"/>
                </a:cubicBezTo>
                <a:cubicBezTo>
                  <a:pt x="100" y="4"/>
                  <a:pt x="100" y="4"/>
                  <a:pt x="100" y="4"/>
                </a:cubicBezTo>
                <a:cubicBezTo>
                  <a:pt x="100" y="4"/>
                  <a:pt x="100" y="4"/>
                  <a:pt x="100" y="4"/>
                </a:cubicBezTo>
                <a:cubicBezTo>
                  <a:pt x="100" y="4"/>
                  <a:pt x="100" y="4"/>
                  <a:pt x="100" y="4"/>
                </a:cubicBezTo>
                <a:cubicBezTo>
                  <a:pt x="100" y="4"/>
                  <a:pt x="100" y="4"/>
                  <a:pt x="101" y="4"/>
                </a:cubicBezTo>
                <a:cubicBezTo>
                  <a:pt x="103" y="4"/>
                  <a:pt x="104" y="6"/>
                  <a:pt x="104" y="8"/>
                </a:cubicBezTo>
                <a:cubicBezTo>
                  <a:pt x="104" y="9"/>
                  <a:pt x="104" y="10"/>
                  <a:pt x="103" y="11"/>
                </a:cubicBezTo>
                <a:close/>
              </a:path>
            </a:pathLst>
          </a:custGeom>
          <a:solidFill>
            <a:srgbClr val="4B4C4E"/>
          </a:solidFill>
          <a:ln>
            <a:noFill/>
          </a:ln>
        </p:spPr>
        <p:txBody>
          <a:bodyPr/>
          <a:lstStyle/>
          <a:p>
            <a:endParaRPr lang="zh-CN" altLang="en-US"/>
          </a:p>
        </p:txBody>
      </p:sp>
      <p:grpSp>
        <p:nvGrpSpPr>
          <p:cNvPr id="42" name="组合 41"/>
          <p:cNvGrpSpPr/>
          <p:nvPr/>
        </p:nvGrpSpPr>
        <p:grpSpPr>
          <a:xfrm>
            <a:off x="3112855" y="2684638"/>
            <a:ext cx="238310" cy="404022"/>
            <a:chOff x="2606675" y="2676525"/>
            <a:chExt cx="239713" cy="406400"/>
          </a:xfrm>
          <a:solidFill>
            <a:srgbClr val="4B4C4E"/>
          </a:solidFill>
        </p:grpSpPr>
        <p:sp>
          <p:nvSpPr>
            <p:cNvPr id="43" name="Freeform 23"/>
            <p:cNvSpPr>
              <a:spLocks noEditPoints="1"/>
            </p:cNvSpPr>
            <p:nvPr/>
          </p:nvSpPr>
          <p:spPr bwMode="auto">
            <a:xfrm>
              <a:off x="2606675" y="2676525"/>
              <a:ext cx="239713" cy="406400"/>
            </a:xfrm>
            <a:custGeom>
              <a:avLst/>
              <a:gdLst>
                <a:gd name="T0" fmla="*/ 59 w 64"/>
                <a:gd name="T1" fmla="*/ 0 h 108"/>
                <a:gd name="T2" fmla="*/ 6 w 64"/>
                <a:gd name="T3" fmla="*/ 0 h 108"/>
                <a:gd name="T4" fmla="*/ 0 w 64"/>
                <a:gd name="T5" fmla="*/ 5 h 108"/>
                <a:gd name="T6" fmla="*/ 0 w 64"/>
                <a:gd name="T7" fmla="*/ 102 h 108"/>
                <a:gd name="T8" fmla="*/ 6 w 64"/>
                <a:gd name="T9" fmla="*/ 108 h 108"/>
                <a:gd name="T10" fmla="*/ 59 w 64"/>
                <a:gd name="T11" fmla="*/ 108 h 108"/>
                <a:gd name="T12" fmla="*/ 64 w 64"/>
                <a:gd name="T13" fmla="*/ 102 h 108"/>
                <a:gd name="T14" fmla="*/ 64 w 64"/>
                <a:gd name="T15" fmla="*/ 5 h 108"/>
                <a:gd name="T16" fmla="*/ 59 w 64"/>
                <a:gd name="T17" fmla="*/ 0 h 108"/>
                <a:gd name="T18" fmla="*/ 60 w 64"/>
                <a:gd name="T19" fmla="*/ 102 h 108"/>
                <a:gd name="T20" fmla="*/ 59 w 64"/>
                <a:gd name="T21" fmla="*/ 104 h 108"/>
                <a:gd name="T22" fmla="*/ 6 w 64"/>
                <a:gd name="T23" fmla="*/ 104 h 108"/>
                <a:gd name="T24" fmla="*/ 4 w 64"/>
                <a:gd name="T25" fmla="*/ 102 h 108"/>
                <a:gd name="T26" fmla="*/ 4 w 64"/>
                <a:gd name="T27" fmla="*/ 84 h 108"/>
                <a:gd name="T28" fmla="*/ 60 w 64"/>
                <a:gd name="T29" fmla="*/ 84 h 108"/>
                <a:gd name="T30" fmla="*/ 60 w 64"/>
                <a:gd name="T31" fmla="*/ 102 h 108"/>
                <a:gd name="T32" fmla="*/ 60 w 64"/>
                <a:gd name="T33" fmla="*/ 80 h 108"/>
                <a:gd name="T34" fmla="*/ 4 w 64"/>
                <a:gd name="T35" fmla="*/ 80 h 108"/>
                <a:gd name="T36" fmla="*/ 4 w 64"/>
                <a:gd name="T37" fmla="*/ 16 h 108"/>
                <a:gd name="T38" fmla="*/ 60 w 64"/>
                <a:gd name="T39" fmla="*/ 16 h 108"/>
                <a:gd name="T40" fmla="*/ 60 w 64"/>
                <a:gd name="T41" fmla="*/ 80 h 108"/>
                <a:gd name="T42" fmla="*/ 60 w 64"/>
                <a:gd name="T43" fmla="*/ 12 h 108"/>
                <a:gd name="T44" fmla="*/ 4 w 64"/>
                <a:gd name="T45" fmla="*/ 12 h 108"/>
                <a:gd name="T46" fmla="*/ 4 w 64"/>
                <a:gd name="T47" fmla="*/ 5 h 108"/>
                <a:gd name="T48" fmla="*/ 6 w 64"/>
                <a:gd name="T49" fmla="*/ 4 h 108"/>
                <a:gd name="T50" fmla="*/ 59 w 64"/>
                <a:gd name="T51" fmla="*/ 4 h 108"/>
                <a:gd name="T52" fmla="*/ 60 w 64"/>
                <a:gd name="T53" fmla="*/ 5 h 108"/>
                <a:gd name="T54" fmla="*/ 60 w 64"/>
                <a:gd name="T55"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08">
                  <a:moveTo>
                    <a:pt x="59" y="0"/>
                  </a:moveTo>
                  <a:cubicBezTo>
                    <a:pt x="6" y="0"/>
                    <a:pt x="6" y="0"/>
                    <a:pt x="6" y="0"/>
                  </a:cubicBezTo>
                  <a:cubicBezTo>
                    <a:pt x="3" y="0"/>
                    <a:pt x="0" y="2"/>
                    <a:pt x="0" y="5"/>
                  </a:cubicBezTo>
                  <a:cubicBezTo>
                    <a:pt x="0" y="102"/>
                    <a:pt x="0" y="102"/>
                    <a:pt x="0" y="102"/>
                  </a:cubicBezTo>
                  <a:cubicBezTo>
                    <a:pt x="0" y="105"/>
                    <a:pt x="3" y="108"/>
                    <a:pt x="6" y="108"/>
                  </a:cubicBezTo>
                  <a:cubicBezTo>
                    <a:pt x="59" y="108"/>
                    <a:pt x="59" y="108"/>
                    <a:pt x="59" y="108"/>
                  </a:cubicBezTo>
                  <a:cubicBezTo>
                    <a:pt x="62" y="108"/>
                    <a:pt x="64" y="105"/>
                    <a:pt x="64" y="102"/>
                  </a:cubicBezTo>
                  <a:cubicBezTo>
                    <a:pt x="64" y="5"/>
                    <a:pt x="64" y="5"/>
                    <a:pt x="64" y="5"/>
                  </a:cubicBezTo>
                  <a:cubicBezTo>
                    <a:pt x="64" y="2"/>
                    <a:pt x="62" y="0"/>
                    <a:pt x="59" y="0"/>
                  </a:cubicBezTo>
                  <a:close/>
                  <a:moveTo>
                    <a:pt x="60" y="102"/>
                  </a:moveTo>
                  <a:cubicBezTo>
                    <a:pt x="60" y="103"/>
                    <a:pt x="60" y="104"/>
                    <a:pt x="59" y="104"/>
                  </a:cubicBezTo>
                  <a:cubicBezTo>
                    <a:pt x="6" y="104"/>
                    <a:pt x="6" y="104"/>
                    <a:pt x="6" y="104"/>
                  </a:cubicBezTo>
                  <a:cubicBezTo>
                    <a:pt x="5" y="104"/>
                    <a:pt x="4" y="103"/>
                    <a:pt x="4" y="102"/>
                  </a:cubicBezTo>
                  <a:cubicBezTo>
                    <a:pt x="4" y="84"/>
                    <a:pt x="4" y="84"/>
                    <a:pt x="4" y="84"/>
                  </a:cubicBezTo>
                  <a:cubicBezTo>
                    <a:pt x="60" y="84"/>
                    <a:pt x="60" y="84"/>
                    <a:pt x="60" y="84"/>
                  </a:cubicBezTo>
                  <a:lnTo>
                    <a:pt x="60" y="102"/>
                  </a:lnTo>
                  <a:close/>
                  <a:moveTo>
                    <a:pt x="60" y="80"/>
                  </a:moveTo>
                  <a:cubicBezTo>
                    <a:pt x="4" y="80"/>
                    <a:pt x="4" y="80"/>
                    <a:pt x="4" y="80"/>
                  </a:cubicBezTo>
                  <a:cubicBezTo>
                    <a:pt x="4" y="16"/>
                    <a:pt x="4" y="16"/>
                    <a:pt x="4" y="16"/>
                  </a:cubicBezTo>
                  <a:cubicBezTo>
                    <a:pt x="60" y="16"/>
                    <a:pt x="60" y="16"/>
                    <a:pt x="60" y="16"/>
                  </a:cubicBezTo>
                  <a:lnTo>
                    <a:pt x="60" y="80"/>
                  </a:lnTo>
                  <a:close/>
                  <a:moveTo>
                    <a:pt x="60" y="12"/>
                  </a:moveTo>
                  <a:cubicBezTo>
                    <a:pt x="4" y="12"/>
                    <a:pt x="4" y="12"/>
                    <a:pt x="4" y="12"/>
                  </a:cubicBezTo>
                  <a:cubicBezTo>
                    <a:pt x="4" y="5"/>
                    <a:pt x="4" y="5"/>
                    <a:pt x="4" y="5"/>
                  </a:cubicBezTo>
                  <a:cubicBezTo>
                    <a:pt x="4" y="4"/>
                    <a:pt x="5" y="4"/>
                    <a:pt x="6" y="4"/>
                  </a:cubicBezTo>
                  <a:cubicBezTo>
                    <a:pt x="59" y="4"/>
                    <a:pt x="59" y="4"/>
                    <a:pt x="59" y="4"/>
                  </a:cubicBezTo>
                  <a:cubicBezTo>
                    <a:pt x="60" y="4"/>
                    <a:pt x="60" y="4"/>
                    <a:pt x="60" y="5"/>
                  </a:cubicBezTo>
                  <a:lnTo>
                    <a:pt x="6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4" name="Rectangle 24"/>
            <p:cNvSpPr>
              <a:spLocks noChangeArrowheads="1"/>
            </p:cNvSpPr>
            <p:nvPr/>
          </p:nvSpPr>
          <p:spPr bwMode="auto">
            <a:xfrm>
              <a:off x="2697163" y="3022600"/>
              <a:ext cx="587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45" name="Freeform 25"/>
          <p:cNvSpPr>
            <a:spLocks noEditPoints="1"/>
          </p:cNvSpPr>
          <p:nvPr/>
        </p:nvSpPr>
        <p:spPr bwMode="auto">
          <a:xfrm>
            <a:off x="4373044" y="2714353"/>
            <a:ext cx="375143" cy="345131"/>
          </a:xfrm>
          <a:custGeom>
            <a:avLst/>
            <a:gdLst>
              <a:gd name="T0" fmla="*/ 276993 w 237"/>
              <a:gd name="T1" fmla="*/ 199855 h 218"/>
              <a:gd name="T2" fmla="*/ 276993 w 237"/>
              <a:gd name="T3" fmla="*/ 0 h 218"/>
              <a:gd name="T4" fmla="*/ 0 w 237"/>
              <a:gd name="T5" fmla="*/ 0 h 218"/>
              <a:gd name="T6" fmla="*/ 0 w 237"/>
              <a:gd name="T7" fmla="*/ 199855 h 218"/>
              <a:gd name="T8" fmla="*/ 133237 w 237"/>
              <a:gd name="T9" fmla="*/ 199855 h 218"/>
              <a:gd name="T10" fmla="*/ 133237 w 237"/>
              <a:gd name="T11" fmla="*/ 244267 h 218"/>
              <a:gd name="T12" fmla="*/ 88825 w 237"/>
              <a:gd name="T13" fmla="*/ 244267 h 218"/>
              <a:gd name="T14" fmla="*/ 88825 w 237"/>
              <a:gd name="T15" fmla="*/ 254786 h 218"/>
              <a:gd name="T16" fmla="*/ 188168 w 237"/>
              <a:gd name="T17" fmla="*/ 254786 h 218"/>
              <a:gd name="T18" fmla="*/ 188168 w 237"/>
              <a:gd name="T19" fmla="*/ 244267 h 218"/>
              <a:gd name="T20" fmla="*/ 143756 w 237"/>
              <a:gd name="T21" fmla="*/ 244267 h 218"/>
              <a:gd name="T22" fmla="*/ 143756 w 237"/>
              <a:gd name="T23" fmla="*/ 199855 h 218"/>
              <a:gd name="T24" fmla="*/ 276993 w 237"/>
              <a:gd name="T25" fmla="*/ 199855 h 218"/>
              <a:gd name="T26" fmla="*/ 11687 w 237"/>
              <a:gd name="T27" fmla="*/ 11687 h 218"/>
              <a:gd name="T28" fmla="*/ 265306 w 237"/>
              <a:gd name="T29" fmla="*/ 11687 h 218"/>
              <a:gd name="T30" fmla="*/ 265306 w 237"/>
              <a:gd name="T31" fmla="*/ 188168 h 218"/>
              <a:gd name="T32" fmla="*/ 11687 w 237"/>
              <a:gd name="T33" fmla="*/ 188168 h 218"/>
              <a:gd name="T34" fmla="*/ 11687 w 237"/>
              <a:gd name="T35" fmla="*/ 11687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7" h="218">
                <a:moveTo>
                  <a:pt x="237" y="171"/>
                </a:moveTo>
                <a:lnTo>
                  <a:pt x="237" y="0"/>
                </a:lnTo>
                <a:lnTo>
                  <a:pt x="0" y="0"/>
                </a:lnTo>
                <a:lnTo>
                  <a:pt x="0" y="171"/>
                </a:lnTo>
                <a:lnTo>
                  <a:pt x="114" y="171"/>
                </a:lnTo>
                <a:lnTo>
                  <a:pt x="114" y="209"/>
                </a:lnTo>
                <a:lnTo>
                  <a:pt x="76" y="209"/>
                </a:lnTo>
                <a:lnTo>
                  <a:pt x="76" y="218"/>
                </a:lnTo>
                <a:lnTo>
                  <a:pt x="161" y="218"/>
                </a:lnTo>
                <a:lnTo>
                  <a:pt x="161" y="209"/>
                </a:lnTo>
                <a:lnTo>
                  <a:pt x="123" y="209"/>
                </a:lnTo>
                <a:lnTo>
                  <a:pt x="123" y="171"/>
                </a:lnTo>
                <a:lnTo>
                  <a:pt x="237" y="171"/>
                </a:lnTo>
                <a:close/>
                <a:moveTo>
                  <a:pt x="10" y="10"/>
                </a:moveTo>
                <a:lnTo>
                  <a:pt x="227" y="10"/>
                </a:lnTo>
                <a:lnTo>
                  <a:pt x="227" y="161"/>
                </a:lnTo>
                <a:lnTo>
                  <a:pt x="10" y="161"/>
                </a:lnTo>
                <a:lnTo>
                  <a:pt x="10" y="10"/>
                </a:lnTo>
                <a:close/>
              </a:path>
            </a:pathLst>
          </a:custGeom>
          <a:solidFill>
            <a:srgbClr val="4B4C4E"/>
          </a:solidFill>
          <a:ln>
            <a:noFill/>
          </a:ln>
        </p:spPr>
        <p:txBody>
          <a:bodyPr/>
          <a:lstStyle/>
          <a:p>
            <a:endParaRPr lang="zh-CN" altLang="en-US"/>
          </a:p>
        </p:txBody>
      </p:sp>
      <p:grpSp>
        <p:nvGrpSpPr>
          <p:cNvPr id="46" name="组合 45"/>
          <p:cNvGrpSpPr/>
          <p:nvPr/>
        </p:nvGrpSpPr>
        <p:grpSpPr>
          <a:xfrm>
            <a:off x="5724793" y="2700420"/>
            <a:ext cx="374036" cy="374036"/>
            <a:chOff x="5233988" y="2692400"/>
            <a:chExt cx="376238" cy="376238"/>
          </a:xfrm>
          <a:solidFill>
            <a:srgbClr val="4B4C4E"/>
          </a:solidFill>
        </p:grpSpPr>
        <p:sp>
          <p:nvSpPr>
            <p:cNvPr id="47" name="Freeform 26"/>
            <p:cNvSpPr>
              <a:spLocks noEditPoints="1"/>
            </p:cNvSpPr>
            <p:nvPr/>
          </p:nvSpPr>
          <p:spPr bwMode="auto">
            <a:xfrm>
              <a:off x="5233988" y="2692400"/>
              <a:ext cx="376238" cy="376238"/>
            </a:xfrm>
            <a:custGeom>
              <a:avLst/>
              <a:gdLst>
                <a:gd name="T0" fmla="*/ 0 w 237"/>
                <a:gd name="T1" fmla="*/ 0 h 237"/>
                <a:gd name="T2" fmla="*/ 0 w 237"/>
                <a:gd name="T3" fmla="*/ 237 h 237"/>
                <a:gd name="T4" fmla="*/ 237 w 237"/>
                <a:gd name="T5" fmla="*/ 237 h 237"/>
                <a:gd name="T6" fmla="*/ 237 w 237"/>
                <a:gd name="T7" fmla="*/ 0 h 237"/>
                <a:gd name="T8" fmla="*/ 0 w 237"/>
                <a:gd name="T9" fmla="*/ 0 h 237"/>
                <a:gd name="T10" fmla="*/ 227 w 237"/>
                <a:gd name="T11" fmla="*/ 227 h 237"/>
                <a:gd name="T12" fmla="*/ 10 w 237"/>
                <a:gd name="T13" fmla="*/ 227 h 237"/>
                <a:gd name="T14" fmla="*/ 10 w 237"/>
                <a:gd name="T15" fmla="*/ 66 h 237"/>
                <a:gd name="T16" fmla="*/ 227 w 237"/>
                <a:gd name="T17" fmla="*/ 66 h 237"/>
                <a:gd name="T18" fmla="*/ 227 w 237"/>
                <a:gd name="T19" fmla="*/ 227 h 237"/>
                <a:gd name="T20" fmla="*/ 227 w 237"/>
                <a:gd name="T21" fmla="*/ 57 h 237"/>
                <a:gd name="T22" fmla="*/ 10 w 237"/>
                <a:gd name="T23" fmla="*/ 57 h 237"/>
                <a:gd name="T24" fmla="*/ 10 w 237"/>
                <a:gd name="T25" fmla="*/ 9 h 237"/>
                <a:gd name="T26" fmla="*/ 227 w 237"/>
                <a:gd name="T27" fmla="*/ 9 h 237"/>
                <a:gd name="T28" fmla="*/ 227 w 237"/>
                <a:gd name="T29" fmla="*/ 5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237">
                  <a:moveTo>
                    <a:pt x="0" y="0"/>
                  </a:moveTo>
                  <a:lnTo>
                    <a:pt x="0" y="237"/>
                  </a:lnTo>
                  <a:lnTo>
                    <a:pt x="237" y="237"/>
                  </a:lnTo>
                  <a:lnTo>
                    <a:pt x="237" y="0"/>
                  </a:lnTo>
                  <a:lnTo>
                    <a:pt x="0" y="0"/>
                  </a:lnTo>
                  <a:close/>
                  <a:moveTo>
                    <a:pt x="227" y="227"/>
                  </a:moveTo>
                  <a:lnTo>
                    <a:pt x="10" y="227"/>
                  </a:lnTo>
                  <a:lnTo>
                    <a:pt x="10" y="66"/>
                  </a:lnTo>
                  <a:lnTo>
                    <a:pt x="227" y="66"/>
                  </a:lnTo>
                  <a:lnTo>
                    <a:pt x="227" y="227"/>
                  </a:lnTo>
                  <a:close/>
                  <a:moveTo>
                    <a:pt x="227" y="57"/>
                  </a:moveTo>
                  <a:lnTo>
                    <a:pt x="10" y="57"/>
                  </a:lnTo>
                  <a:lnTo>
                    <a:pt x="10" y="9"/>
                  </a:lnTo>
                  <a:lnTo>
                    <a:pt x="227" y="9"/>
                  </a:lnTo>
                  <a:lnTo>
                    <a:pt x="22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8" name="Rectangle 27"/>
            <p:cNvSpPr>
              <a:spLocks noChangeArrowheads="1"/>
            </p:cNvSpPr>
            <p:nvPr/>
          </p:nvSpPr>
          <p:spPr bwMode="auto">
            <a:xfrm>
              <a:off x="5338763" y="2736850"/>
              <a:ext cx="2254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49" name="Rectangle 28"/>
            <p:cNvSpPr>
              <a:spLocks noChangeArrowheads="1"/>
            </p:cNvSpPr>
            <p:nvPr/>
          </p:nvSpPr>
          <p:spPr bwMode="auto">
            <a:xfrm>
              <a:off x="5280025"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50" name="Rectangle 29"/>
            <p:cNvSpPr>
              <a:spLocks noChangeArrowheads="1"/>
            </p:cNvSpPr>
            <p:nvPr/>
          </p:nvSpPr>
          <p:spPr bwMode="auto">
            <a:xfrm>
              <a:off x="5310188"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51" name="Freeform 30"/>
          <p:cNvSpPr>
            <a:spLocks noEditPoints="1"/>
          </p:cNvSpPr>
          <p:nvPr/>
        </p:nvSpPr>
        <p:spPr bwMode="auto">
          <a:xfrm>
            <a:off x="7052636" y="2759370"/>
            <a:ext cx="420160" cy="255098"/>
          </a:xfrm>
          <a:custGeom>
            <a:avLst/>
            <a:gdLst>
              <a:gd name="T0" fmla="*/ 279299 w 112"/>
              <a:gd name="T1" fmla="*/ 22137 h 68"/>
              <a:gd name="T2" fmla="*/ 210166 w 112"/>
              <a:gd name="T3" fmla="*/ 63645 h 68"/>
              <a:gd name="T4" fmla="*/ 210166 w 112"/>
              <a:gd name="T5" fmla="*/ 16603 h 68"/>
              <a:gd name="T6" fmla="*/ 193574 w 112"/>
              <a:gd name="T7" fmla="*/ 0 h 68"/>
              <a:gd name="T8" fmla="*/ 16592 w 112"/>
              <a:gd name="T9" fmla="*/ 0 h 68"/>
              <a:gd name="T10" fmla="*/ 0 w 112"/>
              <a:gd name="T11" fmla="*/ 16603 h 68"/>
              <a:gd name="T12" fmla="*/ 0 w 112"/>
              <a:gd name="T13" fmla="*/ 171565 h 68"/>
              <a:gd name="T14" fmla="*/ 16592 w 112"/>
              <a:gd name="T15" fmla="*/ 188168 h 68"/>
              <a:gd name="T16" fmla="*/ 193574 w 112"/>
              <a:gd name="T17" fmla="*/ 188168 h 68"/>
              <a:gd name="T18" fmla="*/ 210166 w 112"/>
              <a:gd name="T19" fmla="*/ 171565 h 68"/>
              <a:gd name="T20" fmla="*/ 210166 w 112"/>
              <a:gd name="T21" fmla="*/ 121756 h 68"/>
              <a:gd name="T22" fmla="*/ 282065 w 112"/>
              <a:gd name="T23" fmla="*/ 166031 h 68"/>
              <a:gd name="T24" fmla="*/ 309718 w 112"/>
              <a:gd name="T25" fmla="*/ 166031 h 68"/>
              <a:gd name="T26" fmla="*/ 309718 w 112"/>
              <a:gd name="T27" fmla="*/ 22137 h 68"/>
              <a:gd name="T28" fmla="*/ 279299 w 112"/>
              <a:gd name="T29" fmla="*/ 22137 h 68"/>
              <a:gd name="T30" fmla="*/ 199104 w 112"/>
              <a:gd name="T31" fmla="*/ 171565 h 68"/>
              <a:gd name="T32" fmla="*/ 193574 w 112"/>
              <a:gd name="T33" fmla="*/ 177099 h 68"/>
              <a:gd name="T34" fmla="*/ 16592 w 112"/>
              <a:gd name="T35" fmla="*/ 177099 h 68"/>
              <a:gd name="T36" fmla="*/ 11061 w 112"/>
              <a:gd name="T37" fmla="*/ 171565 h 68"/>
              <a:gd name="T38" fmla="*/ 11061 w 112"/>
              <a:gd name="T39" fmla="*/ 16603 h 68"/>
              <a:gd name="T40" fmla="*/ 16592 w 112"/>
              <a:gd name="T41" fmla="*/ 11069 h 68"/>
              <a:gd name="T42" fmla="*/ 193574 w 112"/>
              <a:gd name="T43" fmla="*/ 11069 h 68"/>
              <a:gd name="T44" fmla="*/ 199104 w 112"/>
              <a:gd name="T45" fmla="*/ 16603 h 68"/>
              <a:gd name="T46" fmla="*/ 199104 w 112"/>
              <a:gd name="T47" fmla="*/ 71947 h 68"/>
              <a:gd name="T48" fmla="*/ 199104 w 112"/>
              <a:gd name="T49" fmla="*/ 116221 h 68"/>
              <a:gd name="T50" fmla="*/ 199104 w 112"/>
              <a:gd name="T51" fmla="*/ 171565 h 68"/>
              <a:gd name="T52" fmla="*/ 298657 w 112"/>
              <a:gd name="T53" fmla="*/ 154962 h 68"/>
              <a:gd name="T54" fmla="*/ 284830 w 112"/>
              <a:gd name="T55" fmla="*/ 154962 h 68"/>
              <a:gd name="T56" fmla="*/ 210166 w 112"/>
              <a:gd name="T57" fmla="*/ 107920 h 68"/>
              <a:gd name="T58" fmla="*/ 210166 w 112"/>
              <a:gd name="T59" fmla="*/ 77481 h 68"/>
              <a:gd name="T60" fmla="*/ 284830 w 112"/>
              <a:gd name="T61" fmla="*/ 33206 h 68"/>
              <a:gd name="T62" fmla="*/ 298657 w 112"/>
              <a:gd name="T63" fmla="*/ 33206 h 68"/>
              <a:gd name="T64" fmla="*/ 298657 w 112"/>
              <a:gd name="T65" fmla="*/ 154962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 h="68">
                <a:moveTo>
                  <a:pt x="101" y="8"/>
                </a:moveTo>
                <a:cubicBezTo>
                  <a:pt x="76" y="23"/>
                  <a:pt x="76" y="23"/>
                  <a:pt x="76" y="23"/>
                </a:cubicBezTo>
                <a:cubicBezTo>
                  <a:pt x="76" y="6"/>
                  <a:pt x="76" y="6"/>
                  <a:pt x="76" y="6"/>
                </a:cubicBezTo>
                <a:cubicBezTo>
                  <a:pt x="76" y="2"/>
                  <a:pt x="73" y="0"/>
                  <a:pt x="70" y="0"/>
                </a:cubicBezTo>
                <a:cubicBezTo>
                  <a:pt x="6" y="0"/>
                  <a:pt x="6" y="0"/>
                  <a:pt x="6" y="0"/>
                </a:cubicBezTo>
                <a:cubicBezTo>
                  <a:pt x="2" y="0"/>
                  <a:pt x="0" y="2"/>
                  <a:pt x="0" y="6"/>
                </a:cubicBezTo>
                <a:cubicBezTo>
                  <a:pt x="0" y="62"/>
                  <a:pt x="0" y="62"/>
                  <a:pt x="0" y="62"/>
                </a:cubicBezTo>
                <a:cubicBezTo>
                  <a:pt x="0" y="65"/>
                  <a:pt x="2" y="68"/>
                  <a:pt x="6" y="68"/>
                </a:cubicBezTo>
                <a:cubicBezTo>
                  <a:pt x="70" y="68"/>
                  <a:pt x="70" y="68"/>
                  <a:pt x="70" y="68"/>
                </a:cubicBezTo>
                <a:cubicBezTo>
                  <a:pt x="73" y="68"/>
                  <a:pt x="76" y="65"/>
                  <a:pt x="76" y="62"/>
                </a:cubicBezTo>
                <a:cubicBezTo>
                  <a:pt x="76" y="44"/>
                  <a:pt x="76" y="44"/>
                  <a:pt x="76" y="44"/>
                </a:cubicBezTo>
                <a:cubicBezTo>
                  <a:pt x="102" y="60"/>
                  <a:pt x="102" y="60"/>
                  <a:pt x="102" y="60"/>
                </a:cubicBezTo>
                <a:cubicBezTo>
                  <a:pt x="112" y="60"/>
                  <a:pt x="112" y="60"/>
                  <a:pt x="112" y="60"/>
                </a:cubicBezTo>
                <a:cubicBezTo>
                  <a:pt x="112" y="8"/>
                  <a:pt x="112" y="8"/>
                  <a:pt x="112" y="8"/>
                </a:cubicBezTo>
                <a:lnTo>
                  <a:pt x="101" y="8"/>
                </a:lnTo>
                <a:close/>
                <a:moveTo>
                  <a:pt x="72" y="62"/>
                </a:moveTo>
                <a:cubicBezTo>
                  <a:pt x="72" y="63"/>
                  <a:pt x="71" y="64"/>
                  <a:pt x="70" y="64"/>
                </a:cubicBezTo>
                <a:cubicBezTo>
                  <a:pt x="6" y="64"/>
                  <a:pt x="6" y="64"/>
                  <a:pt x="6" y="64"/>
                </a:cubicBezTo>
                <a:cubicBezTo>
                  <a:pt x="5" y="64"/>
                  <a:pt x="4" y="63"/>
                  <a:pt x="4" y="62"/>
                </a:cubicBezTo>
                <a:cubicBezTo>
                  <a:pt x="4" y="6"/>
                  <a:pt x="4" y="6"/>
                  <a:pt x="4" y="6"/>
                </a:cubicBezTo>
                <a:cubicBezTo>
                  <a:pt x="4" y="5"/>
                  <a:pt x="5" y="4"/>
                  <a:pt x="6" y="4"/>
                </a:cubicBezTo>
                <a:cubicBezTo>
                  <a:pt x="70" y="4"/>
                  <a:pt x="70" y="4"/>
                  <a:pt x="70" y="4"/>
                </a:cubicBezTo>
                <a:cubicBezTo>
                  <a:pt x="71" y="4"/>
                  <a:pt x="72" y="5"/>
                  <a:pt x="72" y="6"/>
                </a:cubicBezTo>
                <a:cubicBezTo>
                  <a:pt x="72" y="26"/>
                  <a:pt x="72" y="26"/>
                  <a:pt x="72" y="26"/>
                </a:cubicBezTo>
                <a:cubicBezTo>
                  <a:pt x="72" y="42"/>
                  <a:pt x="72" y="42"/>
                  <a:pt x="72" y="42"/>
                </a:cubicBezTo>
                <a:lnTo>
                  <a:pt x="72" y="62"/>
                </a:lnTo>
                <a:close/>
                <a:moveTo>
                  <a:pt x="108" y="56"/>
                </a:moveTo>
                <a:cubicBezTo>
                  <a:pt x="103" y="56"/>
                  <a:pt x="103" y="56"/>
                  <a:pt x="103" y="56"/>
                </a:cubicBezTo>
                <a:cubicBezTo>
                  <a:pt x="76" y="39"/>
                  <a:pt x="76" y="39"/>
                  <a:pt x="76" y="39"/>
                </a:cubicBezTo>
                <a:cubicBezTo>
                  <a:pt x="76" y="28"/>
                  <a:pt x="76" y="28"/>
                  <a:pt x="76" y="28"/>
                </a:cubicBezTo>
                <a:cubicBezTo>
                  <a:pt x="103" y="12"/>
                  <a:pt x="103" y="12"/>
                  <a:pt x="103" y="12"/>
                </a:cubicBezTo>
                <a:cubicBezTo>
                  <a:pt x="108" y="12"/>
                  <a:pt x="108" y="12"/>
                  <a:pt x="108" y="12"/>
                </a:cubicBezTo>
                <a:lnTo>
                  <a:pt x="108" y="56"/>
                </a:lnTo>
                <a:close/>
              </a:path>
            </a:pathLst>
          </a:custGeom>
          <a:solidFill>
            <a:srgbClr val="4B4C4E"/>
          </a:solidFill>
          <a:ln>
            <a:noFill/>
          </a:ln>
        </p:spPr>
        <p:txBody>
          <a:bodyPr/>
          <a:lstStyle/>
          <a:p>
            <a:endParaRPr lang="zh-CN" altLang="en-US"/>
          </a:p>
        </p:txBody>
      </p:sp>
      <p:grpSp>
        <p:nvGrpSpPr>
          <p:cNvPr id="52" name="组合 51"/>
          <p:cNvGrpSpPr/>
          <p:nvPr/>
        </p:nvGrpSpPr>
        <p:grpSpPr>
          <a:xfrm>
            <a:off x="8401436" y="2700420"/>
            <a:ext cx="372458" cy="369301"/>
            <a:chOff x="7926388" y="2692400"/>
            <a:chExt cx="374650" cy="371475"/>
          </a:xfrm>
          <a:solidFill>
            <a:srgbClr val="4B4C4E"/>
          </a:solidFill>
        </p:grpSpPr>
        <p:sp>
          <p:nvSpPr>
            <p:cNvPr id="53" name="Freeform 31"/>
            <p:cNvSpPr/>
            <p:nvPr/>
          </p:nvSpPr>
          <p:spPr bwMode="auto">
            <a:xfrm>
              <a:off x="7926388" y="2857500"/>
              <a:ext cx="357188" cy="206375"/>
            </a:xfrm>
            <a:custGeom>
              <a:avLst/>
              <a:gdLst>
                <a:gd name="T0" fmla="*/ 215 w 225"/>
                <a:gd name="T1" fmla="*/ 76 h 130"/>
                <a:gd name="T2" fmla="*/ 16 w 225"/>
                <a:gd name="T3" fmla="*/ 76 h 130"/>
                <a:gd name="T4" fmla="*/ 57 w 225"/>
                <a:gd name="T5" fmla="*/ 36 h 130"/>
                <a:gd name="T6" fmla="*/ 50 w 225"/>
                <a:gd name="T7" fmla="*/ 28 h 130"/>
                <a:gd name="T8" fmla="*/ 0 w 225"/>
                <a:gd name="T9" fmla="*/ 81 h 130"/>
                <a:gd name="T10" fmla="*/ 50 w 225"/>
                <a:gd name="T11" fmla="*/ 130 h 130"/>
                <a:gd name="T12" fmla="*/ 57 w 225"/>
                <a:gd name="T13" fmla="*/ 123 h 130"/>
                <a:gd name="T14" fmla="*/ 16 w 225"/>
                <a:gd name="T15" fmla="*/ 85 h 130"/>
                <a:gd name="T16" fmla="*/ 225 w 225"/>
                <a:gd name="T17" fmla="*/ 85 h 130"/>
                <a:gd name="T18" fmla="*/ 225 w 225"/>
                <a:gd name="T19" fmla="*/ 0 h 130"/>
                <a:gd name="T20" fmla="*/ 215 w 225"/>
                <a:gd name="T21" fmla="*/ 0 h 130"/>
                <a:gd name="T22" fmla="*/ 215 w 225"/>
                <a:gd name="T23" fmla="*/ 7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30">
                  <a:moveTo>
                    <a:pt x="215" y="76"/>
                  </a:moveTo>
                  <a:lnTo>
                    <a:pt x="16" y="76"/>
                  </a:lnTo>
                  <a:lnTo>
                    <a:pt x="57" y="36"/>
                  </a:lnTo>
                  <a:lnTo>
                    <a:pt x="50" y="28"/>
                  </a:lnTo>
                  <a:lnTo>
                    <a:pt x="0" y="81"/>
                  </a:lnTo>
                  <a:lnTo>
                    <a:pt x="50" y="130"/>
                  </a:lnTo>
                  <a:lnTo>
                    <a:pt x="57" y="123"/>
                  </a:lnTo>
                  <a:lnTo>
                    <a:pt x="16" y="85"/>
                  </a:lnTo>
                  <a:lnTo>
                    <a:pt x="225" y="85"/>
                  </a:lnTo>
                  <a:lnTo>
                    <a:pt x="225" y="0"/>
                  </a:lnTo>
                  <a:lnTo>
                    <a:pt x="215" y="0"/>
                  </a:lnTo>
                  <a:lnTo>
                    <a:pt x="21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54" name="Freeform 32"/>
            <p:cNvSpPr/>
            <p:nvPr/>
          </p:nvSpPr>
          <p:spPr bwMode="auto">
            <a:xfrm>
              <a:off x="7940675" y="2692400"/>
              <a:ext cx="360363" cy="209550"/>
            </a:xfrm>
            <a:custGeom>
              <a:avLst/>
              <a:gdLst>
                <a:gd name="T0" fmla="*/ 10 w 227"/>
                <a:gd name="T1" fmla="*/ 57 h 132"/>
                <a:gd name="T2" fmla="*/ 209 w 227"/>
                <a:gd name="T3" fmla="*/ 57 h 132"/>
                <a:gd name="T4" fmla="*/ 168 w 227"/>
                <a:gd name="T5" fmla="*/ 97 h 132"/>
                <a:gd name="T6" fmla="*/ 175 w 227"/>
                <a:gd name="T7" fmla="*/ 102 h 132"/>
                <a:gd name="T8" fmla="*/ 227 w 227"/>
                <a:gd name="T9" fmla="*/ 52 h 132"/>
                <a:gd name="T10" fmla="*/ 175 w 227"/>
                <a:gd name="T11" fmla="*/ 0 h 132"/>
                <a:gd name="T12" fmla="*/ 168 w 227"/>
                <a:gd name="T13" fmla="*/ 7 h 132"/>
                <a:gd name="T14" fmla="*/ 209 w 227"/>
                <a:gd name="T15" fmla="*/ 47 h 132"/>
                <a:gd name="T16" fmla="*/ 0 w 227"/>
                <a:gd name="T17" fmla="*/ 47 h 132"/>
                <a:gd name="T18" fmla="*/ 0 w 227"/>
                <a:gd name="T19" fmla="*/ 132 h 132"/>
                <a:gd name="T20" fmla="*/ 10 w 227"/>
                <a:gd name="T21" fmla="*/ 132 h 132"/>
                <a:gd name="T22" fmla="*/ 10 w 227"/>
                <a:gd name="T23"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32">
                  <a:moveTo>
                    <a:pt x="10" y="57"/>
                  </a:moveTo>
                  <a:lnTo>
                    <a:pt x="209" y="57"/>
                  </a:lnTo>
                  <a:lnTo>
                    <a:pt x="168" y="97"/>
                  </a:lnTo>
                  <a:lnTo>
                    <a:pt x="175" y="102"/>
                  </a:lnTo>
                  <a:lnTo>
                    <a:pt x="227" y="52"/>
                  </a:lnTo>
                  <a:lnTo>
                    <a:pt x="175" y="0"/>
                  </a:lnTo>
                  <a:lnTo>
                    <a:pt x="168" y="7"/>
                  </a:lnTo>
                  <a:lnTo>
                    <a:pt x="209" y="47"/>
                  </a:lnTo>
                  <a:lnTo>
                    <a:pt x="0" y="47"/>
                  </a:lnTo>
                  <a:lnTo>
                    <a:pt x="0" y="132"/>
                  </a:lnTo>
                  <a:lnTo>
                    <a:pt x="10" y="132"/>
                  </a:lnTo>
                  <a:lnTo>
                    <a:pt x="1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55" name="组合 54"/>
          <p:cNvGrpSpPr/>
          <p:nvPr/>
        </p:nvGrpSpPr>
        <p:grpSpPr>
          <a:xfrm>
            <a:off x="9760274" y="2722515"/>
            <a:ext cx="372459" cy="328268"/>
            <a:chOff x="9293225" y="2714625"/>
            <a:chExt cx="374651" cy="330200"/>
          </a:xfrm>
          <a:solidFill>
            <a:srgbClr val="4B4C4E"/>
          </a:solidFill>
        </p:grpSpPr>
        <p:sp>
          <p:nvSpPr>
            <p:cNvPr id="56" name="Freeform 33"/>
            <p:cNvSpPr/>
            <p:nvPr/>
          </p:nvSpPr>
          <p:spPr bwMode="auto">
            <a:xfrm>
              <a:off x="9293225" y="2774950"/>
              <a:ext cx="374650" cy="269875"/>
            </a:xfrm>
            <a:custGeom>
              <a:avLst/>
              <a:gdLst>
                <a:gd name="T0" fmla="*/ 189 w 236"/>
                <a:gd name="T1" fmla="*/ 92 h 170"/>
                <a:gd name="T2" fmla="*/ 220 w 236"/>
                <a:gd name="T3" fmla="*/ 123 h 170"/>
                <a:gd name="T4" fmla="*/ 163 w 236"/>
                <a:gd name="T5" fmla="*/ 123 h 170"/>
                <a:gd name="T6" fmla="*/ 47 w 236"/>
                <a:gd name="T7" fmla="*/ 0 h 170"/>
                <a:gd name="T8" fmla="*/ 0 w 236"/>
                <a:gd name="T9" fmla="*/ 0 h 170"/>
                <a:gd name="T10" fmla="*/ 0 w 236"/>
                <a:gd name="T11" fmla="*/ 9 h 170"/>
                <a:gd name="T12" fmla="*/ 42 w 236"/>
                <a:gd name="T13" fmla="*/ 9 h 170"/>
                <a:gd name="T14" fmla="*/ 158 w 236"/>
                <a:gd name="T15" fmla="*/ 133 h 170"/>
                <a:gd name="T16" fmla="*/ 220 w 236"/>
                <a:gd name="T17" fmla="*/ 133 h 170"/>
                <a:gd name="T18" fmla="*/ 189 w 236"/>
                <a:gd name="T19" fmla="*/ 163 h 170"/>
                <a:gd name="T20" fmla="*/ 194 w 236"/>
                <a:gd name="T21" fmla="*/ 170 h 170"/>
                <a:gd name="T22" fmla="*/ 236 w 236"/>
                <a:gd name="T23" fmla="*/ 128 h 170"/>
                <a:gd name="T24" fmla="*/ 194 w 236"/>
                <a:gd name="T25" fmla="*/ 85 h 170"/>
                <a:gd name="T26" fmla="*/ 189 w 236"/>
                <a:gd name="T27" fmla="*/ 9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70">
                  <a:moveTo>
                    <a:pt x="189" y="92"/>
                  </a:moveTo>
                  <a:lnTo>
                    <a:pt x="220" y="123"/>
                  </a:lnTo>
                  <a:lnTo>
                    <a:pt x="163" y="123"/>
                  </a:lnTo>
                  <a:lnTo>
                    <a:pt x="47" y="0"/>
                  </a:lnTo>
                  <a:lnTo>
                    <a:pt x="0" y="0"/>
                  </a:lnTo>
                  <a:lnTo>
                    <a:pt x="0" y="9"/>
                  </a:lnTo>
                  <a:lnTo>
                    <a:pt x="42" y="9"/>
                  </a:lnTo>
                  <a:lnTo>
                    <a:pt x="158" y="133"/>
                  </a:lnTo>
                  <a:lnTo>
                    <a:pt x="220" y="133"/>
                  </a:lnTo>
                  <a:lnTo>
                    <a:pt x="189" y="163"/>
                  </a:lnTo>
                  <a:lnTo>
                    <a:pt x="194" y="170"/>
                  </a:lnTo>
                  <a:lnTo>
                    <a:pt x="236" y="128"/>
                  </a:lnTo>
                  <a:lnTo>
                    <a:pt x="194" y="85"/>
                  </a:lnTo>
                  <a:lnTo>
                    <a:pt x="189"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57" name="Freeform 34"/>
            <p:cNvSpPr/>
            <p:nvPr/>
          </p:nvSpPr>
          <p:spPr bwMode="auto">
            <a:xfrm>
              <a:off x="9293225" y="2895600"/>
              <a:ext cx="149225" cy="90488"/>
            </a:xfrm>
            <a:custGeom>
              <a:avLst/>
              <a:gdLst>
                <a:gd name="T0" fmla="*/ 42 w 94"/>
                <a:gd name="T1" fmla="*/ 47 h 57"/>
                <a:gd name="T2" fmla="*/ 0 w 94"/>
                <a:gd name="T3" fmla="*/ 47 h 57"/>
                <a:gd name="T4" fmla="*/ 0 w 94"/>
                <a:gd name="T5" fmla="*/ 57 h 57"/>
                <a:gd name="T6" fmla="*/ 47 w 94"/>
                <a:gd name="T7" fmla="*/ 57 h 57"/>
                <a:gd name="T8" fmla="*/ 94 w 94"/>
                <a:gd name="T9" fmla="*/ 7 h 57"/>
                <a:gd name="T10" fmla="*/ 87 w 94"/>
                <a:gd name="T11" fmla="*/ 0 h 57"/>
                <a:gd name="T12" fmla="*/ 42 w 94"/>
                <a:gd name="T13" fmla="*/ 47 h 57"/>
              </a:gdLst>
              <a:ahLst/>
              <a:cxnLst>
                <a:cxn ang="0">
                  <a:pos x="T0" y="T1"/>
                </a:cxn>
                <a:cxn ang="0">
                  <a:pos x="T2" y="T3"/>
                </a:cxn>
                <a:cxn ang="0">
                  <a:pos x="T4" y="T5"/>
                </a:cxn>
                <a:cxn ang="0">
                  <a:pos x="T6" y="T7"/>
                </a:cxn>
                <a:cxn ang="0">
                  <a:pos x="T8" y="T9"/>
                </a:cxn>
                <a:cxn ang="0">
                  <a:pos x="T10" y="T11"/>
                </a:cxn>
                <a:cxn ang="0">
                  <a:pos x="T12" y="T13"/>
                </a:cxn>
              </a:cxnLst>
              <a:rect l="0" t="0" r="r" b="b"/>
              <a:pathLst>
                <a:path w="94" h="57">
                  <a:moveTo>
                    <a:pt x="42" y="47"/>
                  </a:moveTo>
                  <a:lnTo>
                    <a:pt x="0" y="47"/>
                  </a:lnTo>
                  <a:lnTo>
                    <a:pt x="0" y="57"/>
                  </a:lnTo>
                  <a:lnTo>
                    <a:pt x="47" y="57"/>
                  </a:lnTo>
                  <a:lnTo>
                    <a:pt x="94" y="7"/>
                  </a:lnTo>
                  <a:lnTo>
                    <a:pt x="87" y="0"/>
                  </a:lnTo>
                  <a:lnTo>
                    <a:pt x="4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58" name="Freeform 35"/>
            <p:cNvSpPr/>
            <p:nvPr/>
          </p:nvSpPr>
          <p:spPr bwMode="auto">
            <a:xfrm>
              <a:off x="9472613" y="2714625"/>
              <a:ext cx="195263" cy="146050"/>
            </a:xfrm>
            <a:custGeom>
              <a:avLst/>
              <a:gdLst>
                <a:gd name="T0" fmla="*/ 50 w 123"/>
                <a:gd name="T1" fmla="*/ 47 h 92"/>
                <a:gd name="T2" fmla="*/ 107 w 123"/>
                <a:gd name="T3" fmla="*/ 47 h 92"/>
                <a:gd name="T4" fmla="*/ 76 w 123"/>
                <a:gd name="T5" fmla="*/ 78 h 92"/>
                <a:gd name="T6" fmla="*/ 81 w 123"/>
                <a:gd name="T7" fmla="*/ 85 h 92"/>
                <a:gd name="T8" fmla="*/ 123 w 123"/>
                <a:gd name="T9" fmla="*/ 43 h 92"/>
                <a:gd name="T10" fmla="*/ 81 w 123"/>
                <a:gd name="T11" fmla="*/ 0 h 92"/>
                <a:gd name="T12" fmla="*/ 76 w 123"/>
                <a:gd name="T13" fmla="*/ 7 h 92"/>
                <a:gd name="T14" fmla="*/ 107 w 123"/>
                <a:gd name="T15" fmla="*/ 38 h 92"/>
                <a:gd name="T16" fmla="*/ 45 w 123"/>
                <a:gd name="T17" fmla="*/ 38 h 92"/>
                <a:gd name="T18" fmla="*/ 0 w 123"/>
                <a:gd name="T19" fmla="*/ 88 h 92"/>
                <a:gd name="T20" fmla="*/ 7 w 123"/>
                <a:gd name="T21" fmla="*/ 92 h 92"/>
                <a:gd name="T22" fmla="*/ 50 w 123"/>
                <a:gd name="T2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92">
                  <a:moveTo>
                    <a:pt x="50" y="47"/>
                  </a:moveTo>
                  <a:lnTo>
                    <a:pt x="107" y="47"/>
                  </a:lnTo>
                  <a:lnTo>
                    <a:pt x="76" y="78"/>
                  </a:lnTo>
                  <a:lnTo>
                    <a:pt x="81" y="85"/>
                  </a:lnTo>
                  <a:lnTo>
                    <a:pt x="123" y="43"/>
                  </a:lnTo>
                  <a:lnTo>
                    <a:pt x="81" y="0"/>
                  </a:lnTo>
                  <a:lnTo>
                    <a:pt x="76" y="7"/>
                  </a:lnTo>
                  <a:lnTo>
                    <a:pt x="107" y="38"/>
                  </a:lnTo>
                  <a:lnTo>
                    <a:pt x="45" y="38"/>
                  </a:lnTo>
                  <a:lnTo>
                    <a:pt x="0" y="88"/>
                  </a:lnTo>
                  <a:lnTo>
                    <a:pt x="7" y="92"/>
                  </a:lnTo>
                  <a:lnTo>
                    <a:pt x="5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59" name="组合 58"/>
          <p:cNvGrpSpPr/>
          <p:nvPr/>
        </p:nvGrpSpPr>
        <p:grpSpPr>
          <a:xfrm>
            <a:off x="11032311" y="2856663"/>
            <a:ext cx="448212" cy="89959"/>
            <a:chOff x="10572750" y="2849563"/>
            <a:chExt cx="450851" cy="90488"/>
          </a:xfrm>
          <a:solidFill>
            <a:srgbClr val="4B4C4E"/>
          </a:solidFill>
        </p:grpSpPr>
        <p:sp>
          <p:nvSpPr>
            <p:cNvPr id="60" name="Freeform 36"/>
            <p:cNvSpPr>
              <a:spLocks noEditPoints="1"/>
            </p:cNvSpPr>
            <p:nvPr/>
          </p:nvSpPr>
          <p:spPr bwMode="auto">
            <a:xfrm>
              <a:off x="10572750"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1" name="Freeform 37"/>
            <p:cNvSpPr>
              <a:spLocks noEditPoints="1"/>
            </p:cNvSpPr>
            <p:nvPr/>
          </p:nvSpPr>
          <p:spPr bwMode="auto">
            <a:xfrm>
              <a:off x="10933113"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2" name="Freeform 38"/>
            <p:cNvSpPr>
              <a:spLocks noEditPoints="1"/>
            </p:cNvSpPr>
            <p:nvPr/>
          </p:nvSpPr>
          <p:spPr bwMode="auto">
            <a:xfrm>
              <a:off x="10753725" y="2849563"/>
              <a:ext cx="88900"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63" name="组合 62"/>
          <p:cNvGrpSpPr/>
          <p:nvPr/>
        </p:nvGrpSpPr>
        <p:grpSpPr>
          <a:xfrm>
            <a:off x="1705093" y="3940892"/>
            <a:ext cx="358255" cy="358253"/>
            <a:chOff x="1190625" y="3940175"/>
            <a:chExt cx="360363" cy="360363"/>
          </a:xfrm>
          <a:solidFill>
            <a:srgbClr val="4B4C4E"/>
          </a:solidFill>
        </p:grpSpPr>
        <p:sp>
          <p:nvSpPr>
            <p:cNvPr id="64" name="Freeform 39"/>
            <p:cNvSpPr>
              <a:spLocks noEditPoints="1"/>
            </p:cNvSpPr>
            <p:nvPr/>
          </p:nvSpPr>
          <p:spPr bwMode="auto">
            <a:xfrm>
              <a:off x="1190625" y="3940175"/>
              <a:ext cx="360363" cy="360363"/>
            </a:xfrm>
            <a:custGeom>
              <a:avLst/>
              <a:gdLst>
                <a:gd name="T0" fmla="*/ 93 w 96"/>
                <a:gd name="T1" fmla="*/ 20 h 96"/>
                <a:gd name="T2" fmla="*/ 80 w 96"/>
                <a:gd name="T3" fmla="*/ 20 h 96"/>
                <a:gd name="T4" fmla="*/ 80 w 96"/>
                <a:gd name="T5" fmla="*/ 9 h 96"/>
                <a:gd name="T6" fmla="*/ 71 w 96"/>
                <a:gd name="T7" fmla="*/ 0 h 96"/>
                <a:gd name="T8" fmla="*/ 9 w 96"/>
                <a:gd name="T9" fmla="*/ 0 h 96"/>
                <a:gd name="T10" fmla="*/ 0 w 96"/>
                <a:gd name="T11" fmla="*/ 9 h 96"/>
                <a:gd name="T12" fmla="*/ 0 w 96"/>
                <a:gd name="T13" fmla="*/ 23 h 96"/>
                <a:gd name="T14" fmla="*/ 0 w 96"/>
                <a:gd name="T15" fmla="*/ 23 h 96"/>
                <a:gd name="T16" fmla="*/ 0 w 96"/>
                <a:gd name="T17" fmla="*/ 93 h 96"/>
                <a:gd name="T18" fmla="*/ 3 w 96"/>
                <a:gd name="T19" fmla="*/ 96 h 96"/>
                <a:gd name="T20" fmla="*/ 93 w 96"/>
                <a:gd name="T21" fmla="*/ 96 h 96"/>
                <a:gd name="T22" fmla="*/ 96 w 96"/>
                <a:gd name="T23" fmla="*/ 93 h 96"/>
                <a:gd name="T24" fmla="*/ 96 w 96"/>
                <a:gd name="T25" fmla="*/ 23 h 96"/>
                <a:gd name="T26" fmla="*/ 93 w 96"/>
                <a:gd name="T27" fmla="*/ 20 h 96"/>
                <a:gd name="T28" fmla="*/ 9 w 96"/>
                <a:gd name="T29" fmla="*/ 4 h 96"/>
                <a:gd name="T30" fmla="*/ 71 w 96"/>
                <a:gd name="T31" fmla="*/ 4 h 96"/>
                <a:gd name="T32" fmla="*/ 76 w 96"/>
                <a:gd name="T33" fmla="*/ 9 h 96"/>
                <a:gd name="T34" fmla="*/ 76 w 96"/>
                <a:gd name="T35" fmla="*/ 20 h 96"/>
                <a:gd name="T36" fmla="*/ 4 w 96"/>
                <a:gd name="T37" fmla="*/ 20 h 96"/>
                <a:gd name="T38" fmla="*/ 4 w 96"/>
                <a:gd name="T39" fmla="*/ 9 h 96"/>
                <a:gd name="T40" fmla="*/ 9 w 96"/>
                <a:gd name="T41" fmla="*/ 4 h 96"/>
                <a:gd name="T42" fmla="*/ 92 w 96"/>
                <a:gd name="T43" fmla="*/ 92 h 96"/>
                <a:gd name="T44" fmla="*/ 4 w 96"/>
                <a:gd name="T45" fmla="*/ 92 h 96"/>
                <a:gd name="T46" fmla="*/ 4 w 96"/>
                <a:gd name="T47" fmla="*/ 24 h 96"/>
                <a:gd name="T48" fmla="*/ 4 w 96"/>
                <a:gd name="T49" fmla="*/ 24 h 96"/>
                <a:gd name="T50" fmla="*/ 76 w 96"/>
                <a:gd name="T51" fmla="*/ 24 h 96"/>
                <a:gd name="T52" fmla="*/ 80 w 96"/>
                <a:gd name="T53" fmla="*/ 24 h 96"/>
                <a:gd name="T54" fmla="*/ 92 w 96"/>
                <a:gd name="T55" fmla="*/ 24 h 96"/>
                <a:gd name="T56" fmla="*/ 92 w 96"/>
                <a:gd name="T5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96">
                  <a:moveTo>
                    <a:pt x="93" y="20"/>
                  </a:moveTo>
                  <a:cubicBezTo>
                    <a:pt x="80" y="20"/>
                    <a:pt x="80" y="20"/>
                    <a:pt x="80" y="20"/>
                  </a:cubicBezTo>
                  <a:cubicBezTo>
                    <a:pt x="80" y="9"/>
                    <a:pt x="80" y="9"/>
                    <a:pt x="80" y="9"/>
                  </a:cubicBezTo>
                  <a:cubicBezTo>
                    <a:pt x="80" y="4"/>
                    <a:pt x="76" y="0"/>
                    <a:pt x="71" y="0"/>
                  </a:cubicBezTo>
                  <a:cubicBezTo>
                    <a:pt x="9" y="0"/>
                    <a:pt x="9" y="0"/>
                    <a:pt x="9" y="0"/>
                  </a:cubicBezTo>
                  <a:cubicBezTo>
                    <a:pt x="4" y="0"/>
                    <a:pt x="0" y="4"/>
                    <a:pt x="0" y="9"/>
                  </a:cubicBezTo>
                  <a:cubicBezTo>
                    <a:pt x="0" y="23"/>
                    <a:pt x="0" y="23"/>
                    <a:pt x="0" y="23"/>
                  </a:cubicBezTo>
                  <a:cubicBezTo>
                    <a:pt x="0" y="23"/>
                    <a:pt x="0" y="23"/>
                    <a:pt x="0" y="23"/>
                  </a:cubicBezTo>
                  <a:cubicBezTo>
                    <a:pt x="0" y="93"/>
                    <a:pt x="0" y="93"/>
                    <a:pt x="0" y="93"/>
                  </a:cubicBezTo>
                  <a:cubicBezTo>
                    <a:pt x="0" y="94"/>
                    <a:pt x="2" y="96"/>
                    <a:pt x="3" y="96"/>
                  </a:cubicBezTo>
                  <a:cubicBezTo>
                    <a:pt x="93" y="96"/>
                    <a:pt x="93" y="96"/>
                    <a:pt x="93" y="96"/>
                  </a:cubicBezTo>
                  <a:cubicBezTo>
                    <a:pt x="95" y="96"/>
                    <a:pt x="96" y="94"/>
                    <a:pt x="96" y="93"/>
                  </a:cubicBezTo>
                  <a:cubicBezTo>
                    <a:pt x="96" y="23"/>
                    <a:pt x="96" y="23"/>
                    <a:pt x="96" y="23"/>
                  </a:cubicBezTo>
                  <a:cubicBezTo>
                    <a:pt x="96" y="21"/>
                    <a:pt x="95" y="20"/>
                    <a:pt x="93" y="20"/>
                  </a:cubicBezTo>
                  <a:close/>
                  <a:moveTo>
                    <a:pt x="9" y="4"/>
                  </a:moveTo>
                  <a:cubicBezTo>
                    <a:pt x="71" y="4"/>
                    <a:pt x="71" y="4"/>
                    <a:pt x="71" y="4"/>
                  </a:cubicBezTo>
                  <a:cubicBezTo>
                    <a:pt x="74" y="4"/>
                    <a:pt x="76" y="6"/>
                    <a:pt x="76" y="9"/>
                  </a:cubicBezTo>
                  <a:cubicBezTo>
                    <a:pt x="76" y="20"/>
                    <a:pt x="76" y="20"/>
                    <a:pt x="76" y="20"/>
                  </a:cubicBezTo>
                  <a:cubicBezTo>
                    <a:pt x="4" y="20"/>
                    <a:pt x="4" y="20"/>
                    <a:pt x="4" y="20"/>
                  </a:cubicBezTo>
                  <a:cubicBezTo>
                    <a:pt x="4" y="9"/>
                    <a:pt x="4" y="9"/>
                    <a:pt x="4" y="9"/>
                  </a:cubicBezTo>
                  <a:cubicBezTo>
                    <a:pt x="4" y="6"/>
                    <a:pt x="7" y="4"/>
                    <a:pt x="9" y="4"/>
                  </a:cubicBezTo>
                  <a:close/>
                  <a:moveTo>
                    <a:pt x="92" y="92"/>
                  </a:moveTo>
                  <a:cubicBezTo>
                    <a:pt x="4" y="92"/>
                    <a:pt x="4" y="92"/>
                    <a:pt x="4" y="92"/>
                  </a:cubicBezTo>
                  <a:cubicBezTo>
                    <a:pt x="4" y="24"/>
                    <a:pt x="4" y="24"/>
                    <a:pt x="4" y="24"/>
                  </a:cubicBezTo>
                  <a:cubicBezTo>
                    <a:pt x="4" y="24"/>
                    <a:pt x="4" y="24"/>
                    <a:pt x="4" y="24"/>
                  </a:cubicBezTo>
                  <a:cubicBezTo>
                    <a:pt x="76" y="24"/>
                    <a:pt x="76" y="24"/>
                    <a:pt x="76" y="24"/>
                  </a:cubicBezTo>
                  <a:cubicBezTo>
                    <a:pt x="80" y="24"/>
                    <a:pt x="80" y="24"/>
                    <a:pt x="80" y="24"/>
                  </a:cubicBezTo>
                  <a:cubicBezTo>
                    <a:pt x="92" y="24"/>
                    <a:pt x="92" y="24"/>
                    <a:pt x="92" y="24"/>
                  </a:cubicBezTo>
                  <a:lnTo>
                    <a:pt x="92"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5" name="Freeform 40"/>
            <p:cNvSpPr>
              <a:spLocks noEditPoints="1"/>
            </p:cNvSpPr>
            <p:nvPr/>
          </p:nvSpPr>
          <p:spPr bwMode="auto">
            <a:xfrm>
              <a:off x="1431925" y="4121150"/>
              <a:ext cx="74613" cy="74613"/>
            </a:xfrm>
            <a:custGeom>
              <a:avLst/>
              <a:gdLst>
                <a:gd name="T0" fmla="*/ 0 w 20"/>
                <a:gd name="T1" fmla="*/ 10 h 20"/>
                <a:gd name="T2" fmla="*/ 10 w 20"/>
                <a:gd name="T3" fmla="*/ 20 h 20"/>
                <a:gd name="T4" fmla="*/ 20 w 20"/>
                <a:gd name="T5" fmla="*/ 10 h 20"/>
                <a:gd name="T6" fmla="*/ 10 w 20"/>
                <a:gd name="T7" fmla="*/ 0 h 20"/>
                <a:gd name="T8" fmla="*/ 0 w 20"/>
                <a:gd name="T9" fmla="*/ 10 h 20"/>
                <a:gd name="T10" fmla="*/ 16 w 20"/>
                <a:gd name="T11" fmla="*/ 10 h 20"/>
                <a:gd name="T12" fmla="*/ 10 w 20"/>
                <a:gd name="T13" fmla="*/ 16 h 20"/>
                <a:gd name="T14" fmla="*/ 4 w 20"/>
                <a:gd name="T15" fmla="*/ 10 h 20"/>
                <a:gd name="T16" fmla="*/ 10 w 20"/>
                <a:gd name="T17" fmla="*/ 4 h 20"/>
                <a:gd name="T18" fmla="*/ 16 w 20"/>
                <a:gd name="T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0" y="10"/>
                  </a:moveTo>
                  <a:cubicBezTo>
                    <a:pt x="0" y="15"/>
                    <a:pt x="5" y="20"/>
                    <a:pt x="10" y="20"/>
                  </a:cubicBezTo>
                  <a:cubicBezTo>
                    <a:pt x="16" y="20"/>
                    <a:pt x="20" y="15"/>
                    <a:pt x="20" y="10"/>
                  </a:cubicBezTo>
                  <a:cubicBezTo>
                    <a:pt x="20" y="4"/>
                    <a:pt x="16" y="0"/>
                    <a:pt x="10" y="0"/>
                  </a:cubicBezTo>
                  <a:cubicBezTo>
                    <a:pt x="5" y="0"/>
                    <a:pt x="0" y="4"/>
                    <a:pt x="0" y="10"/>
                  </a:cubicBezTo>
                  <a:close/>
                  <a:moveTo>
                    <a:pt x="16" y="10"/>
                  </a:moveTo>
                  <a:cubicBezTo>
                    <a:pt x="16" y="13"/>
                    <a:pt x="14" y="16"/>
                    <a:pt x="10" y="16"/>
                  </a:cubicBezTo>
                  <a:cubicBezTo>
                    <a:pt x="7" y="16"/>
                    <a:pt x="4" y="13"/>
                    <a:pt x="4" y="10"/>
                  </a:cubicBezTo>
                  <a:cubicBezTo>
                    <a:pt x="4" y="6"/>
                    <a:pt x="7" y="4"/>
                    <a:pt x="10" y="4"/>
                  </a:cubicBezTo>
                  <a:cubicBezTo>
                    <a:pt x="14" y="4"/>
                    <a:pt x="16" y="6"/>
                    <a:pt x="1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66" name="组合 65"/>
          <p:cNvGrpSpPr/>
          <p:nvPr/>
        </p:nvGrpSpPr>
        <p:grpSpPr>
          <a:xfrm>
            <a:off x="3030789" y="4015069"/>
            <a:ext cx="402443" cy="269875"/>
            <a:chOff x="2524125" y="4014788"/>
            <a:chExt cx="404813" cy="271463"/>
          </a:xfrm>
          <a:solidFill>
            <a:srgbClr val="4B4C4E"/>
          </a:solidFill>
        </p:grpSpPr>
        <p:sp>
          <p:nvSpPr>
            <p:cNvPr id="67" name="Freeform 41"/>
            <p:cNvSpPr>
              <a:spLocks noEditPoints="1"/>
            </p:cNvSpPr>
            <p:nvPr/>
          </p:nvSpPr>
          <p:spPr bwMode="auto">
            <a:xfrm>
              <a:off x="2524125" y="4014788"/>
              <a:ext cx="404813" cy="271463"/>
            </a:xfrm>
            <a:custGeom>
              <a:avLst/>
              <a:gdLst>
                <a:gd name="T0" fmla="*/ 102 w 108"/>
                <a:gd name="T1" fmla="*/ 0 h 72"/>
                <a:gd name="T2" fmla="*/ 6 w 108"/>
                <a:gd name="T3" fmla="*/ 0 h 72"/>
                <a:gd name="T4" fmla="*/ 0 w 108"/>
                <a:gd name="T5" fmla="*/ 6 h 72"/>
                <a:gd name="T6" fmla="*/ 0 w 108"/>
                <a:gd name="T7" fmla="*/ 12 h 72"/>
                <a:gd name="T8" fmla="*/ 0 w 108"/>
                <a:gd name="T9" fmla="*/ 28 h 72"/>
                <a:gd name="T10" fmla="*/ 0 w 108"/>
                <a:gd name="T11" fmla="*/ 66 h 72"/>
                <a:gd name="T12" fmla="*/ 6 w 108"/>
                <a:gd name="T13" fmla="*/ 72 h 72"/>
                <a:gd name="T14" fmla="*/ 102 w 108"/>
                <a:gd name="T15" fmla="*/ 72 h 72"/>
                <a:gd name="T16" fmla="*/ 108 w 108"/>
                <a:gd name="T17" fmla="*/ 66 h 72"/>
                <a:gd name="T18" fmla="*/ 108 w 108"/>
                <a:gd name="T19" fmla="*/ 28 h 72"/>
                <a:gd name="T20" fmla="*/ 108 w 108"/>
                <a:gd name="T21" fmla="*/ 12 h 72"/>
                <a:gd name="T22" fmla="*/ 108 w 108"/>
                <a:gd name="T23" fmla="*/ 6 h 72"/>
                <a:gd name="T24" fmla="*/ 102 w 108"/>
                <a:gd name="T25" fmla="*/ 0 h 72"/>
                <a:gd name="T26" fmla="*/ 4 w 108"/>
                <a:gd name="T27" fmla="*/ 16 h 72"/>
                <a:gd name="T28" fmla="*/ 104 w 108"/>
                <a:gd name="T29" fmla="*/ 16 h 72"/>
                <a:gd name="T30" fmla="*/ 104 w 108"/>
                <a:gd name="T31" fmla="*/ 24 h 72"/>
                <a:gd name="T32" fmla="*/ 4 w 108"/>
                <a:gd name="T33" fmla="*/ 24 h 72"/>
                <a:gd name="T34" fmla="*/ 4 w 108"/>
                <a:gd name="T35" fmla="*/ 16 h 72"/>
                <a:gd name="T36" fmla="*/ 104 w 108"/>
                <a:gd name="T37" fmla="*/ 66 h 72"/>
                <a:gd name="T38" fmla="*/ 102 w 108"/>
                <a:gd name="T39" fmla="*/ 68 h 72"/>
                <a:gd name="T40" fmla="*/ 6 w 108"/>
                <a:gd name="T41" fmla="*/ 68 h 72"/>
                <a:gd name="T42" fmla="*/ 4 w 108"/>
                <a:gd name="T43" fmla="*/ 66 h 72"/>
                <a:gd name="T44" fmla="*/ 4 w 108"/>
                <a:gd name="T45" fmla="*/ 28 h 72"/>
                <a:gd name="T46" fmla="*/ 104 w 108"/>
                <a:gd name="T47" fmla="*/ 28 h 72"/>
                <a:gd name="T48" fmla="*/ 104 w 108"/>
                <a:gd name="T49" fmla="*/ 66 h 72"/>
                <a:gd name="T50" fmla="*/ 4 w 108"/>
                <a:gd name="T51" fmla="*/ 12 h 72"/>
                <a:gd name="T52" fmla="*/ 4 w 108"/>
                <a:gd name="T53" fmla="*/ 6 h 72"/>
                <a:gd name="T54" fmla="*/ 6 w 108"/>
                <a:gd name="T55" fmla="*/ 4 h 72"/>
                <a:gd name="T56" fmla="*/ 102 w 108"/>
                <a:gd name="T57" fmla="*/ 4 h 72"/>
                <a:gd name="T58" fmla="*/ 104 w 108"/>
                <a:gd name="T59" fmla="*/ 6 h 72"/>
                <a:gd name="T60" fmla="*/ 104 w 108"/>
                <a:gd name="T61" fmla="*/ 12 h 72"/>
                <a:gd name="T62" fmla="*/ 4 w 108"/>
                <a:gd name="T63"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72">
                  <a:moveTo>
                    <a:pt x="102" y="0"/>
                  </a:moveTo>
                  <a:cubicBezTo>
                    <a:pt x="6" y="0"/>
                    <a:pt x="6" y="0"/>
                    <a:pt x="6" y="0"/>
                  </a:cubicBezTo>
                  <a:cubicBezTo>
                    <a:pt x="3" y="0"/>
                    <a:pt x="0" y="2"/>
                    <a:pt x="0" y="6"/>
                  </a:cubicBezTo>
                  <a:cubicBezTo>
                    <a:pt x="0" y="12"/>
                    <a:pt x="0" y="12"/>
                    <a:pt x="0" y="12"/>
                  </a:cubicBezTo>
                  <a:cubicBezTo>
                    <a:pt x="0" y="28"/>
                    <a:pt x="0" y="28"/>
                    <a:pt x="0" y="28"/>
                  </a:cubicBezTo>
                  <a:cubicBezTo>
                    <a:pt x="0" y="66"/>
                    <a:pt x="0" y="66"/>
                    <a:pt x="0" y="66"/>
                  </a:cubicBezTo>
                  <a:cubicBezTo>
                    <a:pt x="0" y="69"/>
                    <a:pt x="3" y="72"/>
                    <a:pt x="6" y="72"/>
                  </a:cubicBezTo>
                  <a:cubicBezTo>
                    <a:pt x="102" y="72"/>
                    <a:pt x="102" y="72"/>
                    <a:pt x="102" y="72"/>
                  </a:cubicBezTo>
                  <a:cubicBezTo>
                    <a:pt x="106" y="72"/>
                    <a:pt x="108" y="69"/>
                    <a:pt x="108" y="66"/>
                  </a:cubicBezTo>
                  <a:cubicBezTo>
                    <a:pt x="108" y="28"/>
                    <a:pt x="108" y="28"/>
                    <a:pt x="108" y="28"/>
                  </a:cubicBezTo>
                  <a:cubicBezTo>
                    <a:pt x="108" y="12"/>
                    <a:pt x="108" y="12"/>
                    <a:pt x="108" y="12"/>
                  </a:cubicBezTo>
                  <a:cubicBezTo>
                    <a:pt x="108" y="6"/>
                    <a:pt x="108" y="6"/>
                    <a:pt x="108" y="6"/>
                  </a:cubicBezTo>
                  <a:cubicBezTo>
                    <a:pt x="108" y="2"/>
                    <a:pt x="106" y="0"/>
                    <a:pt x="102" y="0"/>
                  </a:cubicBezTo>
                  <a:close/>
                  <a:moveTo>
                    <a:pt x="4" y="16"/>
                  </a:moveTo>
                  <a:cubicBezTo>
                    <a:pt x="104" y="16"/>
                    <a:pt x="104" y="16"/>
                    <a:pt x="104" y="16"/>
                  </a:cubicBezTo>
                  <a:cubicBezTo>
                    <a:pt x="104" y="24"/>
                    <a:pt x="104" y="24"/>
                    <a:pt x="104" y="24"/>
                  </a:cubicBezTo>
                  <a:cubicBezTo>
                    <a:pt x="4" y="24"/>
                    <a:pt x="4" y="24"/>
                    <a:pt x="4" y="24"/>
                  </a:cubicBezTo>
                  <a:lnTo>
                    <a:pt x="4" y="16"/>
                  </a:lnTo>
                  <a:close/>
                  <a:moveTo>
                    <a:pt x="104" y="66"/>
                  </a:moveTo>
                  <a:cubicBezTo>
                    <a:pt x="104" y="67"/>
                    <a:pt x="103" y="68"/>
                    <a:pt x="102" y="68"/>
                  </a:cubicBezTo>
                  <a:cubicBezTo>
                    <a:pt x="6" y="68"/>
                    <a:pt x="6" y="68"/>
                    <a:pt x="6" y="68"/>
                  </a:cubicBezTo>
                  <a:cubicBezTo>
                    <a:pt x="5" y="68"/>
                    <a:pt x="4" y="67"/>
                    <a:pt x="4" y="66"/>
                  </a:cubicBezTo>
                  <a:cubicBezTo>
                    <a:pt x="4" y="28"/>
                    <a:pt x="4" y="28"/>
                    <a:pt x="4" y="28"/>
                  </a:cubicBezTo>
                  <a:cubicBezTo>
                    <a:pt x="104" y="28"/>
                    <a:pt x="104" y="28"/>
                    <a:pt x="104" y="28"/>
                  </a:cubicBezTo>
                  <a:lnTo>
                    <a:pt x="104" y="66"/>
                  </a:lnTo>
                  <a:close/>
                  <a:moveTo>
                    <a:pt x="4" y="12"/>
                  </a:moveTo>
                  <a:cubicBezTo>
                    <a:pt x="4" y="6"/>
                    <a:pt x="4" y="6"/>
                    <a:pt x="4" y="6"/>
                  </a:cubicBezTo>
                  <a:cubicBezTo>
                    <a:pt x="4" y="5"/>
                    <a:pt x="5" y="4"/>
                    <a:pt x="6" y="4"/>
                  </a:cubicBezTo>
                  <a:cubicBezTo>
                    <a:pt x="102" y="4"/>
                    <a:pt x="102" y="4"/>
                    <a:pt x="102" y="4"/>
                  </a:cubicBezTo>
                  <a:cubicBezTo>
                    <a:pt x="103" y="4"/>
                    <a:pt x="104" y="5"/>
                    <a:pt x="104" y="6"/>
                  </a:cubicBezTo>
                  <a:cubicBezTo>
                    <a:pt x="104" y="12"/>
                    <a:pt x="104" y="12"/>
                    <a:pt x="104" y="12"/>
                  </a:cubicBez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68" name="Rectangle 42"/>
            <p:cNvSpPr>
              <a:spLocks noChangeArrowheads="1"/>
            </p:cNvSpPr>
            <p:nvPr/>
          </p:nvSpPr>
          <p:spPr bwMode="auto">
            <a:xfrm>
              <a:off x="2568575" y="4225925"/>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69" name="Rectangle 43"/>
            <p:cNvSpPr>
              <a:spLocks noChangeArrowheads="1"/>
            </p:cNvSpPr>
            <p:nvPr/>
          </p:nvSpPr>
          <p:spPr bwMode="auto">
            <a:xfrm>
              <a:off x="2568575" y="4181475"/>
              <a:ext cx="904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70" name="Freeform 44"/>
            <p:cNvSpPr/>
            <p:nvPr/>
          </p:nvSpPr>
          <p:spPr bwMode="auto">
            <a:xfrm>
              <a:off x="2824163" y="4211638"/>
              <a:ext cx="60325" cy="30163"/>
            </a:xfrm>
            <a:custGeom>
              <a:avLst/>
              <a:gdLst>
                <a:gd name="T0" fmla="*/ 4 w 16"/>
                <a:gd name="T1" fmla="*/ 8 h 8"/>
                <a:gd name="T2" fmla="*/ 12 w 16"/>
                <a:gd name="T3" fmla="*/ 8 h 8"/>
                <a:gd name="T4" fmla="*/ 16 w 16"/>
                <a:gd name="T5" fmla="*/ 4 h 8"/>
                <a:gd name="T6" fmla="*/ 16 w 16"/>
                <a:gd name="T7" fmla="*/ 4 h 8"/>
                <a:gd name="T8" fmla="*/ 12 w 16"/>
                <a:gd name="T9" fmla="*/ 0 h 8"/>
                <a:gd name="T10" fmla="*/ 4 w 16"/>
                <a:gd name="T11" fmla="*/ 0 h 8"/>
                <a:gd name="T12" fmla="*/ 0 w 16"/>
                <a:gd name="T13" fmla="*/ 4 h 8"/>
                <a:gd name="T14" fmla="*/ 0 w 16"/>
                <a:gd name="T15" fmla="*/ 4 h 8"/>
                <a:gd name="T16" fmla="*/ 4 w 1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4" y="8"/>
                  </a:moveTo>
                  <a:cubicBezTo>
                    <a:pt x="12" y="8"/>
                    <a:pt x="12" y="8"/>
                    <a:pt x="12" y="8"/>
                  </a:cubicBezTo>
                  <a:cubicBezTo>
                    <a:pt x="15" y="8"/>
                    <a:pt x="16" y="6"/>
                    <a:pt x="16" y="4"/>
                  </a:cubicBezTo>
                  <a:cubicBezTo>
                    <a:pt x="16" y="4"/>
                    <a:pt x="16" y="4"/>
                    <a:pt x="16" y="4"/>
                  </a:cubicBezTo>
                  <a:cubicBezTo>
                    <a:pt x="16" y="1"/>
                    <a:pt x="15" y="0"/>
                    <a:pt x="12" y="0"/>
                  </a:cubicBezTo>
                  <a:cubicBezTo>
                    <a:pt x="4" y="0"/>
                    <a:pt x="4" y="0"/>
                    <a:pt x="4" y="0"/>
                  </a:cubicBezTo>
                  <a:cubicBezTo>
                    <a:pt x="2" y="0"/>
                    <a:pt x="0" y="1"/>
                    <a:pt x="0" y="4"/>
                  </a:cubicBezTo>
                  <a:cubicBezTo>
                    <a:pt x="0" y="4"/>
                    <a:pt x="0" y="4"/>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71" name="Freeform 45"/>
          <p:cNvSpPr>
            <a:spLocks noEditPoints="1"/>
          </p:cNvSpPr>
          <p:nvPr/>
        </p:nvSpPr>
        <p:spPr bwMode="auto">
          <a:xfrm>
            <a:off x="4360182" y="3957684"/>
            <a:ext cx="405155" cy="388004"/>
          </a:xfrm>
          <a:custGeom>
            <a:avLst/>
            <a:gdLst>
              <a:gd name="T0" fmla="*/ 300368 w 109"/>
              <a:gd name="T1" fmla="*/ 77407 h 104"/>
              <a:gd name="T2" fmla="*/ 68892 w 109"/>
              <a:gd name="T3" fmla="*/ 77407 h 104"/>
              <a:gd name="T4" fmla="*/ 49602 w 109"/>
              <a:gd name="T5" fmla="*/ 0 h 104"/>
              <a:gd name="T6" fmla="*/ 0 w 109"/>
              <a:gd name="T7" fmla="*/ 0 h 104"/>
              <a:gd name="T8" fmla="*/ 0 w 109"/>
              <a:gd name="T9" fmla="*/ 11058 h 104"/>
              <a:gd name="T10" fmla="*/ 41335 w 109"/>
              <a:gd name="T11" fmla="*/ 11058 h 104"/>
              <a:gd name="T12" fmla="*/ 96448 w 109"/>
              <a:gd name="T13" fmla="*/ 232220 h 104"/>
              <a:gd name="T14" fmla="*/ 77159 w 109"/>
              <a:gd name="T15" fmla="*/ 259866 h 104"/>
              <a:gd name="T16" fmla="*/ 104715 w 109"/>
              <a:gd name="T17" fmla="*/ 287511 h 104"/>
              <a:gd name="T18" fmla="*/ 132272 w 109"/>
              <a:gd name="T19" fmla="*/ 259866 h 104"/>
              <a:gd name="T20" fmla="*/ 126761 w 109"/>
              <a:gd name="T21" fmla="*/ 243279 h 104"/>
              <a:gd name="T22" fmla="*/ 203920 w 109"/>
              <a:gd name="T23" fmla="*/ 243279 h 104"/>
              <a:gd name="T24" fmla="*/ 198408 w 109"/>
              <a:gd name="T25" fmla="*/ 259866 h 104"/>
              <a:gd name="T26" fmla="*/ 225965 w 109"/>
              <a:gd name="T27" fmla="*/ 287511 h 104"/>
              <a:gd name="T28" fmla="*/ 253522 w 109"/>
              <a:gd name="T29" fmla="*/ 259866 h 104"/>
              <a:gd name="T30" fmla="*/ 225965 w 109"/>
              <a:gd name="T31" fmla="*/ 232220 h 104"/>
              <a:gd name="T32" fmla="*/ 107471 w 109"/>
              <a:gd name="T33" fmla="*/ 232220 h 104"/>
              <a:gd name="T34" fmla="*/ 101960 w 109"/>
              <a:gd name="T35" fmla="*/ 210104 h 104"/>
              <a:gd name="T36" fmla="*/ 256277 w 109"/>
              <a:gd name="T37" fmla="*/ 210104 h 104"/>
              <a:gd name="T38" fmla="*/ 300368 w 109"/>
              <a:gd name="T39" fmla="*/ 77407 h 104"/>
              <a:gd name="T40" fmla="*/ 121249 w 109"/>
              <a:gd name="T41" fmla="*/ 259866 h 104"/>
              <a:gd name="T42" fmla="*/ 104715 w 109"/>
              <a:gd name="T43" fmla="*/ 276453 h 104"/>
              <a:gd name="T44" fmla="*/ 88181 w 109"/>
              <a:gd name="T45" fmla="*/ 259866 h 104"/>
              <a:gd name="T46" fmla="*/ 104715 w 109"/>
              <a:gd name="T47" fmla="*/ 243279 h 104"/>
              <a:gd name="T48" fmla="*/ 121249 w 109"/>
              <a:gd name="T49" fmla="*/ 259866 h 104"/>
              <a:gd name="T50" fmla="*/ 242499 w 109"/>
              <a:gd name="T51" fmla="*/ 259866 h 104"/>
              <a:gd name="T52" fmla="*/ 225965 w 109"/>
              <a:gd name="T53" fmla="*/ 276453 h 104"/>
              <a:gd name="T54" fmla="*/ 209431 w 109"/>
              <a:gd name="T55" fmla="*/ 259866 h 104"/>
              <a:gd name="T56" fmla="*/ 225965 w 109"/>
              <a:gd name="T57" fmla="*/ 243279 h 104"/>
              <a:gd name="T58" fmla="*/ 242499 w 109"/>
              <a:gd name="T59" fmla="*/ 259866 h 104"/>
              <a:gd name="T60" fmla="*/ 99204 w 109"/>
              <a:gd name="T61" fmla="*/ 199046 h 104"/>
              <a:gd name="T62" fmla="*/ 71647 w 109"/>
              <a:gd name="T63" fmla="*/ 88465 h 104"/>
              <a:gd name="T64" fmla="*/ 286590 w 109"/>
              <a:gd name="T65" fmla="*/ 88465 h 104"/>
              <a:gd name="T66" fmla="*/ 248010 w 109"/>
              <a:gd name="T67" fmla="*/ 199046 h 104"/>
              <a:gd name="T68" fmla="*/ 99204 w 109"/>
              <a:gd name="T69" fmla="*/ 199046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rgbClr val="4B4C4E"/>
          </a:solidFill>
          <a:ln>
            <a:noFill/>
          </a:ln>
        </p:spPr>
        <p:txBody>
          <a:bodyPr/>
          <a:lstStyle/>
          <a:p>
            <a:endParaRPr lang="zh-CN" altLang="en-US"/>
          </a:p>
        </p:txBody>
      </p:sp>
      <p:sp>
        <p:nvSpPr>
          <p:cNvPr id="72" name="Freeform 46"/>
          <p:cNvSpPr>
            <a:spLocks noEditPoints="1"/>
          </p:cNvSpPr>
          <p:nvPr/>
        </p:nvSpPr>
        <p:spPr bwMode="auto">
          <a:xfrm>
            <a:off x="5725703" y="3961971"/>
            <a:ext cx="372999" cy="375142"/>
          </a:xfrm>
          <a:custGeom>
            <a:avLst/>
            <a:gdLst>
              <a:gd name="T0" fmla="*/ 276993 w 100"/>
              <a:gd name="T1" fmla="*/ 138497 h 100"/>
              <a:gd name="T2" fmla="*/ 144036 w 100"/>
              <a:gd name="T3" fmla="*/ 0 h 100"/>
              <a:gd name="T4" fmla="*/ 144036 w 100"/>
              <a:gd name="T5" fmla="*/ 0 h 100"/>
              <a:gd name="T6" fmla="*/ 132957 w 100"/>
              <a:gd name="T7" fmla="*/ 0 h 100"/>
              <a:gd name="T8" fmla="*/ 132957 w 100"/>
              <a:gd name="T9" fmla="*/ 0 h 100"/>
              <a:gd name="T10" fmla="*/ 0 w 100"/>
              <a:gd name="T11" fmla="*/ 138497 h 100"/>
              <a:gd name="T12" fmla="*/ 138497 w 100"/>
              <a:gd name="T13" fmla="*/ 276993 h 100"/>
              <a:gd name="T14" fmla="*/ 210515 w 100"/>
              <a:gd name="T15" fmla="*/ 254834 h 100"/>
              <a:gd name="T16" fmla="*/ 210515 w 100"/>
              <a:gd name="T17" fmla="*/ 254834 h 100"/>
              <a:gd name="T18" fmla="*/ 216055 w 100"/>
              <a:gd name="T19" fmla="*/ 252064 h 100"/>
              <a:gd name="T20" fmla="*/ 216055 w 100"/>
              <a:gd name="T21" fmla="*/ 252064 h 100"/>
              <a:gd name="T22" fmla="*/ 218824 w 100"/>
              <a:gd name="T23" fmla="*/ 249294 h 100"/>
              <a:gd name="T24" fmla="*/ 218824 w 100"/>
              <a:gd name="T25" fmla="*/ 249294 h 100"/>
              <a:gd name="T26" fmla="*/ 276993 w 100"/>
              <a:gd name="T27" fmla="*/ 138497 h 100"/>
              <a:gd name="T28" fmla="*/ 254834 w 100"/>
              <a:gd name="T29" fmla="*/ 85868 h 100"/>
              <a:gd name="T30" fmla="*/ 144036 w 100"/>
              <a:gd name="T31" fmla="*/ 130187 h 100"/>
              <a:gd name="T32" fmla="*/ 144036 w 100"/>
              <a:gd name="T33" fmla="*/ 11080 h 100"/>
              <a:gd name="T34" fmla="*/ 254834 w 100"/>
              <a:gd name="T35" fmla="*/ 85868 h 100"/>
              <a:gd name="T36" fmla="*/ 138497 w 100"/>
              <a:gd name="T37" fmla="*/ 265913 h 100"/>
              <a:gd name="T38" fmla="*/ 11080 w 100"/>
              <a:gd name="T39" fmla="*/ 138497 h 100"/>
              <a:gd name="T40" fmla="*/ 132957 w 100"/>
              <a:gd name="T41" fmla="*/ 11080 h 100"/>
              <a:gd name="T42" fmla="*/ 132957 w 100"/>
              <a:gd name="T43" fmla="*/ 138497 h 100"/>
              <a:gd name="T44" fmla="*/ 204975 w 100"/>
              <a:gd name="T45" fmla="*/ 246524 h 100"/>
              <a:gd name="T46" fmla="*/ 138497 w 100"/>
              <a:gd name="T47" fmla="*/ 265913 h 100"/>
              <a:gd name="T48" fmla="*/ 213285 w 100"/>
              <a:gd name="T49" fmla="*/ 240984 h 100"/>
              <a:gd name="T50" fmla="*/ 146806 w 100"/>
              <a:gd name="T51" fmla="*/ 141266 h 100"/>
              <a:gd name="T52" fmla="*/ 257603 w 100"/>
              <a:gd name="T53" fmla="*/ 96948 h 100"/>
              <a:gd name="T54" fmla="*/ 265913 w 100"/>
              <a:gd name="T55" fmla="*/ 138497 h 100"/>
              <a:gd name="T56" fmla="*/ 213285 w 100"/>
              <a:gd name="T57" fmla="*/ 24098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0" h="100">
                <a:moveTo>
                  <a:pt x="100" y="50"/>
                </a:moveTo>
                <a:cubicBezTo>
                  <a:pt x="100" y="23"/>
                  <a:pt x="78" y="1"/>
                  <a:pt x="52" y="0"/>
                </a:cubicBezTo>
                <a:cubicBezTo>
                  <a:pt x="52" y="0"/>
                  <a:pt x="52" y="0"/>
                  <a:pt x="52" y="0"/>
                </a:cubicBezTo>
                <a:cubicBezTo>
                  <a:pt x="48" y="0"/>
                  <a:pt x="48" y="0"/>
                  <a:pt x="48" y="0"/>
                </a:cubicBezTo>
                <a:cubicBezTo>
                  <a:pt x="48" y="0"/>
                  <a:pt x="48" y="0"/>
                  <a:pt x="48" y="0"/>
                </a:cubicBezTo>
                <a:cubicBezTo>
                  <a:pt x="21" y="1"/>
                  <a:pt x="0" y="23"/>
                  <a:pt x="0" y="50"/>
                </a:cubicBezTo>
                <a:cubicBezTo>
                  <a:pt x="0" y="77"/>
                  <a:pt x="22" y="100"/>
                  <a:pt x="50" y="100"/>
                </a:cubicBezTo>
                <a:cubicBezTo>
                  <a:pt x="59" y="100"/>
                  <a:pt x="68" y="97"/>
                  <a:pt x="76" y="92"/>
                </a:cubicBezTo>
                <a:cubicBezTo>
                  <a:pt x="76" y="92"/>
                  <a:pt x="76" y="92"/>
                  <a:pt x="76" y="92"/>
                </a:cubicBezTo>
                <a:cubicBezTo>
                  <a:pt x="78" y="91"/>
                  <a:pt x="78" y="91"/>
                  <a:pt x="78" y="91"/>
                </a:cubicBezTo>
                <a:cubicBezTo>
                  <a:pt x="78" y="91"/>
                  <a:pt x="78" y="91"/>
                  <a:pt x="78" y="91"/>
                </a:cubicBezTo>
                <a:cubicBezTo>
                  <a:pt x="79" y="90"/>
                  <a:pt x="79" y="90"/>
                  <a:pt x="79" y="90"/>
                </a:cubicBezTo>
                <a:cubicBezTo>
                  <a:pt x="79" y="90"/>
                  <a:pt x="79" y="90"/>
                  <a:pt x="79" y="90"/>
                </a:cubicBezTo>
                <a:cubicBezTo>
                  <a:pt x="92" y="81"/>
                  <a:pt x="100" y="66"/>
                  <a:pt x="100" y="50"/>
                </a:cubicBezTo>
                <a:close/>
                <a:moveTo>
                  <a:pt x="92" y="31"/>
                </a:moveTo>
                <a:cubicBezTo>
                  <a:pt x="52" y="47"/>
                  <a:pt x="52" y="47"/>
                  <a:pt x="52" y="47"/>
                </a:cubicBezTo>
                <a:cubicBezTo>
                  <a:pt x="52" y="4"/>
                  <a:pt x="52" y="4"/>
                  <a:pt x="52" y="4"/>
                </a:cubicBezTo>
                <a:cubicBezTo>
                  <a:pt x="70" y="5"/>
                  <a:pt x="85" y="16"/>
                  <a:pt x="92" y="31"/>
                </a:cubicBezTo>
                <a:close/>
                <a:moveTo>
                  <a:pt x="50" y="96"/>
                </a:moveTo>
                <a:cubicBezTo>
                  <a:pt x="24" y="96"/>
                  <a:pt x="4" y="75"/>
                  <a:pt x="4" y="50"/>
                </a:cubicBezTo>
                <a:cubicBezTo>
                  <a:pt x="4" y="25"/>
                  <a:pt x="23" y="5"/>
                  <a:pt x="48" y="4"/>
                </a:cubicBezTo>
                <a:cubicBezTo>
                  <a:pt x="48" y="50"/>
                  <a:pt x="48" y="50"/>
                  <a:pt x="48" y="50"/>
                </a:cubicBezTo>
                <a:cubicBezTo>
                  <a:pt x="74" y="89"/>
                  <a:pt x="74" y="89"/>
                  <a:pt x="74" y="89"/>
                </a:cubicBezTo>
                <a:cubicBezTo>
                  <a:pt x="67" y="93"/>
                  <a:pt x="59" y="96"/>
                  <a:pt x="50" y="96"/>
                </a:cubicBezTo>
                <a:close/>
                <a:moveTo>
                  <a:pt x="77" y="87"/>
                </a:moveTo>
                <a:cubicBezTo>
                  <a:pt x="53" y="51"/>
                  <a:pt x="53" y="51"/>
                  <a:pt x="53" y="51"/>
                </a:cubicBezTo>
                <a:cubicBezTo>
                  <a:pt x="93" y="35"/>
                  <a:pt x="93" y="35"/>
                  <a:pt x="93" y="35"/>
                </a:cubicBezTo>
                <a:cubicBezTo>
                  <a:pt x="95" y="40"/>
                  <a:pt x="96" y="45"/>
                  <a:pt x="96" y="50"/>
                </a:cubicBezTo>
                <a:cubicBezTo>
                  <a:pt x="96" y="65"/>
                  <a:pt x="88" y="78"/>
                  <a:pt x="77" y="87"/>
                </a:cubicBezTo>
                <a:close/>
              </a:path>
            </a:pathLst>
          </a:custGeom>
          <a:solidFill>
            <a:srgbClr val="4B4C4E"/>
          </a:solidFill>
          <a:ln>
            <a:noFill/>
          </a:ln>
        </p:spPr>
        <p:txBody>
          <a:bodyPr/>
          <a:lstStyle/>
          <a:p>
            <a:endParaRPr lang="zh-CN" altLang="en-US"/>
          </a:p>
        </p:txBody>
      </p:sp>
      <p:sp>
        <p:nvSpPr>
          <p:cNvPr id="73" name="Freeform 47"/>
          <p:cNvSpPr>
            <a:spLocks noEditPoints="1"/>
          </p:cNvSpPr>
          <p:nvPr/>
        </p:nvSpPr>
        <p:spPr bwMode="auto">
          <a:xfrm>
            <a:off x="7082647" y="3940534"/>
            <a:ext cx="360137" cy="418016"/>
          </a:xfrm>
          <a:custGeom>
            <a:avLst/>
            <a:gdLst>
              <a:gd name="T0" fmla="*/ 254252 w 96"/>
              <a:gd name="T1" fmla="*/ 44245 h 112"/>
              <a:gd name="T2" fmla="*/ 254252 w 96"/>
              <a:gd name="T3" fmla="*/ 27653 h 112"/>
              <a:gd name="T4" fmla="*/ 226616 w 96"/>
              <a:gd name="T5" fmla="*/ 0 h 112"/>
              <a:gd name="T6" fmla="*/ 49745 w 96"/>
              <a:gd name="T7" fmla="*/ 0 h 112"/>
              <a:gd name="T8" fmla="*/ 22109 w 96"/>
              <a:gd name="T9" fmla="*/ 27653 h 112"/>
              <a:gd name="T10" fmla="*/ 22109 w 96"/>
              <a:gd name="T11" fmla="*/ 44245 h 112"/>
              <a:gd name="T12" fmla="*/ 0 w 96"/>
              <a:gd name="T13" fmla="*/ 66368 h 112"/>
              <a:gd name="T14" fmla="*/ 0 w 96"/>
              <a:gd name="T15" fmla="*/ 107848 h 112"/>
              <a:gd name="T16" fmla="*/ 22109 w 96"/>
              <a:gd name="T17" fmla="*/ 132736 h 112"/>
              <a:gd name="T18" fmla="*/ 110544 w 96"/>
              <a:gd name="T19" fmla="*/ 132736 h 112"/>
              <a:gd name="T20" fmla="*/ 110544 w 96"/>
              <a:gd name="T21" fmla="*/ 132736 h 112"/>
              <a:gd name="T22" fmla="*/ 121599 w 96"/>
              <a:gd name="T23" fmla="*/ 132736 h 112"/>
              <a:gd name="T24" fmla="*/ 132653 w 96"/>
              <a:gd name="T25" fmla="*/ 143798 h 112"/>
              <a:gd name="T26" fmla="*/ 132653 w 96"/>
              <a:gd name="T27" fmla="*/ 176982 h 112"/>
              <a:gd name="T28" fmla="*/ 110544 w 96"/>
              <a:gd name="T29" fmla="*/ 176982 h 112"/>
              <a:gd name="T30" fmla="*/ 110544 w 96"/>
              <a:gd name="T31" fmla="*/ 309718 h 112"/>
              <a:gd name="T32" fmla="*/ 165816 w 96"/>
              <a:gd name="T33" fmla="*/ 309718 h 112"/>
              <a:gd name="T34" fmla="*/ 165816 w 96"/>
              <a:gd name="T35" fmla="*/ 176982 h 112"/>
              <a:gd name="T36" fmla="*/ 143707 w 96"/>
              <a:gd name="T37" fmla="*/ 176982 h 112"/>
              <a:gd name="T38" fmla="*/ 143707 w 96"/>
              <a:gd name="T39" fmla="*/ 143798 h 112"/>
              <a:gd name="T40" fmla="*/ 121599 w 96"/>
              <a:gd name="T41" fmla="*/ 121675 h 112"/>
              <a:gd name="T42" fmla="*/ 107781 w 96"/>
              <a:gd name="T43" fmla="*/ 121675 h 112"/>
              <a:gd name="T44" fmla="*/ 107781 w 96"/>
              <a:gd name="T45" fmla="*/ 121675 h 112"/>
              <a:gd name="T46" fmla="*/ 22109 w 96"/>
              <a:gd name="T47" fmla="*/ 121675 h 112"/>
              <a:gd name="T48" fmla="*/ 11054 w 96"/>
              <a:gd name="T49" fmla="*/ 107848 h 112"/>
              <a:gd name="T50" fmla="*/ 11054 w 96"/>
              <a:gd name="T51" fmla="*/ 66368 h 112"/>
              <a:gd name="T52" fmla="*/ 22109 w 96"/>
              <a:gd name="T53" fmla="*/ 55307 h 112"/>
              <a:gd name="T54" fmla="*/ 22109 w 96"/>
              <a:gd name="T55" fmla="*/ 71899 h 112"/>
              <a:gd name="T56" fmla="*/ 49745 w 96"/>
              <a:gd name="T57" fmla="*/ 99552 h 112"/>
              <a:gd name="T58" fmla="*/ 226616 w 96"/>
              <a:gd name="T59" fmla="*/ 99552 h 112"/>
              <a:gd name="T60" fmla="*/ 254252 w 96"/>
              <a:gd name="T61" fmla="*/ 71899 h 112"/>
              <a:gd name="T62" fmla="*/ 254252 w 96"/>
              <a:gd name="T63" fmla="*/ 55307 h 112"/>
              <a:gd name="T64" fmla="*/ 265306 w 96"/>
              <a:gd name="T65" fmla="*/ 55307 h 112"/>
              <a:gd name="T66" fmla="*/ 265306 w 96"/>
              <a:gd name="T67" fmla="*/ 44245 h 112"/>
              <a:gd name="T68" fmla="*/ 254252 w 96"/>
              <a:gd name="T69" fmla="*/ 44245 h 112"/>
              <a:gd name="T70" fmla="*/ 154762 w 96"/>
              <a:gd name="T71" fmla="*/ 298657 h 112"/>
              <a:gd name="T72" fmla="*/ 121599 w 96"/>
              <a:gd name="T73" fmla="*/ 298657 h 112"/>
              <a:gd name="T74" fmla="*/ 121599 w 96"/>
              <a:gd name="T75" fmla="*/ 188043 h 112"/>
              <a:gd name="T76" fmla="*/ 154762 w 96"/>
              <a:gd name="T77" fmla="*/ 188043 h 112"/>
              <a:gd name="T78" fmla="*/ 154762 w 96"/>
              <a:gd name="T79" fmla="*/ 298657 h 112"/>
              <a:gd name="T80" fmla="*/ 243197 w 96"/>
              <a:gd name="T81" fmla="*/ 71899 h 112"/>
              <a:gd name="T82" fmla="*/ 226616 w 96"/>
              <a:gd name="T83" fmla="*/ 88491 h 112"/>
              <a:gd name="T84" fmla="*/ 49745 w 96"/>
              <a:gd name="T85" fmla="*/ 88491 h 112"/>
              <a:gd name="T86" fmla="*/ 33163 w 96"/>
              <a:gd name="T87" fmla="*/ 71899 h 112"/>
              <a:gd name="T88" fmla="*/ 33163 w 96"/>
              <a:gd name="T89" fmla="*/ 27653 h 112"/>
              <a:gd name="T90" fmla="*/ 49745 w 96"/>
              <a:gd name="T91" fmla="*/ 11061 h 112"/>
              <a:gd name="T92" fmla="*/ 226616 w 96"/>
              <a:gd name="T93" fmla="*/ 11061 h 112"/>
              <a:gd name="T94" fmla="*/ 243197 w 96"/>
              <a:gd name="T95" fmla="*/ 27653 h 112"/>
              <a:gd name="T96" fmla="*/ 243197 w 96"/>
              <a:gd name="T97" fmla="*/ 71899 h 1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6" h="112">
                <a:moveTo>
                  <a:pt x="92" y="16"/>
                </a:moveTo>
                <a:cubicBezTo>
                  <a:pt x="92" y="10"/>
                  <a:pt x="92" y="10"/>
                  <a:pt x="92" y="10"/>
                </a:cubicBezTo>
                <a:cubicBezTo>
                  <a:pt x="92" y="4"/>
                  <a:pt x="87" y="0"/>
                  <a:pt x="82" y="0"/>
                </a:cubicBezTo>
                <a:cubicBezTo>
                  <a:pt x="18" y="0"/>
                  <a:pt x="18" y="0"/>
                  <a:pt x="18" y="0"/>
                </a:cubicBezTo>
                <a:cubicBezTo>
                  <a:pt x="12" y="0"/>
                  <a:pt x="8" y="4"/>
                  <a:pt x="8" y="10"/>
                </a:cubicBezTo>
                <a:cubicBezTo>
                  <a:pt x="8" y="16"/>
                  <a:pt x="8" y="16"/>
                  <a:pt x="8" y="16"/>
                </a:cubicBezTo>
                <a:cubicBezTo>
                  <a:pt x="3" y="16"/>
                  <a:pt x="0" y="19"/>
                  <a:pt x="0" y="24"/>
                </a:cubicBezTo>
                <a:cubicBezTo>
                  <a:pt x="0" y="39"/>
                  <a:pt x="0" y="39"/>
                  <a:pt x="0" y="39"/>
                </a:cubicBezTo>
                <a:cubicBezTo>
                  <a:pt x="0" y="44"/>
                  <a:pt x="3" y="48"/>
                  <a:pt x="8" y="48"/>
                </a:cubicBezTo>
                <a:cubicBezTo>
                  <a:pt x="40" y="48"/>
                  <a:pt x="40" y="48"/>
                  <a:pt x="40" y="48"/>
                </a:cubicBezTo>
                <a:cubicBezTo>
                  <a:pt x="40" y="48"/>
                  <a:pt x="40" y="48"/>
                  <a:pt x="40" y="48"/>
                </a:cubicBezTo>
                <a:cubicBezTo>
                  <a:pt x="44" y="48"/>
                  <a:pt x="44" y="48"/>
                  <a:pt x="44" y="48"/>
                </a:cubicBezTo>
                <a:cubicBezTo>
                  <a:pt x="46" y="48"/>
                  <a:pt x="48" y="49"/>
                  <a:pt x="48" y="52"/>
                </a:cubicBezTo>
                <a:cubicBezTo>
                  <a:pt x="48" y="64"/>
                  <a:pt x="48" y="64"/>
                  <a:pt x="48" y="64"/>
                </a:cubicBezTo>
                <a:cubicBezTo>
                  <a:pt x="40" y="64"/>
                  <a:pt x="40" y="64"/>
                  <a:pt x="40" y="64"/>
                </a:cubicBezTo>
                <a:cubicBezTo>
                  <a:pt x="40" y="112"/>
                  <a:pt x="40" y="112"/>
                  <a:pt x="40" y="112"/>
                </a:cubicBezTo>
                <a:cubicBezTo>
                  <a:pt x="60" y="112"/>
                  <a:pt x="60" y="112"/>
                  <a:pt x="60" y="112"/>
                </a:cubicBezTo>
                <a:cubicBezTo>
                  <a:pt x="60" y="64"/>
                  <a:pt x="60" y="64"/>
                  <a:pt x="60" y="64"/>
                </a:cubicBezTo>
                <a:cubicBezTo>
                  <a:pt x="52" y="64"/>
                  <a:pt x="52" y="64"/>
                  <a:pt x="52" y="64"/>
                </a:cubicBezTo>
                <a:cubicBezTo>
                  <a:pt x="52" y="52"/>
                  <a:pt x="52" y="52"/>
                  <a:pt x="52" y="52"/>
                </a:cubicBezTo>
                <a:cubicBezTo>
                  <a:pt x="52" y="47"/>
                  <a:pt x="48" y="44"/>
                  <a:pt x="44" y="44"/>
                </a:cubicBezTo>
                <a:cubicBezTo>
                  <a:pt x="39" y="44"/>
                  <a:pt x="39" y="44"/>
                  <a:pt x="39" y="44"/>
                </a:cubicBezTo>
                <a:cubicBezTo>
                  <a:pt x="39" y="44"/>
                  <a:pt x="39" y="44"/>
                  <a:pt x="39" y="44"/>
                </a:cubicBezTo>
                <a:cubicBezTo>
                  <a:pt x="8" y="44"/>
                  <a:pt x="8" y="44"/>
                  <a:pt x="8" y="44"/>
                </a:cubicBezTo>
                <a:cubicBezTo>
                  <a:pt x="6" y="44"/>
                  <a:pt x="4" y="42"/>
                  <a:pt x="4" y="39"/>
                </a:cubicBezTo>
                <a:cubicBezTo>
                  <a:pt x="4" y="24"/>
                  <a:pt x="4" y="24"/>
                  <a:pt x="4" y="24"/>
                </a:cubicBezTo>
                <a:cubicBezTo>
                  <a:pt x="4" y="22"/>
                  <a:pt x="6" y="20"/>
                  <a:pt x="8" y="20"/>
                </a:cubicBezTo>
                <a:cubicBezTo>
                  <a:pt x="8" y="26"/>
                  <a:pt x="8" y="26"/>
                  <a:pt x="8" y="26"/>
                </a:cubicBezTo>
                <a:cubicBezTo>
                  <a:pt x="8" y="31"/>
                  <a:pt x="12" y="36"/>
                  <a:pt x="18" y="36"/>
                </a:cubicBezTo>
                <a:cubicBezTo>
                  <a:pt x="82" y="36"/>
                  <a:pt x="82" y="36"/>
                  <a:pt x="82" y="36"/>
                </a:cubicBezTo>
                <a:cubicBezTo>
                  <a:pt x="87" y="36"/>
                  <a:pt x="92" y="31"/>
                  <a:pt x="92" y="26"/>
                </a:cubicBezTo>
                <a:cubicBezTo>
                  <a:pt x="92" y="20"/>
                  <a:pt x="92" y="20"/>
                  <a:pt x="92" y="20"/>
                </a:cubicBezTo>
                <a:cubicBezTo>
                  <a:pt x="96" y="20"/>
                  <a:pt x="96" y="20"/>
                  <a:pt x="96" y="20"/>
                </a:cubicBezTo>
                <a:cubicBezTo>
                  <a:pt x="96" y="16"/>
                  <a:pt x="96" y="16"/>
                  <a:pt x="96" y="16"/>
                </a:cubicBezTo>
                <a:lnTo>
                  <a:pt x="92" y="16"/>
                </a:lnTo>
                <a:close/>
                <a:moveTo>
                  <a:pt x="56" y="108"/>
                </a:moveTo>
                <a:cubicBezTo>
                  <a:pt x="44" y="108"/>
                  <a:pt x="44" y="108"/>
                  <a:pt x="44" y="108"/>
                </a:cubicBezTo>
                <a:cubicBezTo>
                  <a:pt x="44" y="68"/>
                  <a:pt x="44" y="68"/>
                  <a:pt x="44" y="68"/>
                </a:cubicBezTo>
                <a:cubicBezTo>
                  <a:pt x="56" y="68"/>
                  <a:pt x="56" y="68"/>
                  <a:pt x="56" y="68"/>
                </a:cubicBezTo>
                <a:lnTo>
                  <a:pt x="56" y="108"/>
                </a:lnTo>
                <a:close/>
                <a:moveTo>
                  <a:pt x="88" y="26"/>
                </a:moveTo>
                <a:cubicBezTo>
                  <a:pt x="88" y="29"/>
                  <a:pt x="85" y="32"/>
                  <a:pt x="82" y="32"/>
                </a:cubicBezTo>
                <a:cubicBezTo>
                  <a:pt x="18" y="32"/>
                  <a:pt x="18" y="32"/>
                  <a:pt x="18" y="32"/>
                </a:cubicBezTo>
                <a:cubicBezTo>
                  <a:pt x="14" y="32"/>
                  <a:pt x="12" y="29"/>
                  <a:pt x="12" y="26"/>
                </a:cubicBezTo>
                <a:cubicBezTo>
                  <a:pt x="12" y="10"/>
                  <a:pt x="12" y="10"/>
                  <a:pt x="12" y="10"/>
                </a:cubicBezTo>
                <a:cubicBezTo>
                  <a:pt x="12" y="6"/>
                  <a:pt x="14" y="4"/>
                  <a:pt x="18" y="4"/>
                </a:cubicBezTo>
                <a:cubicBezTo>
                  <a:pt x="82" y="4"/>
                  <a:pt x="82" y="4"/>
                  <a:pt x="82" y="4"/>
                </a:cubicBezTo>
                <a:cubicBezTo>
                  <a:pt x="85" y="4"/>
                  <a:pt x="88" y="6"/>
                  <a:pt x="88" y="10"/>
                </a:cubicBezTo>
                <a:lnTo>
                  <a:pt x="88" y="26"/>
                </a:lnTo>
                <a:close/>
              </a:path>
            </a:pathLst>
          </a:custGeom>
          <a:solidFill>
            <a:srgbClr val="4B4C4E"/>
          </a:solidFill>
          <a:ln>
            <a:noFill/>
          </a:ln>
        </p:spPr>
        <p:txBody>
          <a:bodyPr/>
          <a:lstStyle/>
          <a:p>
            <a:endParaRPr lang="zh-CN" altLang="en-US"/>
          </a:p>
        </p:txBody>
      </p:sp>
      <p:sp>
        <p:nvSpPr>
          <p:cNvPr id="74" name="Freeform 48"/>
          <p:cNvSpPr>
            <a:spLocks noEditPoints="1"/>
          </p:cNvSpPr>
          <p:nvPr/>
        </p:nvSpPr>
        <p:spPr bwMode="auto">
          <a:xfrm>
            <a:off x="8401007" y="3970546"/>
            <a:ext cx="372999" cy="357993"/>
          </a:xfrm>
          <a:custGeom>
            <a:avLst/>
            <a:gdLst>
              <a:gd name="T0" fmla="*/ 232580 w 236"/>
              <a:gd name="T1" fmla="*/ 222061 h 227"/>
              <a:gd name="T2" fmla="*/ 232580 w 236"/>
              <a:gd name="T3" fmla="*/ 42075 h 227"/>
              <a:gd name="T4" fmla="*/ 254787 w 236"/>
              <a:gd name="T5" fmla="*/ 19869 h 227"/>
              <a:gd name="T6" fmla="*/ 245437 w 236"/>
              <a:gd name="T7" fmla="*/ 14025 h 227"/>
              <a:gd name="T8" fmla="*/ 226737 w 236"/>
              <a:gd name="T9" fmla="*/ 32725 h 227"/>
              <a:gd name="T10" fmla="*/ 46750 w 236"/>
              <a:gd name="T11" fmla="*/ 32725 h 227"/>
              <a:gd name="T12" fmla="*/ 46750 w 236"/>
              <a:gd name="T13" fmla="*/ 0 h 227"/>
              <a:gd name="T14" fmla="*/ 36231 w 236"/>
              <a:gd name="T15" fmla="*/ 0 h 227"/>
              <a:gd name="T16" fmla="*/ 36231 w 236"/>
              <a:gd name="T17" fmla="*/ 32725 h 227"/>
              <a:gd name="T18" fmla="*/ 0 w 236"/>
              <a:gd name="T19" fmla="*/ 32725 h 227"/>
              <a:gd name="T20" fmla="*/ 0 w 236"/>
              <a:gd name="T21" fmla="*/ 44412 h 227"/>
              <a:gd name="T22" fmla="*/ 36231 w 236"/>
              <a:gd name="T23" fmla="*/ 44412 h 227"/>
              <a:gd name="T24" fmla="*/ 36231 w 236"/>
              <a:gd name="T25" fmla="*/ 232580 h 227"/>
              <a:gd name="T26" fmla="*/ 220893 w 236"/>
              <a:gd name="T27" fmla="*/ 232580 h 227"/>
              <a:gd name="T28" fmla="*/ 220893 w 236"/>
              <a:gd name="T29" fmla="*/ 265305 h 227"/>
              <a:gd name="T30" fmla="*/ 232580 w 236"/>
              <a:gd name="T31" fmla="*/ 265305 h 227"/>
              <a:gd name="T32" fmla="*/ 232580 w 236"/>
              <a:gd name="T33" fmla="*/ 232580 h 227"/>
              <a:gd name="T34" fmla="*/ 275824 w 236"/>
              <a:gd name="T35" fmla="*/ 232580 h 227"/>
              <a:gd name="T36" fmla="*/ 275824 w 236"/>
              <a:gd name="T37" fmla="*/ 222061 h 227"/>
              <a:gd name="T38" fmla="*/ 232580 w 236"/>
              <a:gd name="T39" fmla="*/ 222061 h 227"/>
              <a:gd name="T40" fmla="*/ 215049 w 236"/>
              <a:gd name="T41" fmla="*/ 44412 h 227"/>
              <a:gd name="T42" fmla="*/ 46750 w 236"/>
              <a:gd name="T43" fmla="*/ 212711 h 227"/>
              <a:gd name="T44" fmla="*/ 46750 w 236"/>
              <a:gd name="T45" fmla="*/ 44412 h 227"/>
              <a:gd name="T46" fmla="*/ 215049 w 236"/>
              <a:gd name="T47" fmla="*/ 44412 h 227"/>
              <a:gd name="T48" fmla="*/ 52594 w 236"/>
              <a:gd name="T49" fmla="*/ 222061 h 227"/>
              <a:gd name="T50" fmla="*/ 220893 w 236"/>
              <a:gd name="T51" fmla="*/ 52594 h 227"/>
              <a:gd name="T52" fmla="*/ 220893 w 236"/>
              <a:gd name="T53" fmla="*/ 222061 h 227"/>
              <a:gd name="T54" fmla="*/ 52594 w 236"/>
              <a:gd name="T55" fmla="*/ 222061 h 22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36" h="227">
                <a:moveTo>
                  <a:pt x="199" y="190"/>
                </a:moveTo>
                <a:lnTo>
                  <a:pt x="199" y="36"/>
                </a:lnTo>
                <a:lnTo>
                  <a:pt x="218" y="17"/>
                </a:lnTo>
                <a:lnTo>
                  <a:pt x="210" y="12"/>
                </a:lnTo>
                <a:lnTo>
                  <a:pt x="194" y="28"/>
                </a:lnTo>
                <a:lnTo>
                  <a:pt x="40" y="28"/>
                </a:lnTo>
                <a:lnTo>
                  <a:pt x="40" y="0"/>
                </a:lnTo>
                <a:lnTo>
                  <a:pt x="31" y="0"/>
                </a:lnTo>
                <a:lnTo>
                  <a:pt x="31" y="28"/>
                </a:lnTo>
                <a:lnTo>
                  <a:pt x="0" y="28"/>
                </a:lnTo>
                <a:lnTo>
                  <a:pt x="0" y="38"/>
                </a:lnTo>
                <a:lnTo>
                  <a:pt x="31" y="38"/>
                </a:lnTo>
                <a:lnTo>
                  <a:pt x="31" y="199"/>
                </a:lnTo>
                <a:lnTo>
                  <a:pt x="189" y="199"/>
                </a:lnTo>
                <a:lnTo>
                  <a:pt x="189" y="227"/>
                </a:lnTo>
                <a:lnTo>
                  <a:pt x="199" y="227"/>
                </a:lnTo>
                <a:lnTo>
                  <a:pt x="199" y="199"/>
                </a:lnTo>
                <a:lnTo>
                  <a:pt x="236" y="199"/>
                </a:lnTo>
                <a:lnTo>
                  <a:pt x="236" y="190"/>
                </a:lnTo>
                <a:lnTo>
                  <a:pt x="199" y="190"/>
                </a:lnTo>
                <a:close/>
                <a:moveTo>
                  <a:pt x="184" y="38"/>
                </a:moveTo>
                <a:lnTo>
                  <a:pt x="40" y="182"/>
                </a:lnTo>
                <a:lnTo>
                  <a:pt x="40" y="38"/>
                </a:lnTo>
                <a:lnTo>
                  <a:pt x="184" y="38"/>
                </a:lnTo>
                <a:close/>
                <a:moveTo>
                  <a:pt x="45" y="190"/>
                </a:moveTo>
                <a:lnTo>
                  <a:pt x="189" y="45"/>
                </a:lnTo>
                <a:lnTo>
                  <a:pt x="189" y="190"/>
                </a:lnTo>
                <a:lnTo>
                  <a:pt x="45" y="190"/>
                </a:lnTo>
                <a:close/>
              </a:path>
            </a:pathLst>
          </a:custGeom>
          <a:solidFill>
            <a:srgbClr val="4B4C4E"/>
          </a:solidFill>
          <a:ln>
            <a:noFill/>
          </a:ln>
        </p:spPr>
        <p:txBody>
          <a:bodyPr/>
          <a:lstStyle/>
          <a:p>
            <a:endParaRPr lang="zh-CN" altLang="en-US"/>
          </a:p>
        </p:txBody>
      </p:sp>
      <p:sp>
        <p:nvSpPr>
          <p:cNvPr id="75" name="Freeform 49"/>
          <p:cNvSpPr>
            <a:spLocks noEditPoints="1"/>
          </p:cNvSpPr>
          <p:nvPr/>
        </p:nvSpPr>
        <p:spPr bwMode="auto">
          <a:xfrm>
            <a:off x="9768670" y="3957684"/>
            <a:ext cx="342988" cy="388004"/>
          </a:xfrm>
          <a:custGeom>
            <a:avLst/>
            <a:gdLst>
              <a:gd name="T0" fmla="*/ 126809 w 92"/>
              <a:gd name="T1" fmla="*/ 0 h 104"/>
              <a:gd name="T2" fmla="*/ 0 w 92"/>
              <a:gd name="T3" fmla="*/ 60820 h 104"/>
              <a:gd name="T4" fmla="*/ 0 w 92"/>
              <a:gd name="T5" fmla="*/ 226691 h 104"/>
              <a:gd name="T6" fmla="*/ 126809 w 92"/>
              <a:gd name="T7" fmla="*/ 287511 h 104"/>
              <a:gd name="T8" fmla="*/ 253618 w 92"/>
              <a:gd name="T9" fmla="*/ 226691 h 104"/>
              <a:gd name="T10" fmla="*/ 253618 w 92"/>
              <a:gd name="T11" fmla="*/ 60820 h 104"/>
              <a:gd name="T12" fmla="*/ 126809 w 92"/>
              <a:gd name="T13" fmla="*/ 0 h 104"/>
              <a:gd name="T14" fmla="*/ 126809 w 92"/>
              <a:gd name="T15" fmla="*/ 11058 h 104"/>
              <a:gd name="T16" fmla="*/ 242591 w 92"/>
              <a:gd name="T17" fmla="*/ 60820 h 104"/>
              <a:gd name="T18" fmla="*/ 126809 w 92"/>
              <a:gd name="T19" fmla="*/ 110581 h 104"/>
              <a:gd name="T20" fmla="*/ 11027 w 92"/>
              <a:gd name="T21" fmla="*/ 60820 h 104"/>
              <a:gd name="T22" fmla="*/ 126809 w 92"/>
              <a:gd name="T23" fmla="*/ 11058 h 104"/>
              <a:gd name="T24" fmla="*/ 242591 w 92"/>
              <a:gd name="T25" fmla="*/ 215633 h 104"/>
              <a:gd name="T26" fmla="*/ 242591 w 92"/>
              <a:gd name="T27" fmla="*/ 226691 h 104"/>
              <a:gd name="T28" fmla="*/ 126809 w 92"/>
              <a:gd name="T29" fmla="*/ 276453 h 104"/>
              <a:gd name="T30" fmla="*/ 11027 w 92"/>
              <a:gd name="T31" fmla="*/ 226691 h 104"/>
              <a:gd name="T32" fmla="*/ 11027 w 92"/>
              <a:gd name="T33" fmla="*/ 215633 h 104"/>
              <a:gd name="T34" fmla="*/ 11027 w 92"/>
              <a:gd name="T35" fmla="*/ 196282 h 104"/>
              <a:gd name="T36" fmla="*/ 126809 w 92"/>
              <a:gd name="T37" fmla="*/ 232220 h 104"/>
              <a:gd name="T38" fmla="*/ 242591 w 92"/>
              <a:gd name="T39" fmla="*/ 196282 h 104"/>
              <a:gd name="T40" fmla="*/ 242591 w 92"/>
              <a:gd name="T41" fmla="*/ 215633 h 104"/>
              <a:gd name="T42" fmla="*/ 242591 w 92"/>
              <a:gd name="T43" fmla="*/ 171401 h 104"/>
              <a:gd name="T44" fmla="*/ 126809 w 92"/>
              <a:gd name="T45" fmla="*/ 221162 h 104"/>
              <a:gd name="T46" fmla="*/ 11027 w 92"/>
              <a:gd name="T47" fmla="*/ 171401 h 104"/>
              <a:gd name="T48" fmla="*/ 11027 w 92"/>
              <a:gd name="T49" fmla="*/ 152049 h 104"/>
              <a:gd name="T50" fmla="*/ 11027 w 92"/>
              <a:gd name="T51" fmla="*/ 140991 h 104"/>
              <a:gd name="T52" fmla="*/ 126809 w 92"/>
              <a:gd name="T53" fmla="*/ 176930 h 104"/>
              <a:gd name="T54" fmla="*/ 242591 w 92"/>
              <a:gd name="T55" fmla="*/ 140991 h 104"/>
              <a:gd name="T56" fmla="*/ 242591 w 92"/>
              <a:gd name="T57" fmla="*/ 171401 h 104"/>
              <a:gd name="T58" fmla="*/ 242591 w 92"/>
              <a:gd name="T59" fmla="*/ 116110 h 104"/>
              <a:gd name="T60" fmla="*/ 126809 w 92"/>
              <a:gd name="T61" fmla="*/ 165872 h 104"/>
              <a:gd name="T62" fmla="*/ 11027 w 92"/>
              <a:gd name="T63" fmla="*/ 116110 h 104"/>
              <a:gd name="T64" fmla="*/ 11027 w 92"/>
              <a:gd name="T65" fmla="*/ 85700 h 104"/>
              <a:gd name="T66" fmla="*/ 126809 w 92"/>
              <a:gd name="T67" fmla="*/ 121639 h 104"/>
              <a:gd name="T68" fmla="*/ 242591 w 92"/>
              <a:gd name="T69" fmla="*/ 85700 h 104"/>
              <a:gd name="T70" fmla="*/ 242591 w 92"/>
              <a:gd name="T71" fmla="*/ 116110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2" h="104">
                <a:moveTo>
                  <a:pt x="46" y="0"/>
                </a:moveTo>
                <a:cubicBezTo>
                  <a:pt x="20" y="0"/>
                  <a:pt x="0" y="10"/>
                  <a:pt x="0" y="22"/>
                </a:cubicBezTo>
                <a:cubicBezTo>
                  <a:pt x="0" y="82"/>
                  <a:pt x="0" y="82"/>
                  <a:pt x="0" y="82"/>
                </a:cubicBezTo>
                <a:cubicBezTo>
                  <a:pt x="0" y="94"/>
                  <a:pt x="20" y="104"/>
                  <a:pt x="46" y="104"/>
                </a:cubicBezTo>
                <a:cubicBezTo>
                  <a:pt x="71" y="104"/>
                  <a:pt x="92" y="94"/>
                  <a:pt x="92" y="82"/>
                </a:cubicBezTo>
                <a:cubicBezTo>
                  <a:pt x="92" y="22"/>
                  <a:pt x="92" y="22"/>
                  <a:pt x="92" y="22"/>
                </a:cubicBezTo>
                <a:cubicBezTo>
                  <a:pt x="92" y="10"/>
                  <a:pt x="71" y="0"/>
                  <a:pt x="46" y="0"/>
                </a:cubicBezTo>
                <a:close/>
                <a:moveTo>
                  <a:pt x="46" y="4"/>
                </a:moveTo>
                <a:cubicBezTo>
                  <a:pt x="71" y="4"/>
                  <a:pt x="88" y="13"/>
                  <a:pt x="88" y="22"/>
                </a:cubicBezTo>
                <a:cubicBezTo>
                  <a:pt x="88" y="30"/>
                  <a:pt x="71" y="40"/>
                  <a:pt x="46" y="40"/>
                </a:cubicBezTo>
                <a:cubicBezTo>
                  <a:pt x="21" y="40"/>
                  <a:pt x="4" y="30"/>
                  <a:pt x="4" y="22"/>
                </a:cubicBezTo>
                <a:cubicBezTo>
                  <a:pt x="4" y="13"/>
                  <a:pt x="21" y="4"/>
                  <a:pt x="46" y="4"/>
                </a:cubicBezTo>
                <a:close/>
                <a:moveTo>
                  <a:pt x="88" y="78"/>
                </a:moveTo>
                <a:cubicBezTo>
                  <a:pt x="88" y="82"/>
                  <a:pt x="88" y="82"/>
                  <a:pt x="88" y="82"/>
                </a:cubicBezTo>
                <a:cubicBezTo>
                  <a:pt x="88" y="90"/>
                  <a:pt x="71" y="100"/>
                  <a:pt x="46" y="100"/>
                </a:cubicBezTo>
                <a:cubicBezTo>
                  <a:pt x="21" y="100"/>
                  <a:pt x="4" y="90"/>
                  <a:pt x="4" y="82"/>
                </a:cubicBezTo>
                <a:cubicBezTo>
                  <a:pt x="4" y="78"/>
                  <a:pt x="4" y="78"/>
                  <a:pt x="4" y="78"/>
                </a:cubicBezTo>
                <a:cubicBezTo>
                  <a:pt x="4" y="71"/>
                  <a:pt x="4" y="71"/>
                  <a:pt x="4" y="71"/>
                </a:cubicBezTo>
                <a:cubicBezTo>
                  <a:pt x="11" y="78"/>
                  <a:pt x="27" y="84"/>
                  <a:pt x="46" y="84"/>
                </a:cubicBezTo>
                <a:cubicBezTo>
                  <a:pt x="65" y="84"/>
                  <a:pt x="81" y="78"/>
                  <a:pt x="88" y="71"/>
                </a:cubicBezTo>
                <a:lnTo>
                  <a:pt x="88" y="78"/>
                </a:lnTo>
                <a:close/>
                <a:moveTo>
                  <a:pt x="88" y="62"/>
                </a:moveTo>
                <a:cubicBezTo>
                  <a:pt x="88" y="70"/>
                  <a:pt x="71" y="80"/>
                  <a:pt x="46" y="80"/>
                </a:cubicBezTo>
                <a:cubicBezTo>
                  <a:pt x="21" y="80"/>
                  <a:pt x="4" y="70"/>
                  <a:pt x="4" y="62"/>
                </a:cubicBezTo>
                <a:cubicBezTo>
                  <a:pt x="4" y="55"/>
                  <a:pt x="4" y="55"/>
                  <a:pt x="4" y="55"/>
                </a:cubicBezTo>
                <a:cubicBezTo>
                  <a:pt x="4" y="51"/>
                  <a:pt x="4" y="51"/>
                  <a:pt x="4" y="51"/>
                </a:cubicBezTo>
                <a:cubicBezTo>
                  <a:pt x="11" y="58"/>
                  <a:pt x="27" y="64"/>
                  <a:pt x="46" y="64"/>
                </a:cubicBezTo>
                <a:cubicBezTo>
                  <a:pt x="65" y="64"/>
                  <a:pt x="81" y="58"/>
                  <a:pt x="88" y="51"/>
                </a:cubicBezTo>
                <a:lnTo>
                  <a:pt x="88" y="62"/>
                </a:lnTo>
                <a:close/>
                <a:moveTo>
                  <a:pt x="88" y="42"/>
                </a:moveTo>
                <a:cubicBezTo>
                  <a:pt x="88" y="50"/>
                  <a:pt x="71" y="60"/>
                  <a:pt x="46" y="60"/>
                </a:cubicBezTo>
                <a:cubicBezTo>
                  <a:pt x="21" y="60"/>
                  <a:pt x="4" y="50"/>
                  <a:pt x="4" y="42"/>
                </a:cubicBezTo>
                <a:cubicBezTo>
                  <a:pt x="4" y="31"/>
                  <a:pt x="4" y="31"/>
                  <a:pt x="4" y="31"/>
                </a:cubicBezTo>
                <a:cubicBezTo>
                  <a:pt x="11" y="38"/>
                  <a:pt x="27" y="44"/>
                  <a:pt x="46" y="44"/>
                </a:cubicBezTo>
                <a:cubicBezTo>
                  <a:pt x="65" y="44"/>
                  <a:pt x="81" y="38"/>
                  <a:pt x="88" y="31"/>
                </a:cubicBezTo>
                <a:lnTo>
                  <a:pt x="88" y="42"/>
                </a:lnTo>
                <a:close/>
              </a:path>
            </a:pathLst>
          </a:custGeom>
          <a:solidFill>
            <a:srgbClr val="4B4C4E"/>
          </a:solidFill>
          <a:ln>
            <a:noFill/>
          </a:ln>
        </p:spPr>
        <p:txBody>
          <a:bodyPr/>
          <a:lstStyle/>
          <a:p>
            <a:endParaRPr lang="zh-CN" altLang="en-US"/>
          </a:p>
        </p:txBody>
      </p:sp>
      <p:sp>
        <p:nvSpPr>
          <p:cNvPr id="76" name="Freeform 50"/>
          <p:cNvSpPr>
            <a:spLocks noEditPoints="1"/>
          </p:cNvSpPr>
          <p:nvPr/>
        </p:nvSpPr>
        <p:spPr bwMode="auto">
          <a:xfrm>
            <a:off x="11054874" y="3938390"/>
            <a:ext cx="403011" cy="420160"/>
          </a:xfrm>
          <a:custGeom>
            <a:avLst/>
            <a:gdLst>
              <a:gd name="T0" fmla="*/ 293355 w 256"/>
              <a:gd name="T1" fmla="*/ 52594 h 267"/>
              <a:gd name="T2" fmla="*/ 149600 w 256"/>
              <a:gd name="T3" fmla="*/ 0 h 267"/>
              <a:gd name="T4" fmla="*/ 5844 w 256"/>
              <a:gd name="T5" fmla="*/ 52594 h 267"/>
              <a:gd name="T6" fmla="*/ 0 w 256"/>
              <a:gd name="T7" fmla="*/ 54931 h 267"/>
              <a:gd name="T8" fmla="*/ 0 w 256"/>
              <a:gd name="T9" fmla="*/ 63112 h 267"/>
              <a:gd name="T10" fmla="*/ 0 w 256"/>
              <a:gd name="T11" fmla="*/ 63112 h 267"/>
              <a:gd name="T12" fmla="*/ 0 w 256"/>
              <a:gd name="T13" fmla="*/ 259461 h 267"/>
              <a:gd name="T14" fmla="*/ 143756 w 256"/>
              <a:gd name="T15" fmla="*/ 312055 h 267"/>
              <a:gd name="T16" fmla="*/ 149600 w 256"/>
              <a:gd name="T17" fmla="*/ 312055 h 267"/>
              <a:gd name="T18" fmla="*/ 155443 w 256"/>
              <a:gd name="T19" fmla="*/ 312055 h 267"/>
              <a:gd name="T20" fmla="*/ 299199 w 256"/>
              <a:gd name="T21" fmla="*/ 259461 h 267"/>
              <a:gd name="T22" fmla="*/ 299199 w 256"/>
              <a:gd name="T23" fmla="*/ 66618 h 267"/>
              <a:gd name="T24" fmla="*/ 299199 w 256"/>
              <a:gd name="T25" fmla="*/ 63112 h 267"/>
              <a:gd name="T26" fmla="*/ 299199 w 256"/>
              <a:gd name="T27" fmla="*/ 54931 h 267"/>
              <a:gd name="T28" fmla="*/ 293355 w 256"/>
              <a:gd name="T29" fmla="*/ 52594 h 267"/>
              <a:gd name="T30" fmla="*/ 143756 w 256"/>
              <a:gd name="T31" fmla="*/ 299199 h 267"/>
              <a:gd name="T32" fmla="*/ 11687 w 256"/>
              <a:gd name="T33" fmla="*/ 251280 h 267"/>
              <a:gd name="T34" fmla="*/ 11687 w 256"/>
              <a:gd name="T35" fmla="*/ 66618 h 267"/>
              <a:gd name="T36" fmla="*/ 105187 w 256"/>
              <a:gd name="T37" fmla="*/ 101681 h 267"/>
              <a:gd name="T38" fmla="*/ 143756 w 256"/>
              <a:gd name="T39" fmla="*/ 115706 h 267"/>
              <a:gd name="T40" fmla="*/ 143756 w 256"/>
              <a:gd name="T41" fmla="*/ 299199 h 267"/>
              <a:gd name="T42" fmla="*/ 149600 w 256"/>
              <a:gd name="T43" fmla="*/ 105187 h 267"/>
              <a:gd name="T44" fmla="*/ 80643 w 256"/>
              <a:gd name="T45" fmla="*/ 79475 h 267"/>
              <a:gd name="T46" fmla="*/ 22206 w 256"/>
              <a:gd name="T47" fmla="*/ 57269 h 267"/>
              <a:gd name="T48" fmla="*/ 149600 w 256"/>
              <a:gd name="T49" fmla="*/ 10519 h 267"/>
              <a:gd name="T50" fmla="*/ 276993 w 256"/>
              <a:gd name="T51" fmla="*/ 57269 h 267"/>
              <a:gd name="T52" fmla="*/ 149600 w 256"/>
              <a:gd name="T53" fmla="*/ 105187 h 267"/>
              <a:gd name="T54" fmla="*/ 287512 w 256"/>
              <a:gd name="T55" fmla="*/ 251280 h 267"/>
              <a:gd name="T56" fmla="*/ 155443 w 256"/>
              <a:gd name="T57" fmla="*/ 299199 h 267"/>
              <a:gd name="T58" fmla="*/ 155443 w 256"/>
              <a:gd name="T59" fmla="*/ 115706 h 267"/>
              <a:gd name="T60" fmla="*/ 287512 w 256"/>
              <a:gd name="T61" fmla="*/ 66618 h 267"/>
              <a:gd name="T62" fmla="*/ 287512 w 256"/>
              <a:gd name="T63" fmla="*/ 251280 h 2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56" h="267">
                <a:moveTo>
                  <a:pt x="251" y="45"/>
                </a:moveTo>
                <a:lnTo>
                  <a:pt x="128" y="0"/>
                </a:lnTo>
                <a:lnTo>
                  <a:pt x="5" y="45"/>
                </a:lnTo>
                <a:lnTo>
                  <a:pt x="0" y="47"/>
                </a:lnTo>
                <a:lnTo>
                  <a:pt x="0" y="54"/>
                </a:lnTo>
                <a:lnTo>
                  <a:pt x="0" y="222"/>
                </a:lnTo>
                <a:lnTo>
                  <a:pt x="123" y="267"/>
                </a:lnTo>
                <a:lnTo>
                  <a:pt x="128" y="267"/>
                </a:lnTo>
                <a:lnTo>
                  <a:pt x="133" y="267"/>
                </a:lnTo>
                <a:lnTo>
                  <a:pt x="256" y="222"/>
                </a:lnTo>
                <a:lnTo>
                  <a:pt x="256" y="57"/>
                </a:lnTo>
                <a:lnTo>
                  <a:pt x="256" y="54"/>
                </a:lnTo>
                <a:lnTo>
                  <a:pt x="256" y="47"/>
                </a:lnTo>
                <a:lnTo>
                  <a:pt x="251" y="45"/>
                </a:lnTo>
                <a:close/>
                <a:moveTo>
                  <a:pt x="123" y="256"/>
                </a:moveTo>
                <a:lnTo>
                  <a:pt x="10" y="215"/>
                </a:lnTo>
                <a:lnTo>
                  <a:pt x="10" y="57"/>
                </a:lnTo>
                <a:lnTo>
                  <a:pt x="90" y="87"/>
                </a:lnTo>
                <a:lnTo>
                  <a:pt x="123" y="99"/>
                </a:lnTo>
                <a:lnTo>
                  <a:pt x="123" y="256"/>
                </a:lnTo>
                <a:close/>
                <a:moveTo>
                  <a:pt x="128" y="90"/>
                </a:moveTo>
                <a:lnTo>
                  <a:pt x="69" y="68"/>
                </a:lnTo>
                <a:lnTo>
                  <a:pt x="19" y="49"/>
                </a:lnTo>
                <a:lnTo>
                  <a:pt x="128" y="9"/>
                </a:lnTo>
                <a:lnTo>
                  <a:pt x="237" y="49"/>
                </a:lnTo>
                <a:lnTo>
                  <a:pt x="128" y="90"/>
                </a:lnTo>
                <a:close/>
                <a:moveTo>
                  <a:pt x="246" y="215"/>
                </a:moveTo>
                <a:lnTo>
                  <a:pt x="133" y="256"/>
                </a:lnTo>
                <a:lnTo>
                  <a:pt x="133" y="99"/>
                </a:lnTo>
                <a:lnTo>
                  <a:pt x="246" y="57"/>
                </a:lnTo>
                <a:lnTo>
                  <a:pt x="246" y="215"/>
                </a:lnTo>
                <a:close/>
              </a:path>
            </a:pathLst>
          </a:custGeom>
          <a:solidFill>
            <a:srgbClr val="4B4C4E"/>
          </a:solidFill>
          <a:ln>
            <a:noFill/>
          </a:ln>
        </p:spPr>
        <p:txBody>
          <a:bodyPr/>
          <a:lstStyle/>
          <a:p>
            <a:endParaRPr lang="zh-CN" altLang="en-US"/>
          </a:p>
        </p:txBody>
      </p:sp>
      <p:sp>
        <p:nvSpPr>
          <p:cNvPr id="77" name="Freeform 51"/>
          <p:cNvSpPr>
            <a:spLocks noEditPoints="1"/>
          </p:cNvSpPr>
          <p:nvPr/>
        </p:nvSpPr>
        <p:spPr bwMode="auto">
          <a:xfrm>
            <a:off x="1732039" y="5190295"/>
            <a:ext cx="297971" cy="433022"/>
          </a:xfrm>
          <a:custGeom>
            <a:avLst/>
            <a:gdLst>
              <a:gd name="T0" fmla="*/ 220893 w 80"/>
              <a:gd name="T1" fmla="*/ 110829 h 116"/>
              <a:gd name="T2" fmla="*/ 110447 w 80"/>
              <a:gd name="T3" fmla="*/ 0 h 116"/>
              <a:gd name="T4" fmla="*/ 0 w 80"/>
              <a:gd name="T5" fmla="*/ 110829 h 116"/>
              <a:gd name="T6" fmla="*/ 44179 w 80"/>
              <a:gd name="T7" fmla="*/ 199493 h 116"/>
              <a:gd name="T8" fmla="*/ 44179 w 80"/>
              <a:gd name="T9" fmla="*/ 199493 h 116"/>
              <a:gd name="T10" fmla="*/ 46940 w 80"/>
              <a:gd name="T11" fmla="*/ 199493 h 116"/>
              <a:gd name="T12" fmla="*/ 46940 w 80"/>
              <a:gd name="T13" fmla="*/ 199493 h 116"/>
              <a:gd name="T14" fmla="*/ 66268 w 80"/>
              <a:gd name="T15" fmla="*/ 243824 h 116"/>
              <a:gd name="T16" fmla="*/ 66268 w 80"/>
              <a:gd name="T17" fmla="*/ 321405 h 116"/>
              <a:gd name="T18" fmla="*/ 154625 w 80"/>
              <a:gd name="T19" fmla="*/ 321405 h 116"/>
              <a:gd name="T20" fmla="*/ 154625 w 80"/>
              <a:gd name="T21" fmla="*/ 243824 h 116"/>
              <a:gd name="T22" fmla="*/ 176714 w 80"/>
              <a:gd name="T23" fmla="*/ 199493 h 116"/>
              <a:gd name="T24" fmla="*/ 176714 w 80"/>
              <a:gd name="T25" fmla="*/ 199493 h 116"/>
              <a:gd name="T26" fmla="*/ 220893 w 80"/>
              <a:gd name="T27" fmla="*/ 110829 h 116"/>
              <a:gd name="T28" fmla="*/ 77313 w 80"/>
              <a:gd name="T29" fmla="*/ 310322 h 116"/>
              <a:gd name="T30" fmla="*/ 77313 w 80"/>
              <a:gd name="T31" fmla="*/ 277073 h 116"/>
              <a:gd name="T32" fmla="*/ 143580 w 80"/>
              <a:gd name="T33" fmla="*/ 277073 h 116"/>
              <a:gd name="T34" fmla="*/ 143580 w 80"/>
              <a:gd name="T35" fmla="*/ 310322 h 116"/>
              <a:gd name="T36" fmla="*/ 77313 w 80"/>
              <a:gd name="T37" fmla="*/ 310322 h 116"/>
              <a:gd name="T38" fmla="*/ 110447 w 80"/>
              <a:gd name="T39" fmla="*/ 121912 h 116"/>
              <a:gd name="T40" fmla="*/ 99402 w 80"/>
              <a:gd name="T41" fmla="*/ 110829 h 116"/>
              <a:gd name="T42" fmla="*/ 110447 w 80"/>
              <a:gd name="T43" fmla="*/ 99746 h 116"/>
              <a:gd name="T44" fmla="*/ 121491 w 80"/>
              <a:gd name="T45" fmla="*/ 110829 h 116"/>
              <a:gd name="T46" fmla="*/ 110447 w 80"/>
              <a:gd name="T47" fmla="*/ 121912 h 116"/>
              <a:gd name="T48" fmla="*/ 171192 w 80"/>
              <a:gd name="T49" fmla="*/ 188410 h 116"/>
              <a:gd name="T50" fmla="*/ 171192 w 80"/>
              <a:gd name="T51" fmla="*/ 191181 h 116"/>
              <a:gd name="T52" fmla="*/ 143580 w 80"/>
              <a:gd name="T53" fmla="*/ 243824 h 116"/>
              <a:gd name="T54" fmla="*/ 143580 w 80"/>
              <a:gd name="T55" fmla="*/ 265990 h 116"/>
              <a:gd name="T56" fmla="*/ 115969 w 80"/>
              <a:gd name="T57" fmla="*/ 265990 h 116"/>
              <a:gd name="T58" fmla="*/ 115969 w 80"/>
              <a:gd name="T59" fmla="*/ 130224 h 116"/>
              <a:gd name="T60" fmla="*/ 132536 w 80"/>
              <a:gd name="T61" fmla="*/ 110829 h 116"/>
              <a:gd name="T62" fmla="*/ 110447 w 80"/>
              <a:gd name="T63" fmla="*/ 88663 h 116"/>
              <a:gd name="T64" fmla="*/ 88357 w 80"/>
              <a:gd name="T65" fmla="*/ 110829 h 116"/>
              <a:gd name="T66" fmla="*/ 104924 w 80"/>
              <a:gd name="T67" fmla="*/ 130224 h 116"/>
              <a:gd name="T68" fmla="*/ 104924 w 80"/>
              <a:gd name="T69" fmla="*/ 265990 h 116"/>
              <a:gd name="T70" fmla="*/ 77313 w 80"/>
              <a:gd name="T71" fmla="*/ 265990 h 116"/>
              <a:gd name="T72" fmla="*/ 77313 w 80"/>
              <a:gd name="T73" fmla="*/ 243824 h 116"/>
              <a:gd name="T74" fmla="*/ 52462 w 80"/>
              <a:gd name="T75" fmla="*/ 191181 h 116"/>
              <a:gd name="T76" fmla="*/ 52462 w 80"/>
              <a:gd name="T77" fmla="*/ 191181 h 116"/>
              <a:gd name="T78" fmla="*/ 52462 w 80"/>
              <a:gd name="T79" fmla="*/ 191181 h 116"/>
              <a:gd name="T80" fmla="*/ 52462 w 80"/>
              <a:gd name="T81" fmla="*/ 188410 h 116"/>
              <a:gd name="T82" fmla="*/ 11045 w 80"/>
              <a:gd name="T83" fmla="*/ 110829 h 116"/>
              <a:gd name="T84" fmla="*/ 110447 w 80"/>
              <a:gd name="T85" fmla="*/ 11083 h 116"/>
              <a:gd name="T86" fmla="*/ 209848 w 80"/>
              <a:gd name="T87" fmla="*/ 110829 h 116"/>
              <a:gd name="T88" fmla="*/ 171192 w 80"/>
              <a:gd name="T89" fmla="*/ 188410 h 1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0" h="116">
                <a:moveTo>
                  <a:pt x="80" y="40"/>
                </a:moveTo>
                <a:cubicBezTo>
                  <a:pt x="80" y="18"/>
                  <a:pt x="63" y="0"/>
                  <a:pt x="40" y="0"/>
                </a:cubicBezTo>
                <a:cubicBezTo>
                  <a:pt x="18" y="0"/>
                  <a:pt x="0" y="18"/>
                  <a:pt x="0" y="40"/>
                </a:cubicBezTo>
                <a:cubicBezTo>
                  <a:pt x="0" y="53"/>
                  <a:pt x="7" y="64"/>
                  <a:pt x="16" y="72"/>
                </a:cubicBezTo>
                <a:cubicBezTo>
                  <a:pt x="16" y="72"/>
                  <a:pt x="16" y="72"/>
                  <a:pt x="16" y="72"/>
                </a:cubicBezTo>
                <a:cubicBezTo>
                  <a:pt x="16" y="72"/>
                  <a:pt x="17" y="72"/>
                  <a:pt x="17" y="72"/>
                </a:cubicBezTo>
                <a:cubicBezTo>
                  <a:pt x="17" y="72"/>
                  <a:pt x="17" y="72"/>
                  <a:pt x="17" y="72"/>
                </a:cubicBezTo>
                <a:cubicBezTo>
                  <a:pt x="20" y="74"/>
                  <a:pt x="24" y="80"/>
                  <a:pt x="24" y="88"/>
                </a:cubicBezTo>
                <a:cubicBezTo>
                  <a:pt x="24" y="116"/>
                  <a:pt x="24" y="116"/>
                  <a:pt x="24" y="116"/>
                </a:cubicBezTo>
                <a:cubicBezTo>
                  <a:pt x="56" y="116"/>
                  <a:pt x="56" y="116"/>
                  <a:pt x="56" y="116"/>
                </a:cubicBezTo>
                <a:cubicBezTo>
                  <a:pt x="56" y="88"/>
                  <a:pt x="56" y="88"/>
                  <a:pt x="56" y="88"/>
                </a:cubicBezTo>
                <a:cubicBezTo>
                  <a:pt x="56" y="80"/>
                  <a:pt x="61" y="74"/>
                  <a:pt x="64" y="72"/>
                </a:cubicBezTo>
                <a:cubicBezTo>
                  <a:pt x="64" y="72"/>
                  <a:pt x="64" y="72"/>
                  <a:pt x="64" y="72"/>
                </a:cubicBezTo>
                <a:cubicBezTo>
                  <a:pt x="74" y="64"/>
                  <a:pt x="80" y="53"/>
                  <a:pt x="80" y="40"/>
                </a:cubicBezTo>
                <a:close/>
                <a:moveTo>
                  <a:pt x="28" y="112"/>
                </a:moveTo>
                <a:cubicBezTo>
                  <a:pt x="28" y="100"/>
                  <a:pt x="28" y="100"/>
                  <a:pt x="28" y="100"/>
                </a:cubicBezTo>
                <a:cubicBezTo>
                  <a:pt x="52" y="100"/>
                  <a:pt x="52" y="100"/>
                  <a:pt x="52" y="100"/>
                </a:cubicBezTo>
                <a:cubicBezTo>
                  <a:pt x="52" y="112"/>
                  <a:pt x="52" y="112"/>
                  <a:pt x="52" y="112"/>
                </a:cubicBezTo>
                <a:lnTo>
                  <a:pt x="28" y="112"/>
                </a:lnTo>
                <a:close/>
                <a:moveTo>
                  <a:pt x="40" y="44"/>
                </a:moveTo>
                <a:cubicBezTo>
                  <a:pt x="38" y="44"/>
                  <a:pt x="36" y="42"/>
                  <a:pt x="36" y="40"/>
                </a:cubicBezTo>
                <a:cubicBezTo>
                  <a:pt x="36" y="37"/>
                  <a:pt x="38" y="36"/>
                  <a:pt x="40" y="36"/>
                </a:cubicBezTo>
                <a:cubicBezTo>
                  <a:pt x="43" y="36"/>
                  <a:pt x="44" y="37"/>
                  <a:pt x="44" y="40"/>
                </a:cubicBezTo>
                <a:cubicBezTo>
                  <a:pt x="44" y="42"/>
                  <a:pt x="43" y="44"/>
                  <a:pt x="40" y="44"/>
                </a:cubicBezTo>
                <a:close/>
                <a:moveTo>
                  <a:pt x="62" y="68"/>
                </a:moveTo>
                <a:cubicBezTo>
                  <a:pt x="62" y="68"/>
                  <a:pt x="62" y="69"/>
                  <a:pt x="62" y="69"/>
                </a:cubicBezTo>
                <a:cubicBezTo>
                  <a:pt x="57" y="72"/>
                  <a:pt x="52" y="78"/>
                  <a:pt x="52" y="88"/>
                </a:cubicBezTo>
                <a:cubicBezTo>
                  <a:pt x="52" y="96"/>
                  <a:pt x="52" y="96"/>
                  <a:pt x="52" y="96"/>
                </a:cubicBezTo>
                <a:cubicBezTo>
                  <a:pt x="42" y="96"/>
                  <a:pt x="42" y="96"/>
                  <a:pt x="42" y="96"/>
                </a:cubicBezTo>
                <a:cubicBezTo>
                  <a:pt x="42" y="47"/>
                  <a:pt x="42" y="47"/>
                  <a:pt x="42" y="47"/>
                </a:cubicBezTo>
                <a:cubicBezTo>
                  <a:pt x="46" y="47"/>
                  <a:pt x="48" y="43"/>
                  <a:pt x="48" y="40"/>
                </a:cubicBezTo>
                <a:cubicBezTo>
                  <a:pt x="48" y="35"/>
                  <a:pt x="45" y="32"/>
                  <a:pt x="40" y="32"/>
                </a:cubicBezTo>
                <a:cubicBezTo>
                  <a:pt x="36" y="32"/>
                  <a:pt x="32" y="35"/>
                  <a:pt x="32" y="40"/>
                </a:cubicBezTo>
                <a:cubicBezTo>
                  <a:pt x="32" y="43"/>
                  <a:pt x="35" y="47"/>
                  <a:pt x="38" y="47"/>
                </a:cubicBezTo>
                <a:cubicBezTo>
                  <a:pt x="38" y="96"/>
                  <a:pt x="38" y="96"/>
                  <a:pt x="38" y="96"/>
                </a:cubicBezTo>
                <a:cubicBezTo>
                  <a:pt x="28" y="96"/>
                  <a:pt x="28" y="96"/>
                  <a:pt x="28" y="96"/>
                </a:cubicBezTo>
                <a:cubicBezTo>
                  <a:pt x="28" y="88"/>
                  <a:pt x="28" y="88"/>
                  <a:pt x="28" y="88"/>
                </a:cubicBezTo>
                <a:cubicBezTo>
                  <a:pt x="28" y="79"/>
                  <a:pt x="24" y="72"/>
                  <a:pt x="19" y="69"/>
                </a:cubicBezTo>
                <a:cubicBezTo>
                  <a:pt x="19" y="69"/>
                  <a:pt x="19" y="69"/>
                  <a:pt x="19" y="69"/>
                </a:cubicBezTo>
                <a:cubicBezTo>
                  <a:pt x="19" y="69"/>
                  <a:pt x="19" y="69"/>
                  <a:pt x="19" y="69"/>
                </a:cubicBezTo>
                <a:cubicBezTo>
                  <a:pt x="19" y="68"/>
                  <a:pt x="19" y="68"/>
                  <a:pt x="19" y="68"/>
                </a:cubicBezTo>
                <a:cubicBezTo>
                  <a:pt x="10" y="61"/>
                  <a:pt x="4" y="51"/>
                  <a:pt x="4" y="40"/>
                </a:cubicBezTo>
                <a:cubicBezTo>
                  <a:pt x="4" y="20"/>
                  <a:pt x="21" y="4"/>
                  <a:pt x="40" y="4"/>
                </a:cubicBezTo>
                <a:cubicBezTo>
                  <a:pt x="60" y="4"/>
                  <a:pt x="76" y="20"/>
                  <a:pt x="76" y="40"/>
                </a:cubicBezTo>
                <a:cubicBezTo>
                  <a:pt x="76" y="51"/>
                  <a:pt x="71" y="62"/>
                  <a:pt x="62" y="68"/>
                </a:cubicBezTo>
                <a:close/>
              </a:path>
            </a:pathLst>
          </a:custGeom>
          <a:solidFill>
            <a:srgbClr val="4B4C4E"/>
          </a:solidFill>
          <a:ln>
            <a:noFill/>
          </a:ln>
        </p:spPr>
        <p:txBody>
          <a:bodyPr/>
          <a:lstStyle/>
          <a:p>
            <a:endParaRPr lang="zh-CN" altLang="en-US"/>
          </a:p>
        </p:txBody>
      </p:sp>
      <p:grpSp>
        <p:nvGrpSpPr>
          <p:cNvPr id="78" name="组合 77"/>
          <p:cNvGrpSpPr/>
          <p:nvPr/>
        </p:nvGrpSpPr>
        <p:grpSpPr>
          <a:xfrm>
            <a:off x="3049726" y="5265011"/>
            <a:ext cx="372458" cy="342472"/>
            <a:chOff x="2543175" y="5272088"/>
            <a:chExt cx="374650" cy="344488"/>
          </a:xfrm>
          <a:solidFill>
            <a:srgbClr val="4B4C4E"/>
          </a:solidFill>
        </p:grpSpPr>
        <p:sp>
          <p:nvSpPr>
            <p:cNvPr id="79" name="Freeform 52"/>
            <p:cNvSpPr>
              <a:spLocks noEditPoints="1"/>
            </p:cNvSpPr>
            <p:nvPr/>
          </p:nvSpPr>
          <p:spPr bwMode="auto">
            <a:xfrm>
              <a:off x="2543175" y="5272088"/>
              <a:ext cx="374650" cy="344488"/>
            </a:xfrm>
            <a:custGeom>
              <a:avLst/>
              <a:gdLst>
                <a:gd name="T0" fmla="*/ 95 w 100"/>
                <a:gd name="T1" fmla="*/ 20 h 92"/>
                <a:gd name="T2" fmla="*/ 95 w 100"/>
                <a:gd name="T3" fmla="*/ 20 h 92"/>
                <a:gd name="T4" fmla="*/ 10 w 100"/>
                <a:gd name="T5" fmla="*/ 0 h 92"/>
                <a:gd name="T6" fmla="*/ 8 w 100"/>
                <a:gd name="T7" fmla="*/ 1 h 92"/>
                <a:gd name="T8" fmla="*/ 9 w 100"/>
                <a:gd name="T9" fmla="*/ 4 h 92"/>
                <a:gd name="T10" fmla="*/ 77 w 100"/>
                <a:gd name="T11" fmla="*/ 20 h 92"/>
                <a:gd name="T12" fmla="*/ 5 w 100"/>
                <a:gd name="T13" fmla="*/ 20 h 92"/>
                <a:gd name="T14" fmla="*/ 0 w 100"/>
                <a:gd name="T15" fmla="*/ 25 h 92"/>
                <a:gd name="T16" fmla="*/ 0 w 100"/>
                <a:gd name="T17" fmla="*/ 86 h 92"/>
                <a:gd name="T18" fmla="*/ 5 w 100"/>
                <a:gd name="T19" fmla="*/ 92 h 92"/>
                <a:gd name="T20" fmla="*/ 94 w 100"/>
                <a:gd name="T21" fmla="*/ 92 h 92"/>
                <a:gd name="T22" fmla="*/ 100 w 100"/>
                <a:gd name="T23" fmla="*/ 86 h 92"/>
                <a:gd name="T24" fmla="*/ 100 w 100"/>
                <a:gd name="T25" fmla="*/ 25 h 92"/>
                <a:gd name="T26" fmla="*/ 95 w 100"/>
                <a:gd name="T27" fmla="*/ 20 h 92"/>
                <a:gd name="T28" fmla="*/ 96 w 100"/>
                <a:gd name="T29" fmla="*/ 86 h 92"/>
                <a:gd name="T30" fmla="*/ 94 w 100"/>
                <a:gd name="T31" fmla="*/ 88 h 92"/>
                <a:gd name="T32" fmla="*/ 5 w 100"/>
                <a:gd name="T33" fmla="*/ 88 h 92"/>
                <a:gd name="T34" fmla="*/ 4 w 100"/>
                <a:gd name="T35" fmla="*/ 86 h 92"/>
                <a:gd name="T36" fmla="*/ 4 w 100"/>
                <a:gd name="T37" fmla="*/ 25 h 92"/>
                <a:gd name="T38" fmla="*/ 5 w 100"/>
                <a:gd name="T39" fmla="*/ 24 h 92"/>
                <a:gd name="T40" fmla="*/ 94 w 100"/>
                <a:gd name="T41" fmla="*/ 24 h 92"/>
                <a:gd name="T42" fmla="*/ 96 w 100"/>
                <a:gd name="T43" fmla="*/ 25 h 92"/>
                <a:gd name="T44" fmla="*/ 96 w 100"/>
                <a:gd name="T45" fmla="*/ 8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92">
                  <a:moveTo>
                    <a:pt x="95" y="20"/>
                  </a:moveTo>
                  <a:cubicBezTo>
                    <a:pt x="95" y="20"/>
                    <a:pt x="95" y="20"/>
                    <a:pt x="95" y="20"/>
                  </a:cubicBezTo>
                  <a:cubicBezTo>
                    <a:pt x="10" y="0"/>
                    <a:pt x="10" y="0"/>
                    <a:pt x="10" y="0"/>
                  </a:cubicBezTo>
                  <a:cubicBezTo>
                    <a:pt x="9" y="0"/>
                    <a:pt x="8" y="0"/>
                    <a:pt x="8" y="1"/>
                  </a:cubicBezTo>
                  <a:cubicBezTo>
                    <a:pt x="7" y="2"/>
                    <a:pt x="8" y="3"/>
                    <a:pt x="9" y="4"/>
                  </a:cubicBezTo>
                  <a:cubicBezTo>
                    <a:pt x="77" y="20"/>
                    <a:pt x="77" y="20"/>
                    <a:pt x="77" y="20"/>
                  </a:cubicBezTo>
                  <a:cubicBezTo>
                    <a:pt x="5" y="20"/>
                    <a:pt x="5" y="20"/>
                    <a:pt x="5" y="20"/>
                  </a:cubicBezTo>
                  <a:cubicBezTo>
                    <a:pt x="2" y="20"/>
                    <a:pt x="0" y="22"/>
                    <a:pt x="0" y="25"/>
                  </a:cubicBezTo>
                  <a:cubicBezTo>
                    <a:pt x="0" y="86"/>
                    <a:pt x="0" y="86"/>
                    <a:pt x="0" y="86"/>
                  </a:cubicBezTo>
                  <a:cubicBezTo>
                    <a:pt x="0" y="89"/>
                    <a:pt x="2" y="92"/>
                    <a:pt x="5" y="92"/>
                  </a:cubicBezTo>
                  <a:cubicBezTo>
                    <a:pt x="94" y="92"/>
                    <a:pt x="94" y="92"/>
                    <a:pt x="94" y="92"/>
                  </a:cubicBezTo>
                  <a:cubicBezTo>
                    <a:pt x="97" y="92"/>
                    <a:pt x="100" y="89"/>
                    <a:pt x="100" y="86"/>
                  </a:cubicBezTo>
                  <a:cubicBezTo>
                    <a:pt x="100" y="25"/>
                    <a:pt x="100" y="25"/>
                    <a:pt x="100" y="25"/>
                  </a:cubicBezTo>
                  <a:cubicBezTo>
                    <a:pt x="100" y="23"/>
                    <a:pt x="98" y="20"/>
                    <a:pt x="95" y="20"/>
                  </a:cubicBezTo>
                  <a:close/>
                  <a:moveTo>
                    <a:pt x="96" y="86"/>
                  </a:moveTo>
                  <a:cubicBezTo>
                    <a:pt x="96" y="87"/>
                    <a:pt x="95" y="88"/>
                    <a:pt x="94" y="88"/>
                  </a:cubicBezTo>
                  <a:cubicBezTo>
                    <a:pt x="5" y="88"/>
                    <a:pt x="5" y="88"/>
                    <a:pt x="5" y="88"/>
                  </a:cubicBezTo>
                  <a:cubicBezTo>
                    <a:pt x="4" y="88"/>
                    <a:pt x="4" y="87"/>
                    <a:pt x="4" y="86"/>
                  </a:cubicBezTo>
                  <a:cubicBezTo>
                    <a:pt x="4" y="25"/>
                    <a:pt x="4" y="25"/>
                    <a:pt x="4" y="25"/>
                  </a:cubicBezTo>
                  <a:cubicBezTo>
                    <a:pt x="4" y="24"/>
                    <a:pt x="4" y="24"/>
                    <a:pt x="5" y="24"/>
                  </a:cubicBezTo>
                  <a:cubicBezTo>
                    <a:pt x="94" y="24"/>
                    <a:pt x="94" y="24"/>
                    <a:pt x="94" y="24"/>
                  </a:cubicBezTo>
                  <a:cubicBezTo>
                    <a:pt x="95" y="24"/>
                    <a:pt x="96" y="24"/>
                    <a:pt x="96" y="25"/>
                  </a:cubicBez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0" name="Oval 53"/>
            <p:cNvSpPr>
              <a:spLocks noChangeArrowheads="1"/>
            </p:cNvSpPr>
            <p:nvPr/>
          </p:nvSpPr>
          <p:spPr bwMode="auto">
            <a:xfrm>
              <a:off x="2667000"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1" name="Oval 54"/>
            <p:cNvSpPr>
              <a:spLocks noChangeArrowheads="1"/>
            </p:cNvSpPr>
            <p:nvPr/>
          </p:nvSpPr>
          <p:spPr bwMode="auto">
            <a:xfrm>
              <a:off x="2573338"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2" name="Oval 55"/>
            <p:cNvSpPr>
              <a:spLocks noChangeArrowheads="1"/>
            </p:cNvSpPr>
            <p:nvPr/>
          </p:nvSpPr>
          <p:spPr bwMode="auto">
            <a:xfrm>
              <a:off x="2760663"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3" name="Oval 56"/>
            <p:cNvSpPr>
              <a:spLocks noChangeArrowheads="1"/>
            </p:cNvSpPr>
            <p:nvPr/>
          </p:nvSpPr>
          <p:spPr bwMode="auto">
            <a:xfrm>
              <a:off x="262572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4" name="Oval 57"/>
            <p:cNvSpPr>
              <a:spLocks noChangeArrowheads="1"/>
            </p:cNvSpPr>
            <p:nvPr/>
          </p:nvSpPr>
          <p:spPr bwMode="auto">
            <a:xfrm>
              <a:off x="270827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5" name="Oval 58"/>
            <p:cNvSpPr>
              <a:spLocks noChangeArrowheads="1"/>
            </p:cNvSpPr>
            <p:nvPr/>
          </p:nvSpPr>
          <p:spPr bwMode="auto">
            <a:xfrm>
              <a:off x="262572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6" name="Oval 59"/>
            <p:cNvSpPr>
              <a:spLocks noChangeArrowheads="1"/>
            </p:cNvSpPr>
            <p:nvPr/>
          </p:nvSpPr>
          <p:spPr bwMode="auto">
            <a:xfrm>
              <a:off x="270827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7" name="Oval 60"/>
            <p:cNvSpPr>
              <a:spLocks noChangeArrowheads="1"/>
            </p:cNvSpPr>
            <p:nvPr/>
          </p:nvSpPr>
          <p:spPr bwMode="auto">
            <a:xfrm>
              <a:off x="2587625"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8" name="Oval 61"/>
            <p:cNvSpPr>
              <a:spLocks noChangeArrowheads="1"/>
            </p:cNvSpPr>
            <p:nvPr/>
          </p:nvSpPr>
          <p:spPr bwMode="auto">
            <a:xfrm>
              <a:off x="2744788" y="5511800"/>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89" name="Oval 62"/>
            <p:cNvSpPr>
              <a:spLocks noChangeArrowheads="1"/>
            </p:cNvSpPr>
            <p:nvPr/>
          </p:nvSpPr>
          <p:spPr bwMode="auto">
            <a:xfrm>
              <a:off x="2587625"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0" name="Oval 63"/>
            <p:cNvSpPr>
              <a:spLocks noChangeArrowheads="1"/>
            </p:cNvSpPr>
            <p:nvPr/>
          </p:nvSpPr>
          <p:spPr bwMode="auto">
            <a:xfrm>
              <a:off x="2744788" y="5421313"/>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1" name="Oval 64"/>
            <p:cNvSpPr>
              <a:spLocks noChangeArrowheads="1"/>
            </p:cNvSpPr>
            <p:nvPr/>
          </p:nvSpPr>
          <p:spPr bwMode="auto">
            <a:xfrm>
              <a:off x="2614613"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2" name="Oval 65"/>
            <p:cNvSpPr>
              <a:spLocks noChangeArrowheads="1"/>
            </p:cNvSpPr>
            <p:nvPr/>
          </p:nvSpPr>
          <p:spPr bwMode="auto">
            <a:xfrm>
              <a:off x="2711450"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3" name="Oval 66"/>
            <p:cNvSpPr>
              <a:spLocks noChangeArrowheads="1"/>
            </p:cNvSpPr>
            <p:nvPr/>
          </p:nvSpPr>
          <p:spPr bwMode="auto">
            <a:xfrm>
              <a:off x="2617788"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4" name="Oval 67"/>
            <p:cNvSpPr>
              <a:spLocks noChangeArrowheads="1"/>
            </p:cNvSpPr>
            <p:nvPr/>
          </p:nvSpPr>
          <p:spPr bwMode="auto">
            <a:xfrm>
              <a:off x="2711450"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5" name="Oval 68"/>
            <p:cNvSpPr>
              <a:spLocks noChangeArrowheads="1"/>
            </p:cNvSpPr>
            <p:nvPr/>
          </p:nvSpPr>
          <p:spPr bwMode="auto">
            <a:xfrm>
              <a:off x="2667000"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6" name="Oval 69"/>
            <p:cNvSpPr>
              <a:spLocks noChangeArrowheads="1"/>
            </p:cNvSpPr>
            <p:nvPr/>
          </p:nvSpPr>
          <p:spPr bwMode="auto">
            <a:xfrm>
              <a:off x="2667000" y="5557838"/>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7" name="Oval 70"/>
            <p:cNvSpPr>
              <a:spLocks noChangeArrowheads="1"/>
            </p:cNvSpPr>
            <p:nvPr/>
          </p:nvSpPr>
          <p:spPr bwMode="auto">
            <a:xfrm>
              <a:off x="2667000"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8" name="Oval 71"/>
            <p:cNvSpPr>
              <a:spLocks noChangeArrowheads="1"/>
            </p:cNvSpPr>
            <p:nvPr/>
          </p:nvSpPr>
          <p:spPr bwMode="auto">
            <a:xfrm>
              <a:off x="2667000" y="53768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99" name="Oval 72"/>
            <p:cNvSpPr>
              <a:spLocks noChangeArrowheads="1"/>
            </p:cNvSpPr>
            <p:nvPr/>
          </p:nvSpPr>
          <p:spPr bwMode="auto">
            <a:xfrm>
              <a:off x="2827338" y="5391150"/>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0" name="Oval 73"/>
            <p:cNvSpPr>
              <a:spLocks noChangeArrowheads="1"/>
            </p:cNvSpPr>
            <p:nvPr/>
          </p:nvSpPr>
          <p:spPr bwMode="auto">
            <a:xfrm>
              <a:off x="2827338" y="5451475"/>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01" name="Freeform 74"/>
          <p:cNvSpPr>
            <a:spLocks noEditPoints="1"/>
          </p:cNvSpPr>
          <p:nvPr/>
        </p:nvSpPr>
        <p:spPr bwMode="auto">
          <a:xfrm>
            <a:off x="4355895" y="5235313"/>
            <a:ext cx="409442" cy="398723"/>
          </a:xfrm>
          <a:custGeom>
            <a:avLst/>
            <a:gdLst>
              <a:gd name="T0" fmla="*/ 234812 w 110"/>
              <a:gd name="T1" fmla="*/ 190681 h 107"/>
              <a:gd name="T2" fmla="*/ 234812 w 110"/>
              <a:gd name="T3" fmla="*/ 174100 h 107"/>
              <a:gd name="T4" fmla="*/ 171274 w 110"/>
              <a:gd name="T5" fmla="*/ 160282 h 107"/>
              <a:gd name="T6" fmla="*/ 237574 w 110"/>
              <a:gd name="T7" fmla="*/ 116066 h 107"/>
              <a:gd name="T8" fmla="*/ 292824 w 110"/>
              <a:gd name="T9" fmla="*/ 35925 h 107"/>
              <a:gd name="T10" fmla="*/ 262437 w 110"/>
              <a:gd name="T11" fmla="*/ 52506 h 107"/>
              <a:gd name="T12" fmla="*/ 243099 w 110"/>
              <a:gd name="T13" fmla="*/ 33162 h 107"/>
              <a:gd name="T14" fmla="*/ 262437 w 110"/>
              <a:gd name="T15" fmla="*/ 5527 h 107"/>
              <a:gd name="T16" fmla="*/ 198899 w 110"/>
              <a:gd name="T17" fmla="*/ 16581 h 107"/>
              <a:gd name="T18" fmla="*/ 138125 w 110"/>
              <a:gd name="T19" fmla="*/ 124357 h 107"/>
              <a:gd name="T20" fmla="*/ 77350 w 110"/>
              <a:gd name="T21" fmla="*/ 49743 h 107"/>
              <a:gd name="T22" fmla="*/ 11050 w 110"/>
              <a:gd name="T23" fmla="*/ 30398 h 107"/>
              <a:gd name="T24" fmla="*/ 63537 w 110"/>
              <a:gd name="T25" fmla="*/ 66324 h 107"/>
              <a:gd name="T26" fmla="*/ 82875 w 110"/>
              <a:gd name="T27" fmla="*/ 179627 h 107"/>
              <a:gd name="T28" fmla="*/ 22100 w 110"/>
              <a:gd name="T29" fmla="*/ 193444 h 107"/>
              <a:gd name="T30" fmla="*/ 13812 w 110"/>
              <a:gd name="T31" fmla="*/ 265295 h 107"/>
              <a:gd name="T32" fmla="*/ 58012 w 110"/>
              <a:gd name="T33" fmla="*/ 237660 h 107"/>
              <a:gd name="T34" fmla="*/ 33150 w 110"/>
              <a:gd name="T35" fmla="*/ 284639 h 107"/>
              <a:gd name="T36" fmla="*/ 63537 w 110"/>
              <a:gd name="T37" fmla="*/ 292930 h 107"/>
              <a:gd name="T38" fmla="*/ 118787 w 110"/>
              <a:gd name="T39" fmla="*/ 215552 h 107"/>
              <a:gd name="T40" fmla="*/ 204424 w 110"/>
              <a:gd name="T41" fmla="*/ 207261 h 107"/>
              <a:gd name="T42" fmla="*/ 187849 w 110"/>
              <a:gd name="T43" fmla="*/ 237660 h 107"/>
              <a:gd name="T44" fmla="*/ 254149 w 110"/>
              <a:gd name="T45" fmla="*/ 287403 h 107"/>
              <a:gd name="T46" fmla="*/ 292824 w 110"/>
              <a:gd name="T47" fmla="*/ 287403 h 107"/>
              <a:gd name="T48" fmla="*/ 27625 w 110"/>
              <a:gd name="T49" fmla="*/ 30398 h 107"/>
              <a:gd name="T50" fmla="*/ 63537 w 110"/>
              <a:gd name="T51" fmla="*/ 49743 h 107"/>
              <a:gd name="T52" fmla="*/ 27625 w 110"/>
              <a:gd name="T53" fmla="*/ 30398 h 107"/>
              <a:gd name="T54" fmla="*/ 96687 w 110"/>
              <a:gd name="T55" fmla="*/ 268058 h 107"/>
              <a:gd name="T56" fmla="*/ 52487 w 110"/>
              <a:gd name="T57" fmla="*/ 279112 h 107"/>
              <a:gd name="T58" fmla="*/ 69062 w 110"/>
              <a:gd name="T59" fmla="*/ 226606 h 107"/>
              <a:gd name="T60" fmla="*/ 16575 w 110"/>
              <a:gd name="T61" fmla="*/ 243187 h 107"/>
              <a:gd name="T62" fmla="*/ 63537 w 110"/>
              <a:gd name="T63" fmla="*/ 187917 h 107"/>
              <a:gd name="T64" fmla="*/ 85637 w 110"/>
              <a:gd name="T65" fmla="*/ 193444 h 107"/>
              <a:gd name="T66" fmla="*/ 196137 w 110"/>
              <a:gd name="T67" fmla="*/ 77378 h 107"/>
              <a:gd name="T68" fmla="*/ 237574 w 110"/>
              <a:gd name="T69" fmla="*/ 11054 h 107"/>
              <a:gd name="T70" fmla="*/ 232049 w 110"/>
              <a:gd name="T71" fmla="*/ 30398 h 107"/>
              <a:gd name="T72" fmla="*/ 267962 w 110"/>
              <a:gd name="T73" fmla="*/ 63560 h 107"/>
              <a:gd name="T74" fmla="*/ 270724 w 110"/>
              <a:gd name="T75" fmla="*/ 91195 h 107"/>
              <a:gd name="T76" fmla="*/ 220999 w 110"/>
              <a:gd name="T77" fmla="*/ 102249 h 107"/>
              <a:gd name="T78" fmla="*/ 104975 w 110"/>
              <a:gd name="T79" fmla="*/ 212788 h 107"/>
              <a:gd name="T80" fmla="*/ 284537 w 110"/>
              <a:gd name="T81" fmla="*/ 281876 h 107"/>
              <a:gd name="T82" fmla="*/ 262437 w 110"/>
              <a:gd name="T83" fmla="*/ 281876 h 107"/>
              <a:gd name="T84" fmla="*/ 226524 w 110"/>
              <a:gd name="T85" fmla="*/ 198971 h 107"/>
              <a:gd name="T86" fmla="*/ 284537 w 110"/>
              <a:gd name="T87" fmla="*/ 281876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107">
                <a:moveTo>
                  <a:pt x="106" y="90"/>
                </a:moveTo>
                <a:cubicBezTo>
                  <a:pt x="85" y="69"/>
                  <a:pt x="85" y="69"/>
                  <a:pt x="85" y="69"/>
                </a:cubicBezTo>
                <a:cubicBezTo>
                  <a:pt x="88" y="66"/>
                  <a:pt x="88" y="66"/>
                  <a:pt x="88" y="66"/>
                </a:cubicBezTo>
                <a:cubicBezTo>
                  <a:pt x="85" y="63"/>
                  <a:pt x="85" y="63"/>
                  <a:pt x="85" y="63"/>
                </a:cubicBezTo>
                <a:cubicBezTo>
                  <a:pt x="77" y="72"/>
                  <a:pt x="77" y="72"/>
                  <a:pt x="77" y="72"/>
                </a:cubicBezTo>
                <a:cubicBezTo>
                  <a:pt x="62" y="58"/>
                  <a:pt x="62" y="58"/>
                  <a:pt x="62" y="58"/>
                </a:cubicBezTo>
                <a:cubicBezTo>
                  <a:pt x="79" y="41"/>
                  <a:pt x="79" y="41"/>
                  <a:pt x="79" y="41"/>
                </a:cubicBezTo>
                <a:cubicBezTo>
                  <a:pt x="82" y="42"/>
                  <a:pt x="84" y="42"/>
                  <a:pt x="86" y="42"/>
                </a:cubicBezTo>
                <a:cubicBezTo>
                  <a:pt x="92" y="42"/>
                  <a:pt x="97" y="40"/>
                  <a:pt x="101" y="36"/>
                </a:cubicBezTo>
                <a:cubicBezTo>
                  <a:pt x="107" y="30"/>
                  <a:pt x="109" y="21"/>
                  <a:pt x="106" y="13"/>
                </a:cubicBezTo>
                <a:cubicBezTo>
                  <a:pt x="105" y="10"/>
                  <a:pt x="105" y="10"/>
                  <a:pt x="105" y="10"/>
                </a:cubicBezTo>
                <a:cubicBezTo>
                  <a:pt x="95" y="19"/>
                  <a:pt x="95" y="19"/>
                  <a:pt x="95" y="19"/>
                </a:cubicBezTo>
                <a:cubicBezTo>
                  <a:pt x="88" y="19"/>
                  <a:pt x="88" y="19"/>
                  <a:pt x="88" y="19"/>
                </a:cubicBezTo>
                <a:cubicBezTo>
                  <a:pt x="88" y="12"/>
                  <a:pt x="88" y="12"/>
                  <a:pt x="88" y="12"/>
                </a:cubicBezTo>
                <a:cubicBezTo>
                  <a:pt x="97" y="3"/>
                  <a:pt x="97" y="3"/>
                  <a:pt x="97" y="3"/>
                </a:cubicBezTo>
                <a:cubicBezTo>
                  <a:pt x="95" y="2"/>
                  <a:pt x="95" y="2"/>
                  <a:pt x="95" y="2"/>
                </a:cubicBezTo>
                <a:cubicBezTo>
                  <a:pt x="92" y="1"/>
                  <a:pt x="89" y="0"/>
                  <a:pt x="86" y="0"/>
                </a:cubicBezTo>
                <a:cubicBezTo>
                  <a:pt x="81" y="0"/>
                  <a:pt x="76" y="2"/>
                  <a:pt x="72" y="6"/>
                </a:cubicBezTo>
                <a:cubicBezTo>
                  <a:pt x="66" y="12"/>
                  <a:pt x="64" y="20"/>
                  <a:pt x="67" y="28"/>
                </a:cubicBezTo>
                <a:cubicBezTo>
                  <a:pt x="50" y="45"/>
                  <a:pt x="50" y="45"/>
                  <a:pt x="50" y="45"/>
                </a:cubicBezTo>
                <a:cubicBezTo>
                  <a:pt x="26" y="21"/>
                  <a:pt x="26" y="21"/>
                  <a:pt x="26" y="21"/>
                </a:cubicBezTo>
                <a:cubicBezTo>
                  <a:pt x="28" y="18"/>
                  <a:pt x="28" y="18"/>
                  <a:pt x="28" y="18"/>
                </a:cubicBezTo>
                <a:cubicBezTo>
                  <a:pt x="13" y="3"/>
                  <a:pt x="13" y="3"/>
                  <a:pt x="13" y="3"/>
                </a:cubicBezTo>
                <a:cubicBezTo>
                  <a:pt x="4" y="11"/>
                  <a:pt x="4" y="11"/>
                  <a:pt x="4" y="11"/>
                </a:cubicBezTo>
                <a:cubicBezTo>
                  <a:pt x="20" y="27"/>
                  <a:pt x="20" y="27"/>
                  <a:pt x="20" y="27"/>
                </a:cubicBezTo>
                <a:cubicBezTo>
                  <a:pt x="23" y="24"/>
                  <a:pt x="23" y="24"/>
                  <a:pt x="23" y="24"/>
                </a:cubicBezTo>
                <a:cubicBezTo>
                  <a:pt x="47" y="48"/>
                  <a:pt x="47" y="48"/>
                  <a:pt x="47" y="48"/>
                </a:cubicBezTo>
                <a:cubicBezTo>
                  <a:pt x="30" y="65"/>
                  <a:pt x="30" y="65"/>
                  <a:pt x="30" y="65"/>
                </a:cubicBezTo>
                <a:cubicBezTo>
                  <a:pt x="28" y="64"/>
                  <a:pt x="25" y="64"/>
                  <a:pt x="23" y="64"/>
                </a:cubicBezTo>
                <a:cubicBezTo>
                  <a:pt x="17" y="64"/>
                  <a:pt x="12" y="66"/>
                  <a:pt x="8" y="70"/>
                </a:cubicBezTo>
                <a:cubicBezTo>
                  <a:pt x="2" y="76"/>
                  <a:pt x="0" y="85"/>
                  <a:pt x="4" y="93"/>
                </a:cubicBezTo>
                <a:cubicBezTo>
                  <a:pt x="5" y="96"/>
                  <a:pt x="5" y="96"/>
                  <a:pt x="5" y="96"/>
                </a:cubicBezTo>
                <a:cubicBezTo>
                  <a:pt x="14" y="86"/>
                  <a:pt x="14" y="86"/>
                  <a:pt x="14" y="86"/>
                </a:cubicBezTo>
                <a:cubicBezTo>
                  <a:pt x="21" y="86"/>
                  <a:pt x="21" y="86"/>
                  <a:pt x="21" y="86"/>
                </a:cubicBezTo>
                <a:cubicBezTo>
                  <a:pt x="21" y="94"/>
                  <a:pt x="21" y="94"/>
                  <a:pt x="21" y="94"/>
                </a:cubicBezTo>
                <a:cubicBezTo>
                  <a:pt x="12" y="103"/>
                  <a:pt x="12" y="103"/>
                  <a:pt x="12" y="103"/>
                </a:cubicBezTo>
                <a:cubicBezTo>
                  <a:pt x="15" y="104"/>
                  <a:pt x="15" y="104"/>
                  <a:pt x="15" y="104"/>
                </a:cubicBezTo>
                <a:cubicBezTo>
                  <a:pt x="17" y="105"/>
                  <a:pt x="20" y="106"/>
                  <a:pt x="23" y="106"/>
                </a:cubicBezTo>
                <a:cubicBezTo>
                  <a:pt x="28" y="106"/>
                  <a:pt x="34" y="103"/>
                  <a:pt x="38" y="100"/>
                </a:cubicBezTo>
                <a:cubicBezTo>
                  <a:pt x="43" y="94"/>
                  <a:pt x="45" y="85"/>
                  <a:pt x="43" y="78"/>
                </a:cubicBezTo>
                <a:cubicBezTo>
                  <a:pt x="60" y="61"/>
                  <a:pt x="60" y="61"/>
                  <a:pt x="60" y="61"/>
                </a:cubicBezTo>
                <a:cubicBezTo>
                  <a:pt x="74" y="75"/>
                  <a:pt x="74" y="75"/>
                  <a:pt x="74" y="75"/>
                </a:cubicBezTo>
                <a:cubicBezTo>
                  <a:pt x="65" y="83"/>
                  <a:pt x="65" y="83"/>
                  <a:pt x="65" y="83"/>
                </a:cubicBezTo>
                <a:cubicBezTo>
                  <a:pt x="68" y="86"/>
                  <a:pt x="68" y="86"/>
                  <a:pt x="68" y="86"/>
                </a:cubicBezTo>
                <a:cubicBezTo>
                  <a:pt x="71" y="83"/>
                  <a:pt x="71" y="83"/>
                  <a:pt x="71" y="83"/>
                </a:cubicBezTo>
                <a:cubicBezTo>
                  <a:pt x="92" y="104"/>
                  <a:pt x="92" y="104"/>
                  <a:pt x="92" y="104"/>
                </a:cubicBezTo>
                <a:cubicBezTo>
                  <a:pt x="94" y="106"/>
                  <a:pt x="97" y="107"/>
                  <a:pt x="99" y="107"/>
                </a:cubicBezTo>
                <a:cubicBezTo>
                  <a:pt x="102" y="107"/>
                  <a:pt x="104" y="106"/>
                  <a:pt x="106" y="104"/>
                </a:cubicBezTo>
                <a:cubicBezTo>
                  <a:pt x="110" y="101"/>
                  <a:pt x="110" y="94"/>
                  <a:pt x="106" y="90"/>
                </a:cubicBezTo>
                <a:close/>
                <a:moveTo>
                  <a:pt x="10" y="11"/>
                </a:moveTo>
                <a:cubicBezTo>
                  <a:pt x="13" y="8"/>
                  <a:pt x="13" y="8"/>
                  <a:pt x="13" y="8"/>
                </a:cubicBezTo>
                <a:cubicBezTo>
                  <a:pt x="23" y="18"/>
                  <a:pt x="23" y="18"/>
                  <a:pt x="23" y="18"/>
                </a:cubicBezTo>
                <a:cubicBezTo>
                  <a:pt x="20" y="21"/>
                  <a:pt x="20" y="21"/>
                  <a:pt x="20" y="21"/>
                </a:cubicBezTo>
                <a:lnTo>
                  <a:pt x="10" y="11"/>
                </a:lnTo>
                <a:close/>
                <a:moveTo>
                  <a:pt x="38" y="78"/>
                </a:moveTo>
                <a:cubicBezTo>
                  <a:pt x="41" y="84"/>
                  <a:pt x="40" y="92"/>
                  <a:pt x="35" y="97"/>
                </a:cubicBezTo>
                <a:cubicBezTo>
                  <a:pt x="32" y="100"/>
                  <a:pt x="27" y="102"/>
                  <a:pt x="23" y="102"/>
                </a:cubicBezTo>
                <a:cubicBezTo>
                  <a:pt x="22" y="102"/>
                  <a:pt x="20" y="101"/>
                  <a:pt x="19" y="101"/>
                </a:cubicBezTo>
                <a:cubicBezTo>
                  <a:pt x="25" y="95"/>
                  <a:pt x="25" y="95"/>
                  <a:pt x="25" y="95"/>
                </a:cubicBezTo>
                <a:cubicBezTo>
                  <a:pt x="25" y="82"/>
                  <a:pt x="25" y="82"/>
                  <a:pt x="25" y="82"/>
                </a:cubicBezTo>
                <a:cubicBezTo>
                  <a:pt x="12" y="82"/>
                  <a:pt x="12" y="82"/>
                  <a:pt x="12" y="82"/>
                </a:cubicBezTo>
                <a:cubicBezTo>
                  <a:pt x="6" y="88"/>
                  <a:pt x="6" y="88"/>
                  <a:pt x="6" y="88"/>
                </a:cubicBezTo>
                <a:cubicBezTo>
                  <a:pt x="5" y="83"/>
                  <a:pt x="7" y="77"/>
                  <a:pt x="11" y="73"/>
                </a:cubicBezTo>
                <a:cubicBezTo>
                  <a:pt x="14" y="69"/>
                  <a:pt x="18" y="68"/>
                  <a:pt x="23" y="68"/>
                </a:cubicBezTo>
                <a:cubicBezTo>
                  <a:pt x="25" y="68"/>
                  <a:pt x="27" y="68"/>
                  <a:pt x="30" y="69"/>
                </a:cubicBezTo>
                <a:cubicBezTo>
                  <a:pt x="31" y="70"/>
                  <a:pt x="31" y="70"/>
                  <a:pt x="31" y="70"/>
                </a:cubicBezTo>
                <a:cubicBezTo>
                  <a:pt x="71" y="29"/>
                  <a:pt x="71" y="29"/>
                  <a:pt x="71" y="29"/>
                </a:cubicBezTo>
                <a:cubicBezTo>
                  <a:pt x="71" y="28"/>
                  <a:pt x="71" y="28"/>
                  <a:pt x="71" y="28"/>
                </a:cubicBezTo>
                <a:cubicBezTo>
                  <a:pt x="68" y="21"/>
                  <a:pt x="69" y="14"/>
                  <a:pt x="74" y="9"/>
                </a:cubicBezTo>
                <a:cubicBezTo>
                  <a:pt x="78" y="6"/>
                  <a:pt x="82" y="4"/>
                  <a:pt x="86" y="4"/>
                </a:cubicBezTo>
                <a:cubicBezTo>
                  <a:pt x="88" y="4"/>
                  <a:pt x="89" y="4"/>
                  <a:pt x="90" y="4"/>
                </a:cubicBezTo>
                <a:cubicBezTo>
                  <a:pt x="84" y="11"/>
                  <a:pt x="84" y="11"/>
                  <a:pt x="84" y="11"/>
                </a:cubicBezTo>
                <a:cubicBezTo>
                  <a:pt x="84" y="23"/>
                  <a:pt x="84" y="23"/>
                  <a:pt x="84" y="23"/>
                </a:cubicBezTo>
                <a:cubicBezTo>
                  <a:pt x="97" y="23"/>
                  <a:pt x="97" y="23"/>
                  <a:pt x="97" y="23"/>
                </a:cubicBezTo>
                <a:cubicBezTo>
                  <a:pt x="103" y="17"/>
                  <a:pt x="103" y="17"/>
                  <a:pt x="103" y="17"/>
                </a:cubicBezTo>
                <a:cubicBezTo>
                  <a:pt x="104" y="23"/>
                  <a:pt x="103" y="29"/>
                  <a:pt x="98" y="33"/>
                </a:cubicBezTo>
                <a:cubicBezTo>
                  <a:pt x="95" y="36"/>
                  <a:pt x="91" y="38"/>
                  <a:pt x="86" y="38"/>
                </a:cubicBezTo>
                <a:cubicBezTo>
                  <a:pt x="84" y="38"/>
                  <a:pt x="82" y="38"/>
                  <a:pt x="80" y="37"/>
                </a:cubicBezTo>
                <a:cubicBezTo>
                  <a:pt x="78" y="36"/>
                  <a:pt x="78" y="36"/>
                  <a:pt x="78" y="36"/>
                </a:cubicBezTo>
                <a:cubicBezTo>
                  <a:pt x="38" y="77"/>
                  <a:pt x="38" y="77"/>
                  <a:pt x="38" y="77"/>
                </a:cubicBezTo>
                <a:lnTo>
                  <a:pt x="38" y="78"/>
                </a:lnTo>
                <a:close/>
                <a:moveTo>
                  <a:pt x="103" y="102"/>
                </a:moveTo>
                <a:cubicBezTo>
                  <a:pt x="102" y="103"/>
                  <a:pt x="101" y="103"/>
                  <a:pt x="99" y="103"/>
                </a:cubicBezTo>
                <a:cubicBezTo>
                  <a:pt x="98" y="103"/>
                  <a:pt x="96" y="103"/>
                  <a:pt x="95" y="102"/>
                </a:cubicBezTo>
                <a:cubicBezTo>
                  <a:pt x="74" y="80"/>
                  <a:pt x="74" y="80"/>
                  <a:pt x="74" y="80"/>
                </a:cubicBezTo>
                <a:cubicBezTo>
                  <a:pt x="82" y="72"/>
                  <a:pt x="82" y="72"/>
                  <a:pt x="82" y="72"/>
                </a:cubicBezTo>
                <a:cubicBezTo>
                  <a:pt x="103" y="93"/>
                  <a:pt x="103" y="93"/>
                  <a:pt x="103" y="93"/>
                </a:cubicBezTo>
                <a:cubicBezTo>
                  <a:pt x="106" y="95"/>
                  <a:pt x="106" y="99"/>
                  <a:pt x="103" y="102"/>
                </a:cubicBezTo>
                <a:close/>
              </a:path>
            </a:pathLst>
          </a:custGeom>
          <a:solidFill>
            <a:srgbClr val="4B4C4E"/>
          </a:solidFill>
          <a:ln>
            <a:noFill/>
          </a:ln>
        </p:spPr>
        <p:txBody>
          <a:bodyPr/>
          <a:lstStyle/>
          <a:p>
            <a:endParaRPr lang="zh-CN" altLang="en-US"/>
          </a:p>
        </p:txBody>
      </p:sp>
      <p:grpSp>
        <p:nvGrpSpPr>
          <p:cNvPr id="102" name="组合 101"/>
          <p:cNvGrpSpPr/>
          <p:nvPr/>
        </p:nvGrpSpPr>
        <p:grpSpPr>
          <a:xfrm>
            <a:off x="5718480" y="5241337"/>
            <a:ext cx="388239" cy="381926"/>
            <a:chOff x="5227638" y="5248275"/>
            <a:chExt cx="390525" cy="384175"/>
          </a:xfrm>
          <a:solidFill>
            <a:srgbClr val="4B4C4E"/>
          </a:solidFill>
        </p:grpSpPr>
        <p:sp>
          <p:nvSpPr>
            <p:cNvPr id="103" name="Freeform 75"/>
            <p:cNvSpPr/>
            <p:nvPr/>
          </p:nvSpPr>
          <p:spPr bwMode="auto">
            <a:xfrm>
              <a:off x="5392738" y="5248275"/>
              <a:ext cx="225425" cy="263525"/>
            </a:xfrm>
            <a:custGeom>
              <a:avLst/>
              <a:gdLst>
                <a:gd name="T0" fmla="*/ 13 w 60"/>
                <a:gd name="T1" fmla="*/ 70 h 70"/>
                <a:gd name="T2" fmla="*/ 0 w 60"/>
                <a:gd name="T3" fmla="*/ 64 h 70"/>
                <a:gd name="T4" fmla="*/ 3 w 60"/>
                <a:gd name="T5" fmla="*/ 61 h 70"/>
                <a:gd name="T6" fmla="*/ 24 w 60"/>
                <a:gd name="T7" fmla="*/ 61 h 70"/>
                <a:gd name="T8" fmla="*/ 49 w 60"/>
                <a:gd name="T9" fmla="*/ 36 h 70"/>
                <a:gd name="T10" fmla="*/ 49 w 60"/>
                <a:gd name="T11" fmla="*/ 15 h 70"/>
                <a:gd name="T12" fmla="*/ 45 w 60"/>
                <a:gd name="T13" fmla="*/ 10 h 70"/>
                <a:gd name="T14" fmla="*/ 23 w 60"/>
                <a:gd name="T15" fmla="*/ 10 h 70"/>
                <a:gd name="T16" fmla="*/ 6 w 60"/>
                <a:gd name="T17" fmla="*/ 28 h 70"/>
                <a:gd name="T18" fmla="*/ 3 w 60"/>
                <a:gd name="T19" fmla="*/ 25 h 70"/>
                <a:gd name="T20" fmla="*/ 21 w 60"/>
                <a:gd name="T21" fmla="*/ 7 h 70"/>
                <a:gd name="T22" fmla="*/ 47 w 60"/>
                <a:gd name="T23" fmla="*/ 7 h 70"/>
                <a:gd name="T24" fmla="*/ 52 w 60"/>
                <a:gd name="T25" fmla="*/ 12 h 70"/>
                <a:gd name="T26" fmla="*/ 52 w 60"/>
                <a:gd name="T27" fmla="*/ 39 h 70"/>
                <a:gd name="T28" fmla="*/ 27 w 60"/>
                <a:gd name="T29" fmla="*/ 64 h 70"/>
                <a:gd name="T30" fmla="*/ 13 w 60"/>
                <a:gd name="T31"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70">
                  <a:moveTo>
                    <a:pt x="13" y="70"/>
                  </a:moveTo>
                  <a:cubicBezTo>
                    <a:pt x="9" y="70"/>
                    <a:pt x="4" y="68"/>
                    <a:pt x="0" y="64"/>
                  </a:cubicBezTo>
                  <a:cubicBezTo>
                    <a:pt x="3" y="61"/>
                    <a:pt x="3" y="61"/>
                    <a:pt x="3" y="61"/>
                  </a:cubicBezTo>
                  <a:cubicBezTo>
                    <a:pt x="9" y="67"/>
                    <a:pt x="18" y="67"/>
                    <a:pt x="24" y="61"/>
                  </a:cubicBezTo>
                  <a:cubicBezTo>
                    <a:pt x="49" y="36"/>
                    <a:pt x="49" y="36"/>
                    <a:pt x="49" y="36"/>
                  </a:cubicBezTo>
                  <a:cubicBezTo>
                    <a:pt x="55" y="30"/>
                    <a:pt x="55" y="21"/>
                    <a:pt x="49" y="15"/>
                  </a:cubicBezTo>
                  <a:cubicBezTo>
                    <a:pt x="45" y="10"/>
                    <a:pt x="45" y="10"/>
                    <a:pt x="45" y="10"/>
                  </a:cubicBezTo>
                  <a:cubicBezTo>
                    <a:pt x="39" y="4"/>
                    <a:pt x="29" y="4"/>
                    <a:pt x="23" y="10"/>
                  </a:cubicBezTo>
                  <a:cubicBezTo>
                    <a:pt x="6" y="28"/>
                    <a:pt x="6" y="28"/>
                    <a:pt x="6" y="28"/>
                  </a:cubicBezTo>
                  <a:cubicBezTo>
                    <a:pt x="3" y="25"/>
                    <a:pt x="3" y="25"/>
                    <a:pt x="3" y="25"/>
                  </a:cubicBezTo>
                  <a:cubicBezTo>
                    <a:pt x="21" y="7"/>
                    <a:pt x="21" y="7"/>
                    <a:pt x="21" y="7"/>
                  </a:cubicBezTo>
                  <a:cubicBezTo>
                    <a:pt x="28" y="0"/>
                    <a:pt x="40" y="0"/>
                    <a:pt x="47" y="7"/>
                  </a:cubicBezTo>
                  <a:cubicBezTo>
                    <a:pt x="52" y="12"/>
                    <a:pt x="52" y="12"/>
                    <a:pt x="52" y="12"/>
                  </a:cubicBezTo>
                  <a:cubicBezTo>
                    <a:pt x="60" y="19"/>
                    <a:pt x="60" y="31"/>
                    <a:pt x="52" y="39"/>
                  </a:cubicBezTo>
                  <a:cubicBezTo>
                    <a:pt x="27" y="64"/>
                    <a:pt x="27" y="64"/>
                    <a:pt x="27" y="64"/>
                  </a:cubicBezTo>
                  <a:cubicBezTo>
                    <a:pt x="23" y="68"/>
                    <a:pt x="18" y="70"/>
                    <a:pt x="1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04" name="Freeform 76"/>
            <p:cNvSpPr/>
            <p:nvPr/>
          </p:nvSpPr>
          <p:spPr bwMode="auto">
            <a:xfrm>
              <a:off x="5227638" y="5368925"/>
              <a:ext cx="239713" cy="263525"/>
            </a:xfrm>
            <a:custGeom>
              <a:avLst/>
              <a:gdLst>
                <a:gd name="T0" fmla="*/ 25 w 64"/>
                <a:gd name="T1" fmla="*/ 70 h 70"/>
                <a:gd name="T2" fmla="*/ 12 w 64"/>
                <a:gd name="T3" fmla="*/ 64 h 70"/>
                <a:gd name="T4" fmla="*/ 7 w 64"/>
                <a:gd name="T5" fmla="*/ 59 h 70"/>
                <a:gd name="T6" fmla="*/ 7 w 64"/>
                <a:gd name="T7" fmla="*/ 32 h 70"/>
                <a:gd name="T8" fmla="*/ 33 w 64"/>
                <a:gd name="T9" fmla="*/ 7 h 70"/>
                <a:gd name="T10" fmla="*/ 59 w 64"/>
                <a:gd name="T11" fmla="*/ 7 h 70"/>
                <a:gd name="T12" fmla="*/ 64 w 64"/>
                <a:gd name="T13" fmla="*/ 12 h 70"/>
                <a:gd name="T14" fmla="*/ 61 w 64"/>
                <a:gd name="T15" fmla="*/ 15 h 70"/>
                <a:gd name="T16" fmla="*/ 57 w 64"/>
                <a:gd name="T17" fmla="*/ 10 h 70"/>
                <a:gd name="T18" fmla="*/ 35 w 64"/>
                <a:gd name="T19" fmla="*/ 10 h 70"/>
                <a:gd name="T20" fmla="*/ 10 w 64"/>
                <a:gd name="T21" fmla="*/ 35 h 70"/>
                <a:gd name="T22" fmla="*/ 10 w 64"/>
                <a:gd name="T23" fmla="*/ 57 h 70"/>
                <a:gd name="T24" fmla="*/ 15 w 64"/>
                <a:gd name="T25" fmla="*/ 61 h 70"/>
                <a:gd name="T26" fmla="*/ 25 w 64"/>
                <a:gd name="T27" fmla="*/ 66 h 70"/>
                <a:gd name="T28" fmla="*/ 36 w 64"/>
                <a:gd name="T29" fmla="*/ 61 h 70"/>
                <a:gd name="T30" fmla="*/ 53 w 64"/>
                <a:gd name="T31" fmla="*/ 45 h 70"/>
                <a:gd name="T32" fmla="*/ 56 w 64"/>
                <a:gd name="T33" fmla="*/ 47 h 70"/>
                <a:gd name="T34" fmla="*/ 39 w 64"/>
                <a:gd name="T35" fmla="*/ 64 h 70"/>
                <a:gd name="T36" fmla="*/ 25 w 64"/>
                <a:gd name="T3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0">
                  <a:moveTo>
                    <a:pt x="25" y="70"/>
                  </a:moveTo>
                  <a:cubicBezTo>
                    <a:pt x="20" y="70"/>
                    <a:pt x="16" y="68"/>
                    <a:pt x="12" y="64"/>
                  </a:cubicBezTo>
                  <a:cubicBezTo>
                    <a:pt x="7" y="59"/>
                    <a:pt x="7" y="59"/>
                    <a:pt x="7" y="59"/>
                  </a:cubicBezTo>
                  <a:cubicBezTo>
                    <a:pt x="0" y="52"/>
                    <a:pt x="0" y="40"/>
                    <a:pt x="7" y="32"/>
                  </a:cubicBezTo>
                  <a:cubicBezTo>
                    <a:pt x="33" y="7"/>
                    <a:pt x="33" y="7"/>
                    <a:pt x="33" y="7"/>
                  </a:cubicBezTo>
                  <a:cubicBezTo>
                    <a:pt x="40" y="0"/>
                    <a:pt x="52" y="0"/>
                    <a:pt x="59" y="7"/>
                  </a:cubicBezTo>
                  <a:cubicBezTo>
                    <a:pt x="64" y="12"/>
                    <a:pt x="64" y="12"/>
                    <a:pt x="64" y="12"/>
                  </a:cubicBezTo>
                  <a:cubicBezTo>
                    <a:pt x="61" y="15"/>
                    <a:pt x="61" y="15"/>
                    <a:pt x="61" y="15"/>
                  </a:cubicBezTo>
                  <a:cubicBezTo>
                    <a:pt x="57" y="10"/>
                    <a:pt x="57" y="10"/>
                    <a:pt x="57" y="10"/>
                  </a:cubicBezTo>
                  <a:cubicBezTo>
                    <a:pt x="51" y="4"/>
                    <a:pt x="41" y="4"/>
                    <a:pt x="35" y="10"/>
                  </a:cubicBezTo>
                  <a:cubicBezTo>
                    <a:pt x="10" y="35"/>
                    <a:pt x="10" y="35"/>
                    <a:pt x="10" y="35"/>
                  </a:cubicBezTo>
                  <a:cubicBezTo>
                    <a:pt x="4" y="41"/>
                    <a:pt x="4" y="51"/>
                    <a:pt x="10" y="57"/>
                  </a:cubicBezTo>
                  <a:cubicBezTo>
                    <a:pt x="15" y="61"/>
                    <a:pt x="15" y="61"/>
                    <a:pt x="15" y="61"/>
                  </a:cubicBezTo>
                  <a:cubicBezTo>
                    <a:pt x="18" y="64"/>
                    <a:pt x="21" y="66"/>
                    <a:pt x="25" y="66"/>
                  </a:cubicBezTo>
                  <a:cubicBezTo>
                    <a:pt x="30" y="66"/>
                    <a:pt x="33" y="64"/>
                    <a:pt x="36" y="61"/>
                  </a:cubicBezTo>
                  <a:cubicBezTo>
                    <a:pt x="53" y="45"/>
                    <a:pt x="53" y="45"/>
                    <a:pt x="53" y="45"/>
                  </a:cubicBezTo>
                  <a:cubicBezTo>
                    <a:pt x="56" y="47"/>
                    <a:pt x="56" y="47"/>
                    <a:pt x="56" y="47"/>
                  </a:cubicBezTo>
                  <a:cubicBezTo>
                    <a:pt x="39" y="64"/>
                    <a:pt x="39" y="64"/>
                    <a:pt x="39" y="64"/>
                  </a:cubicBezTo>
                  <a:cubicBezTo>
                    <a:pt x="35" y="68"/>
                    <a:pt x="31" y="70"/>
                    <a:pt x="2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05" name="Freeform 77"/>
          <p:cNvSpPr>
            <a:spLocks noEditPoints="1"/>
          </p:cNvSpPr>
          <p:nvPr/>
        </p:nvSpPr>
        <p:spPr bwMode="auto">
          <a:xfrm>
            <a:off x="7099796" y="5256750"/>
            <a:ext cx="327983" cy="375142"/>
          </a:xfrm>
          <a:custGeom>
            <a:avLst/>
            <a:gdLst>
              <a:gd name="T0" fmla="*/ 176799 w 88"/>
              <a:gd name="T1" fmla="*/ 0 h 100"/>
              <a:gd name="T2" fmla="*/ 176799 w 88"/>
              <a:gd name="T3" fmla="*/ 155116 h 100"/>
              <a:gd name="T4" fmla="*/ 121550 w 88"/>
              <a:gd name="T5" fmla="*/ 210515 h 100"/>
              <a:gd name="T6" fmla="*/ 66300 w 88"/>
              <a:gd name="T7" fmla="*/ 155116 h 100"/>
              <a:gd name="T8" fmla="*/ 66300 w 88"/>
              <a:gd name="T9" fmla="*/ 0 h 100"/>
              <a:gd name="T10" fmla="*/ 0 w 88"/>
              <a:gd name="T11" fmla="*/ 0 h 100"/>
              <a:gd name="T12" fmla="*/ 0 w 88"/>
              <a:gd name="T13" fmla="*/ 155116 h 100"/>
              <a:gd name="T14" fmla="*/ 121550 w 88"/>
              <a:gd name="T15" fmla="*/ 276993 h 100"/>
              <a:gd name="T16" fmla="*/ 243099 w 88"/>
              <a:gd name="T17" fmla="*/ 155116 h 100"/>
              <a:gd name="T18" fmla="*/ 243099 w 88"/>
              <a:gd name="T19" fmla="*/ 0 h 100"/>
              <a:gd name="T20" fmla="*/ 176799 w 88"/>
              <a:gd name="T21" fmla="*/ 0 h 100"/>
              <a:gd name="T22" fmla="*/ 232049 w 88"/>
              <a:gd name="T23" fmla="*/ 11080 h 100"/>
              <a:gd name="T24" fmla="*/ 232049 w 88"/>
              <a:gd name="T25" fmla="*/ 44319 h 100"/>
              <a:gd name="T26" fmla="*/ 187849 w 88"/>
              <a:gd name="T27" fmla="*/ 44319 h 100"/>
              <a:gd name="T28" fmla="*/ 187849 w 88"/>
              <a:gd name="T29" fmla="*/ 11080 h 100"/>
              <a:gd name="T30" fmla="*/ 232049 w 88"/>
              <a:gd name="T31" fmla="*/ 11080 h 100"/>
              <a:gd name="T32" fmla="*/ 55250 w 88"/>
              <a:gd name="T33" fmla="*/ 11080 h 100"/>
              <a:gd name="T34" fmla="*/ 55250 w 88"/>
              <a:gd name="T35" fmla="*/ 44319 h 100"/>
              <a:gd name="T36" fmla="*/ 11050 w 88"/>
              <a:gd name="T37" fmla="*/ 44319 h 100"/>
              <a:gd name="T38" fmla="*/ 11050 w 88"/>
              <a:gd name="T39" fmla="*/ 11080 h 100"/>
              <a:gd name="T40" fmla="*/ 55250 w 88"/>
              <a:gd name="T41" fmla="*/ 11080 h 100"/>
              <a:gd name="T42" fmla="*/ 121550 w 88"/>
              <a:gd name="T43" fmla="*/ 265913 h 100"/>
              <a:gd name="T44" fmla="*/ 11050 w 88"/>
              <a:gd name="T45" fmla="*/ 155116 h 100"/>
              <a:gd name="T46" fmla="*/ 11050 w 88"/>
              <a:gd name="T47" fmla="*/ 55399 h 100"/>
              <a:gd name="T48" fmla="*/ 55250 w 88"/>
              <a:gd name="T49" fmla="*/ 55399 h 100"/>
              <a:gd name="T50" fmla="*/ 55250 w 88"/>
              <a:gd name="T51" fmla="*/ 155116 h 100"/>
              <a:gd name="T52" fmla="*/ 121550 w 88"/>
              <a:gd name="T53" fmla="*/ 221594 h 100"/>
              <a:gd name="T54" fmla="*/ 187849 w 88"/>
              <a:gd name="T55" fmla="*/ 155116 h 100"/>
              <a:gd name="T56" fmla="*/ 187849 w 88"/>
              <a:gd name="T57" fmla="*/ 55399 h 100"/>
              <a:gd name="T58" fmla="*/ 232049 w 88"/>
              <a:gd name="T59" fmla="*/ 55399 h 100"/>
              <a:gd name="T60" fmla="*/ 232049 w 88"/>
              <a:gd name="T61" fmla="*/ 155116 h 100"/>
              <a:gd name="T62" fmla="*/ 121550 w 88"/>
              <a:gd name="T63" fmla="*/ 265913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 h="100">
                <a:moveTo>
                  <a:pt x="64" y="0"/>
                </a:moveTo>
                <a:cubicBezTo>
                  <a:pt x="64" y="56"/>
                  <a:pt x="64" y="56"/>
                  <a:pt x="64" y="56"/>
                </a:cubicBezTo>
                <a:cubicBezTo>
                  <a:pt x="64" y="67"/>
                  <a:pt x="55" y="76"/>
                  <a:pt x="44" y="76"/>
                </a:cubicBezTo>
                <a:cubicBezTo>
                  <a:pt x="33" y="76"/>
                  <a:pt x="24" y="67"/>
                  <a:pt x="24" y="56"/>
                </a:cubicBezTo>
                <a:cubicBezTo>
                  <a:pt x="24" y="0"/>
                  <a:pt x="24" y="0"/>
                  <a:pt x="24" y="0"/>
                </a:cubicBezTo>
                <a:cubicBezTo>
                  <a:pt x="0" y="0"/>
                  <a:pt x="0" y="0"/>
                  <a:pt x="0" y="0"/>
                </a:cubicBezTo>
                <a:cubicBezTo>
                  <a:pt x="0" y="56"/>
                  <a:pt x="0" y="56"/>
                  <a:pt x="0" y="56"/>
                </a:cubicBezTo>
                <a:cubicBezTo>
                  <a:pt x="0" y="80"/>
                  <a:pt x="19" y="100"/>
                  <a:pt x="44" y="100"/>
                </a:cubicBezTo>
                <a:cubicBezTo>
                  <a:pt x="68" y="100"/>
                  <a:pt x="88" y="80"/>
                  <a:pt x="88" y="56"/>
                </a:cubicBezTo>
                <a:cubicBezTo>
                  <a:pt x="88" y="0"/>
                  <a:pt x="88" y="0"/>
                  <a:pt x="88" y="0"/>
                </a:cubicBezTo>
                <a:lnTo>
                  <a:pt x="64" y="0"/>
                </a:lnTo>
                <a:close/>
                <a:moveTo>
                  <a:pt x="84" y="4"/>
                </a:moveTo>
                <a:cubicBezTo>
                  <a:pt x="84" y="16"/>
                  <a:pt x="84" y="16"/>
                  <a:pt x="84" y="16"/>
                </a:cubicBezTo>
                <a:cubicBezTo>
                  <a:pt x="68" y="16"/>
                  <a:pt x="68" y="16"/>
                  <a:pt x="68" y="16"/>
                </a:cubicBezTo>
                <a:cubicBezTo>
                  <a:pt x="68" y="4"/>
                  <a:pt x="68" y="4"/>
                  <a:pt x="68" y="4"/>
                </a:cubicBezTo>
                <a:lnTo>
                  <a:pt x="84" y="4"/>
                </a:lnTo>
                <a:close/>
                <a:moveTo>
                  <a:pt x="20" y="4"/>
                </a:moveTo>
                <a:cubicBezTo>
                  <a:pt x="20" y="16"/>
                  <a:pt x="20" y="16"/>
                  <a:pt x="20" y="16"/>
                </a:cubicBezTo>
                <a:cubicBezTo>
                  <a:pt x="4" y="16"/>
                  <a:pt x="4" y="16"/>
                  <a:pt x="4" y="16"/>
                </a:cubicBezTo>
                <a:cubicBezTo>
                  <a:pt x="4" y="4"/>
                  <a:pt x="4" y="4"/>
                  <a:pt x="4" y="4"/>
                </a:cubicBezTo>
                <a:lnTo>
                  <a:pt x="20" y="4"/>
                </a:lnTo>
                <a:close/>
                <a:moveTo>
                  <a:pt x="44" y="96"/>
                </a:moveTo>
                <a:cubicBezTo>
                  <a:pt x="22" y="96"/>
                  <a:pt x="4" y="78"/>
                  <a:pt x="4" y="56"/>
                </a:cubicBezTo>
                <a:cubicBezTo>
                  <a:pt x="4" y="20"/>
                  <a:pt x="4" y="20"/>
                  <a:pt x="4" y="20"/>
                </a:cubicBezTo>
                <a:cubicBezTo>
                  <a:pt x="20" y="20"/>
                  <a:pt x="20" y="20"/>
                  <a:pt x="20" y="20"/>
                </a:cubicBezTo>
                <a:cubicBezTo>
                  <a:pt x="20" y="56"/>
                  <a:pt x="20" y="56"/>
                  <a:pt x="20" y="56"/>
                </a:cubicBezTo>
                <a:cubicBezTo>
                  <a:pt x="20" y="69"/>
                  <a:pt x="30" y="80"/>
                  <a:pt x="44" y="80"/>
                </a:cubicBezTo>
                <a:cubicBezTo>
                  <a:pt x="57" y="80"/>
                  <a:pt x="68" y="69"/>
                  <a:pt x="68" y="56"/>
                </a:cubicBezTo>
                <a:cubicBezTo>
                  <a:pt x="68" y="20"/>
                  <a:pt x="68" y="20"/>
                  <a:pt x="68" y="20"/>
                </a:cubicBezTo>
                <a:cubicBezTo>
                  <a:pt x="84" y="20"/>
                  <a:pt x="84" y="20"/>
                  <a:pt x="84" y="20"/>
                </a:cubicBezTo>
                <a:cubicBezTo>
                  <a:pt x="84" y="56"/>
                  <a:pt x="84" y="56"/>
                  <a:pt x="84" y="56"/>
                </a:cubicBezTo>
                <a:cubicBezTo>
                  <a:pt x="84" y="78"/>
                  <a:pt x="66" y="96"/>
                  <a:pt x="44" y="96"/>
                </a:cubicBezTo>
                <a:close/>
              </a:path>
            </a:pathLst>
          </a:custGeom>
          <a:solidFill>
            <a:srgbClr val="4B4C4E"/>
          </a:solidFill>
          <a:ln>
            <a:noFill/>
          </a:ln>
        </p:spPr>
        <p:txBody>
          <a:bodyPr/>
          <a:lstStyle/>
          <a:p>
            <a:endParaRPr lang="zh-CN" altLang="en-US"/>
          </a:p>
        </p:txBody>
      </p:sp>
      <p:sp>
        <p:nvSpPr>
          <p:cNvPr id="106" name="Freeform 78"/>
          <p:cNvSpPr>
            <a:spLocks noEditPoints="1"/>
          </p:cNvSpPr>
          <p:nvPr/>
        </p:nvSpPr>
        <p:spPr bwMode="auto">
          <a:xfrm>
            <a:off x="8360276" y="5226738"/>
            <a:ext cx="437309" cy="418016"/>
          </a:xfrm>
          <a:custGeom>
            <a:avLst/>
            <a:gdLst>
              <a:gd name="T0" fmla="*/ 168789 w 117"/>
              <a:gd name="T1" fmla="*/ 22123 h 112"/>
              <a:gd name="T2" fmla="*/ 168789 w 117"/>
              <a:gd name="T3" fmla="*/ 0 h 112"/>
              <a:gd name="T4" fmla="*/ 157721 w 117"/>
              <a:gd name="T5" fmla="*/ 0 h 112"/>
              <a:gd name="T6" fmla="*/ 157721 w 117"/>
              <a:gd name="T7" fmla="*/ 22123 h 112"/>
              <a:gd name="T8" fmla="*/ 0 w 117"/>
              <a:gd name="T9" fmla="*/ 182512 h 112"/>
              <a:gd name="T10" fmla="*/ 2767 w 117"/>
              <a:gd name="T11" fmla="*/ 199104 h 112"/>
              <a:gd name="T12" fmla="*/ 13835 w 117"/>
              <a:gd name="T13" fmla="*/ 199104 h 112"/>
              <a:gd name="T14" fmla="*/ 47040 w 117"/>
              <a:gd name="T15" fmla="*/ 165920 h 112"/>
              <a:gd name="T16" fmla="*/ 80244 w 117"/>
              <a:gd name="T17" fmla="*/ 199104 h 112"/>
              <a:gd name="T18" fmla="*/ 91312 w 117"/>
              <a:gd name="T19" fmla="*/ 199104 h 112"/>
              <a:gd name="T20" fmla="*/ 124517 w 117"/>
              <a:gd name="T21" fmla="*/ 165920 h 112"/>
              <a:gd name="T22" fmla="*/ 157721 w 117"/>
              <a:gd name="T23" fmla="*/ 196339 h 112"/>
              <a:gd name="T24" fmla="*/ 157721 w 117"/>
              <a:gd name="T25" fmla="*/ 284830 h 112"/>
              <a:gd name="T26" fmla="*/ 179857 w 117"/>
              <a:gd name="T27" fmla="*/ 309718 h 112"/>
              <a:gd name="T28" fmla="*/ 204761 w 117"/>
              <a:gd name="T29" fmla="*/ 284830 h 112"/>
              <a:gd name="T30" fmla="*/ 193692 w 117"/>
              <a:gd name="T31" fmla="*/ 284830 h 112"/>
              <a:gd name="T32" fmla="*/ 179857 w 117"/>
              <a:gd name="T33" fmla="*/ 298657 h 112"/>
              <a:gd name="T34" fmla="*/ 168789 w 117"/>
              <a:gd name="T35" fmla="*/ 284830 h 112"/>
              <a:gd name="T36" fmla="*/ 168789 w 117"/>
              <a:gd name="T37" fmla="*/ 199104 h 112"/>
              <a:gd name="T38" fmla="*/ 201993 w 117"/>
              <a:gd name="T39" fmla="*/ 165920 h 112"/>
              <a:gd name="T40" fmla="*/ 235198 w 117"/>
              <a:gd name="T41" fmla="*/ 199104 h 112"/>
              <a:gd name="T42" fmla="*/ 243499 w 117"/>
              <a:gd name="T43" fmla="*/ 199104 h 112"/>
              <a:gd name="T44" fmla="*/ 279470 w 117"/>
              <a:gd name="T45" fmla="*/ 165920 h 112"/>
              <a:gd name="T46" fmla="*/ 312675 w 117"/>
              <a:gd name="T47" fmla="*/ 199104 h 112"/>
              <a:gd name="T48" fmla="*/ 320976 w 117"/>
              <a:gd name="T49" fmla="*/ 199104 h 112"/>
              <a:gd name="T50" fmla="*/ 323743 w 117"/>
              <a:gd name="T51" fmla="*/ 182512 h 112"/>
              <a:gd name="T52" fmla="*/ 168789 w 117"/>
              <a:gd name="T53" fmla="*/ 22123 h 112"/>
              <a:gd name="T54" fmla="*/ 279470 w 117"/>
              <a:gd name="T55" fmla="*/ 154859 h 112"/>
              <a:gd name="T56" fmla="*/ 240732 w 117"/>
              <a:gd name="T57" fmla="*/ 179747 h 112"/>
              <a:gd name="T58" fmla="*/ 201993 w 117"/>
              <a:gd name="T59" fmla="*/ 154859 h 112"/>
              <a:gd name="T60" fmla="*/ 163255 w 117"/>
              <a:gd name="T61" fmla="*/ 179747 h 112"/>
              <a:gd name="T62" fmla="*/ 124517 w 117"/>
              <a:gd name="T63" fmla="*/ 154859 h 112"/>
              <a:gd name="T64" fmla="*/ 85778 w 117"/>
              <a:gd name="T65" fmla="*/ 179747 h 112"/>
              <a:gd name="T66" fmla="*/ 47040 w 117"/>
              <a:gd name="T67" fmla="*/ 154859 h 112"/>
              <a:gd name="T68" fmla="*/ 11068 w 117"/>
              <a:gd name="T69" fmla="*/ 171451 h 112"/>
              <a:gd name="T70" fmla="*/ 163255 w 117"/>
              <a:gd name="T71" fmla="*/ 33184 h 112"/>
              <a:gd name="T72" fmla="*/ 312675 w 117"/>
              <a:gd name="T73" fmla="*/ 171451 h 112"/>
              <a:gd name="T74" fmla="*/ 279470 w 117"/>
              <a:gd name="T75" fmla="*/ 154859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7" h="112">
                <a:moveTo>
                  <a:pt x="61" y="8"/>
                </a:moveTo>
                <a:cubicBezTo>
                  <a:pt x="61" y="0"/>
                  <a:pt x="61" y="0"/>
                  <a:pt x="61" y="0"/>
                </a:cubicBezTo>
                <a:cubicBezTo>
                  <a:pt x="57" y="0"/>
                  <a:pt x="57" y="0"/>
                  <a:pt x="57" y="0"/>
                </a:cubicBezTo>
                <a:cubicBezTo>
                  <a:pt x="57" y="8"/>
                  <a:pt x="57" y="8"/>
                  <a:pt x="57" y="8"/>
                </a:cubicBezTo>
                <a:cubicBezTo>
                  <a:pt x="25" y="9"/>
                  <a:pt x="0" y="34"/>
                  <a:pt x="0" y="66"/>
                </a:cubicBezTo>
                <a:cubicBezTo>
                  <a:pt x="0" y="68"/>
                  <a:pt x="0" y="70"/>
                  <a:pt x="1" y="72"/>
                </a:cubicBezTo>
                <a:cubicBezTo>
                  <a:pt x="5" y="72"/>
                  <a:pt x="5" y="72"/>
                  <a:pt x="5" y="72"/>
                </a:cubicBezTo>
                <a:cubicBezTo>
                  <a:pt x="5" y="65"/>
                  <a:pt x="10" y="60"/>
                  <a:pt x="17" y="60"/>
                </a:cubicBezTo>
                <a:cubicBezTo>
                  <a:pt x="23" y="60"/>
                  <a:pt x="29" y="65"/>
                  <a:pt x="29" y="72"/>
                </a:cubicBezTo>
                <a:cubicBezTo>
                  <a:pt x="33" y="72"/>
                  <a:pt x="33" y="72"/>
                  <a:pt x="33" y="72"/>
                </a:cubicBezTo>
                <a:cubicBezTo>
                  <a:pt x="33" y="65"/>
                  <a:pt x="38" y="60"/>
                  <a:pt x="45" y="60"/>
                </a:cubicBezTo>
                <a:cubicBezTo>
                  <a:pt x="51" y="60"/>
                  <a:pt x="56" y="65"/>
                  <a:pt x="57" y="71"/>
                </a:cubicBezTo>
                <a:cubicBezTo>
                  <a:pt x="57" y="103"/>
                  <a:pt x="57" y="103"/>
                  <a:pt x="57" y="103"/>
                </a:cubicBezTo>
                <a:cubicBezTo>
                  <a:pt x="57" y="108"/>
                  <a:pt x="60" y="112"/>
                  <a:pt x="65" y="112"/>
                </a:cubicBezTo>
                <a:cubicBezTo>
                  <a:pt x="70" y="112"/>
                  <a:pt x="74" y="108"/>
                  <a:pt x="74" y="103"/>
                </a:cubicBezTo>
                <a:cubicBezTo>
                  <a:pt x="70" y="103"/>
                  <a:pt x="70" y="103"/>
                  <a:pt x="70" y="103"/>
                </a:cubicBezTo>
                <a:cubicBezTo>
                  <a:pt x="70" y="106"/>
                  <a:pt x="68" y="108"/>
                  <a:pt x="65" y="108"/>
                </a:cubicBezTo>
                <a:cubicBezTo>
                  <a:pt x="63" y="108"/>
                  <a:pt x="61" y="106"/>
                  <a:pt x="61" y="103"/>
                </a:cubicBezTo>
                <a:cubicBezTo>
                  <a:pt x="61" y="72"/>
                  <a:pt x="61" y="72"/>
                  <a:pt x="61" y="72"/>
                </a:cubicBezTo>
                <a:cubicBezTo>
                  <a:pt x="61" y="65"/>
                  <a:pt x="66" y="60"/>
                  <a:pt x="73" y="60"/>
                </a:cubicBezTo>
                <a:cubicBezTo>
                  <a:pt x="79" y="60"/>
                  <a:pt x="85" y="65"/>
                  <a:pt x="85" y="72"/>
                </a:cubicBezTo>
                <a:cubicBezTo>
                  <a:pt x="88" y="72"/>
                  <a:pt x="88" y="72"/>
                  <a:pt x="88" y="72"/>
                </a:cubicBezTo>
                <a:cubicBezTo>
                  <a:pt x="88" y="65"/>
                  <a:pt x="94" y="60"/>
                  <a:pt x="101" y="60"/>
                </a:cubicBezTo>
                <a:cubicBezTo>
                  <a:pt x="107" y="60"/>
                  <a:pt x="112" y="65"/>
                  <a:pt x="113" y="72"/>
                </a:cubicBezTo>
                <a:cubicBezTo>
                  <a:pt x="116" y="72"/>
                  <a:pt x="116" y="72"/>
                  <a:pt x="116" y="72"/>
                </a:cubicBezTo>
                <a:cubicBezTo>
                  <a:pt x="117" y="70"/>
                  <a:pt x="117" y="68"/>
                  <a:pt x="117" y="66"/>
                </a:cubicBezTo>
                <a:cubicBezTo>
                  <a:pt x="117" y="34"/>
                  <a:pt x="92" y="9"/>
                  <a:pt x="61" y="8"/>
                </a:cubicBezTo>
                <a:close/>
                <a:moveTo>
                  <a:pt x="101" y="56"/>
                </a:moveTo>
                <a:cubicBezTo>
                  <a:pt x="94" y="56"/>
                  <a:pt x="89" y="60"/>
                  <a:pt x="87" y="65"/>
                </a:cubicBezTo>
                <a:cubicBezTo>
                  <a:pt x="84" y="60"/>
                  <a:pt x="79" y="56"/>
                  <a:pt x="73" y="56"/>
                </a:cubicBezTo>
                <a:cubicBezTo>
                  <a:pt x="67" y="56"/>
                  <a:pt x="61" y="60"/>
                  <a:pt x="59" y="65"/>
                </a:cubicBezTo>
                <a:cubicBezTo>
                  <a:pt x="56" y="60"/>
                  <a:pt x="51" y="56"/>
                  <a:pt x="45" y="56"/>
                </a:cubicBezTo>
                <a:cubicBezTo>
                  <a:pt x="39" y="56"/>
                  <a:pt x="33" y="60"/>
                  <a:pt x="31" y="65"/>
                </a:cubicBezTo>
                <a:cubicBezTo>
                  <a:pt x="28" y="60"/>
                  <a:pt x="23" y="56"/>
                  <a:pt x="17" y="56"/>
                </a:cubicBezTo>
                <a:cubicBezTo>
                  <a:pt x="12" y="56"/>
                  <a:pt x="7" y="58"/>
                  <a:pt x="4" y="62"/>
                </a:cubicBezTo>
                <a:cubicBezTo>
                  <a:pt x="6" y="34"/>
                  <a:pt x="30" y="12"/>
                  <a:pt x="59" y="12"/>
                </a:cubicBezTo>
                <a:cubicBezTo>
                  <a:pt x="87" y="12"/>
                  <a:pt x="111" y="34"/>
                  <a:pt x="113" y="62"/>
                </a:cubicBezTo>
                <a:cubicBezTo>
                  <a:pt x="110" y="58"/>
                  <a:pt x="105" y="56"/>
                  <a:pt x="101" y="56"/>
                </a:cubicBezTo>
                <a:close/>
              </a:path>
            </a:pathLst>
          </a:custGeom>
          <a:solidFill>
            <a:srgbClr val="4B4C4E"/>
          </a:solidFill>
          <a:ln>
            <a:noFill/>
          </a:ln>
        </p:spPr>
        <p:txBody>
          <a:bodyPr/>
          <a:lstStyle/>
          <a:p>
            <a:endParaRPr lang="zh-CN" altLang="en-US"/>
          </a:p>
        </p:txBody>
      </p:sp>
      <p:sp>
        <p:nvSpPr>
          <p:cNvPr id="107" name="Freeform 79"/>
          <p:cNvSpPr>
            <a:spLocks noEditPoints="1"/>
          </p:cNvSpPr>
          <p:nvPr/>
        </p:nvSpPr>
        <p:spPr bwMode="auto">
          <a:xfrm>
            <a:off x="9751521" y="5256750"/>
            <a:ext cx="375142" cy="375142"/>
          </a:xfrm>
          <a:custGeom>
            <a:avLst/>
            <a:gdLst>
              <a:gd name="T0" fmla="*/ 138497 w 100"/>
              <a:gd name="T1" fmla="*/ 0 h 100"/>
              <a:gd name="T2" fmla="*/ 0 w 100"/>
              <a:gd name="T3" fmla="*/ 138497 h 100"/>
              <a:gd name="T4" fmla="*/ 138497 w 100"/>
              <a:gd name="T5" fmla="*/ 276993 h 100"/>
              <a:gd name="T6" fmla="*/ 276993 w 100"/>
              <a:gd name="T7" fmla="*/ 138497 h 100"/>
              <a:gd name="T8" fmla="*/ 138497 w 100"/>
              <a:gd name="T9" fmla="*/ 0 h 100"/>
              <a:gd name="T10" fmla="*/ 265913 w 100"/>
              <a:gd name="T11" fmla="*/ 132957 h 100"/>
              <a:gd name="T12" fmla="*/ 166196 w 100"/>
              <a:gd name="T13" fmla="*/ 132957 h 100"/>
              <a:gd name="T14" fmla="*/ 199435 w 100"/>
              <a:gd name="T15" fmla="*/ 27699 h 100"/>
              <a:gd name="T16" fmla="*/ 265913 w 100"/>
              <a:gd name="T17" fmla="*/ 132957 h 100"/>
              <a:gd name="T18" fmla="*/ 191125 w 100"/>
              <a:gd name="T19" fmla="*/ 22159 h 100"/>
              <a:gd name="T20" fmla="*/ 155116 w 100"/>
              <a:gd name="T21" fmla="*/ 132957 h 100"/>
              <a:gd name="T22" fmla="*/ 121877 w 100"/>
              <a:gd name="T23" fmla="*/ 132957 h 100"/>
              <a:gd name="T24" fmla="*/ 85868 w 100"/>
              <a:gd name="T25" fmla="*/ 22159 h 100"/>
              <a:gd name="T26" fmla="*/ 138497 w 100"/>
              <a:gd name="T27" fmla="*/ 11080 h 100"/>
              <a:gd name="T28" fmla="*/ 191125 w 100"/>
              <a:gd name="T29" fmla="*/ 22159 h 100"/>
              <a:gd name="T30" fmla="*/ 74788 w 100"/>
              <a:gd name="T31" fmla="*/ 27699 h 100"/>
              <a:gd name="T32" fmla="*/ 110797 w 100"/>
              <a:gd name="T33" fmla="*/ 132957 h 100"/>
              <a:gd name="T34" fmla="*/ 11080 w 100"/>
              <a:gd name="T35" fmla="*/ 132957 h 100"/>
              <a:gd name="T36" fmla="*/ 74788 w 100"/>
              <a:gd name="T37" fmla="*/ 27699 h 100"/>
              <a:gd name="T38" fmla="*/ 11080 w 100"/>
              <a:gd name="T39" fmla="*/ 144036 h 100"/>
              <a:gd name="T40" fmla="*/ 110797 w 100"/>
              <a:gd name="T41" fmla="*/ 144036 h 100"/>
              <a:gd name="T42" fmla="*/ 74788 w 100"/>
              <a:gd name="T43" fmla="*/ 249294 h 100"/>
              <a:gd name="T44" fmla="*/ 11080 w 100"/>
              <a:gd name="T45" fmla="*/ 144036 h 100"/>
              <a:gd name="T46" fmla="*/ 85868 w 100"/>
              <a:gd name="T47" fmla="*/ 254834 h 100"/>
              <a:gd name="T48" fmla="*/ 121877 w 100"/>
              <a:gd name="T49" fmla="*/ 144036 h 100"/>
              <a:gd name="T50" fmla="*/ 155116 w 100"/>
              <a:gd name="T51" fmla="*/ 144036 h 100"/>
              <a:gd name="T52" fmla="*/ 191125 w 100"/>
              <a:gd name="T53" fmla="*/ 254834 h 100"/>
              <a:gd name="T54" fmla="*/ 138497 w 100"/>
              <a:gd name="T55" fmla="*/ 265913 h 100"/>
              <a:gd name="T56" fmla="*/ 85868 w 100"/>
              <a:gd name="T57" fmla="*/ 254834 h 100"/>
              <a:gd name="T58" fmla="*/ 199435 w 100"/>
              <a:gd name="T59" fmla="*/ 249294 h 100"/>
              <a:gd name="T60" fmla="*/ 166196 w 100"/>
              <a:gd name="T61" fmla="*/ 144036 h 100"/>
              <a:gd name="T62" fmla="*/ 265913 w 100"/>
              <a:gd name="T63" fmla="*/ 144036 h 100"/>
              <a:gd name="T64" fmla="*/ 199435 w 100"/>
              <a:gd name="T65" fmla="*/ 249294 h 1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100">
                <a:moveTo>
                  <a:pt x="50" y="0"/>
                </a:moveTo>
                <a:cubicBezTo>
                  <a:pt x="22" y="0"/>
                  <a:pt x="0" y="22"/>
                  <a:pt x="0" y="50"/>
                </a:cubicBezTo>
                <a:cubicBezTo>
                  <a:pt x="0" y="77"/>
                  <a:pt x="22" y="100"/>
                  <a:pt x="50" y="100"/>
                </a:cubicBezTo>
                <a:cubicBezTo>
                  <a:pt x="77" y="100"/>
                  <a:pt x="100" y="77"/>
                  <a:pt x="100" y="50"/>
                </a:cubicBezTo>
                <a:cubicBezTo>
                  <a:pt x="100" y="22"/>
                  <a:pt x="77" y="0"/>
                  <a:pt x="50" y="0"/>
                </a:cubicBezTo>
                <a:close/>
                <a:moveTo>
                  <a:pt x="96" y="48"/>
                </a:moveTo>
                <a:cubicBezTo>
                  <a:pt x="60" y="48"/>
                  <a:pt x="60" y="48"/>
                  <a:pt x="60" y="48"/>
                </a:cubicBezTo>
                <a:cubicBezTo>
                  <a:pt x="60" y="34"/>
                  <a:pt x="65" y="21"/>
                  <a:pt x="72" y="10"/>
                </a:cubicBezTo>
                <a:cubicBezTo>
                  <a:pt x="86" y="17"/>
                  <a:pt x="95" y="31"/>
                  <a:pt x="96" y="48"/>
                </a:cubicBezTo>
                <a:close/>
                <a:moveTo>
                  <a:pt x="69" y="8"/>
                </a:moveTo>
                <a:cubicBezTo>
                  <a:pt x="61" y="20"/>
                  <a:pt x="56" y="33"/>
                  <a:pt x="56" y="48"/>
                </a:cubicBezTo>
                <a:cubicBezTo>
                  <a:pt x="44" y="48"/>
                  <a:pt x="44" y="48"/>
                  <a:pt x="44" y="48"/>
                </a:cubicBezTo>
                <a:cubicBezTo>
                  <a:pt x="43" y="33"/>
                  <a:pt x="39" y="20"/>
                  <a:pt x="31" y="8"/>
                </a:cubicBezTo>
                <a:cubicBezTo>
                  <a:pt x="37" y="5"/>
                  <a:pt x="43" y="4"/>
                  <a:pt x="50" y="4"/>
                </a:cubicBezTo>
                <a:cubicBezTo>
                  <a:pt x="57" y="4"/>
                  <a:pt x="63" y="5"/>
                  <a:pt x="69" y="8"/>
                </a:cubicBezTo>
                <a:close/>
                <a:moveTo>
                  <a:pt x="27" y="10"/>
                </a:moveTo>
                <a:cubicBezTo>
                  <a:pt x="35" y="21"/>
                  <a:pt x="39" y="34"/>
                  <a:pt x="40" y="48"/>
                </a:cubicBezTo>
                <a:cubicBezTo>
                  <a:pt x="4" y="48"/>
                  <a:pt x="4" y="48"/>
                  <a:pt x="4" y="48"/>
                </a:cubicBezTo>
                <a:cubicBezTo>
                  <a:pt x="5" y="31"/>
                  <a:pt x="14" y="17"/>
                  <a:pt x="27" y="10"/>
                </a:cubicBezTo>
                <a:close/>
                <a:moveTo>
                  <a:pt x="4" y="52"/>
                </a:moveTo>
                <a:cubicBezTo>
                  <a:pt x="40" y="52"/>
                  <a:pt x="40" y="52"/>
                  <a:pt x="40" y="52"/>
                </a:cubicBezTo>
                <a:cubicBezTo>
                  <a:pt x="39" y="65"/>
                  <a:pt x="35" y="78"/>
                  <a:pt x="27" y="90"/>
                </a:cubicBezTo>
                <a:cubicBezTo>
                  <a:pt x="14" y="82"/>
                  <a:pt x="5" y="68"/>
                  <a:pt x="4" y="52"/>
                </a:cubicBezTo>
                <a:close/>
                <a:moveTo>
                  <a:pt x="31" y="92"/>
                </a:moveTo>
                <a:cubicBezTo>
                  <a:pt x="39" y="80"/>
                  <a:pt x="43" y="66"/>
                  <a:pt x="44" y="52"/>
                </a:cubicBezTo>
                <a:cubicBezTo>
                  <a:pt x="56" y="52"/>
                  <a:pt x="56" y="52"/>
                  <a:pt x="56" y="52"/>
                </a:cubicBezTo>
                <a:cubicBezTo>
                  <a:pt x="56" y="66"/>
                  <a:pt x="61" y="80"/>
                  <a:pt x="69" y="92"/>
                </a:cubicBezTo>
                <a:cubicBezTo>
                  <a:pt x="63" y="94"/>
                  <a:pt x="57" y="96"/>
                  <a:pt x="50" y="96"/>
                </a:cubicBezTo>
                <a:cubicBezTo>
                  <a:pt x="43" y="96"/>
                  <a:pt x="37" y="94"/>
                  <a:pt x="31" y="92"/>
                </a:cubicBezTo>
                <a:close/>
                <a:moveTo>
                  <a:pt x="72" y="90"/>
                </a:moveTo>
                <a:cubicBezTo>
                  <a:pt x="65" y="78"/>
                  <a:pt x="60" y="65"/>
                  <a:pt x="60" y="52"/>
                </a:cubicBezTo>
                <a:cubicBezTo>
                  <a:pt x="96" y="52"/>
                  <a:pt x="96" y="52"/>
                  <a:pt x="96" y="52"/>
                </a:cubicBezTo>
                <a:cubicBezTo>
                  <a:pt x="95" y="68"/>
                  <a:pt x="86" y="82"/>
                  <a:pt x="72" y="90"/>
                </a:cubicBezTo>
                <a:close/>
              </a:path>
            </a:pathLst>
          </a:custGeom>
          <a:solidFill>
            <a:srgbClr val="4B4C4E"/>
          </a:solidFill>
          <a:ln>
            <a:noFill/>
          </a:ln>
        </p:spPr>
        <p:txBody>
          <a:bodyPr/>
          <a:lstStyle/>
          <a:p>
            <a:endParaRPr lang="zh-CN" altLang="en-US"/>
          </a:p>
        </p:txBody>
      </p:sp>
      <p:sp>
        <p:nvSpPr>
          <p:cNvPr id="108" name="Freeform 80"/>
          <p:cNvSpPr>
            <a:spLocks noEditPoints="1"/>
          </p:cNvSpPr>
          <p:nvPr/>
        </p:nvSpPr>
        <p:spPr bwMode="auto">
          <a:xfrm>
            <a:off x="11121327" y="5220306"/>
            <a:ext cx="270103" cy="44802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close/>
                <a:moveTo>
                  <a:pt x="123" y="0"/>
                </a:moveTo>
                <a:lnTo>
                  <a:pt x="0" y="161"/>
                </a:lnTo>
                <a:lnTo>
                  <a:pt x="61" y="161"/>
                </a:lnTo>
                <a:lnTo>
                  <a:pt x="47" y="284"/>
                </a:lnTo>
                <a:lnTo>
                  <a:pt x="170" y="123"/>
                </a:lnTo>
                <a:lnTo>
                  <a:pt x="109" y="123"/>
                </a:lnTo>
                <a:lnTo>
                  <a:pt x="123" y="0"/>
                </a:lnTo>
                <a:close/>
              </a:path>
            </a:pathLst>
          </a:custGeom>
          <a:solidFill>
            <a:srgbClr val="4B4C4E"/>
          </a:solidFill>
          <a:ln>
            <a:noFill/>
          </a:ln>
        </p:spPr>
        <p:txBody>
          <a:bodyPr/>
          <a:lstStyle/>
          <a:p>
            <a:endParaRPr lang="zh-CN" altLang="en-US"/>
          </a:p>
        </p:txBody>
      </p:sp>
      <p:sp>
        <p:nvSpPr>
          <p:cNvPr id="109" name="Freeform 81"/>
          <p:cNvSpPr>
            <a:spLocks noEditPoints="1"/>
          </p:cNvSpPr>
          <p:nvPr/>
        </p:nvSpPr>
        <p:spPr bwMode="auto">
          <a:xfrm>
            <a:off x="11121327" y="5220306"/>
            <a:ext cx="270103" cy="44802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moveTo>
                  <a:pt x="123" y="0"/>
                </a:moveTo>
                <a:lnTo>
                  <a:pt x="0" y="161"/>
                </a:lnTo>
                <a:lnTo>
                  <a:pt x="61" y="161"/>
                </a:lnTo>
                <a:lnTo>
                  <a:pt x="47" y="284"/>
                </a:lnTo>
                <a:lnTo>
                  <a:pt x="170" y="123"/>
                </a:lnTo>
                <a:lnTo>
                  <a:pt x="109" y="123"/>
                </a:lnTo>
                <a:lnTo>
                  <a:pt x="123" y="0"/>
                </a:lnTo>
              </a:path>
            </a:pathLst>
          </a:custGeom>
          <a:solidFill>
            <a:srgbClr val="4B4C4E"/>
          </a:solidFill>
          <a:ln>
            <a:noFill/>
          </a:ln>
        </p:spPr>
        <p:txBody>
          <a:bodyPr/>
          <a:lstStyle/>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3"/>
          <p:cNvSpPr txBox="1">
            <a:spLocks noChangeArrowheads="1"/>
          </p:cNvSpPr>
          <p:nvPr/>
        </p:nvSpPr>
        <p:spPr bwMode="auto">
          <a:xfrm>
            <a:off x="366647" y="1165843"/>
            <a:ext cx="1015663" cy="4964747"/>
          </a:xfrm>
          <a:prstGeom prst="rect">
            <a:avLst/>
          </a:prstGeom>
          <a:solidFill>
            <a:srgbClr val="29AAE1"/>
          </a:solidFill>
          <a:ln>
            <a:noFill/>
          </a:ln>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chemeClr val="bg1"/>
                </a:solidFill>
                <a:latin typeface="微软雅黑 Light" panose="020B0502040204020203" pitchFamily="34" charset="-122"/>
                <a:ea typeface="微软雅黑 Light" panose="020B0502040204020203" pitchFamily="34" charset="-122"/>
              </a:rPr>
              <a:t>赠送可编辑图标</a:t>
            </a:r>
          </a:p>
        </p:txBody>
      </p:sp>
      <p:grpSp>
        <p:nvGrpSpPr>
          <p:cNvPr id="111" name="组合 110"/>
          <p:cNvGrpSpPr/>
          <p:nvPr/>
        </p:nvGrpSpPr>
        <p:grpSpPr>
          <a:xfrm>
            <a:off x="1947408" y="1201853"/>
            <a:ext cx="636101" cy="636101"/>
            <a:chOff x="1017588" y="1054100"/>
            <a:chExt cx="690562" cy="690563"/>
          </a:xfrm>
          <a:solidFill>
            <a:srgbClr val="4B4C4E"/>
          </a:solidFill>
        </p:grpSpPr>
        <p:sp>
          <p:nvSpPr>
            <p:cNvPr id="112" name="Freeform 5"/>
            <p:cNvSpPr>
              <a:spLocks noEditPoints="1"/>
            </p:cNvSpPr>
            <p:nvPr/>
          </p:nvSpPr>
          <p:spPr bwMode="auto">
            <a:xfrm>
              <a:off x="1017588" y="1565275"/>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3" name="Freeform 6"/>
            <p:cNvSpPr>
              <a:spLocks noEditPoints="1"/>
            </p:cNvSpPr>
            <p:nvPr/>
          </p:nvSpPr>
          <p:spPr bwMode="auto">
            <a:xfrm>
              <a:off x="1017588" y="1054100"/>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4" name="Freeform 7"/>
            <p:cNvSpPr>
              <a:spLocks noEditPoints="1"/>
            </p:cNvSpPr>
            <p:nvPr/>
          </p:nvSpPr>
          <p:spPr bwMode="auto">
            <a:xfrm>
              <a:off x="1017588" y="1309688"/>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5" name="Freeform 8"/>
            <p:cNvSpPr>
              <a:spLocks noEditPoints="1"/>
            </p:cNvSpPr>
            <p:nvPr/>
          </p:nvSpPr>
          <p:spPr bwMode="auto">
            <a:xfrm>
              <a:off x="1273175" y="1565275"/>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6" name="Freeform 9"/>
            <p:cNvSpPr>
              <a:spLocks noEditPoints="1"/>
            </p:cNvSpPr>
            <p:nvPr/>
          </p:nvSpPr>
          <p:spPr bwMode="auto">
            <a:xfrm>
              <a:off x="1273175" y="1054100"/>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7" name="Freeform 10"/>
            <p:cNvSpPr>
              <a:spLocks noEditPoints="1"/>
            </p:cNvSpPr>
            <p:nvPr/>
          </p:nvSpPr>
          <p:spPr bwMode="auto">
            <a:xfrm>
              <a:off x="1273175" y="1309688"/>
              <a:ext cx="179388"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8" name="Freeform 11"/>
            <p:cNvSpPr>
              <a:spLocks noEditPoints="1"/>
            </p:cNvSpPr>
            <p:nvPr/>
          </p:nvSpPr>
          <p:spPr bwMode="auto">
            <a:xfrm>
              <a:off x="1527175" y="1565275"/>
              <a:ext cx="180975"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moveTo>
                    <a:pt x="24" y="40"/>
                  </a:moveTo>
                  <a:cubicBezTo>
                    <a:pt x="15" y="40"/>
                    <a:pt x="8" y="33"/>
                    <a:pt x="8" y="24"/>
                  </a:cubicBezTo>
                  <a:cubicBezTo>
                    <a:pt x="8" y="16"/>
                    <a:pt x="15" y="8"/>
                    <a:pt x="24" y="8"/>
                  </a:cubicBezTo>
                  <a:cubicBezTo>
                    <a:pt x="33" y="8"/>
                    <a:pt x="40" y="16"/>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9" name="Freeform 12"/>
            <p:cNvSpPr>
              <a:spLocks noEditPoints="1"/>
            </p:cNvSpPr>
            <p:nvPr/>
          </p:nvSpPr>
          <p:spPr bwMode="auto">
            <a:xfrm>
              <a:off x="1527175" y="1054100"/>
              <a:ext cx="180975" cy="179388"/>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moveTo>
                    <a:pt x="24" y="8"/>
                  </a:moveTo>
                  <a:cubicBezTo>
                    <a:pt x="33" y="8"/>
                    <a:pt x="40" y="16"/>
                    <a:pt x="40" y="24"/>
                  </a:cubicBezTo>
                  <a:cubicBezTo>
                    <a:pt x="40" y="33"/>
                    <a:pt x="33" y="40"/>
                    <a:pt x="24" y="40"/>
                  </a:cubicBezTo>
                  <a:cubicBezTo>
                    <a:pt x="15" y="40"/>
                    <a:pt x="8" y="33"/>
                    <a:pt x="8" y="24"/>
                  </a:cubicBezTo>
                  <a:cubicBezTo>
                    <a:pt x="8" y="16"/>
                    <a:pt x="15" y="8"/>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0" name="Freeform 13"/>
            <p:cNvSpPr>
              <a:spLocks noEditPoints="1"/>
            </p:cNvSpPr>
            <p:nvPr/>
          </p:nvSpPr>
          <p:spPr bwMode="auto">
            <a:xfrm>
              <a:off x="1527175" y="1309688"/>
              <a:ext cx="180975" cy="17938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21" name="组合 120"/>
          <p:cNvGrpSpPr/>
          <p:nvPr/>
        </p:nvGrpSpPr>
        <p:grpSpPr>
          <a:xfrm>
            <a:off x="3278102" y="1098030"/>
            <a:ext cx="470861" cy="830586"/>
            <a:chOff x="2462213" y="941388"/>
            <a:chExt cx="511175" cy="901700"/>
          </a:xfrm>
          <a:solidFill>
            <a:srgbClr val="4B4C4E"/>
          </a:solidFill>
        </p:grpSpPr>
        <p:sp>
          <p:nvSpPr>
            <p:cNvPr id="122" name="Freeform 14"/>
            <p:cNvSpPr>
              <a:spLocks noEditPoints="1"/>
            </p:cNvSpPr>
            <p:nvPr/>
          </p:nvSpPr>
          <p:spPr bwMode="auto">
            <a:xfrm>
              <a:off x="2552700" y="941388"/>
              <a:ext cx="330200" cy="630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3" name="Freeform 15"/>
            <p:cNvSpPr/>
            <p:nvPr/>
          </p:nvSpPr>
          <p:spPr bwMode="auto">
            <a:xfrm>
              <a:off x="2462213" y="1255713"/>
              <a:ext cx="511175" cy="587375"/>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24" name="组合 123"/>
          <p:cNvGrpSpPr/>
          <p:nvPr/>
        </p:nvGrpSpPr>
        <p:grpSpPr>
          <a:xfrm>
            <a:off x="4564926" y="1090719"/>
            <a:ext cx="387510" cy="830586"/>
            <a:chOff x="3859213" y="933450"/>
            <a:chExt cx="420688" cy="901700"/>
          </a:xfrm>
          <a:solidFill>
            <a:srgbClr val="4B4C4E"/>
          </a:solidFill>
        </p:grpSpPr>
        <p:sp>
          <p:nvSpPr>
            <p:cNvPr id="125" name="Freeform 16"/>
            <p:cNvSpPr>
              <a:spLocks noEditPoints="1"/>
            </p:cNvSpPr>
            <p:nvPr/>
          </p:nvSpPr>
          <p:spPr bwMode="auto">
            <a:xfrm>
              <a:off x="3859213" y="933450"/>
              <a:ext cx="420688" cy="901700"/>
            </a:xfrm>
            <a:custGeom>
              <a:avLst/>
              <a:gdLst>
                <a:gd name="T0" fmla="*/ 0 w 265"/>
                <a:gd name="T1" fmla="*/ 0 h 568"/>
                <a:gd name="T2" fmla="*/ 0 w 265"/>
                <a:gd name="T3" fmla="*/ 57 h 568"/>
                <a:gd name="T4" fmla="*/ 66 w 265"/>
                <a:gd name="T5" fmla="*/ 170 h 568"/>
                <a:gd name="T6" fmla="*/ 66 w 265"/>
                <a:gd name="T7" fmla="*/ 568 h 568"/>
                <a:gd name="T8" fmla="*/ 198 w 265"/>
                <a:gd name="T9" fmla="*/ 568 h 568"/>
                <a:gd name="T10" fmla="*/ 198 w 265"/>
                <a:gd name="T11" fmla="*/ 170 h 568"/>
                <a:gd name="T12" fmla="*/ 265 w 265"/>
                <a:gd name="T13" fmla="*/ 57 h 568"/>
                <a:gd name="T14" fmla="*/ 265 w 265"/>
                <a:gd name="T15" fmla="*/ 0 h 568"/>
                <a:gd name="T16" fmla="*/ 0 w 265"/>
                <a:gd name="T17" fmla="*/ 0 h 568"/>
                <a:gd name="T18" fmla="*/ 19 w 265"/>
                <a:gd name="T19" fmla="*/ 19 h 568"/>
                <a:gd name="T20" fmla="*/ 246 w 265"/>
                <a:gd name="T21" fmla="*/ 19 h 568"/>
                <a:gd name="T22" fmla="*/ 246 w 265"/>
                <a:gd name="T23" fmla="*/ 52 h 568"/>
                <a:gd name="T24" fmla="*/ 243 w 265"/>
                <a:gd name="T25" fmla="*/ 57 h 568"/>
                <a:gd name="T26" fmla="*/ 23 w 265"/>
                <a:gd name="T27" fmla="*/ 57 h 568"/>
                <a:gd name="T28" fmla="*/ 19 w 265"/>
                <a:gd name="T29" fmla="*/ 52 h 568"/>
                <a:gd name="T30" fmla="*/ 19 w 265"/>
                <a:gd name="T31" fmla="*/ 19 h 568"/>
                <a:gd name="T32" fmla="*/ 85 w 265"/>
                <a:gd name="T33" fmla="*/ 511 h 568"/>
                <a:gd name="T34" fmla="*/ 179 w 265"/>
                <a:gd name="T35" fmla="*/ 511 h 568"/>
                <a:gd name="T36" fmla="*/ 179 w 265"/>
                <a:gd name="T37" fmla="*/ 549 h 568"/>
                <a:gd name="T38" fmla="*/ 85 w 265"/>
                <a:gd name="T39" fmla="*/ 549 h 568"/>
                <a:gd name="T40" fmla="*/ 85 w 265"/>
                <a:gd name="T41" fmla="*/ 511 h 568"/>
                <a:gd name="T42" fmla="*/ 182 w 265"/>
                <a:gd name="T43" fmla="*/ 161 h 568"/>
                <a:gd name="T44" fmla="*/ 179 w 265"/>
                <a:gd name="T45" fmla="*/ 166 h 568"/>
                <a:gd name="T46" fmla="*/ 179 w 265"/>
                <a:gd name="T47" fmla="*/ 170 h 568"/>
                <a:gd name="T48" fmla="*/ 179 w 265"/>
                <a:gd name="T49" fmla="*/ 492 h 568"/>
                <a:gd name="T50" fmla="*/ 85 w 265"/>
                <a:gd name="T51" fmla="*/ 492 h 568"/>
                <a:gd name="T52" fmla="*/ 85 w 265"/>
                <a:gd name="T53" fmla="*/ 170 h 568"/>
                <a:gd name="T54" fmla="*/ 85 w 265"/>
                <a:gd name="T55" fmla="*/ 166 h 568"/>
                <a:gd name="T56" fmla="*/ 83 w 265"/>
                <a:gd name="T57" fmla="*/ 161 h 568"/>
                <a:gd name="T58" fmla="*/ 33 w 265"/>
                <a:gd name="T59" fmla="*/ 76 h 568"/>
                <a:gd name="T60" fmla="*/ 232 w 265"/>
                <a:gd name="T61" fmla="*/ 76 h 568"/>
                <a:gd name="T62" fmla="*/ 182 w 265"/>
                <a:gd name="T63" fmla="*/ 161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5" h="568">
                  <a:moveTo>
                    <a:pt x="0" y="0"/>
                  </a:moveTo>
                  <a:lnTo>
                    <a:pt x="0" y="57"/>
                  </a:lnTo>
                  <a:lnTo>
                    <a:pt x="66" y="170"/>
                  </a:lnTo>
                  <a:lnTo>
                    <a:pt x="66" y="568"/>
                  </a:lnTo>
                  <a:lnTo>
                    <a:pt x="198" y="568"/>
                  </a:lnTo>
                  <a:lnTo>
                    <a:pt x="198" y="170"/>
                  </a:lnTo>
                  <a:lnTo>
                    <a:pt x="265" y="57"/>
                  </a:lnTo>
                  <a:lnTo>
                    <a:pt x="265" y="0"/>
                  </a:lnTo>
                  <a:lnTo>
                    <a:pt x="0" y="0"/>
                  </a:lnTo>
                  <a:close/>
                  <a:moveTo>
                    <a:pt x="19" y="19"/>
                  </a:moveTo>
                  <a:lnTo>
                    <a:pt x="246" y="19"/>
                  </a:lnTo>
                  <a:lnTo>
                    <a:pt x="246" y="52"/>
                  </a:lnTo>
                  <a:lnTo>
                    <a:pt x="243" y="57"/>
                  </a:lnTo>
                  <a:lnTo>
                    <a:pt x="23" y="57"/>
                  </a:lnTo>
                  <a:lnTo>
                    <a:pt x="19" y="52"/>
                  </a:lnTo>
                  <a:lnTo>
                    <a:pt x="19" y="19"/>
                  </a:lnTo>
                  <a:close/>
                  <a:moveTo>
                    <a:pt x="85" y="511"/>
                  </a:moveTo>
                  <a:lnTo>
                    <a:pt x="179" y="511"/>
                  </a:lnTo>
                  <a:lnTo>
                    <a:pt x="179" y="549"/>
                  </a:lnTo>
                  <a:lnTo>
                    <a:pt x="85" y="549"/>
                  </a:lnTo>
                  <a:lnTo>
                    <a:pt x="85" y="511"/>
                  </a:lnTo>
                  <a:close/>
                  <a:moveTo>
                    <a:pt x="182" y="161"/>
                  </a:moveTo>
                  <a:lnTo>
                    <a:pt x="179" y="166"/>
                  </a:lnTo>
                  <a:lnTo>
                    <a:pt x="179" y="170"/>
                  </a:lnTo>
                  <a:lnTo>
                    <a:pt x="179" y="492"/>
                  </a:lnTo>
                  <a:lnTo>
                    <a:pt x="85" y="492"/>
                  </a:lnTo>
                  <a:lnTo>
                    <a:pt x="85" y="170"/>
                  </a:lnTo>
                  <a:lnTo>
                    <a:pt x="85" y="166"/>
                  </a:lnTo>
                  <a:lnTo>
                    <a:pt x="83" y="161"/>
                  </a:lnTo>
                  <a:lnTo>
                    <a:pt x="33" y="76"/>
                  </a:lnTo>
                  <a:lnTo>
                    <a:pt x="232" y="76"/>
                  </a:lnTo>
                  <a:lnTo>
                    <a:pt x="182"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6" name="Freeform 17"/>
            <p:cNvSpPr>
              <a:spLocks noEditPoints="1"/>
            </p:cNvSpPr>
            <p:nvPr/>
          </p:nvSpPr>
          <p:spPr bwMode="auto">
            <a:xfrm>
              <a:off x="4024313" y="1354138"/>
              <a:ext cx="90488" cy="150813"/>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27" name="Freeform 18"/>
          <p:cNvSpPr>
            <a:spLocks noEditPoints="1"/>
          </p:cNvSpPr>
          <p:nvPr/>
        </p:nvSpPr>
        <p:spPr bwMode="auto">
          <a:xfrm>
            <a:off x="5671224" y="1184035"/>
            <a:ext cx="690336" cy="621303"/>
          </a:xfrm>
          <a:custGeom>
            <a:avLst/>
            <a:gdLst>
              <a:gd name="T0" fmla="*/ 357479 w 200"/>
              <a:gd name="T1" fmla="*/ 19754 h 179"/>
              <a:gd name="T2" fmla="*/ 473352 w 200"/>
              <a:gd name="T3" fmla="*/ 135809 h 179"/>
              <a:gd name="T4" fmla="*/ 438837 w 200"/>
              <a:gd name="T5" fmla="*/ 222232 h 179"/>
              <a:gd name="T6" fmla="*/ 246538 w 200"/>
              <a:gd name="T7" fmla="*/ 414833 h 179"/>
              <a:gd name="T8" fmla="*/ 54238 w 200"/>
              <a:gd name="T9" fmla="*/ 219763 h 179"/>
              <a:gd name="T10" fmla="*/ 19723 w 200"/>
              <a:gd name="T11" fmla="*/ 135809 h 179"/>
              <a:gd name="T12" fmla="*/ 138061 w 200"/>
              <a:gd name="T13" fmla="*/ 19754 h 179"/>
              <a:gd name="T14" fmla="*/ 246538 w 200"/>
              <a:gd name="T15" fmla="*/ 91362 h 179"/>
              <a:gd name="T16" fmla="*/ 357479 w 200"/>
              <a:gd name="T17" fmla="*/ 19754 h 179"/>
              <a:gd name="T18" fmla="*/ 357479 w 200"/>
              <a:gd name="T19" fmla="*/ 0 h 179"/>
              <a:gd name="T20" fmla="*/ 246538 w 200"/>
              <a:gd name="T21" fmla="*/ 51854 h 179"/>
              <a:gd name="T22" fmla="*/ 138061 w 200"/>
              <a:gd name="T23" fmla="*/ 0 h 179"/>
              <a:gd name="T24" fmla="*/ 0 w 200"/>
              <a:gd name="T25" fmla="*/ 135809 h 179"/>
              <a:gd name="T26" fmla="*/ 39446 w 200"/>
              <a:gd name="T27" fmla="*/ 232109 h 179"/>
              <a:gd name="T28" fmla="*/ 234211 w 200"/>
              <a:gd name="T29" fmla="*/ 427180 h 179"/>
              <a:gd name="T30" fmla="*/ 246538 w 200"/>
              <a:gd name="T31" fmla="*/ 441995 h 179"/>
              <a:gd name="T32" fmla="*/ 261330 w 200"/>
              <a:gd name="T33" fmla="*/ 427180 h 179"/>
              <a:gd name="T34" fmla="*/ 451164 w 200"/>
              <a:gd name="T35" fmla="*/ 237048 h 179"/>
              <a:gd name="T36" fmla="*/ 493075 w 200"/>
              <a:gd name="T37" fmla="*/ 135809 h 179"/>
              <a:gd name="T38" fmla="*/ 357479 w 200"/>
              <a:gd name="T39" fmla="*/ 0 h 1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path>
            </a:pathLst>
          </a:custGeom>
          <a:solidFill>
            <a:srgbClr val="4B4C4E"/>
          </a:solidFill>
          <a:ln>
            <a:noFill/>
          </a:ln>
        </p:spPr>
        <p:txBody>
          <a:bodyPr/>
          <a:lstStyle/>
          <a:p>
            <a:endParaRPr lang="zh-CN" altLang="en-US"/>
          </a:p>
        </p:txBody>
      </p:sp>
      <p:sp>
        <p:nvSpPr>
          <p:cNvPr id="128" name="Freeform 19"/>
          <p:cNvSpPr>
            <a:spLocks noEditPoints="1"/>
          </p:cNvSpPr>
          <p:nvPr/>
        </p:nvSpPr>
        <p:spPr bwMode="auto">
          <a:xfrm>
            <a:off x="6847022" y="1306515"/>
            <a:ext cx="830629" cy="371890"/>
          </a:xfrm>
          <a:custGeom>
            <a:avLst/>
            <a:gdLst>
              <a:gd name="T0" fmla="*/ 458883 w 240"/>
              <a:gd name="T1" fmla="*/ 0 h 108"/>
              <a:gd name="T2" fmla="*/ 325659 w 240"/>
              <a:gd name="T3" fmla="*/ 132912 h 108"/>
              <a:gd name="T4" fmla="*/ 389804 w 240"/>
              <a:gd name="T5" fmla="*/ 246132 h 108"/>
              <a:gd name="T6" fmla="*/ 204770 w 240"/>
              <a:gd name="T7" fmla="*/ 246132 h 108"/>
              <a:gd name="T8" fmla="*/ 266448 w 240"/>
              <a:gd name="T9" fmla="*/ 132912 h 108"/>
              <a:gd name="T10" fmla="*/ 133224 w 240"/>
              <a:gd name="T11" fmla="*/ 0 h 108"/>
              <a:gd name="T12" fmla="*/ 0 w 240"/>
              <a:gd name="T13" fmla="*/ 132912 h 108"/>
              <a:gd name="T14" fmla="*/ 133224 w 240"/>
              <a:gd name="T15" fmla="*/ 265823 h 108"/>
              <a:gd name="T16" fmla="*/ 458883 w 240"/>
              <a:gd name="T17" fmla="*/ 265823 h 108"/>
              <a:gd name="T18" fmla="*/ 592107 w 240"/>
              <a:gd name="T19" fmla="*/ 132912 h 108"/>
              <a:gd name="T20" fmla="*/ 458883 w 240"/>
              <a:gd name="T21" fmla="*/ 0 h 108"/>
              <a:gd name="T22" fmla="*/ 19737 w 240"/>
              <a:gd name="T23" fmla="*/ 132912 h 108"/>
              <a:gd name="T24" fmla="*/ 133224 w 240"/>
              <a:gd name="T25" fmla="*/ 19691 h 108"/>
              <a:gd name="T26" fmla="*/ 246711 w 240"/>
              <a:gd name="T27" fmla="*/ 132912 h 108"/>
              <a:gd name="T28" fmla="*/ 133224 w 240"/>
              <a:gd name="T29" fmla="*/ 246132 h 108"/>
              <a:gd name="T30" fmla="*/ 19737 w 240"/>
              <a:gd name="T31" fmla="*/ 132912 h 108"/>
              <a:gd name="T32" fmla="*/ 458883 w 240"/>
              <a:gd name="T33" fmla="*/ 246132 h 108"/>
              <a:gd name="T34" fmla="*/ 345396 w 240"/>
              <a:gd name="T35" fmla="*/ 132912 h 108"/>
              <a:gd name="T36" fmla="*/ 458883 w 240"/>
              <a:gd name="T37" fmla="*/ 19691 h 108"/>
              <a:gd name="T38" fmla="*/ 572370 w 240"/>
              <a:gd name="T39" fmla="*/ 132912 h 108"/>
              <a:gd name="T40" fmla="*/ 458883 w 240"/>
              <a:gd name="T41" fmla="*/ 246132 h 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moveTo>
                  <a:pt x="8" y="54"/>
                </a:moveTo>
                <a:cubicBezTo>
                  <a:pt x="8" y="29"/>
                  <a:pt x="29" y="8"/>
                  <a:pt x="54" y="8"/>
                </a:cubicBezTo>
                <a:cubicBezTo>
                  <a:pt x="80" y="8"/>
                  <a:pt x="100" y="29"/>
                  <a:pt x="100" y="54"/>
                </a:cubicBezTo>
                <a:cubicBezTo>
                  <a:pt x="100" y="80"/>
                  <a:pt x="80" y="100"/>
                  <a:pt x="54" y="100"/>
                </a:cubicBezTo>
                <a:cubicBezTo>
                  <a:pt x="29" y="100"/>
                  <a:pt x="8" y="80"/>
                  <a:pt x="8" y="54"/>
                </a:cubicBezTo>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path>
            </a:pathLst>
          </a:custGeom>
          <a:solidFill>
            <a:srgbClr val="4B4C4E"/>
          </a:solidFill>
          <a:ln>
            <a:noFill/>
          </a:ln>
        </p:spPr>
        <p:txBody>
          <a:bodyPr/>
          <a:lstStyle/>
          <a:p>
            <a:endParaRPr lang="zh-CN" altLang="en-US"/>
          </a:p>
        </p:txBody>
      </p:sp>
      <p:sp>
        <p:nvSpPr>
          <p:cNvPr id="129" name="Freeform 20"/>
          <p:cNvSpPr>
            <a:spLocks noEditPoints="1"/>
          </p:cNvSpPr>
          <p:nvPr/>
        </p:nvSpPr>
        <p:spPr bwMode="auto">
          <a:xfrm>
            <a:off x="8312315" y="1215212"/>
            <a:ext cx="496596" cy="581219"/>
          </a:xfrm>
          <a:custGeom>
            <a:avLst/>
            <a:gdLst>
              <a:gd name="T0" fmla="*/ 19806 w 340"/>
              <a:gd name="T1" fmla="*/ 34401 h 398"/>
              <a:gd name="T2" fmla="*/ 317945 w 340"/>
              <a:gd name="T3" fmla="*/ 207446 h 398"/>
              <a:gd name="T4" fmla="*/ 19806 w 340"/>
              <a:gd name="T5" fmla="*/ 380491 h 398"/>
              <a:gd name="T6" fmla="*/ 19806 w 340"/>
              <a:gd name="T7" fmla="*/ 34401 h 398"/>
              <a:gd name="T8" fmla="*/ 0 w 340"/>
              <a:gd name="T9" fmla="*/ 0 h 398"/>
              <a:gd name="T10" fmla="*/ 0 w 340"/>
              <a:gd name="T11" fmla="*/ 414892 h 398"/>
              <a:gd name="T12" fmla="*/ 354430 w 340"/>
              <a:gd name="T13" fmla="*/ 207446 h 398"/>
              <a:gd name="T14" fmla="*/ 0 w 340"/>
              <a:gd name="T15" fmla="*/ 0 h 3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0" h="398">
                <a:moveTo>
                  <a:pt x="19" y="33"/>
                </a:moveTo>
                <a:lnTo>
                  <a:pt x="305" y="199"/>
                </a:lnTo>
                <a:lnTo>
                  <a:pt x="19" y="365"/>
                </a:lnTo>
                <a:lnTo>
                  <a:pt x="19" y="33"/>
                </a:lnTo>
                <a:close/>
                <a:moveTo>
                  <a:pt x="0" y="0"/>
                </a:moveTo>
                <a:lnTo>
                  <a:pt x="0" y="398"/>
                </a:lnTo>
                <a:lnTo>
                  <a:pt x="340" y="199"/>
                </a:lnTo>
                <a:lnTo>
                  <a:pt x="0" y="0"/>
                </a:lnTo>
                <a:close/>
              </a:path>
            </a:pathLst>
          </a:custGeom>
          <a:solidFill>
            <a:srgbClr val="4B4C4E"/>
          </a:solidFill>
          <a:ln>
            <a:noFill/>
          </a:ln>
        </p:spPr>
        <p:txBody>
          <a:bodyPr/>
          <a:lstStyle/>
          <a:p>
            <a:endParaRPr lang="zh-CN" altLang="en-US"/>
          </a:p>
        </p:txBody>
      </p:sp>
      <p:grpSp>
        <p:nvGrpSpPr>
          <p:cNvPr id="130" name="组合 129"/>
          <p:cNvGrpSpPr/>
          <p:nvPr/>
        </p:nvGrpSpPr>
        <p:grpSpPr>
          <a:xfrm>
            <a:off x="9326178" y="1270582"/>
            <a:ext cx="773556" cy="443077"/>
            <a:chOff x="9028113" y="1128713"/>
            <a:chExt cx="839787" cy="481013"/>
          </a:xfrm>
          <a:solidFill>
            <a:srgbClr val="4B4C4E"/>
          </a:solidFill>
        </p:grpSpPr>
        <p:sp>
          <p:nvSpPr>
            <p:cNvPr id="131" name="Freeform 21"/>
            <p:cNvSpPr>
              <a:spLocks noEditPoints="1"/>
            </p:cNvSpPr>
            <p:nvPr/>
          </p:nvSpPr>
          <p:spPr bwMode="auto">
            <a:xfrm>
              <a:off x="9448800" y="1128713"/>
              <a:ext cx="419100" cy="481013"/>
            </a:xfrm>
            <a:custGeom>
              <a:avLst/>
              <a:gdLst>
                <a:gd name="T0" fmla="*/ 0 w 264"/>
                <a:gd name="T1" fmla="*/ 151 h 303"/>
                <a:gd name="T2" fmla="*/ 264 w 264"/>
                <a:gd name="T3" fmla="*/ 303 h 303"/>
                <a:gd name="T4" fmla="*/ 264 w 264"/>
                <a:gd name="T5" fmla="*/ 0 h 303"/>
                <a:gd name="T6" fmla="*/ 0 w 264"/>
                <a:gd name="T7" fmla="*/ 151 h 303"/>
                <a:gd name="T8" fmla="*/ 245 w 264"/>
                <a:gd name="T9" fmla="*/ 270 h 303"/>
                <a:gd name="T10" fmla="*/ 37 w 264"/>
                <a:gd name="T11" fmla="*/ 151 h 303"/>
                <a:gd name="T12" fmla="*/ 245 w 264"/>
                <a:gd name="T13" fmla="*/ 33 h 303"/>
                <a:gd name="T14" fmla="*/ 245 w 264"/>
                <a:gd name="T15" fmla="*/ 270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303">
                  <a:moveTo>
                    <a:pt x="0" y="151"/>
                  </a:moveTo>
                  <a:lnTo>
                    <a:pt x="264" y="303"/>
                  </a:lnTo>
                  <a:lnTo>
                    <a:pt x="264" y="0"/>
                  </a:lnTo>
                  <a:lnTo>
                    <a:pt x="0" y="151"/>
                  </a:lnTo>
                  <a:close/>
                  <a:moveTo>
                    <a:pt x="245" y="270"/>
                  </a:moveTo>
                  <a:lnTo>
                    <a:pt x="37" y="151"/>
                  </a:lnTo>
                  <a:lnTo>
                    <a:pt x="245" y="33"/>
                  </a:lnTo>
                  <a:lnTo>
                    <a:pt x="245"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2" name="Freeform 22"/>
            <p:cNvSpPr>
              <a:spLocks noEditPoints="1"/>
            </p:cNvSpPr>
            <p:nvPr/>
          </p:nvSpPr>
          <p:spPr bwMode="auto">
            <a:xfrm>
              <a:off x="9028113" y="1128713"/>
              <a:ext cx="420688" cy="481013"/>
            </a:xfrm>
            <a:custGeom>
              <a:avLst/>
              <a:gdLst>
                <a:gd name="T0" fmla="*/ 0 w 265"/>
                <a:gd name="T1" fmla="*/ 151 h 303"/>
                <a:gd name="T2" fmla="*/ 265 w 265"/>
                <a:gd name="T3" fmla="*/ 303 h 303"/>
                <a:gd name="T4" fmla="*/ 265 w 265"/>
                <a:gd name="T5" fmla="*/ 151 h 303"/>
                <a:gd name="T6" fmla="*/ 265 w 265"/>
                <a:gd name="T7" fmla="*/ 0 h 303"/>
                <a:gd name="T8" fmla="*/ 0 w 265"/>
                <a:gd name="T9" fmla="*/ 151 h 303"/>
                <a:gd name="T10" fmla="*/ 246 w 265"/>
                <a:gd name="T11" fmla="*/ 270 h 303"/>
                <a:gd name="T12" fmla="*/ 38 w 265"/>
                <a:gd name="T13" fmla="*/ 151 h 303"/>
                <a:gd name="T14" fmla="*/ 246 w 265"/>
                <a:gd name="T15" fmla="*/ 33 h 303"/>
                <a:gd name="T16" fmla="*/ 246 w 265"/>
                <a:gd name="T17" fmla="*/ 27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 h="303">
                  <a:moveTo>
                    <a:pt x="0" y="151"/>
                  </a:moveTo>
                  <a:lnTo>
                    <a:pt x="265" y="303"/>
                  </a:lnTo>
                  <a:lnTo>
                    <a:pt x="265" y="151"/>
                  </a:lnTo>
                  <a:lnTo>
                    <a:pt x="265" y="0"/>
                  </a:lnTo>
                  <a:lnTo>
                    <a:pt x="0" y="151"/>
                  </a:lnTo>
                  <a:close/>
                  <a:moveTo>
                    <a:pt x="246" y="270"/>
                  </a:moveTo>
                  <a:lnTo>
                    <a:pt x="38" y="151"/>
                  </a:lnTo>
                  <a:lnTo>
                    <a:pt x="246" y="33"/>
                  </a:lnTo>
                  <a:lnTo>
                    <a:pt x="246"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33" name="组合 132"/>
          <p:cNvGrpSpPr/>
          <p:nvPr/>
        </p:nvGrpSpPr>
        <p:grpSpPr>
          <a:xfrm>
            <a:off x="10615927" y="1298366"/>
            <a:ext cx="773556" cy="443077"/>
            <a:chOff x="10428288" y="1158875"/>
            <a:chExt cx="839787" cy="481013"/>
          </a:xfrm>
          <a:solidFill>
            <a:srgbClr val="4B4C4E"/>
          </a:solidFill>
        </p:grpSpPr>
        <p:sp>
          <p:nvSpPr>
            <p:cNvPr id="134" name="Freeform 23"/>
            <p:cNvSpPr>
              <a:spLocks noEditPoints="1"/>
            </p:cNvSpPr>
            <p:nvPr/>
          </p:nvSpPr>
          <p:spPr bwMode="auto">
            <a:xfrm>
              <a:off x="10428288" y="1158875"/>
              <a:ext cx="420688" cy="481013"/>
            </a:xfrm>
            <a:custGeom>
              <a:avLst/>
              <a:gdLst>
                <a:gd name="T0" fmla="*/ 0 w 265"/>
                <a:gd name="T1" fmla="*/ 0 h 303"/>
                <a:gd name="T2" fmla="*/ 0 w 265"/>
                <a:gd name="T3" fmla="*/ 303 h 303"/>
                <a:gd name="T4" fmla="*/ 265 w 265"/>
                <a:gd name="T5" fmla="*/ 151 h 303"/>
                <a:gd name="T6" fmla="*/ 0 w 265"/>
                <a:gd name="T7" fmla="*/ 0 h 303"/>
                <a:gd name="T8" fmla="*/ 19 w 265"/>
                <a:gd name="T9" fmla="*/ 33 h 303"/>
                <a:gd name="T10" fmla="*/ 227 w 265"/>
                <a:gd name="T11" fmla="*/ 151 h 303"/>
                <a:gd name="T12" fmla="*/ 19 w 265"/>
                <a:gd name="T13" fmla="*/ 270 h 303"/>
                <a:gd name="T14" fmla="*/ 19 w 265"/>
                <a:gd name="T15" fmla="*/ 3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303">
                  <a:moveTo>
                    <a:pt x="0" y="0"/>
                  </a:moveTo>
                  <a:lnTo>
                    <a:pt x="0" y="303"/>
                  </a:lnTo>
                  <a:lnTo>
                    <a:pt x="265" y="151"/>
                  </a:lnTo>
                  <a:lnTo>
                    <a:pt x="0" y="0"/>
                  </a:lnTo>
                  <a:close/>
                  <a:moveTo>
                    <a:pt x="19" y="33"/>
                  </a:moveTo>
                  <a:lnTo>
                    <a:pt x="227" y="151"/>
                  </a:lnTo>
                  <a:lnTo>
                    <a:pt x="19" y="270"/>
                  </a:lnTo>
                  <a:lnTo>
                    <a:pt x="1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5" name="Freeform 24"/>
            <p:cNvSpPr>
              <a:spLocks noEditPoints="1"/>
            </p:cNvSpPr>
            <p:nvPr/>
          </p:nvSpPr>
          <p:spPr bwMode="auto">
            <a:xfrm>
              <a:off x="10848975" y="1158875"/>
              <a:ext cx="419100" cy="481013"/>
            </a:xfrm>
            <a:custGeom>
              <a:avLst/>
              <a:gdLst>
                <a:gd name="T0" fmla="*/ 0 w 264"/>
                <a:gd name="T1" fmla="*/ 0 h 303"/>
                <a:gd name="T2" fmla="*/ 0 w 264"/>
                <a:gd name="T3" fmla="*/ 151 h 303"/>
                <a:gd name="T4" fmla="*/ 0 w 264"/>
                <a:gd name="T5" fmla="*/ 303 h 303"/>
                <a:gd name="T6" fmla="*/ 264 w 264"/>
                <a:gd name="T7" fmla="*/ 151 h 303"/>
                <a:gd name="T8" fmla="*/ 0 w 264"/>
                <a:gd name="T9" fmla="*/ 0 h 303"/>
                <a:gd name="T10" fmla="*/ 18 w 264"/>
                <a:gd name="T11" fmla="*/ 33 h 303"/>
                <a:gd name="T12" fmla="*/ 227 w 264"/>
                <a:gd name="T13" fmla="*/ 151 h 303"/>
                <a:gd name="T14" fmla="*/ 18 w 264"/>
                <a:gd name="T15" fmla="*/ 270 h 303"/>
                <a:gd name="T16" fmla="*/ 18 w 264"/>
                <a:gd name="T17"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303">
                  <a:moveTo>
                    <a:pt x="0" y="0"/>
                  </a:moveTo>
                  <a:lnTo>
                    <a:pt x="0" y="151"/>
                  </a:lnTo>
                  <a:lnTo>
                    <a:pt x="0" y="303"/>
                  </a:lnTo>
                  <a:lnTo>
                    <a:pt x="264" y="151"/>
                  </a:lnTo>
                  <a:lnTo>
                    <a:pt x="0" y="0"/>
                  </a:lnTo>
                  <a:close/>
                  <a:moveTo>
                    <a:pt x="18" y="33"/>
                  </a:moveTo>
                  <a:lnTo>
                    <a:pt x="227" y="151"/>
                  </a:lnTo>
                  <a:lnTo>
                    <a:pt x="18" y="270"/>
                  </a:lnTo>
                  <a:lnTo>
                    <a:pt x="1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6" name="Freeform 25"/>
          <p:cNvSpPr>
            <a:spLocks noEditPoints="1"/>
          </p:cNvSpPr>
          <p:nvPr/>
        </p:nvSpPr>
        <p:spPr bwMode="auto">
          <a:xfrm>
            <a:off x="8145298" y="2591430"/>
            <a:ext cx="830631" cy="347395"/>
          </a:xfrm>
          <a:custGeom>
            <a:avLst/>
            <a:gdLst>
              <a:gd name="T0" fmla="*/ 577304 w 240"/>
              <a:gd name="T1" fmla="*/ 108706 h 100"/>
              <a:gd name="T2" fmla="*/ 572370 w 240"/>
              <a:gd name="T3" fmla="*/ 108706 h 100"/>
              <a:gd name="T4" fmla="*/ 449014 w 240"/>
              <a:gd name="T5" fmla="*/ 0 h 100"/>
              <a:gd name="T6" fmla="*/ 330593 w 240"/>
              <a:gd name="T7" fmla="*/ 96353 h 100"/>
              <a:gd name="T8" fmla="*/ 300988 w 240"/>
              <a:gd name="T9" fmla="*/ 81529 h 100"/>
              <a:gd name="T10" fmla="*/ 293586 w 240"/>
              <a:gd name="T11" fmla="*/ 81529 h 100"/>
              <a:gd name="T12" fmla="*/ 263981 w 240"/>
              <a:gd name="T13" fmla="*/ 96353 h 100"/>
              <a:gd name="T14" fmla="*/ 143093 w 240"/>
              <a:gd name="T15" fmla="*/ 0 h 100"/>
              <a:gd name="T16" fmla="*/ 22204 w 240"/>
              <a:gd name="T17" fmla="*/ 108706 h 100"/>
              <a:gd name="T18" fmla="*/ 14803 w 240"/>
              <a:gd name="T19" fmla="*/ 108706 h 100"/>
              <a:gd name="T20" fmla="*/ 0 w 240"/>
              <a:gd name="T21" fmla="*/ 123530 h 100"/>
              <a:gd name="T22" fmla="*/ 14803 w 240"/>
              <a:gd name="T23" fmla="*/ 138353 h 100"/>
              <a:gd name="T24" fmla="*/ 22204 w 240"/>
              <a:gd name="T25" fmla="*/ 138353 h 100"/>
              <a:gd name="T26" fmla="*/ 143093 w 240"/>
              <a:gd name="T27" fmla="*/ 247059 h 100"/>
              <a:gd name="T28" fmla="*/ 266448 w 240"/>
              <a:gd name="T29" fmla="*/ 123530 h 100"/>
              <a:gd name="T30" fmla="*/ 266448 w 240"/>
              <a:gd name="T31" fmla="*/ 116118 h 100"/>
              <a:gd name="T32" fmla="*/ 296054 w 240"/>
              <a:gd name="T33" fmla="*/ 101294 h 100"/>
              <a:gd name="T34" fmla="*/ 328126 w 240"/>
              <a:gd name="T35" fmla="*/ 116118 h 100"/>
              <a:gd name="T36" fmla="*/ 325659 w 240"/>
              <a:gd name="T37" fmla="*/ 123530 h 100"/>
              <a:gd name="T38" fmla="*/ 449014 w 240"/>
              <a:gd name="T39" fmla="*/ 247059 h 100"/>
              <a:gd name="T40" fmla="*/ 572370 w 240"/>
              <a:gd name="T41" fmla="*/ 138353 h 100"/>
              <a:gd name="T42" fmla="*/ 577304 w 240"/>
              <a:gd name="T43" fmla="*/ 138353 h 100"/>
              <a:gd name="T44" fmla="*/ 592107 w 240"/>
              <a:gd name="T45" fmla="*/ 123530 h 100"/>
              <a:gd name="T46" fmla="*/ 577304 w 240"/>
              <a:gd name="T47" fmla="*/ 108706 h 100"/>
              <a:gd name="T48" fmla="*/ 143093 w 240"/>
              <a:gd name="T49" fmla="*/ 227294 h 100"/>
              <a:gd name="T50" fmla="*/ 39474 w 240"/>
              <a:gd name="T51" fmla="*/ 123530 h 100"/>
              <a:gd name="T52" fmla="*/ 143093 w 240"/>
              <a:gd name="T53" fmla="*/ 19765 h 100"/>
              <a:gd name="T54" fmla="*/ 246711 w 240"/>
              <a:gd name="T55" fmla="*/ 123530 h 100"/>
              <a:gd name="T56" fmla="*/ 143093 w 240"/>
              <a:gd name="T57" fmla="*/ 227294 h 100"/>
              <a:gd name="T58" fmla="*/ 449014 w 240"/>
              <a:gd name="T59" fmla="*/ 227294 h 100"/>
              <a:gd name="T60" fmla="*/ 345396 w 240"/>
              <a:gd name="T61" fmla="*/ 123530 h 100"/>
              <a:gd name="T62" fmla="*/ 449014 w 240"/>
              <a:gd name="T63" fmla="*/ 19765 h 100"/>
              <a:gd name="T64" fmla="*/ 552633 w 240"/>
              <a:gd name="T65" fmla="*/ 123530 h 100"/>
              <a:gd name="T66" fmla="*/ 449014 w 240"/>
              <a:gd name="T67" fmla="*/ 227294 h 1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moveTo>
                  <a:pt x="58" y="92"/>
                </a:moveTo>
                <a:cubicBezTo>
                  <a:pt x="35" y="92"/>
                  <a:pt x="16" y="73"/>
                  <a:pt x="16" y="50"/>
                </a:cubicBezTo>
                <a:cubicBezTo>
                  <a:pt x="16" y="27"/>
                  <a:pt x="35" y="8"/>
                  <a:pt x="58" y="8"/>
                </a:cubicBezTo>
                <a:cubicBezTo>
                  <a:pt x="82" y="8"/>
                  <a:pt x="100" y="27"/>
                  <a:pt x="100" y="50"/>
                </a:cubicBezTo>
                <a:cubicBezTo>
                  <a:pt x="100" y="73"/>
                  <a:pt x="82" y="92"/>
                  <a:pt x="58" y="92"/>
                </a:cubicBezTo>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path>
            </a:pathLst>
          </a:custGeom>
          <a:solidFill>
            <a:srgbClr val="4B4C4E"/>
          </a:solidFill>
          <a:ln>
            <a:noFill/>
          </a:ln>
        </p:spPr>
        <p:txBody>
          <a:bodyPr/>
          <a:lstStyle/>
          <a:p>
            <a:endParaRPr lang="zh-CN" altLang="en-US"/>
          </a:p>
        </p:txBody>
      </p:sp>
      <p:grpSp>
        <p:nvGrpSpPr>
          <p:cNvPr id="137" name="组合 136"/>
          <p:cNvGrpSpPr/>
          <p:nvPr/>
        </p:nvGrpSpPr>
        <p:grpSpPr>
          <a:xfrm>
            <a:off x="1919623" y="2434574"/>
            <a:ext cx="691669" cy="691669"/>
            <a:chOff x="987425" y="2392363"/>
            <a:chExt cx="750888" cy="750888"/>
          </a:xfrm>
          <a:solidFill>
            <a:srgbClr val="4B4C4E"/>
          </a:solidFill>
        </p:grpSpPr>
        <p:sp>
          <p:nvSpPr>
            <p:cNvPr id="138" name="Freeform 26"/>
            <p:cNvSpPr>
              <a:spLocks noEditPoints="1"/>
            </p:cNvSpPr>
            <p:nvPr/>
          </p:nvSpPr>
          <p:spPr bwMode="auto">
            <a:xfrm>
              <a:off x="1227138" y="2590800"/>
              <a:ext cx="225425" cy="354013"/>
            </a:xfrm>
            <a:custGeom>
              <a:avLst/>
              <a:gdLst>
                <a:gd name="T0" fmla="*/ 0 w 142"/>
                <a:gd name="T1" fmla="*/ 64 h 223"/>
                <a:gd name="T2" fmla="*/ 0 w 142"/>
                <a:gd name="T3" fmla="*/ 159 h 223"/>
                <a:gd name="T4" fmla="*/ 78 w 142"/>
                <a:gd name="T5" fmla="*/ 159 h 223"/>
                <a:gd name="T6" fmla="*/ 142 w 142"/>
                <a:gd name="T7" fmla="*/ 223 h 223"/>
                <a:gd name="T8" fmla="*/ 142 w 142"/>
                <a:gd name="T9" fmla="*/ 0 h 223"/>
                <a:gd name="T10" fmla="*/ 78 w 142"/>
                <a:gd name="T11" fmla="*/ 64 h 223"/>
                <a:gd name="T12" fmla="*/ 0 w 142"/>
                <a:gd name="T13" fmla="*/ 64 h 223"/>
                <a:gd name="T14" fmla="*/ 90 w 142"/>
                <a:gd name="T15" fmla="*/ 78 h 223"/>
                <a:gd name="T16" fmla="*/ 123 w 142"/>
                <a:gd name="T17" fmla="*/ 45 h 223"/>
                <a:gd name="T18" fmla="*/ 123 w 142"/>
                <a:gd name="T19" fmla="*/ 178 h 223"/>
                <a:gd name="T20" fmla="*/ 90 w 142"/>
                <a:gd name="T21" fmla="*/ 144 h 223"/>
                <a:gd name="T22" fmla="*/ 85 w 142"/>
                <a:gd name="T23" fmla="*/ 140 h 223"/>
                <a:gd name="T24" fmla="*/ 78 w 142"/>
                <a:gd name="T25" fmla="*/ 140 h 223"/>
                <a:gd name="T26" fmla="*/ 19 w 142"/>
                <a:gd name="T27" fmla="*/ 140 h 223"/>
                <a:gd name="T28" fmla="*/ 19 w 142"/>
                <a:gd name="T29" fmla="*/ 83 h 223"/>
                <a:gd name="T30" fmla="*/ 78 w 142"/>
                <a:gd name="T31" fmla="*/ 83 h 223"/>
                <a:gd name="T32" fmla="*/ 85 w 142"/>
                <a:gd name="T33" fmla="*/ 83 h 223"/>
                <a:gd name="T34" fmla="*/ 90 w 142"/>
                <a:gd name="T35" fmla="*/ 7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3">
                  <a:moveTo>
                    <a:pt x="0" y="64"/>
                  </a:moveTo>
                  <a:lnTo>
                    <a:pt x="0" y="159"/>
                  </a:lnTo>
                  <a:lnTo>
                    <a:pt x="78" y="159"/>
                  </a:lnTo>
                  <a:lnTo>
                    <a:pt x="142" y="223"/>
                  </a:lnTo>
                  <a:lnTo>
                    <a:pt x="142" y="0"/>
                  </a:lnTo>
                  <a:lnTo>
                    <a:pt x="78" y="64"/>
                  </a:lnTo>
                  <a:lnTo>
                    <a:pt x="0" y="64"/>
                  </a:lnTo>
                  <a:close/>
                  <a:moveTo>
                    <a:pt x="90" y="78"/>
                  </a:moveTo>
                  <a:lnTo>
                    <a:pt x="123" y="45"/>
                  </a:lnTo>
                  <a:lnTo>
                    <a:pt x="123" y="178"/>
                  </a:lnTo>
                  <a:lnTo>
                    <a:pt x="90" y="144"/>
                  </a:lnTo>
                  <a:lnTo>
                    <a:pt x="85" y="140"/>
                  </a:lnTo>
                  <a:lnTo>
                    <a:pt x="78" y="140"/>
                  </a:lnTo>
                  <a:lnTo>
                    <a:pt x="19" y="140"/>
                  </a:lnTo>
                  <a:lnTo>
                    <a:pt x="19" y="83"/>
                  </a:lnTo>
                  <a:lnTo>
                    <a:pt x="78" y="83"/>
                  </a:lnTo>
                  <a:lnTo>
                    <a:pt x="85" y="83"/>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9" name="Freeform 27"/>
            <p:cNvSpPr/>
            <p:nvPr/>
          </p:nvSpPr>
          <p:spPr bwMode="auto">
            <a:xfrm>
              <a:off x="1639888" y="2541588"/>
              <a:ext cx="98425" cy="450850"/>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0" name="Freeform 28"/>
            <p:cNvSpPr/>
            <p:nvPr/>
          </p:nvSpPr>
          <p:spPr bwMode="auto">
            <a:xfrm>
              <a:off x="1565275" y="2598738"/>
              <a:ext cx="82550" cy="338138"/>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1" name="Freeform 29"/>
            <p:cNvSpPr/>
            <p:nvPr/>
          </p:nvSpPr>
          <p:spPr bwMode="auto">
            <a:xfrm>
              <a:off x="1493838" y="2651125"/>
              <a:ext cx="63500" cy="23336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2" name="Freeform 30"/>
            <p:cNvSpPr/>
            <p:nvPr/>
          </p:nvSpPr>
          <p:spPr bwMode="auto">
            <a:xfrm>
              <a:off x="987425" y="2392363"/>
              <a:ext cx="638175" cy="750888"/>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43" name="组合 142"/>
          <p:cNvGrpSpPr/>
          <p:nvPr/>
        </p:nvGrpSpPr>
        <p:grpSpPr>
          <a:xfrm>
            <a:off x="3194749" y="2434574"/>
            <a:ext cx="691669" cy="691669"/>
            <a:chOff x="2371725" y="2392363"/>
            <a:chExt cx="750888" cy="750888"/>
          </a:xfrm>
          <a:solidFill>
            <a:srgbClr val="4B4C4E"/>
          </a:solidFill>
        </p:grpSpPr>
        <p:sp>
          <p:nvSpPr>
            <p:cNvPr id="144" name="Freeform 31"/>
            <p:cNvSpPr>
              <a:spLocks noEditPoints="1"/>
            </p:cNvSpPr>
            <p:nvPr/>
          </p:nvSpPr>
          <p:spPr bwMode="auto">
            <a:xfrm>
              <a:off x="2613025" y="2590800"/>
              <a:ext cx="225425" cy="354013"/>
            </a:xfrm>
            <a:custGeom>
              <a:avLst/>
              <a:gdLst>
                <a:gd name="T0" fmla="*/ 0 w 142"/>
                <a:gd name="T1" fmla="*/ 64 h 223"/>
                <a:gd name="T2" fmla="*/ 0 w 142"/>
                <a:gd name="T3" fmla="*/ 159 h 223"/>
                <a:gd name="T4" fmla="*/ 75 w 142"/>
                <a:gd name="T5" fmla="*/ 159 h 223"/>
                <a:gd name="T6" fmla="*/ 142 w 142"/>
                <a:gd name="T7" fmla="*/ 223 h 223"/>
                <a:gd name="T8" fmla="*/ 142 w 142"/>
                <a:gd name="T9" fmla="*/ 0 h 223"/>
                <a:gd name="T10" fmla="*/ 75 w 142"/>
                <a:gd name="T11" fmla="*/ 64 h 223"/>
                <a:gd name="T12" fmla="*/ 0 w 142"/>
                <a:gd name="T13" fmla="*/ 64 h 223"/>
                <a:gd name="T14" fmla="*/ 90 w 142"/>
                <a:gd name="T15" fmla="*/ 78 h 223"/>
                <a:gd name="T16" fmla="*/ 123 w 142"/>
                <a:gd name="T17" fmla="*/ 45 h 223"/>
                <a:gd name="T18" fmla="*/ 123 w 142"/>
                <a:gd name="T19" fmla="*/ 178 h 223"/>
                <a:gd name="T20" fmla="*/ 90 w 142"/>
                <a:gd name="T21" fmla="*/ 144 h 223"/>
                <a:gd name="T22" fmla="*/ 85 w 142"/>
                <a:gd name="T23" fmla="*/ 140 h 223"/>
                <a:gd name="T24" fmla="*/ 75 w 142"/>
                <a:gd name="T25" fmla="*/ 140 h 223"/>
                <a:gd name="T26" fmla="*/ 19 w 142"/>
                <a:gd name="T27" fmla="*/ 140 h 223"/>
                <a:gd name="T28" fmla="*/ 19 w 142"/>
                <a:gd name="T29" fmla="*/ 83 h 223"/>
                <a:gd name="T30" fmla="*/ 75 w 142"/>
                <a:gd name="T31" fmla="*/ 83 h 223"/>
                <a:gd name="T32" fmla="*/ 85 w 142"/>
                <a:gd name="T33" fmla="*/ 83 h 223"/>
                <a:gd name="T34" fmla="*/ 90 w 142"/>
                <a:gd name="T35" fmla="*/ 7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 h="223">
                  <a:moveTo>
                    <a:pt x="0" y="64"/>
                  </a:moveTo>
                  <a:lnTo>
                    <a:pt x="0" y="159"/>
                  </a:lnTo>
                  <a:lnTo>
                    <a:pt x="75" y="159"/>
                  </a:lnTo>
                  <a:lnTo>
                    <a:pt x="142" y="223"/>
                  </a:lnTo>
                  <a:lnTo>
                    <a:pt x="142" y="0"/>
                  </a:lnTo>
                  <a:lnTo>
                    <a:pt x="75" y="64"/>
                  </a:lnTo>
                  <a:lnTo>
                    <a:pt x="0" y="64"/>
                  </a:lnTo>
                  <a:close/>
                  <a:moveTo>
                    <a:pt x="90" y="78"/>
                  </a:moveTo>
                  <a:lnTo>
                    <a:pt x="123" y="45"/>
                  </a:lnTo>
                  <a:lnTo>
                    <a:pt x="123" y="178"/>
                  </a:lnTo>
                  <a:lnTo>
                    <a:pt x="90" y="144"/>
                  </a:lnTo>
                  <a:lnTo>
                    <a:pt x="85" y="140"/>
                  </a:lnTo>
                  <a:lnTo>
                    <a:pt x="75" y="140"/>
                  </a:lnTo>
                  <a:lnTo>
                    <a:pt x="19" y="140"/>
                  </a:lnTo>
                  <a:lnTo>
                    <a:pt x="19" y="83"/>
                  </a:lnTo>
                  <a:lnTo>
                    <a:pt x="75" y="83"/>
                  </a:lnTo>
                  <a:lnTo>
                    <a:pt x="85" y="83"/>
                  </a:lnTo>
                  <a:lnTo>
                    <a:pt x="9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5" name="Freeform 32"/>
            <p:cNvSpPr>
              <a:spLocks noEditPoints="1"/>
            </p:cNvSpPr>
            <p:nvPr/>
          </p:nvSpPr>
          <p:spPr bwMode="auto">
            <a:xfrm>
              <a:off x="2371725" y="2392363"/>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46" name="Freeform 33"/>
          <p:cNvSpPr>
            <a:spLocks noEditPoints="1"/>
          </p:cNvSpPr>
          <p:nvPr/>
        </p:nvSpPr>
        <p:spPr bwMode="auto">
          <a:xfrm>
            <a:off x="5684585" y="2488993"/>
            <a:ext cx="663613" cy="581219"/>
          </a:xfrm>
          <a:custGeom>
            <a:avLst/>
            <a:gdLst>
              <a:gd name="T0" fmla="*/ 473268 w 454"/>
              <a:gd name="T1" fmla="*/ 0 h 398"/>
              <a:gd name="T2" fmla="*/ 0 w 454"/>
              <a:gd name="T3" fmla="*/ 0 h 398"/>
              <a:gd name="T4" fmla="*/ 0 w 454"/>
              <a:gd name="T5" fmla="*/ 297096 h 398"/>
              <a:gd name="T6" fmla="*/ 162621 w 454"/>
              <a:gd name="T7" fmla="*/ 297096 h 398"/>
              <a:gd name="T8" fmla="*/ 59419 w 454"/>
              <a:gd name="T9" fmla="*/ 414892 h 398"/>
              <a:gd name="T10" fmla="*/ 413849 w 454"/>
              <a:gd name="T11" fmla="*/ 414892 h 398"/>
              <a:gd name="T12" fmla="*/ 312732 w 454"/>
              <a:gd name="T13" fmla="*/ 297096 h 398"/>
              <a:gd name="T14" fmla="*/ 473268 w 454"/>
              <a:gd name="T15" fmla="*/ 297096 h 398"/>
              <a:gd name="T16" fmla="*/ 473268 w 454"/>
              <a:gd name="T17" fmla="*/ 0 h 398"/>
              <a:gd name="T18" fmla="*/ 103202 w 454"/>
              <a:gd name="T19" fmla="*/ 395086 h 398"/>
              <a:gd name="T20" fmla="*/ 236634 w 454"/>
              <a:gd name="T21" fmla="*/ 237677 h 398"/>
              <a:gd name="T22" fmla="*/ 372151 w 454"/>
              <a:gd name="T23" fmla="*/ 395086 h 398"/>
              <a:gd name="T24" fmla="*/ 103202 w 454"/>
              <a:gd name="T25" fmla="*/ 395086 h 398"/>
              <a:gd name="T26" fmla="*/ 453462 w 454"/>
              <a:gd name="T27" fmla="*/ 277290 h 398"/>
              <a:gd name="T28" fmla="*/ 296053 w 454"/>
              <a:gd name="T29" fmla="*/ 277290 h 398"/>
              <a:gd name="T30" fmla="*/ 236634 w 454"/>
              <a:gd name="T31" fmla="*/ 207446 h 398"/>
              <a:gd name="T32" fmla="*/ 177215 w 454"/>
              <a:gd name="T33" fmla="*/ 277290 h 398"/>
              <a:gd name="T34" fmla="*/ 19806 w 454"/>
              <a:gd name="T35" fmla="*/ 277290 h 398"/>
              <a:gd name="T36" fmla="*/ 19806 w 454"/>
              <a:gd name="T37" fmla="*/ 19806 h 398"/>
              <a:gd name="T38" fmla="*/ 453462 w 454"/>
              <a:gd name="T39" fmla="*/ 19806 h 398"/>
              <a:gd name="T40" fmla="*/ 453462 w 454"/>
              <a:gd name="T41" fmla="*/ 277290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rgbClr val="4B4C4E"/>
          </a:solidFill>
          <a:ln>
            <a:noFill/>
          </a:ln>
        </p:spPr>
        <p:txBody>
          <a:bodyPr/>
          <a:lstStyle/>
          <a:p>
            <a:endParaRPr lang="zh-CN" altLang="en-US"/>
          </a:p>
        </p:txBody>
      </p:sp>
      <p:grpSp>
        <p:nvGrpSpPr>
          <p:cNvPr id="147" name="组合 146"/>
          <p:cNvGrpSpPr/>
          <p:nvPr/>
        </p:nvGrpSpPr>
        <p:grpSpPr>
          <a:xfrm>
            <a:off x="6888521" y="2434574"/>
            <a:ext cx="745773" cy="663884"/>
            <a:chOff x="6381750" y="2392363"/>
            <a:chExt cx="809625" cy="720725"/>
          </a:xfrm>
          <a:solidFill>
            <a:srgbClr val="4B4C4E"/>
          </a:solidFill>
        </p:grpSpPr>
        <p:sp>
          <p:nvSpPr>
            <p:cNvPr id="148" name="Freeform 34"/>
            <p:cNvSpPr>
              <a:spLocks noEditPoints="1"/>
            </p:cNvSpPr>
            <p:nvPr/>
          </p:nvSpPr>
          <p:spPr bwMode="auto">
            <a:xfrm>
              <a:off x="6381750" y="2511425"/>
              <a:ext cx="809625" cy="601663"/>
            </a:xfrm>
            <a:custGeom>
              <a:avLst/>
              <a:gdLst>
                <a:gd name="T0" fmla="*/ 0 w 510"/>
                <a:gd name="T1" fmla="*/ 379 h 379"/>
                <a:gd name="T2" fmla="*/ 510 w 510"/>
                <a:gd name="T3" fmla="*/ 379 h 379"/>
                <a:gd name="T4" fmla="*/ 510 w 510"/>
                <a:gd name="T5" fmla="*/ 0 h 379"/>
                <a:gd name="T6" fmla="*/ 0 w 510"/>
                <a:gd name="T7" fmla="*/ 0 h 379"/>
                <a:gd name="T8" fmla="*/ 0 w 510"/>
                <a:gd name="T9" fmla="*/ 379 h 379"/>
                <a:gd name="T10" fmla="*/ 492 w 510"/>
                <a:gd name="T11" fmla="*/ 360 h 379"/>
                <a:gd name="T12" fmla="*/ 19 w 510"/>
                <a:gd name="T13" fmla="*/ 360 h 379"/>
                <a:gd name="T14" fmla="*/ 19 w 510"/>
                <a:gd name="T15" fmla="*/ 19 h 379"/>
                <a:gd name="T16" fmla="*/ 492 w 510"/>
                <a:gd name="T17" fmla="*/ 19 h 379"/>
                <a:gd name="T18" fmla="*/ 492 w 510"/>
                <a:gd name="T19" fmla="*/ 36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0" h="379">
                  <a:moveTo>
                    <a:pt x="0" y="379"/>
                  </a:moveTo>
                  <a:lnTo>
                    <a:pt x="510" y="379"/>
                  </a:lnTo>
                  <a:lnTo>
                    <a:pt x="510" y="0"/>
                  </a:lnTo>
                  <a:lnTo>
                    <a:pt x="0" y="0"/>
                  </a:lnTo>
                  <a:lnTo>
                    <a:pt x="0" y="379"/>
                  </a:lnTo>
                  <a:close/>
                  <a:moveTo>
                    <a:pt x="492" y="360"/>
                  </a:moveTo>
                  <a:lnTo>
                    <a:pt x="19" y="360"/>
                  </a:lnTo>
                  <a:lnTo>
                    <a:pt x="19" y="19"/>
                  </a:lnTo>
                  <a:lnTo>
                    <a:pt x="492" y="19"/>
                  </a:lnTo>
                  <a:lnTo>
                    <a:pt x="49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9" name="Rectangle 35"/>
            <p:cNvSpPr>
              <a:spLocks noChangeArrowheads="1"/>
            </p:cNvSpPr>
            <p:nvPr/>
          </p:nvSpPr>
          <p:spPr bwMode="auto">
            <a:xfrm>
              <a:off x="6442075" y="2451100"/>
              <a:ext cx="6905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50" name="Rectangle 36"/>
            <p:cNvSpPr>
              <a:spLocks noChangeArrowheads="1"/>
            </p:cNvSpPr>
            <p:nvPr/>
          </p:nvSpPr>
          <p:spPr bwMode="auto">
            <a:xfrm>
              <a:off x="6500813" y="2392363"/>
              <a:ext cx="571500"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151" name="组合 150"/>
          <p:cNvGrpSpPr/>
          <p:nvPr/>
        </p:nvGrpSpPr>
        <p:grpSpPr>
          <a:xfrm>
            <a:off x="4474264" y="2419950"/>
            <a:ext cx="691669" cy="693130"/>
            <a:chOff x="3760788" y="2376488"/>
            <a:chExt cx="750887" cy="752475"/>
          </a:xfrm>
          <a:solidFill>
            <a:srgbClr val="4B4C4E"/>
          </a:solidFill>
        </p:grpSpPr>
        <p:sp>
          <p:nvSpPr>
            <p:cNvPr id="152" name="Rectangle 37"/>
            <p:cNvSpPr>
              <a:spLocks noChangeArrowheads="1"/>
            </p:cNvSpPr>
            <p:nvPr/>
          </p:nvSpPr>
          <p:spPr bwMode="auto">
            <a:xfrm>
              <a:off x="3760788" y="2541588"/>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53" name="Rectangle 38"/>
            <p:cNvSpPr>
              <a:spLocks noChangeArrowheads="1"/>
            </p:cNvSpPr>
            <p:nvPr/>
          </p:nvSpPr>
          <p:spPr bwMode="auto">
            <a:xfrm>
              <a:off x="3760788" y="2676525"/>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54" name="Rectangle 39"/>
            <p:cNvSpPr>
              <a:spLocks noChangeArrowheads="1"/>
            </p:cNvSpPr>
            <p:nvPr/>
          </p:nvSpPr>
          <p:spPr bwMode="auto">
            <a:xfrm>
              <a:off x="3760788" y="2813050"/>
              <a:ext cx="390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55" name="Freeform 40"/>
            <p:cNvSpPr>
              <a:spLocks noEditPoints="1"/>
            </p:cNvSpPr>
            <p:nvPr/>
          </p:nvSpPr>
          <p:spPr bwMode="auto">
            <a:xfrm>
              <a:off x="4060825" y="2376488"/>
              <a:ext cx="450850" cy="7524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32" y="152"/>
                    <a:pt x="32"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56" name="组合 155"/>
          <p:cNvGrpSpPr/>
          <p:nvPr/>
        </p:nvGrpSpPr>
        <p:grpSpPr>
          <a:xfrm>
            <a:off x="9408066" y="2516463"/>
            <a:ext cx="663884" cy="581996"/>
            <a:chOff x="9117013" y="2481263"/>
            <a:chExt cx="720725" cy="631825"/>
          </a:xfrm>
          <a:solidFill>
            <a:srgbClr val="4B4C4E"/>
          </a:solidFill>
        </p:grpSpPr>
        <p:sp>
          <p:nvSpPr>
            <p:cNvPr id="157" name="Freeform 41"/>
            <p:cNvSpPr>
              <a:spLocks noEditPoints="1"/>
            </p:cNvSpPr>
            <p:nvPr/>
          </p:nvSpPr>
          <p:spPr bwMode="auto">
            <a:xfrm>
              <a:off x="9117013" y="2481263"/>
              <a:ext cx="720725" cy="631825"/>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8" name="Oval 42"/>
            <p:cNvSpPr>
              <a:spLocks noChangeArrowheads="1"/>
            </p:cNvSpPr>
            <p:nvPr/>
          </p:nvSpPr>
          <p:spPr bwMode="auto">
            <a:xfrm>
              <a:off x="9448800" y="2706688"/>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9" name="Oval 43"/>
            <p:cNvSpPr>
              <a:spLocks noChangeArrowheads="1"/>
            </p:cNvSpPr>
            <p:nvPr/>
          </p:nvSpPr>
          <p:spPr bwMode="auto">
            <a:xfrm>
              <a:off x="9567863" y="2706688"/>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0" name="Oval 44"/>
            <p:cNvSpPr>
              <a:spLocks noChangeArrowheads="1"/>
            </p:cNvSpPr>
            <p:nvPr/>
          </p:nvSpPr>
          <p:spPr bwMode="auto">
            <a:xfrm>
              <a:off x="9328150" y="2706688"/>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61" name="Freeform 45"/>
          <p:cNvSpPr>
            <a:spLocks noEditPoints="1"/>
          </p:cNvSpPr>
          <p:nvPr/>
        </p:nvSpPr>
        <p:spPr bwMode="auto">
          <a:xfrm>
            <a:off x="10650550" y="2446682"/>
            <a:ext cx="690336" cy="694790"/>
          </a:xfrm>
          <a:custGeom>
            <a:avLst/>
            <a:gdLst>
              <a:gd name="T0" fmla="*/ 345048 w 473"/>
              <a:gd name="T1" fmla="*/ 148027 h 474"/>
              <a:gd name="T2" fmla="*/ 345048 w 473"/>
              <a:gd name="T3" fmla="*/ 0 h 474"/>
              <a:gd name="T4" fmla="*/ 0 w 473"/>
              <a:gd name="T5" fmla="*/ 0 h 474"/>
              <a:gd name="T6" fmla="*/ 0 w 473"/>
              <a:gd name="T7" fmla="*/ 266865 h 474"/>
              <a:gd name="T8" fmla="*/ 148027 w 473"/>
              <a:gd name="T9" fmla="*/ 266865 h 474"/>
              <a:gd name="T10" fmla="*/ 148027 w 473"/>
              <a:gd name="T11" fmla="*/ 414891 h 474"/>
              <a:gd name="T12" fmla="*/ 352345 w 473"/>
              <a:gd name="T13" fmla="*/ 414891 h 474"/>
              <a:gd name="T14" fmla="*/ 431571 w 473"/>
              <a:gd name="T15" fmla="*/ 494117 h 474"/>
              <a:gd name="T16" fmla="*/ 444080 w 473"/>
              <a:gd name="T17" fmla="*/ 494117 h 474"/>
              <a:gd name="T18" fmla="*/ 444080 w 473"/>
              <a:gd name="T19" fmla="*/ 414891 h 474"/>
              <a:gd name="T20" fmla="*/ 493075 w 473"/>
              <a:gd name="T21" fmla="*/ 414891 h 474"/>
              <a:gd name="T22" fmla="*/ 493075 w 473"/>
              <a:gd name="T23" fmla="*/ 148027 h 474"/>
              <a:gd name="T24" fmla="*/ 345048 w 473"/>
              <a:gd name="T25" fmla="*/ 148027 h 474"/>
              <a:gd name="T26" fmla="*/ 19806 w 473"/>
              <a:gd name="T27" fmla="*/ 247059 h 474"/>
              <a:gd name="T28" fmla="*/ 19806 w 473"/>
              <a:gd name="T29" fmla="*/ 19806 h 474"/>
              <a:gd name="T30" fmla="*/ 325242 w 473"/>
              <a:gd name="T31" fmla="*/ 19806 h 474"/>
              <a:gd name="T32" fmla="*/ 325242 w 473"/>
              <a:gd name="T33" fmla="*/ 148027 h 474"/>
              <a:gd name="T34" fmla="*/ 148027 w 473"/>
              <a:gd name="T35" fmla="*/ 148027 h 474"/>
              <a:gd name="T36" fmla="*/ 148027 w 473"/>
              <a:gd name="T37" fmla="*/ 247059 h 474"/>
              <a:gd name="T38" fmla="*/ 19806 w 473"/>
              <a:gd name="T39" fmla="*/ 247059 h 474"/>
              <a:gd name="T40" fmla="*/ 473269 w 473"/>
              <a:gd name="T41" fmla="*/ 395085 h 474"/>
              <a:gd name="T42" fmla="*/ 444080 w 473"/>
              <a:gd name="T43" fmla="*/ 395085 h 474"/>
              <a:gd name="T44" fmla="*/ 424274 w 473"/>
              <a:gd name="T45" fmla="*/ 395085 h 474"/>
              <a:gd name="T46" fmla="*/ 424274 w 473"/>
              <a:gd name="T47" fmla="*/ 414891 h 474"/>
              <a:gd name="T48" fmla="*/ 424274 w 473"/>
              <a:gd name="T49" fmla="*/ 458674 h 474"/>
              <a:gd name="T50" fmla="*/ 367982 w 473"/>
              <a:gd name="T51" fmla="*/ 402382 h 474"/>
              <a:gd name="T52" fmla="*/ 362770 w 473"/>
              <a:gd name="T53" fmla="*/ 395085 h 474"/>
              <a:gd name="T54" fmla="*/ 352345 w 473"/>
              <a:gd name="T55" fmla="*/ 395085 h 474"/>
              <a:gd name="T56" fmla="*/ 167833 w 473"/>
              <a:gd name="T57" fmla="*/ 395085 h 474"/>
              <a:gd name="T58" fmla="*/ 167833 w 473"/>
              <a:gd name="T59" fmla="*/ 167833 h 474"/>
              <a:gd name="T60" fmla="*/ 473269 w 473"/>
              <a:gd name="T61" fmla="*/ 167833 h 474"/>
              <a:gd name="T62" fmla="*/ 473269 w 473"/>
              <a:gd name="T63" fmla="*/ 395085 h 4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3" h="474">
                <a:moveTo>
                  <a:pt x="331" y="142"/>
                </a:moveTo>
                <a:lnTo>
                  <a:pt x="331" y="0"/>
                </a:lnTo>
                <a:lnTo>
                  <a:pt x="0" y="0"/>
                </a:lnTo>
                <a:lnTo>
                  <a:pt x="0" y="256"/>
                </a:lnTo>
                <a:lnTo>
                  <a:pt x="142" y="256"/>
                </a:lnTo>
                <a:lnTo>
                  <a:pt x="142" y="398"/>
                </a:lnTo>
                <a:lnTo>
                  <a:pt x="338" y="398"/>
                </a:lnTo>
                <a:lnTo>
                  <a:pt x="414" y="474"/>
                </a:lnTo>
                <a:lnTo>
                  <a:pt x="426" y="474"/>
                </a:lnTo>
                <a:lnTo>
                  <a:pt x="426" y="398"/>
                </a:lnTo>
                <a:lnTo>
                  <a:pt x="473" y="398"/>
                </a:lnTo>
                <a:lnTo>
                  <a:pt x="473" y="142"/>
                </a:lnTo>
                <a:lnTo>
                  <a:pt x="331" y="142"/>
                </a:lnTo>
                <a:close/>
                <a:moveTo>
                  <a:pt x="19" y="237"/>
                </a:moveTo>
                <a:lnTo>
                  <a:pt x="19" y="19"/>
                </a:lnTo>
                <a:lnTo>
                  <a:pt x="312" y="19"/>
                </a:lnTo>
                <a:lnTo>
                  <a:pt x="312" y="142"/>
                </a:lnTo>
                <a:lnTo>
                  <a:pt x="142" y="142"/>
                </a:lnTo>
                <a:lnTo>
                  <a:pt x="142" y="237"/>
                </a:lnTo>
                <a:lnTo>
                  <a:pt x="19" y="237"/>
                </a:lnTo>
                <a:close/>
                <a:moveTo>
                  <a:pt x="454" y="379"/>
                </a:moveTo>
                <a:lnTo>
                  <a:pt x="426" y="379"/>
                </a:lnTo>
                <a:lnTo>
                  <a:pt x="407" y="379"/>
                </a:lnTo>
                <a:lnTo>
                  <a:pt x="407" y="398"/>
                </a:lnTo>
                <a:lnTo>
                  <a:pt x="407" y="440"/>
                </a:lnTo>
                <a:lnTo>
                  <a:pt x="353" y="386"/>
                </a:lnTo>
                <a:lnTo>
                  <a:pt x="348" y="379"/>
                </a:lnTo>
                <a:lnTo>
                  <a:pt x="338" y="379"/>
                </a:lnTo>
                <a:lnTo>
                  <a:pt x="161" y="379"/>
                </a:lnTo>
                <a:lnTo>
                  <a:pt x="161" y="161"/>
                </a:lnTo>
                <a:lnTo>
                  <a:pt x="454" y="161"/>
                </a:lnTo>
                <a:lnTo>
                  <a:pt x="454" y="379"/>
                </a:lnTo>
                <a:close/>
              </a:path>
            </a:pathLst>
          </a:custGeom>
          <a:solidFill>
            <a:srgbClr val="4B4C4E"/>
          </a:solidFill>
          <a:ln>
            <a:noFill/>
          </a:ln>
        </p:spPr>
        <p:txBody>
          <a:bodyPr/>
          <a:lstStyle/>
          <a:p>
            <a:endParaRPr lang="zh-CN" altLang="en-US"/>
          </a:p>
        </p:txBody>
      </p:sp>
      <p:grpSp>
        <p:nvGrpSpPr>
          <p:cNvPr id="162" name="组合 161"/>
          <p:cNvGrpSpPr/>
          <p:nvPr/>
        </p:nvGrpSpPr>
        <p:grpSpPr>
          <a:xfrm>
            <a:off x="1940095" y="3687765"/>
            <a:ext cx="691669" cy="691669"/>
            <a:chOff x="1009650" y="3752850"/>
            <a:chExt cx="750888" cy="750888"/>
          </a:xfrm>
          <a:solidFill>
            <a:srgbClr val="4B4C4E"/>
          </a:solidFill>
        </p:grpSpPr>
        <p:sp>
          <p:nvSpPr>
            <p:cNvPr id="163" name="Freeform 46"/>
            <p:cNvSpPr>
              <a:spLocks noEditPoints="1"/>
            </p:cNvSpPr>
            <p:nvPr/>
          </p:nvSpPr>
          <p:spPr bwMode="auto">
            <a:xfrm>
              <a:off x="1009650"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4" name="Freeform 47"/>
            <p:cNvSpPr/>
            <p:nvPr/>
          </p:nvSpPr>
          <p:spPr bwMode="auto">
            <a:xfrm>
              <a:off x="1265238" y="3929063"/>
              <a:ext cx="225425" cy="274638"/>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5" name="Oval 48"/>
            <p:cNvSpPr>
              <a:spLocks noChangeArrowheads="1"/>
            </p:cNvSpPr>
            <p:nvPr/>
          </p:nvSpPr>
          <p:spPr bwMode="auto">
            <a:xfrm>
              <a:off x="1355725" y="426402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66" name="组合 165"/>
          <p:cNvGrpSpPr/>
          <p:nvPr/>
        </p:nvGrpSpPr>
        <p:grpSpPr>
          <a:xfrm>
            <a:off x="3181590" y="3700926"/>
            <a:ext cx="691669" cy="693130"/>
            <a:chOff x="2357438" y="3767138"/>
            <a:chExt cx="750888" cy="752475"/>
          </a:xfrm>
          <a:solidFill>
            <a:srgbClr val="4B4C4E"/>
          </a:solidFill>
        </p:grpSpPr>
        <p:sp>
          <p:nvSpPr>
            <p:cNvPr id="167" name="Freeform 49"/>
            <p:cNvSpPr>
              <a:spLocks noEditPoints="1"/>
            </p:cNvSpPr>
            <p:nvPr/>
          </p:nvSpPr>
          <p:spPr bwMode="auto">
            <a:xfrm>
              <a:off x="2357438" y="3767138"/>
              <a:ext cx="750888" cy="7524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4"/>
                    <a:pt x="0" y="100"/>
                  </a:cubicBezTo>
                  <a:cubicBezTo>
                    <a:pt x="0" y="155"/>
                    <a:pt x="44"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8" name="Freeform 50"/>
            <p:cNvSpPr/>
            <p:nvPr/>
          </p:nvSpPr>
          <p:spPr bwMode="auto">
            <a:xfrm>
              <a:off x="2552700" y="4000500"/>
              <a:ext cx="404813" cy="296863"/>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69" name="Freeform 51"/>
          <p:cNvSpPr>
            <a:spLocks noEditPoints="1"/>
          </p:cNvSpPr>
          <p:nvPr/>
        </p:nvSpPr>
        <p:spPr bwMode="auto">
          <a:xfrm>
            <a:off x="4495426" y="3667018"/>
            <a:ext cx="554495" cy="719285"/>
          </a:xfrm>
          <a:custGeom>
            <a:avLst/>
            <a:gdLst>
              <a:gd name="T0" fmla="*/ 325945 w 160"/>
              <a:gd name="T1" fmla="*/ 246577 h 208"/>
              <a:gd name="T2" fmla="*/ 325945 w 160"/>
              <a:gd name="T3" fmla="*/ 128220 h 208"/>
              <a:gd name="T4" fmla="*/ 197543 w 160"/>
              <a:gd name="T5" fmla="*/ 0 h 208"/>
              <a:gd name="T6" fmla="*/ 69140 w 160"/>
              <a:gd name="T7" fmla="*/ 128220 h 208"/>
              <a:gd name="T8" fmla="*/ 69140 w 160"/>
              <a:gd name="T9" fmla="*/ 246577 h 208"/>
              <a:gd name="T10" fmla="*/ 0 w 160"/>
              <a:gd name="T11" fmla="*/ 246577 h 208"/>
              <a:gd name="T12" fmla="*/ 0 w 160"/>
              <a:gd name="T13" fmla="*/ 512881 h 208"/>
              <a:gd name="T14" fmla="*/ 395085 w 160"/>
              <a:gd name="T15" fmla="*/ 512881 h 208"/>
              <a:gd name="T16" fmla="*/ 395085 w 160"/>
              <a:gd name="T17" fmla="*/ 246577 h 208"/>
              <a:gd name="T18" fmla="*/ 325945 w 160"/>
              <a:gd name="T19" fmla="*/ 246577 h 208"/>
              <a:gd name="T20" fmla="*/ 88894 w 160"/>
              <a:gd name="T21" fmla="*/ 128220 h 208"/>
              <a:gd name="T22" fmla="*/ 197543 w 160"/>
              <a:gd name="T23" fmla="*/ 19726 h 208"/>
              <a:gd name="T24" fmla="*/ 306191 w 160"/>
              <a:gd name="T25" fmla="*/ 128220 h 208"/>
              <a:gd name="T26" fmla="*/ 306191 w 160"/>
              <a:gd name="T27" fmla="*/ 246577 h 208"/>
              <a:gd name="T28" fmla="*/ 88894 w 160"/>
              <a:gd name="T29" fmla="*/ 246577 h 208"/>
              <a:gd name="T30" fmla="*/ 88894 w 160"/>
              <a:gd name="T31" fmla="*/ 128220 h 208"/>
              <a:gd name="T32" fmla="*/ 375331 w 160"/>
              <a:gd name="T33" fmla="*/ 493155 h 208"/>
              <a:gd name="T34" fmla="*/ 19754 w 160"/>
              <a:gd name="T35" fmla="*/ 493155 h 208"/>
              <a:gd name="T36" fmla="*/ 19754 w 160"/>
              <a:gd name="T37" fmla="*/ 266304 h 208"/>
              <a:gd name="T38" fmla="*/ 375331 w 160"/>
              <a:gd name="T39" fmla="*/ 266304 h 208"/>
              <a:gd name="T40" fmla="*/ 375331 w 160"/>
              <a:gd name="T41" fmla="*/ 493155 h 2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B4C4E"/>
          </a:solidFill>
          <a:ln>
            <a:noFill/>
          </a:ln>
        </p:spPr>
        <p:txBody>
          <a:bodyPr/>
          <a:lstStyle/>
          <a:p>
            <a:endParaRPr lang="zh-CN" altLang="en-US"/>
          </a:p>
        </p:txBody>
      </p:sp>
      <p:sp>
        <p:nvSpPr>
          <p:cNvPr id="170" name="Freeform 52"/>
          <p:cNvSpPr>
            <a:spLocks noEditPoints="1"/>
          </p:cNvSpPr>
          <p:nvPr/>
        </p:nvSpPr>
        <p:spPr bwMode="auto">
          <a:xfrm>
            <a:off x="5740256" y="3667018"/>
            <a:ext cx="552269" cy="719285"/>
          </a:xfrm>
          <a:custGeom>
            <a:avLst/>
            <a:gdLst>
              <a:gd name="T0" fmla="*/ 334937 w 160"/>
              <a:gd name="T1" fmla="*/ 246577 h 208"/>
              <a:gd name="T2" fmla="*/ 325085 w 160"/>
              <a:gd name="T3" fmla="*/ 246577 h 208"/>
              <a:gd name="T4" fmla="*/ 305383 w 160"/>
              <a:gd name="T5" fmla="*/ 246577 h 208"/>
              <a:gd name="T6" fmla="*/ 290607 w 160"/>
              <a:gd name="T7" fmla="*/ 246577 h 208"/>
              <a:gd name="T8" fmla="*/ 88660 w 160"/>
              <a:gd name="T9" fmla="*/ 246577 h 208"/>
              <a:gd name="T10" fmla="*/ 88660 w 160"/>
              <a:gd name="T11" fmla="*/ 128220 h 208"/>
              <a:gd name="T12" fmla="*/ 197022 w 160"/>
              <a:gd name="T13" fmla="*/ 19726 h 208"/>
              <a:gd name="T14" fmla="*/ 305383 w 160"/>
              <a:gd name="T15" fmla="*/ 128220 h 208"/>
              <a:gd name="T16" fmla="*/ 305383 w 160"/>
              <a:gd name="T17" fmla="*/ 167673 h 208"/>
              <a:gd name="T18" fmla="*/ 325085 w 160"/>
              <a:gd name="T19" fmla="*/ 167673 h 208"/>
              <a:gd name="T20" fmla="*/ 325085 w 160"/>
              <a:gd name="T21" fmla="*/ 128220 h 208"/>
              <a:gd name="T22" fmla="*/ 197022 w 160"/>
              <a:gd name="T23" fmla="*/ 0 h 208"/>
              <a:gd name="T24" fmla="*/ 68958 w 160"/>
              <a:gd name="T25" fmla="*/ 128220 h 208"/>
              <a:gd name="T26" fmla="*/ 68958 w 160"/>
              <a:gd name="T27" fmla="*/ 246577 h 208"/>
              <a:gd name="T28" fmla="*/ 0 w 160"/>
              <a:gd name="T29" fmla="*/ 246577 h 208"/>
              <a:gd name="T30" fmla="*/ 0 w 160"/>
              <a:gd name="T31" fmla="*/ 512881 h 208"/>
              <a:gd name="T32" fmla="*/ 394043 w 160"/>
              <a:gd name="T33" fmla="*/ 512881 h 208"/>
              <a:gd name="T34" fmla="*/ 394043 w 160"/>
              <a:gd name="T35" fmla="*/ 246577 h 208"/>
              <a:gd name="T36" fmla="*/ 334937 w 160"/>
              <a:gd name="T37" fmla="*/ 246577 h 208"/>
              <a:gd name="T38" fmla="*/ 374341 w 160"/>
              <a:gd name="T39" fmla="*/ 493155 h 208"/>
              <a:gd name="T40" fmla="*/ 19702 w 160"/>
              <a:gd name="T41" fmla="*/ 493155 h 208"/>
              <a:gd name="T42" fmla="*/ 19702 w 160"/>
              <a:gd name="T43" fmla="*/ 266304 h 208"/>
              <a:gd name="T44" fmla="*/ 374341 w 160"/>
              <a:gd name="T45" fmla="*/ 266304 h 208"/>
              <a:gd name="T46" fmla="*/ 374341 w 160"/>
              <a:gd name="T47" fmla="*/ 493155 h 2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B4C4E"/>
          </a:solidFill>
          <a:ln>
            <a:noFill/>
          </a:ln>
        </p:spPr>
        <p:txBody>
          <a:bodyPr/>
          <a:lstStyle/>
          <a:p>
            <a:endParaRPr lang="zh-CN" altLang="en-US"/>
          </a:p>
        </p:txBody>
      </p:sp>
      <p:grpSp>
        <p:nvGrpSpPr>
          <p:cNvPr id="171" name="组合 170"/>
          <p:cNvGrpSpPr/>
          <p:nvPr/>
        </p:nvGrpSpPr>
        <p:grpSpPr>
          <a:xfrm>
            <a:off x="6929466" y="3784277"/>
            <a:ext cx="663884" cy="470861"/>
            <a:chOff x="6426200" y="3857625"/>
            <a:chExt cx="720725" cy="511175"/>
          </a:xfrm>
          <a:solidFill>
            <a:srgbClr val="4B4C4E"/>
          </a:solidFill>
        </p:grpSpPr>
        <p:sp>
          <p:nvSpPr>
            <p:cNvPr id="172" name="Freeform 53"/>
            <p:cNvSpPr>
              <a:spLocks noEditPoints="1"/>
            </p:cNvSpPr>
            <p:nvPr/>
          </p:nvSpPr>
          <p:spPr bwMode="auto">
            <a:xfrm>
              <a:off x="6426200" y="3857625"/>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435 w 454"/>
                <a:gd name="T11" fmla="*/ 57 h 76"/>
                <a:gd name="T12" fmla="*/ 19 w 454"/>
                <a:gd name="T13" fmla="*/ 57 h 76"/>
                <a:gd name="T14" fmla="*/ 19 w 454"/>
                <a:gd name="T15" fmla="*/ 19 h 76"/>
                <a:gd name="T16" fmla="*/ 435 w 454"/>
                <a:gd name="T17" fmla="*/ 19 h 76"/>
                <a:gd name="T18" fmla="*/ 435 w 454"/>
                <a:gd name="T19"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435" y="57"/>
                  </a:moveTo>
                  <a:lnTo>
                    <a:pt x="19" y="57"/>
                  </a:lnTo>
                  <a:lnTo>
                    <a:pt x="19" y="19"/>
                  </a:lnTo>
                  <a:lnTo>
                    <a:pt x="435" y="19"/>
                  </a:lnTo>
                  <a:lnTo>
                    <a:pt x="43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3" name="Freeform 54"/>
            <p:cNvSpPr>
              <a:spLocks noEditPoints="1"/>
            </p:cNvSpPr>
            <p:nvPr/>
          </p:nvSpPr>
          <p:spPr bwMode="auto">
            <a:xfrm>
              <a:off x="6426200" y="4052888"/>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19 w 454"/>
                <a:gd name="T11" fmla="*/ 19 h 76"/>
                <a:gd name="T12" fmla="*/ 435 w 454"/>
                <a:gd name="T13" fmla="*/ 19 h 76"/>
                <a:gd name="T14" fmla="*/ 435 w 454"/>
                <a:gd name="T15" fmla="*/ 57 h 76"/>
                <a:gd name="T16" fmla="*/ 19 w 454"/>
                <a:gd name="T17" fmla="*/ 57 h 76"/>
                <a:gd name="T18" fmla="*/ 19 w 454"/>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19" y="19"/>
                  </a:moveTo>
                  <a:lnTo>
                    <a:pt x="435" y="19"/>
                  </a:lnTo>
                  <a:lnTo>
                    <a:pt x="435"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4" name="Freeform 55"/>
            <p:cNvSpPr>
              <a:spLocks noEditPoints="1"/>
            </p:cNvSpPr>
            <p:nvPr/>
          </p:nvSpPr>
          <p:spPr bwMode="auto">
            <a:xfrm>
              <a:off x="6426200" y="4248150"/>
              <a:ext cx="720725" cy="120650"/>
            </a:xfrm>
            <a:custGeom>
              <a:avLst/>
              <a:gdLst>
                <a:gd name="T0" fmla="*/ 0 w 454"/>
                <a:gd name="T1" fmla="*/ 76 h 76"/>
                <a:gd name="T2" fmla="*/ 454 w 454"/>
                <a:gd name="T3" fmla="*/ 76 h 76"/>
                <a:gd name="T4" fmla="*/ 454 w 454"/>
                <a:gd name="T5" fmla="*/ 0 h 76"/>
                <a:gd name="T6" fmla="*/ 0 w 454"/>
                <a:gd name="T7" fmla="*/ 0 h 76"/>
                <a:gd name="T8" fmla="*/ 0 w 454"/>
                <a:gd name="T9" fmla="*/ 76 h 76"/>
                <a:gd name="T10" fmla="*/ 19 w 454"/>
                <a:gd name="T11" fmla="*/ 19 h 76"/>
                <a:gd name="T12" fmla="*/ 435 w 454"/>
                <a:gd name="T13" fmla="*/ 19 h 76"/>
                <a:gd name="T14" fmla="*/ 435 w 454"/>
                <a:gd name="T15" fmla="*/ 57 h 76"/>
                <a:gd name="T16" fmla="*/ 19 w 454"/>
                <a:gd name="T17" fmla="*/ 57 h 76"/>
                <a:gd name="T18" fmla="*/ 19 w 454"/>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76">
                  <a:moveTo>
                    <a:pt x="0" y="76"/>
                  </a:moveTo>
                  <a:lnTo>
                    <a:pt x="454" y="76"/>
                  </a:lnTo>
                  <a:lnTo>
                    <a:pt x="454" y="0"/>
                  </a:lnTo>
                  <a:lnTo>
                    <a:pt x="0" y="0"/>
                  </a:lnTo>
                  <a:lnTo>
                    <a:pt x="0" y="76"/>
                  </a:lnTo>
                  <a:close/>
                  <a:moveTo>
                    <a:pt x="19" y="19"/>
                  </a:moveTo>
                  <a:lnTo>
                    <a:pt x="435" y="19"/>
                  </a:lnTo>
                  <a:lnTo>
                    <a:pt x="435"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75" name="组合 174"/>
          <p:cNvGrpSpPr/>
          <p:nvPr/>
        </p:nvGrpSpPr>
        <p:grpSpPr>
          <a:xfrm>
            <a:off x="8201666" y="3708237"/>
            <a:ext cx="636101" cy="665347"/>
            <a:chOff x="7807325" y="3775075"/>
            <a:chExt cx="690563" cy="722313"/>
          </a:xfrm>
          <a:solidFill>
            <a:srgbClr val="4B4C4E"/>
          </a:solidFill>
        </p:grpSpPr>
        <p:sp>
          <p:nvSpPr>
            <p:cNvPr id="176" name="Freeform 56"/>
            <p:cNvSpPr>
              <a:spLocks noEditPoints="1"/>
            </p:cNvSpPr>
            <p:nvPr/>
          </p:nvSpPr>
          <p:spPr bwMode="auto">
            <a:xfrm>
              <a:off x="8348663" y="3775075"/>
              <a:ext cx="149225" cy="661988"/>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moveTo>
                    <a:pt x="20" y="32"/>
                  </a:moveTo>
                  <a:cubicBezTo>
                    <a:pt x="14" y="32"/>
                    <a:pt x="8" y="26"/>
                    <a:pt x="8" y="20"/>
                  </a:cubicBezTo>
                  <a:cubicBezTo>
                    <a:pt x="8" y="13"/>
                    <a:pt x="14" y="8"/>
                    <a:pt x="20" y="8"/>
                  </a:cubicBezTo>
                  <a:cubicBezTo>
                    <a:pt x="27" y="8"/>
                    <a:pt x="32" y="13"/>
                    <a:pt x="32" y="20"/>
                  </a:cubicBezTo>
                  <a:cubicBezTo>
                    <a:pt x="32" y="26"/>
                    <a:pt x="27" y="32"/>
                    <a:pt x="20"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7" name="Freeform 57"/>
            <p:cNvSpPr>
              <a:spLocks noEditPoints="1"/>
            </p:cNvSpPr>
            <p:nvPr/>
          </p:nvSpPr>
          <p:spPr bwMode="auto">
            <a:xfrm>
              <a:off x="7807325" y="3835400"/>
              <a:ext cx="150813" cy="6619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8" name="Freeform 58"/>
            <p:cNvSpPr>
              <a:spLocks noEditPoints="1"/>
            </p:cNvSpPr>
            <p:nvPr/>
          </p:nvSpPr>
          <p:spPr bwMode="auto">
            <a:xfrm>
              <a:off x="8077200" y="3835400"/>
              <a:ext cx="150813" cy="60166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moveTo>
                    <a:pt x="20" y="92"/>
                  </a:moveTo>
                  <a:cubicBezTo>
                    <a:pt x="14" y="92"/>
                    <a:pt x="8" y="86"/>
                    <a:pt x="8" y="80"/>
                  </a:cubicBezTo>
                  <a:cubicBezTo>
                    <a:pt x="8" y="73"/>
                    <a:pt x="14" y="68"/>
                    <a:pt x="20" y="68"/>
                  </a:cubicBezTo>
                  <a:cubicBezTo>
                    <a:pt x="27" y="68"/>
                    <a:pt x="32" y="73"/>
                    <a:pt x="32" y="80"/>
                  </a:cubicBezTo>
                  <a:cubicBezTo>
                    <a:pt x="32" y="86"/>
                    <a:pt x="27" y="92"/>
                    <a:pt x="20" y="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79" name="组合 178"/>
          <p:cNvGrpSpPr/>
          <p:nvPr/>
        </p:nvGrpSpPr>
        <p:grpSpPr>
          <a:xfrm>
            <a:off x="9367122" y="3860316"/>
            <a:ext cx="830587" cy="359727"/>
            <a:chOff x="9072563" y="3940175"/>
            <a:chExt cx="901700" cy="390525"/>
          </a:xfrm>
          <a:solidFill>
            <a:srgbClr val="4B4C4E"/>
          </a:solidFill>
        </p:grpSpPr>
        <p:sp>
          <p:nvSpPr>
            <p:cNvPr id="180" name="Freeform 59"/>
            <p:cNvSpPr>
              <a:spLocks noEditPoints="1"/>
            </p:cNvSpPr>
            <p:nvPr/>
          </p:nvSpPr>
          <p:spPr bwMode="auto">
            <a:xfrm>
              <a:off x="9072563" y="3940175"/>
              <a:ext cx="420688" cy="390525"/>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1" name="Freeform 60"/>
            <p:cNvSpPr>
              <a:spLocks noEditPoints="1"/>
            </p:cNvSpPr>
            <p:nvPr/>
          </p:nvSpPr>
          <p:spPr bwMode="auto">
            <a:xfrm>
              <a:off x="9523413" y="3940175"/>
              <a:ext cx="450850" cy="390525"/>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moveTo>
                    <a:pt x="96" y="68"/>
                  </a:moveTo>
                  <a:cubicBezTo>
                    <a:pt x="96" y="36"/>
                    <a:pt x="96" y="36"/>
                    <a:pt x="96" y="36"/>
                  </a:cubicBezTo>
                  <a:cubicBezTo>
                    <a:pt x="104" y="36"/>
                    <a:pt x="112" y="43"/>
                    <a:pt x="112" y="52"/>
                  </a:cubicBezTo>
                  <a:cubicBezTo>
                    <a:pt x="112" y="60"/>
                    <a:pt x="104" y="67"/>
                    <a:pt x="96"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82" name="Freeform 61"/>
          <p:cNvSpPr>
            <a:spLocks noEditPoints="1"/>
          </p:cNvSpPr>
          <p:nvPr/>
        </p:nvSpPr>
        <p:spPr bwMode="auto">
          <a:xfrm>
            <a:off x="10670591" y="3604665"/>
            <a:ext cx="665841" cy="801680"/>
          </a:xfrm>
          <a:custGeom>
            <a:avLst/>
            <a:gdLst>
              <a:gd name="T0" fmla="*/ 453549 w 192"/>
              <a:gd name="T1" fmla="*/ 335487 h 232"/>
              <a:gd name="T2" fmla="*/ 236634 w 192"/>
              <a:gd name="T3" fmla="*/ 552566 h 232"/>
              <a:gd name="T4" fmla="*/ 19720 w 192"/>
              <a:gd name="T5" fmla="*/ 335487 h 232"/>
              <a:gd name="T6" fmla="*/ 236634 w 192"/>
              <a:gd name="T7" fmla="*/ 118407 h 232"/>
              <a:gd name="T8" fmla="*/ 236634 w 192"/>
              <a:gd name="T9" fmla="*/ 217080 h 232"/>
              <a:gd name="T10" fmla="*/ 423969 w 192"/>
              <a:gd name="T11" fmla="*/ 108540 h 232"/>
              <a:gd name="T12" fmla="*/ 236634 w 192"/>
              <a:gd name="T13" fmla="*/ 0 h 232"/>
              <a:gd name="T14" fmla="*/ 236634 w 192"/>
              <a:gd name="T15" fmla="*/ 98673 h 232"/>
              <a:gd name="T16" fmla="*/ 0 w 192"/>
              <a:gd name="T17" fmla="*/ 335487 h 232"/>
              <a:gd name="T18" fmla="*/ 236634 w 192"/>
              <a:gd name="T19" fmla="*/ 572301 h 232"/>
              <a:gd name="T20" fmla="*/ 473268 w 192"/>
              <a:gd name="T21" fmla="*/ 335487 h 232"/>
              <a:gd name="T22" fmla="*/ 453549 w 192"/>
              <a:gd name="T23" fmla="*/ 335487 h 232"/>
              <a:gd name="T24" fmla="*/ 256354 w 192"/>
              <a:gd name="T25" fmla="*/ 32069 h 232"/>
              <a:gd name="T26" fmla="*/ 384530 w 192"/>
              <a:gd name="T27" fmla="*/ 108540 h 232"/>
              <a:gd name="T28" fmla="*/ 256354 w 192"/>
              <a:gd name="T29" fmla="*/ 182544 h 232"/>
              <a:gd name="T30" fmla="*/ 256354 w 192"/>
              <a:gd name="T31" fmla="*/ 32069 h 2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4B4C4E"/>
          </a:solidFill>
          <a:ln>
            <a:noFill/>
          </a:ln>
        </p:spPr>
        <p:txBody>
          <a:bodyPr/>
          <a:lstStyle/>
          <a:p>
            <a:endParaRPr lang="zh-CN" altLang="en-US"/>
          </a:p>
        </p:txBody>
      </p:sp>
      <p:grpSp>
        <p:nvGrpSpPr>
          <p:cNvPr id="183" name="组合 182"/>
          <p:cNvGrpSpPr/>
          <p:nvPr/>
        </p:nvGrpSpPr>
        <p:grpSpPr>
          <a:xfrm>
            <a:off x="1866980" y="4850294"/>
            <a:ext cx="830587" cy="832049"/>
            <a:chOff x="930275" y="5014913"/>
            <a:chExt cx="901700" cy="903287"/>
          </a:xfrm>
          <a:solidFill>
            <a:srgbClr val="4B4C4E"/>
          </a:solidFill>
        </p:grpSpPr>
        <p:sp>
          <p:nvSpPr>
            <p:cNvPr id="184" name="Freeform 62"/>
            <p:cNvSpPr>
              <a:spLocks noEditPoints="1"/>
            </p:cNvSpPr>
            <p:nvPr/>
          </p:nvSpPr>
          <p:spPr bwMode="auto">
            <a:xfrm>
              <a:off x="1155700" y="5240338"/>
              <a:ext cx="450850" cy="45243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moveTo>
                    <a:pt x="60" y="112"/>
                  </a:moveTo>
                  <a:cubicBezTo>
                    <a:pt x="32" y="112"/>
                    <a:pt x="8" y="88"/>
                    <a:pt x="8" y="60"/>
                  </a:cubicBezTo>
                  <a:cubicBezTo>
                    <a:pt x="8" y="31"/>
                    <a:pt x="32" y="8"/>
                    <a:pt x="60" y="8"/>
                  </a:cubicBezTo>
                  <a:cubicBezTo>
                    <a:pt x="89" y="8"/>
                    <a:pt x="112" y="31"/>
                    <a:pt x="112" y="60"/>
                  </a:cubicBezTo>
                  <a:cubicBezTo>
                    <a:pt x="112" y="88"/>
                    <a:pt x="89" y="112"/>
                    <a:pt x="60" y="1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5" name="Rectangle 63"/>
            <p:cNvSpPr>
              <a:spLocks noChangeArrowheads="1"/>
            </p:cNvSpPr>
            <p:nvPr/>
          </p:nvSpPr>
          <p:spPr bwMode="auto">
            <a:xfrm>
              <a:off x="1366838" y="5014913"/>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86" name="Rectangle 64"/>
            <p:cNvSpPr>
              <a:spLocks noChangeArrowheads="1"/>
            </p:cNvSpPr>
            <p:nvPr/>
          </p:nvSpPr>
          <p:spPr bwMode="auto">
            <a:xfrm>
              <a:off x="1366838" y="5737225"/>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87" name="Rectangle 65"/>
            <p:cNvSpPr>
              <a:spLocks noChangeArrowheads="1"/>
            </p:cNvSpPr>
            <p:nvPr/>
          </p:nvSpPr>
          <p:spPr bwMode="auto">
            <a:xfrm>
              <a:off x="930275" y="5451475"/>
              <a:ext cx="1809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88" name="Rectangle 66"/>
            <p:cNvSpPr>
              <a:spLocks noChangeArrowheads="1"/>
            </p:cNvSpPr>
            <p:nvPr/>
          </p:nvSpPr>
          <p:spPr bwMode="auto">
            <a:xfrm>
              <a:off x="1651000" y="5451475"/>
              <a:ext cx="1809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89" name="Freeform 67"/>
            <p:cNvSpPr/>
            <p:nvPr/>
          </p:nvSpPr>
          <p:spPr bwMode="auto">
            <a:xfrm>
              <a:off x="1565275" y="5135563"/>
              <a:ext cx="146050" cy="146050"/>
            </a:xfrm>
            <a:custGeom>
              <a:avLst/>
              <a:gdLst>
                <a:gd name="T0" fmla="*/ 92 w 92"/>
                <a:gd name="T1" fmla="*/ 12 h 92"/>
                <a:gd name="T2" fmla="*/ 78 w 92"/>
                <a:gd name="T3" fmla="*/ 0 h 92"/>
                <a:gd name="T4" fmla="*/ 0 w 92"/>
                <a:gd name="T5" fmla="*/ 78 h 92"/>
                <a:gd name="T6" fmla="*/ 14 w 92"/>
                <a:gd name="T7" fmla="*/ 92 h 92"/>
                <a:gd name="T8" fmla="*/ 92 w 92"/>
                <a:gd name="T9" fmla="*/ 12 h 92"/>
              </a:gdLst>
              <a:ahLst/>
              <a:cxnLst>
                <a:cxn ang="0">
                  <a:pos x="T0" y="T1"/>
                </a:cxn>
                <a:cxn ang="0">
                  <a:pos x="T2" y="T3"/>
                </a:cxn>
                <a:cxn ang="0">
                  <a:pos x="T4" y="T5"/>
                </a:cxn>
                <a:cxn ang="0">
                  <a:pos x="T6" y="T7"/>
                </a:cxn>
                <a:cxn ang="0">
                  <a:pos x="T8" y="T9"/>
                </a:cxn>
              </a:cxnLst>
              <a:rect l="0" t="0" r="r" b="b"/>
              <a:pathLst>
                <a:path w="92" h="92">
                  <a:moveTo>
                    <a:pt x="92" y="12"/>
                  </a:moveTo>
                  <a:lnTo>
                    <a:pt x="78" y="0"/>
                  </a:lnTo>
                  <a:lnTo>
                    <a:pt x="0" y="78"/>
                  </a:lnTo>
                  <a:lnTo>
                    <a:pt x="14" y="92"/>
                  </a:lnTo>
                  <a:lnTo>
                    <a:pt x="9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0" name="Freeform 68"/>
            <p:cNvSpPr/>
            <p:nvPr/>
          </p:nvSpPr>
          <p:spPr bwMode="auto">
            <a:xfrm>
              <a:off x="1054100" y="5646738"/>
              <a:ext cx="147638" cy="147638"/>
            </a:xfrm>
            <a:custGeom>
              <a:avLst/>
              <a:gdLst>
                <a:gd name="T0" fmla="*/ 0 w 93"/>
                <a:gd name="T1" fmla="*/ 78 h 93"/>
                <a:gd name="T2" fmla="*/ 12 w 93"/>
                <a:gd name="T3" fmla="*/ 93 h 93"/>
                <a:gd name="T4" fmla="*/ 93 w 93"/>
                <a:gd name="T5" fmla="*/ 14 h 93"/>
                <a:gd name="T6" fmla="*/ 79 w 93"/>
                <a:gd name="T7" fmla="*/ 0 h 93"/>
                <a:gd name="T8" fmla="*/ 0 w 93"/>
                <a:gd name="T9" fmla="*/ 78 h 93"/>
              </a:gdLst>
              <a:ahLst/>
              <a:cxnLst>
                <a:cxn ang="0">
                  <a:pos x="T0" y="T1"/>
                </a:cxn>
                <a:cxn ang="0">
                  <a:pos x="T2" y="T3"/>
                </a:cxn>
                <a:cxn ang="0">
                  <a:pos x="T4" y="T5"/>
                </a:cxn>
                <a:cxn ang="0">
                  <a:pos x="T6" y="T7"/>
                </a:cxn>
                <a:cxn ang="0">
                  <a:pos x="T8" y="T9"/>
                </a:cxn>
              </a:cxnLst>
              <a:rect l="0" t="0" r="r" b="b"/>
              <a:pathLst>
                <a:path w="93" h="93">
                  <a:moveTo>
                    <a:pt x="0" y="78"/>
                  </a:moveTo>
                  <a:lnTo>
                    <a:pt x="12" y="93"/>
                  </a:lnTo>
                  <a:lnTo>
                    <a:pt x="93" y="14"/>
                  </a:lnTo>
                  <a:lnTo>
                    <a:pt x="79" y="0"/>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1" name="Freeform 69"/>
            <p:cNvSpPr/>
            <p:nvPr/>
          </p:nvSpPr>
          <p:spPr bwMode="auto">
            <a:xfrm>
              <a:off x="1054100" y="5135563"/>
              <a:ext cx="147638" cy="146050"/>
            </a:xfrm>
            <a:custGeom>
              <a:avLst/>
              <a:gdLst>
                <a:gd name="T0" fmla="*/ 93 w 93"/>
                <a:gd name="T1" fmla="*/ 78 h 92"/>
                <a:gd name="T2" fmla="*/ 12 w 93"/>
                <a:gd name="T3" fmla="*/ 0 h 92"/>
                <a:gd name="T4" fmla="*/ 0 w 93"/>
                <a:gd name="T5" fmla="*/ 12 h 92"/>
                <a:gd name="T6" fmla="*/ 79 w 93"/>
                <a:gd name="T7" fmla="*/ 92 h 92"/>
                <a:gd name="T8" fmla="*/ 93 w 93"/>
                <a:gd name="T9" fmla="*/ 78 h 92"/>
              </a:gdLst>
              <a:ahLst/>
              <a:cxnLst>
                <a:cxn ang="0">
                  <a:pos x="T0" y="T1"/>
                </a:cxn>
                <a:cxn ang="0">
                  <a:pos x="T2" y="T3"/>
                </a:cxn>
                <a:cxn ang="0">
                  <a:pos x="T4" y="T5"/>
                </a:cxn>
                <a:cxn ang="0">
                  <a:pos x="T6" y="T7"/>
                </a:cxn>
                <a:cxn ang="0">
                  <a:pos x="T8" y="T9"/>
                </a:cxn>
              </a:cxnLst>
              <a:rect l="0" t="0" r="r" b="b"/>
              <a:pathLst>
                <a:path w="93" h="92">
                  <a:moveTo>
                    <a:pt x="93" y="78"/>
                  </a:moveTo>
                  <a:lnTo>
                    <a:pt x="12" y="0"/>
                  </a:lnTo>
                  <a:lnTo>
                    <a:pt x="0" y="12"/>
                  </a:lnTo>
                  <a:lnTo>
                    <a:pt x="79" y="92"/>
                  </a:lnTo>
                  <a:lnTo>
                    <a:pt x="93"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2" name="Freeform 70"/>
            <p:cNvSpPr/>
            <p:nvPr/>
          </p:nvSpPr>
          <p:spPr bwMode="auto">
            <a:xfrm>
              <a:off x="1565275" y="5646738"/>
              <a:ext cx="146050" cy="147638"/>
            </a:xfrm>
            <a:custGeom>
              <a:avLst/>
              <a:gdLst>
                <a:gd name="T0" fmla="*/ 0 w 92"/>
                <a:gd name="T1" fmla="*/ 14 h 93"/>
                <a:gd name="T2" fmla="*/ 78 w 92"/>
                <a:gd name="T3" fmla="*/ 93 h 93"/>
                <a:gd name="T4" fmla="*/ 92 w 92"/>
                <a:gd name="T5" fmla="*/ 78 h 93"/>
                <a:gd name="T6" fmla="*/ 14 w 92"/>
                <a:gd name="T7" fmla="*/ 0 h 93"/>
                <a:gd name="T8" fmla="*/ 0 w 92"/>
                <a:gd name="T9" fmla="*/ 14 h 93"/>
              </a:gdLst>
              <a:ahLst/>
              <a:cxnLst>
                <a:cxn ang="0">
                  <a:pos x="T0" y="T1"/>
                </a:cxn>
                <a:cxn ang="0">
                  <a:pos x="T2" y="T3"/>
                </a:cxn>
                <a:cxn ang="0">
                  <a:pos x="T4" y="T5"/>
                </a:cxn>
                <a:cxn ang="0">
                  <a:pos x="T6" y="T7"/>
                </a:cxn>
                <a:cxn ang="0">
                  <a:pos x="T8" y="T9"/>
                </a:cxn>
              </a:cxnLst>
              <a:rect l="0" t="0" r="r" b="b"/>
              <a:pathLst>
                <a:path w="92" h="93">
                  <a:moveTo>
                    <a:pt x="0" y="14"/>
                  </a:moveTo>
                  <a:lnTo>
                    <a:pt x="78" y="93"/>
                  </a:lnTo>
                  <a:lnTo>
                    <a:pt x="92" y="78"/>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93" name="Freeform 71"/>
          <p:cNvSpPr>
            <a:spLocks noEditPoints="1"/>
          </p:cNvSpPr>
          <p:nvPr/>
        </p:nvSpPr>
        <p:spPr bwMode="auto">
          <a:xfrm>
            <a:off x="3250593" y="4954161"/>
            <a:ext cx="690336" cy="690336"/>
          </a:xfrm>
          <a:custGeom>
            <a:avLst/>
            <a:gdLst>
              <a:gd name="T0" fmla="*/ 133130 w 200"/>
              <a:gd name="T1" fmla="*/ 42033 h 199"/>
              <a:gd name="T2" fmla="*/ 108477 w 200"/>
              <a:gd name="T3" fmla="*/ 145879 h 199"/>
              <a:gd name="T4" fmla="*/ 342687 w 200"/>
              <a:gd name="T5" fmla="*/ 380768 h 199"/>
              <a:gd name="T6" fmla="*/ 451164 w 200"/>
              <a:gd name="T7" fmla="*/ 353571 h 199"/>
              <a:gd name="T8" fmla="*/ 249003 w 200"/>
              <a:gd name="T9" fmla="*/ 472252 h 199"/>
              <a:gd name="T10" fmla="*/ 19723 w 200"/>
              <a:gd name="T11" fmla="*/ 242307 h 199"/>
              <a:gd name="T12" fmla="*/ 133130 w 200"/>
              <a:gd name="T13" fmla="*/ 42033 h 199"/>
              <a:gd name="T14" fmla="*/ 187369 w 200"/>
              <a:gd name="T15" fmla="*/ 0 h 199"/>
              <a:gd name="T16" fmla="*/ 0 w 200"/>
              <a:gd name="T17" fmla="*/ 242307 h 199"/>
              <a:gd name="T18" fmla="*/ 249003 w 200"/>
              <a:gd name="T19" fmla="*/ 492032 h 199"/>
              <a:gd name="T20" fmla="*/ 493075 w 200"/>
              <a:gd name="T21" fmla="*/ 299175 h 199"/>
              <a:gd name="T22" fmla="*/ 342687 w 200"/>
              <a:gd name="T23" fmla="*/ 360988 h 199"/>
              <a:gd name="T24" fmla="*/ 128200 w 200"/>
              <a:gd name="T25" fmla="*/ 145879 h 199"/>
              <a:gd name="T26" fmla="*/ 187369 w 200"/>
              <a:gd name="T27" fmla="*/ 0 h 1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path>
            </a:pathLst>
          </a:custGeom>
          <a:solidFill>
            <a:srgbClr val="4B4C4E"/>
          </a:solidFill>
          <a:ln>
            <a:noFill/>
          </a:ln>
        </p:spPr>
        <p:txBody>
          <a:bodyPr/>
          <a:lstStyle/>
          <a:p>
            <a:endParaRPr lang="zh-CN" altLang="en-US"/>
          </a:p>
        </p:txBody>
      </p:sp>
      <p:grpSp>
        <p:nvGrpSpPr>
          <p:cNvPr id="194" name="组合 193"/>
          <p:cNvGrpSpPr/>
          <p:nvPr/>
        </p:nvGrpSpPr>
        <p:grpSpPr>
          <a:xfrm>
            <a:off x="4446479" y="4933645"/>
            <a:ext cx="663884" cy="665347"/>
            <a:chOff x="3730625" y="5105400"/>
            <a:chExt cx="720725" cy="722313"/>
          </a:xfrm>
          <a:solidFill>
            <a:srgbClr val="4B4C4E"/>
          </a:solidFill>
        </p:grpSpPr>
        <p:sp>
          <p:nvSpPr>
            <p:cNvPr id="195" name="Freeform 72"/>
            <p:cNvSpPr>
              <a:spLocks noEditPoints="1"/>
            </p:cNvSpPr>
            <p:nvPr/>
          </p:nvSpPr>
          <p:spPr bwMode="auto">
            <a:xfrm>
              <a:off x="3730625" y="5105400"/>
              <a:ext cx="720725" cy="722313"/>
            </a:xfrm>
            <a:custGeom>
              <a:avLst/>
              <a:gdLst>
                <a:gd name="T0" fmla="*/ 0 w 454"/>
                <a:gd name="T1" fmla="*/ 455 h 455"/>
                <a:gd name="T2" fmla="*/ 454 w 454"/>
                <a:gd name="T3" fmla="*/ 455 h 455"/>
                <a:gd name="T4" fmla="*/ 454 w 454"/>
                <a:gd name="T5" fmla="*/ 0 h 455"/>
                <a:gd name="T6" fmla="*/ 0 w 454"/>
                <a:gd name="T7" fmla="*/ 0 h 455"/>
                <a:gd name="T8" fmla="*/ 0 w 454"/>
                <a:gd name="T9" fmla="*/ 455 h 455"/>
                <a:gd name="T10" fmla="*/ 435 w 454"/>
                <a:gd name="T11" fmla="*/ 104 h 455"/>
                <a:gd name="T12" fmla="*/ 19 w 454"/>
                <a:gd name="T13" fmla="*/ 104 h 455"/>
                <a:gd name="T14" fmla="*/ 19 w 454"/>
                <a:gd name="T15" fmla="*/ 19 h 455"/>
                <a:gd name="T16" fmla="*/ 435 w 454"/>
                <a:gd name="T17" fmla="*/ 19 h 455"/>
                <a:gd name="T18" fmla="*/ 435 w 454"/>
                <a:gd name="T19" fmla="*/ 104 h 455"/>
                <a:gd name="T20" fmla="*/ 19 w 454"/>
                <a:gd name="T21" fmla="*/ 123 h 455"/>
                <a:gd name="T22" fmla="*/ 435 w 454"/>
                <a:gd name="T23" fmla="*/ 123 h 455"/>
                <a:gd name="T24" fmla="*/ 435 w 454"/>
                <a:gd name="T25" fmla="*/ 436 h 455"/>
                <a:gd name="T26" fmla="*/ 19 w 454"/>
                <a:gd name="T27" fmla="*/ 436 h 455"/>
                <a:gd name="T28" fmla="*/ 19 w 454"/>
                <a:gd name="T29" fmla="*/ 123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5">
                  <a:moveTo>
                    <a:pt x="0" y="455"/>
                  </a:moveTo>
                  <a:lnTo>
                    <a:pt x="454" y="455"/>
                  </a:lnTo>
                  <a:lnTo>
                    <a:pt x="454" y="0"/>
                  </a:lnTo>
                  <a:lnTo>
                    <a:pt x="0" y="0"/>
                  </a:lnTo>
                  <a:lnTo>
                    <a:pt x="0" y="455"/>
                  </a:lnTo>
                  <a:close/>
                  <a:moveTo>
                    <a:pt x="435" y="104"/>
                  </a:moveTo>
                  <a:lnTo>
                    <a:pt x="19" y="104"/>
                  </a:lnTo>
                  <a:lnTo>
                    <a:pt x="19" y="19"/>
                  </a:lnTo>
                  <a:lnTo>
                    <a:pt x="435" y="19"/>
                  </a:lnTo>
                  <a:lnTo>
                    <a:pt x="435" y="104"/>
                  </a:lnTo>
                  <a:close/>
                  <a:moveTo>
                    <a:pt x="19" y="123"/>
                  </a:moveTo>
                  <a:lnTo>
                    <a:pt x="435" y="123"/>
                  </a:lnTo>
                  <a:lnTo>
                    <a:pt x="435" y="436"/>
                  </a:lnTo>
                  <a:lnTo>
                    <a:pt x="19" y="436"/>
                  </a:lnTo>
                  <a:lnTo>
                    <a:pt x="19"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6" name="Rectangle 73"/>
            <p:cNvSpPr>
              <a:spLocks noChangeArrowheads="1"/>
            </p:cNvSpPr>
            <p:nvPr/>
          </p:nvSpPr>
          <p:spPr bwMode="auto">
            <a:xfrm>
              <a:off x="3956050" y="5181600"/>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97" name="Rectangle 74"/>
            <p:cNvSpPr>
              <a:spLocks noChangeArrowheads="1"/>
            </p:cNvSpPr>
            <p:nvPr/>
          </p:nvSpPr>
          <p:spPr bwMode="auto">
            <a:xfrm>
              <a:off x="4181475" y="5181600"/>
              <a:ext cx="460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98" name="Freeform 75"/>
            <p:cNvSpPr/>
            <p:nvPr/>
          </p:nvSpPr>
          <p:spPr bwMode="auto">
            <a:xfrm>
              <a:off x="3925888" y="5402263"/>
              <a:ext cx="90488" cy="23653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9" name="Freeform 76"/>
            <p:cNvSpPr/>
            <p:nvPr/>
          </p:nvSpPr>
          <p:spPr bwMode="auto">
            <a:xfrm>
              <a:off x="4084638" y="5407025"/>
              <a:ext cx="165100" cy="23653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00" name="Freeform 77"/>
          <p:cNvSpPr>
            <a:spLocks noEditPoints="1"/>
          </p:cNvSpPr>
          <p:nvPr/>
        </p:nvSpPr>
        <p:spPr bwMode="auto">
          <a:xfrm>
            <a:off x="5671224" y="4891808"/>
            <a:ext cx="690336" cy="692562"/>
          </a:xfrm>
          <a:custGeom>
            <a:avLst/>
            <a:gdLst>
              <a:gd name="T0" fmla="*/ 276122 w 200"/>
              <a:gd name="T1" fmla="*/ 51773 h 200"/>
              <a:gd name="T2" fmla="*/ 290914 w 200"/>
              <a:gd name="T3" fmla="*/ 71496 h 200"/>
              <a:gd name="T4" fmla="*/ 352549 w 200"/>
              <a:gd name="T5" fmla="*/ 98615 h 200"/>
              <a:gd name="T6" fmla="*/ 387064 w 200"/>
              <a:gd name="T7" fmla="*/ 64100 h 200"/>
              <a:gd name="T8" fmla="*/ 404322 w 200"/>
              <a:gd name="T9" fmla="*/ 130665 h 200"/>
              <a:gd name="T10" fmla="*/ 401856 w 200"/>
              <a:gd name="T11" fmla="*/ 152853 h 200"/>
              <a:gd name="T12" fmla="*/ 424045 w 200"/>
              <a:gd name="T13" fmla="*/ 216953 h 200"/>
              <a:gd name="T14" fmla="*/ 473352 w 200"/>
              <a:gd name="T15" fmla="*/ 216953 h 200"/>
              <a:gd name="T16" fmla="*/ 436371 w 200"/>
              <a:gd name="T17" fmla="*/ 276122 h 200"/>
              <a:gd name="T18" fmla="*/ 419114 w 200"/>
              <a:gd name="T19" fmla="*/ 288449 h 200"/>
              <a:gd name="T20" fmla="*/ 391995 w 200"/>
              <a:gd name="T21" fmla="*/ 347618 h 200"/>
              <a:gd name="T22" fmla="*/ 428975 w 200"/>
              <a:gd name="T23" fmla="*/ 384599 h 200"/>
              <a:gd name="T24" fmla="*/ 359945 w 200"/>
              <a:gd name="T25" fmla="*/ 399391 h 200"/>
              <a:gd name="T26" fmla="*/ 335291 w 200"/>
              <a:gd name="T27" fmla="*/ 396925 h 200"/>
              <a:gd name="T28" fmla="*/ 276122 w 200"/>
              <a:gd name="T29" fmla="*/ 416648 h 200"/>
              <a:gd name="T30" fmla="*/ 276122 w 200"/>
              <a:gd name="T31" fmla="*/ 473352 h 200"/>
              <a:gd name="T32" fmla="*/ 216953 w 200"/>
              <a:gd name="T33" fmla="*/ 433906 h 200"/>
              <a:gd name="T34" fmla="*/ 202161 w 200"/>
              <a:gd name="T35" fmla="*/ 414183 h 200"/>
              <a:gd name="T36" fmla="*/ 145457 w 200"/>
              <a:gd name="T37" fmla="*/ 389529 h 200"/>
              <a:gd name="T38" fmla="*/ 108477 w 200"/>
              <a:gd name="T39" fmla="*/ 426510 h 200"/>
              <a:gd name="T40" fmla="*/ 93684 w 200"/>
              <a:gd name="T41" fmla="*/ 357479 h 200"/>
              <a:gd name="T42" fmla="*/ 96150 w 200"/>
              <a:gd name="T43" fmla="*/ 332826 h 200"/>
              <a:gd name="T44" fmla="*/ 71496 w 200"/>
              <a:gd name="T45" fmla="*/ 276122 h 200"/>
              <a:gd name="T46" fmla="*/ 19723 w 200"/>
              <a:gd name="T47" fmla="*/ 276122 h 200"/>
              <a:gd name="T48" fmla="*/ 56704 w 200"/>
              <a:gd name="T49" fmla="*/ 216953 h 200"/>
              <a:gd name="T50" fmla="*/ 73961 w 200"/>
              <a:gd name="T51" fmla="*/ 199695 h 200"/>
              <a:gd name="T52" fmla="*/ 101080 w 200"/>
              <a:gd name="T53" fmla="*/ 140526 h 200"/>
              <a:gd name="T54" fmla="*/ 66565 w 200"/>
              <a:gd name="T55" fmla="*/ 106011 h 200"/>
              <a:gd name="T56" fmla="*/ 130665 w 200"/>
              <a:gd name="T57" fmla="*/ 88754 h 200"/>
              <a:gd name="T58" fmla="*/ 155319 w 200"/>
              <a:gd name="T59" fmla="*/ 91219 h 200"/>
              <a:gd name="T60" fmla="*/ 216953 w 200"/>
              <a:gd name="T61" fmla="*/ 66565 h 200"/>
              <a:gd name="T62" fmla="*/ 216953 w 200"/>
              <a:gd name="T63" fmla="*/ 19723 h 200"/>
              <a:gd name="T64" fmla="*/ 246538 w 200"/>
              <a:gd name="T65" fmla="*/ 335291 h 200"/>
              <a:gd name="T66" fmla="*/ 246538 w 200"/>
              <a:gd name="T67" fmla="*/ 157784 h 200"/>
              <a:gd name="T68" fmla="*/ 246538 w 200"/>
              <a:gd name="T69" fmla="*/ 335291 h 200"/>
              <a:gd name="T70" fmla="*/ 197230 w 200"/>
              <a:gd name="T71" fmla="*/ 0 h 200"/>
              <a:gd name="T72" fmla="*/ 145457 w 200"/>
              <a:gd name="T73" fmla="*/ 73961 h 200"/>
              <a:gd name="T74" fmla="*/ 39446 w 200"/>
              <a:gd name="T75" fmla="*/ 106011 h 200"/>
              <a:gd name="T76" fmla="*/ 56704 w 200"/>
              <a:gd name="T77" fmla="*/ 197230 h 200"/>
              <a:gd name="T78" fmla="*/ 0 w 200"/>
              <a:gd name="T79" fmla="*/ 295845 h 200"/>
              <a:gd name="T80" fmla="*/ 78892 w 200"/>
              <a:gd name="T81" fmla="*/ 345153 h 200"/>
              <a:gd name="T82" fmla="*/ 108477 w 200"/>
              <a:gd name="T83" fmla="*/ 453629 h 200"/>
              <a:gd name="T84" fmla="*/ 197230 w 200"/>
              <a:gd name="T85" fmla="*/ 433906 h 200"/>
              <a:gd name="T86" fmla="*/ 295845 w 200"/>
              <a:gd name="T87" fmla="*/ 493075 h 200"/>
              <a:gd name="T88" fmla="*/ 345153 w 200"/>
              <a:gd name="T89" fmla="*/ 414183 h 200"/>
              <a:gd name="T90" fmla="*/ 456094 w 200"/>
              <a:gd name="T91" fmla="*/ 384599 h 200"/>
              <a:gd name="T92" fmla="*/ 436371 w 200"/>
              <a:gd name="T93" fmla="*/ 295845 h 200"/>
              <a:gd name="T94" fmla="*/ 493075 w 200"/>
              <a:gd name="T95" fmla="*/ 197230 h 200"/>
              <a:gd name="T96" fmla="*/ 419114 w 200"/>
              <a:gd name="T97" fmla="*/ 142992 h 200"/>
              <a:gd name="T98" fmla="*/ 387064 w 200"/>
              <a:gd name="T99" fmla="*/ 36981 h 200"/>
              <a:gd name="T100" fmla="*/ 295845 w 200"/>
              <a:gd name="T101" fmla="*/ 51773 h 200"/>
              <a:gd name="T102" fmla="*/ 246538 w 200"/>
              <a:gd name="T103" fmla="*/ 315568 h 200"/>
              <a:gd name="T104" fmla="*/ 246538 w 200"/>
              <a:gd name="T105" fmla="*/ 177507 h 200"/>
              <a:gd name="T106" fmla="*/ 246538 w 200"/>
              <a:gd name="T107" fmla="*/ 315568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4B4C4E"/>
          </a:solidFill>
          <a:ln>
            <a:noFill/>
          </a:ln>
        </p:spPr>
        <p:txBody>
          <a:bodyPr/>
          <a:lstStyle/>
          <a:p>
            <a:endParaRPr lang="zh-CN" altLang="en-US"/>
          </a:p>
        </p:txBody>
      </p:sp>
      <p:sp>
        <p:nvSpPr>
          <p:cNvPr id="201" name="Freeform 78"/>
          <p:cNvSpPr>
            <a:spLocks noEditPoints="1"/>
          </p:cNvSpPr>
          <p:nvPr/>
        </p:nvSpPr>
        <p:spPr bwMode="auto">
          <a:xfrm>
            <a:off x="7011811" y="4809412"/>
            <a:ext cx="554495" cy="830631"/>
          </a:xfrm>
          <a:custGeom>
            <a:avLst/>
            <a:gdLst>
              <a:gd name="T0" fmla="*/ 197022 w 160"/>
              <a:gd name="T1" fmla="*/ 19737 h 240"/>
              <a:gd name="T2" fmla="*/ 374341 w 160"/>
              <a:gd name="T3" fmla="*/ 197369 h 240"/>
              <a:gd name="T4" fmla="*/ 352176 w 160"/>
              <a:gd name="T5" fmla="*/ 286185 h 240"/>
              <a:gd name="T6" fmla="*/ 197022 w 160"/>
              <a:gd name="T7" fmla="*/ 552632 h 240"/>
              <a:gd name="T8" fmla="*/ 44330 w 160"/>
              <a:gd name="T9" fmla="*/ 286185 h 240"/>
              <a:gd name="T10" fmla="*/ 19702 w 160"/>
              <a:gd name="T11" fmla="*/ 197369 h 240"/>
              <a:gd name="T12" fmla="*/ 197022 w 160"/>
              <a:gd name="T13" fmla="*/ 19737 h 240"/>
              <a:gd name="T14" fmla="*/ 197022 w 160"/>
              <a:gd name="T15" fmla="*/ 266448 h 240"/>
              <a:gd name="T16" fmla="*/ 265979 w 160"/>
              <a:gd name="T17" fmla="*/ 197369 h 240"/>
              <a:gd name="T18" fmla="*/ 197022 w 160"/>
              <a:gd name="T19" fmla="*/ 128290 h 240"/>
              <a:gd name="T20" fmla="*/ 128064 w 160"/>
              <a:gd name="T21" fmla="*/ 197369 h 240"/>
              <a:gd name="T22" fmla="*/ 197022 w 160"/>
              <a:gd name="T23" fmla="*/ 266448 h 240"/>
              <a:gd name="T24" fmla="*/ 197022 w 160"/>
              <a:gd name="T25" fmla="*/ 0 h 240"/>
              <a:gd name="T26" fmla="*/ 0 w 160"/>
              <a:gd name="T27" fmla="*/ 197369 h 240"/>
              <a:gd name="T28" fmla="*/ 27090 w 160"/>
              <a:gd name="T29" fmla="*/ 296053 h 240"/>
              <a:gd name="T30" fmla="*/ 197022 w 160"/>
              <a:gd name="T31" fmla="*/ 592106 h 240"/>
              <a:gd name="T32" fmla="*/ 369415 w 160"/>
              <a:gd name="T33" fmla="*/ 296053 h 240"/>
              <a:gd name="T34" fmla="*/ 394043 w 160"/>
              <a:gd name="T35" fmla="*/ 197369 h 240"/>
              <a:gd name="T36" fmla="*/ 197022 w 160"/>
              <a:gd name="T37" fmla="*/ 0 h 240"/>
              <a:gd name="T38" fmla="*/ 197022 w 160"/>
              <a:gd name="T39" fmla="*/ 246711 h 240"/>
              <a:gd name="T40" fmla="*/ 147766 w 160"/>
              <a:gd name="T41" fmla="*/ 197369 h 240"/>
              <a:gd name="T42" fmla="*/ 197022 w 160"/>
              <a:gd name="T43" fmla="*/ 148027 h 240"/>
              <a:gd name="T44" fmla="*/ 246277 w 160"/>
              <a:gd name="T45" fmla="*/ 197369 h 240"/>
              <a:gd name="T46" fmla="*/ 197022 w 160"/>
              <a:gd name="T47" fmla="*/ 246711 h 2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rgbClr val="4B4C4E"/>
          </a:solidFill>
          <a:ln>
            <a:noFill/>
          </a:ln>
        </p:spPr>
        <p:txBody>
          <a:bodyPr/>
          <a:lstStyle/>
          <a:p>
            <a:endParaRPr lang="zh-CN" altLang="en-US"/>
          </a:p>
        </p:txBody>
      </p:sp>
      <p:sp>
        <p:nvSpPr>
          <p:cNvPr id="202" name="Freeform 79"/>
          <p:cNvSpPr>
            <a:spLocks noEditPoints="1"/>
          </p:cNvSpPr>
          <p:nvPr/>
        </p:nvSpPr>
        <p:spPr bwMode="auto">
          <a:xfrm>
            <a:off x="8160887" y="4938572"/>
            <a:ext cx="663613" cy="594580"/>
          </a:xfrm>
          <a:custGeom>
            <a:avLst/>
            <a:gdLst>
              <a:gd name="T0" fmla="*/ 305435 w 454"/>
              <a:gd name="T1" fmla="*/ 48995 h 407"/>
              <a:gd name="T2" fmla="*/ 305435 w 454"/>
              <a:gd name="T3" fmla="*/ 0 h 407"/>
              <a:gd name="T4" fmla="*/ 167833 w 454"/>
              <a:gd name="T5" fmla="*/ 0 h 407"/>
              <a:gd name="T6" fmla="*/ 167833 w 454"/>
              <a:gd name="T7" fmla="*/ 48995 h 407"/>
              <a:gd name="T8" fmla="*/ 0 w 454"/>
              <a:gd name="T9" fmla="*/ 48995 h 407"/>
              <a:gd name="T10" fmla="*/ 0 w 454"/>
              <a:gd name="T11" fmla="*/ 424274 h 407"/>
              <a:gd name="T12" fmla="*/ 473268 w 454"/>
              <a:gd name="T13" fmla="*/ 424274 h 407"/>
              <a:gd name="T14" fmla="*/ 473268 w 454"/>
              <a:gd name="T15" fmla="*/ 48995 h 407"/>
              <a:gd name="T16" fmla="*/ 305435 w 454"/>
              <a:gd name="T17" fmla="*/ 48995 h 407"/>
              <a:gd name="T18" fmla="*/ 187639 w 454"/>
              <a:gd name="T19" fmla="*/ 18764 h 407"/>
              <a:gd name="T20" fmla="*/ 285629 w 454"/>
              <a:gd name="T21" fmla="*/ 18764 h 407"/>
              <a:gd name="T22" fmla="*/ 285629 w 454"/>
              <a:gd name="T23" fmla="*/ 48995 h 407"/>
              <a:gd name="T24" fmla="*/ 187639 w 454"/>
              <a:gd name="T25" fmla="*/ 48995 h 407"/>
              <a:gd name="T26" fmla="*/ 187639 w 454"/>
              <a:gd name="T27" fmla="*/ 18764 h 407"/>
              <a:gd name="T28" fmla="*/ 167833 w 454"/>
              <a:gd name="T29" fmla="*/ 68801 h 407"/>
              <a:gd name="T30" fmla="*/ 305435 w 454"/>
              <a:gd name="T31" fmla="*/ 68801 h 407"/>
              <a:gd name="T32" fmla="*/ 453462 w 454"/>
              <a:gd name="T33" fmla="*/ 68801 h 407"/>
              <a:gd name="T34" fmla="*/ 453462 w 454"/>
              <a:gd name="T35" fmla="*/ 226210 h 407"/>
              <a:gd name="T36" fmla="*/ 305435 w 454"/>
              <a:gd name="T37" fmla="*/ 226210 h 407"/>
              <a:gd name="T38" fmla="*/ 305435 w 454"/>
              <a:gd name="T39" fmla="*/ 187640 h 407"/>
              <a:gd name="T40" fmla="*/ 167833 w 454"/>
              <a:gd name="T41" fmla="*/ 187640 h 407"/>
              <a:gd name="T42" fmla="*/ 167833 w 454"/>
              <a:gd name="T43" fmla="*/ 226210 h 407"/>
              <a:gd name="T44" fmla="*/ 19806 w 454"/>
              <a:gd name="T45" fmla="*/ 226210 h 407"/>
              <a:gd name="T46" fmla="*/ 19806 w 454"/>
              <a:gd name="T47" fmla="*/ 68801 h 407"/>
              <a:gd name="T48" fmla="*/ 167833 w 454"/>
              <a:gd name="T49" fmla="*/ 68801 h 407"/>
              <a:gd name="T50" fmla="*/ 285629 w 454"/>
              <a:gd name="T51" fmla="*/ 265823 h 407"/>
              <a:gd name="T52" fmla="*/ 187639 w 454"/>
              <a:gd name="T53" fmla="*/ 265823 h 407"/>
              <a:gd name="T54" fmla="*/ 187639 w 454"/>
              <a:gd name="T55" fmla="*/ 206404 h 407"/>
              <a:gd name="T56" fmla="*/ 285629 w 454"/>
              <a:gd name="T57" fmla="*/ 206404 h 407"/>
              <a:gd name="T58" fmla="*/ 285629 w 454"/>
              <a:gd name="T59" fmla="*/ 265823 h 407"/>
              <a:gd name="T60" fmla="*/ 19806 w 454"/>
              <a:gd name="T61" fmla="*/ 404468 h 407"/>
              <a:gd name="T62" fmla="*/ 19806 w 454"/>
              <a:gd name="T63" fmla="*/ 246016 h 407"/>
              <a:gd name="T64" fmla="*/ 167833 w 454"/>
              <a:gd name="T65" fmla="*/ 246016 h 407"/>
              <a:gd name="T66" fmla="*/ 167833 w 454"/>
              <a:gd name="T67" fmla="*/ 285629 h 407"/>
              <a:gd name="T68" fmla="*/ 305435 w 454"/>
              <a:gd name="T69" fmla="*/ 285629 h 407"/>
              <a:gd name="T70" fmla="*/ 305435 w 454"/>
              <a:gd name="T71" fmla="*/ 246016 h 407"/>
              <a:gd name="T72" fmla="*/ 453462 w 454"/>
              <a:gd name="T73" fmla="*/ 246016 h 407"/>
              <a:gd name="T74" fmla="*/ 453462 w 454"/>
              <a:gd name="T75" fmla="*/ 404468 h 407"/>
              <a:gd name="T76" fmla="*/ 19806 w 454"/>
              <a:gd name="T77" fmla="*/ 404468 h 40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54" h="407">
                <a:moveTo>
                  <a:pt x="293" y="47"/>
                </a:moveTo>
                <a:lnTo>
                  <a:pt x="293" y="0"/>
                </a:lnTo>
                <a:lnTo>
                  <a:pt x="161" y="0"/>
                </a:lnTo>
                <a:lnTo>
                  <a:pt x="161" y="47"/>
                </a:lnTo>
                <a:lnTo>
                  <a:pt x="0" y="47"/>
                </a:lnTo>
                <a:lnTo>
                  <a:pt x="0" y="407"/>
                </a:lnTo>
                <a:lnTo>
                  <a:pt x="454" y="407"/>
                </a:lnTo>
                <a:lnTo>
                  <a:pt x="454" y="47"/>
                </a:lnTo>
                <a:lnTo>
                  <a:pt x="293" y="47"/>
                </a:lnTo>
                <a:close/>
                <a:moveTo>
                  <a:pt x="180" y="18"/>
                </a:moveTo>
                <a:lnTo>
                  <a:pt x="274" y="18"/>
                </a:lnTo>
                <a:lnTo>
                  <a:pt x="274" y="47"/>
                </a:lnTo>
                <a:lnTo>
                  <a:pt x="180" y="47"/>
                </a:lnTo>
                <a:lnTo>
                  <a:pt x="180" y="18"/>
                </a:lnTo>
                <a:close/>
                <a:moveTo>
                  <a:pt x="161" y="66"/>
                </a:moveTo>
                <a:lnTo>
                  <a:pt x="293" y="66"/>
                </a:lnTo>
                <a:lnTo>
                  <a:pt x="435" y="66"/>
                </a:lnTo>
                <a:lnTo>
                  <a:pt x="435" y="217"/>
                </a:lnTo>
                <a:lnTo>
                  <a:pt x="293" y="217"/>
                </a:lnTo>
                <a:lnTo>
                  <a:pt x="293" y="180"/>
                </a:lnTo>
                <a:lnTo>
                  <a:pt x="161" y="180"/>
                </a:lnTo>
                <a:lnTo>
                  <a:pt x="161" y="217"/>
                </a:lnTo>
                <a:lnTo>
                  <a:pt x="19" y="217"/>
                </a:lnTo>
                <a:lnTo>
                  <a:pt x="19" y="66"/>
                </a:lnTo>
                <a:lnTo>
                  <a:pt x="161" y="66"/>
                </a:lnTo>
                <a:close/>
                <a:moveTo>
                  <a:pt x="274" y="255"/>
                </a:moveTo>
                <a:lnTo>
                  <a:pt x="180" y="255"/>
                </a:lnTo>
                <a:lnTo>
                  <a:pt x="180" y="198"/>
                </a:lnTo>
                <a:lnTo>
                  <a:pt x="274" y="198"/>
                </a:lnTo>
                <a:lnTo>
                  <a:pt x="274" y="255"/>
                </a:lnTo>
                <a:close/>
                <a:moveTo>
                  <a:pt x="19" y="388"/>
                </a:moveTo>
                <a:lnTo>
                  <a:pt x="19" y="236"/>
                </a:lnTo>
                <a:lnTo>
                  <a:pt x="161" y="236"/>
                </a:lnTo>
                <a:lnTo>
                  <a:pt x="161" y="274"/>
                </a:lnTo>
                <a:lnTo>
                  <a:pt x="293" y="274"/>
                </a:lnTo>
                <a:lnTo>
                  <a:pt x="293" y="236"/>
                </a:lnTo>
                <a:lnTo>
                  <a:pt x="435" y="236"/>
                </a:lnTo>
                <a:lnTo>
                  <a:pt x="435" y="388"/>
                </a:lnTo>
                <a:lnTo>
                  <a:pt x="19" y="388"/>
                </a:lnTo>
                <a:close/>
              </a:path>
            </a:pathLst>
          </a:custGeom>
          <a:solidFill>
            <a:srgbClr val="4B4C4E"/>
          </a:solidFill>
          <a:ln>
            <a:noFill/>
          </a:ln>
        </p:spPr>
        <p:txBody>
          <a:bodyPr/>
          <a:lstStyle/>
          <a:p>
            <a:endParaRPr lang="zh-CN" altLang="en-US"/>
          </a:p>
        </p:txBody>
      </p:sp>
      <p:grpSp>
        <p:nvGrpSpPr>
          <p:cNvPr id="203" name="组合 202"/>
          <p:cNvGrpSpPr/>
          <p:nvPr/>
        </p:nvGrpSpPr>
        <p:grpSpPr>
          <a:xfrm>
            <a:off x="9422690" y="4920484"/>
            <a:ext cx="663884" cy="663884"/>
            <a:chOff x="9132888" y="5091113"/>
            <a:chExt cx="720725" cy="720725"/>
          </a:xfrm>
          <a:solidFill>
            <a:srgbClr val="4B4C4E"/>
          </a:solidFill>
        </p:grpSpPr>
        <p:sp>
          <p:nvSpPr>
            <p:cNvPr id="204" name="Freeform 80"/>
            <p:cNvSpPr>
              <a:spLocks noEditPoints="1"/>
            </p:cNvSpPr>
            <p:nvPr/>
          </p:nvSpPr>
          <p:spPr bwMode="auto">
            <a:xfrm>
              <a:off x="9132888" y="5091113"/>
              <a:ext cx="720725" cy="720725"/>
            </a:xfrm>
            <a:custGeom>
              <a:avLst/>
              <a:gdLst>
                <a:gd name="T0" fmla="*/ 0 w 454"/>
                <a:gd name="T1" fmla="*/ 454 h 454"/>
                <a:gd name="T2" fmla="*/ 454 w 454"/>
                <a:gd name="T3" fmla="*/ 454 h 454"/>
                <a:gd name="T4" fmla="*/ 454 w 454"/>
                <a:gd name="T5" fmla="*/ 0 h 454"/>
                <a:gd name="T6" fmla="*/ 0 w 454"/>
                <a:gd name="T7" fmla="*/ 0 h 454"/>
                <a:gd name="T8" fmla="*/ 0 w 454"/>
                <a:gd name="T9" fmla="*/ 454 h 454"/>
                <a:gd name="T10" fmla="*/ 435 w 454"/>
                <a:gd name="T11" fmla="*/ 435 h 454"/>
                <a:gd name="T12" fmla="*/ 19 w 454"/>
                <a:gd name="T13" fmla="*/ 435 h 454"/>
                <a:gd name="T14" fmla="*/ 19 w 454"/>
                <a:gd name="T15" fmla="*/ 19 h 454"/>
                <a:gd name="T16" fmla="*/ 435 w 454"/>
                <a:gd name="T17" fmla="*/ 19 h 454"/>
                <a:gd name="T18" fmla="*/ 435 w 454"/>
                <a:gd name="T19" fmla="*/ 435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4" h="454">
                  <a:moveTo>
                    <a:pt x="0" y="454"/>
                  </a:moveTo>
                  <a:lnTo>
                    <a:pt x="454" y="454"/>
                  </a:lnTo>
                  <a:lnTo>
                    <a:pt x="454" y="0"/>
                  </a:lnTo>
                  <a:lnTo>
                    <a:pt x="0" y="0"/>
                  </a:lnTo>
                  <a:lnTo>
                    <a:pt x="0" y="454"/>
                  </a:lnTo>
                  <a:close/>
                  <a:moveTo>
                    <a:pt x="435" y="435"/>
                  </a:moveTo>
                  <a:lnTo>
                    <a:pt x="19" y="435"/>
                  </a:lnTo>
                  <a:lnTo>
                    <a:pt x="19" y="19"/>
                  </a:lnTo>
                  <a:lnTo>
                    <a:pt x="435" y="19"/>
                  </a:lnTo>
                  <a:lnTo>
                    <a:pt x="435" y="4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5" name="Freeform 81"/>
            <p:cNvSpPr/>
            <p:nvPr/>
          </p:nvSpPr>
          <p:spPr bwMode="auto">
            <a:xfrm>
              <a:off x="9267825" y="5240338"/>
              <a:ext cx="450850" cy="331788"/>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06" name="组合 205"/>
          <p:cNvGrpSpPr/>
          <p:nvPr/>
        </p:nvGrpSpPr>
        <p:grpSpPr>
          <a:xfrm>
            <a:off x="10709514" y="4847369"/>
            <a:ext cx="636101" cy="747235"/>
            <a:chOff x="10529888" y="5011738"/>
            <a:chExt cx="690563" cy="811212"/>
          </a:xfrm>
          <a:solidFill>
            <a:srgbClr val="4B4C4E"/>
          </a:solidFill>
        </p:grpSpPr>
        <p:sp>
          <p:nvSpPr>
            <p:cNvPr id="207" name="Freeform 82"/>
            <p:cNvSpPr>
              <a:spLocks noEditPoints="1"/>
            </p:cNvSpPr>
            <p:nvPr/>
          </p:nvSpPr>
          <p:spPr bwMode="auto">
            <a:xfrm>
              <a:off x="10529888" y="5281613"/>
              <a:ext cx="690563" cy="51276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8" name="Freeform 83"/>
            <p:cNvSpPr/>
            <p:nvPr/>
          </p:nvSpPr>
          <p:spPr bwMode="auto">
            <a:xfrm>
              <a:off x="10529888" y="5794375"/>
              <a:ext cx="569913" cy="28575"/>
            </a:xfrm>
            <a:custGeom>
              <a:avLst/>
              <a:gdLst>
                <a:gd name="T0" fmla="*/ 0 w 359"/>
                <a:gd name="T1" fmla="*/ 18 h 18"/>
                <a:gd name="T2" fmla="*/ 359 w 359"/>
                <a:gd name="T3" fmla="*/ 18 h 18"/>
                <a:gd name="T4" fmla="*/ 359 w 359"/>
                <a:gd name="T5" fmla="*/ 0 h 18"/>
                <a:gd name="T6" fmla="*/ 179 w 359"/>
                <a:gd name="T7" fmla="*/ 0 h 18"/>
                <a:gd name="T8" fmla="*/ 0 w 359"/>
                <a:gd name="T9" fmla="*/ 0 h 18"/>
                <a:gd name="T10" fmla="*/ 0 w 359"/>
                <a:gd name="T11" fmla="*/ 18 h 18"/>
              </a:gdLst>
              <a:ahLst/>
              <a:cxnLst>
                <a:cxn ang="0">
                  <a:pos x="T0" y="T1"/>
                </a:cxn>
                <a:cxn ang="0">
                  <a:pos x="T2" y="T3"/>
                </a:cxn>
                <a:cxn ang="0">
                  <a:pos x="T4" y="T5"/>
                </a:cxn>
                <a:cxn ang="0">
                  <a:pos x="T6" y="T7"/>
                </a:cxn>
                <a:cxn ang="0">
                  <a:pos x="T8" y="T9"/>
                </a:cxn>
                <a:cxn ang="0">
                  <a:pos x="T10" y="T11"/>
                </a:cxn>
              </a:cxnLst>
              <a:rect l="0" t="0" r="r" b="b"/>
              <a:pathLst>
                <a:path w="359" h="18">
                  <a:moveTo>
                    <a:pt x="0" y="18"/>
                  </a:moveTo>
                  <a:lnTo>
                    <a:pt x="359" y="18"/>
                  </a:lnTo>
                  <a:lnTo>
                    <a:pt x="359" y="0"/>
                  </a:lnTo>
                  <a:lnTo>
                    <a:pt x="179" y="0"/>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9" name="Rectangle 84"/>
            <p:cNvSpPr>
              <a:spLocks noChangeArrowheads="1"/>
            </p:cNvSpPr>
            <p:nvPr/>
          </p:nvSpPr>
          <p:spPr bwMode="auto">
            <a:xfrm>
              <a:off x="10679113" y="5056188"/>
              <a:ext cx="3016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10" name="Rectangle 85"/>
            <p:cNvSpPr>
              <a:spLocks noChangeArrowheads="1"/>
            </p:cNvSpPr>
            <p:nvPr/>
          </p:nvSpPr>
          <p:spPr bwMode="auto">
            <a:xfrm>
              <a:off x="10918825" y="5056188"/>
              <a:ext cx="3016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11" name="Rectangle 86"/>
            <p:cNvSpPr>
              <a:spLocks noChangeArrowheads="1"/>
            </p:cNvSpPr>
            <p:nvPr/>
          </p:nvSpPr>
          <p:spPr bwMode="auto">
            <a:xfrm>
              <a:off x="10799763" y="5011738"/>
              <a:ext cx="30163"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3"/>
          <p:cNvSpPr txBox="1">
            <a:spLocks noChangeArrowheads="1"/>
          </p:cNvSpPr>
          <p:nvPr/>
        </p:nvSpPr>
        <p:spPr bwMode="auto">
          <a:xfrm>
            <a:off x="366647" y="1089643"/>
            <a:ext cx="1015663" cy="4964747"/>
          </a:xfrm>
          <a:prstGeom prst="rect">
            <a:avLst/>
          </a:prstGeom>
          <a:solidFill>
            <a:srgbClr val="29AAE1"/>
          </a:solidFill>
          <a:ln>
            <a:noFill/>
          </a:ln>
        </p:spPr>
        <p:txBody>
          <a:bodyPr vert="eaVert">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5400" dirty="0">
                <a:solidFill>
                  <a:schemeClr val="bg1"/>
                </a:solidFill>
                <a:latin typeface="微软雅黑 Light" panose="020B0502040204020203" pitchFamily="34" charset="-122"/>
                <a:ea typeface="微软雅黑 Light" panose="020B0502040204020203" pitchFamily="34" charset="-122"/>
              </a:rPr>
              <a:t>赠送可编辑图标</a:t>
            </a:r>
          </a:p>
        </p:txBody>
      </p:sp>
      <p:grpSp>
        <p:nvGrpSpPr>
          <p:cNvPr id="105" name="组合 104"/>
          <p:cNvGrpSpPr/>
          <p:nvPr/>
        </p:nvGrpSpPr>
        <p:grpSpPr>
          <a:xfrm>
            <a:off x="1804851" y="1261093"/>
            <a:ext cx="9482041" cy="4444637"/>
            <a:chOff x="1752600" y="1028700"/>
            <a:chExt cx="6780213" cy="3178175"/>
          </a:xfrm>
          <a:solidFill>
            <a:srgbClr val="4B4C4E"/>
          </a:solidFill>
        </p:grpSpPr>
        <p:sp>
          <p:nvSpPr>
            <p:cNvPr id="106" name="Freeform 5"/>
            <p:cNvSpPr>
              <a:spLocks noEditPoints="1"/>
            </p:cNvSpPr>
            <p:nvPr/>
          </p:nvSpPr>
          <p:spPr bwMode="auto">
            <a:xfrm>
              <a:off x="2722563" y="1028700"/>
              <a:ext cx="434975" cy="515938"/>
            </a:xfrm>
            <a:custGeom>
              <a:avLst/>
              <a:gdLst>
                <a:gd name="T0" fmla="*/ 436154 w 417"/>
                <a:gd name="T1" fmla="*/ 99364 h 493"/>
                <a:gd name="T2" fmla="*/ 336790 w 417"/>
                <a:gd name="T3" fmla="*/ 0 h 493"/>
                <a:gd name="T4" fmla="*/ 119236 w 417"/>
                <a:gd name="T5" fmla="*/ 0 h 493"/>
                <a:gd name="T6" fmla="*/ 119236 w 417"/>
                <a:gd name="T7" fmla="*/ 79491 h 493"/>
                <a:gd name="T8" fmla="*/ 0 w 417"/>
                <a:gd name="T9" fmla="*/ 79491 h 493"/>
                <a:gd name="T10" fmla="*/ 0 w 417"/>
                <a:gd name="T11" fmla="*/ 515645 h 493"/>
                <a:gd name="T12" fmla="*/ 316918 w 417"/>
                <a:gd name="T13" fmla="*/ 515645 h 493"/>
                <a:gd name="T14" fmla="*/ 316918 w 417"/>
                <a:gd name="T15" fmla="*/ 436154 h 493"/>
                <a:gd name="T16" fmla="*/ 436154 w 417"/>
                <a:gd name="T17" fmla="*/ 436154 h 493"/>
                <a:gd name="T18" fmla="*/ 436154 w 417"/>
                <a:gd name="T19" fmla="*/ 99364 h 493"/>
                <a:gd name="T20" fmla="*/ 336790 w 417"/>
                <a:gd name="T21" fmla="*/ 30332 h 493"/>
                <a:gd name="T22" fmla="*/ 408960 w 417"/>
                <a:gd name="T23" fmla="*/ 99364 h 493"/>
                <a:gd name="T24" fmla="*/ 336790 w 417"/>
                <a:gd name="T25" fmla="*/ 99364 h 493"/>
                <a:gd name="T26" fmla="*/ 336790 w 417"/>
                <a:gd name="T27" fmla="*/ 30332 h 493"/>
                <a:gd name="T28" fmla="*/ 19873 w 417"/>
                <a:gd name="T29" fmla="*/ 495772 h 493"/>
                <a:gd name="T30" fmla="*/ 19873 w 417"/>
                <a:gd name="T31" fmla="*/ 99364 h 493"/>
                <a:gd name="T32" fmla="*/ 198727 w 417"/>
                <a:gd name="T33" fmla="*/ 99364 h 493"/>
                <a:gd name="T34" fmla="*/ 198727 w 417"/>
                <a:gd name="T35" fmla="*/ 198727 h 493"/>
                <a:gd name="T36" fmla="*/ 297045 w 417"/>
                <a:gd name="T37" fmla="*/ 198727 h 493"/>
                <a:gd name="T38" fmla="*/ 297045 w 417"/>
                <a:gd name="T39" fmla="*/ 495772 h 493"/>
                <a:gd name="T40" fmla="*/ 19873 w 417"/>
                <a:gd name="T41" fmla="*/ 495772 h 493"/>
                <a:gd name="T42" fmla="*/ 218600 w 417"/>
                <a:gd name="T43" fmla="*/ 109823 h 493"/>
                <a:gd name="T44" fmla="*/ 289723 w 417"/>
                <a:gd name="T45" fmla="*/ 178855 h 493"/>
                <a:gd name="T46" fmla="*/ 218600 w 417"/>
                <a:gd name="T47" fmla="*/ 178855 h 493"/>
                <a:gd name="T48" fmla="*/ 218600 w 417"/>
                <a:gd name="T49" fmla="*/ 109823 h 493"/>
                <a:gd name="T50" fmla="*/ 316918 w 417"/>
                <a:gd name="T51" fmla="*/ 416281 h 493"/>
                <a:gd name="T52" fmla="*/ 316918 w 417"/>
                <a:gd name="T53" fmla="*/ 178855 h 493"/>
                <a:gd name="T54" fmla="*/ 218600 w 417"/>
                <a:gd name="T55" fmla="*/ 79491 h 493"/>
                <a:gd name="T56" fmla="*/ 139109 w 417"/>
                <a:gd name="T57" fmla="*/ 79491 h 493"/>
                <a:gd name="T58" fmla="*/ 139109 w 417"/>
                <a:gd name="T59" fmla="*/ 19873 h 493"/>
                <a:gd name="T60" fmla="*/ 316918 w 417"/>
                <a:gd name="T61" fmla="*/ 19873 h 493"/>
                <a:gd name="T62" fmla="*/ 316918 w 417"/>
                <a:gd name="T63" fmla="*/ 119236 h 493"/>
                <a:gd name="T64" fmla="*/ 416281 w 417"/>
                <a:gd name="T65" fmla="*/ 119236 h 493"/>
                <a:gd name="T66" fmla="*/ 416281 w 417"/>
                <a:gd name="T67" fmla="*/ 416281 h 493"/>
                <a:gd name="T68" fmla="*/ 316918 w 417"/>
                <a:gd name="T69" fmla="*/ 416281 h 4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7" h="493">
                  <a:moveTo>
                    <a:pt x="417" y="95"/>
                  </a:moveTo>
                  <a:lnTo>
                    <a:pt x="322" y="0"/>
                  </a:lnTo>
                  <a:lnTo>
                    <a:pt x="114" y="0"/>
                  </a:lnTo>
                  <a:lnTo>
                    <a:pt x="114" y="76"/>
                  </a:lnTo>
                  <a:lnTo>
                    <a:pt x="0" y="76"/>
                  </a:lnTo>
                  <a:lnTo>
                    <a:pt x="0" y="493"/>
                  </a:lnTo>
                  <a:lnTo>
                    <a:pt x="303" y="493"/>
                  </a:lnTo>
                  <a:lnTo>
                    <a:pt x="303" y="417"/>
                  </a:lnTo>
                  <a:lnTo>
                    <a:pt x="417" y="417"/>
                  </a:lnTo>
                  <a:lnTo>
                    <a:pt x="417" y="95"/>
                  </a:lnTo>
                  <a:close/>
                  <a:moveTo>
                    <a:pt x="322" y="29"/>
                  </a:moveTo>
                  <a:lnTo>
                    <a:pt x="391" y="95"/>
                  </a:lnTo>
                  <a:lnTo>
                    <a:pt x="322" y="95"/>
                  </a:lnTo>
                  <a:lnTo>
                    <a:pt x="322" y="29"/>
                  </a:lnTo>
                  <a:close/>
                  <a:moveTo>
                    <a:pt x="19" y="474"/>
                  </a:moveTo>
                  <a:lnTo>
                    <a:pt x="19" y="95"/>
                  </a:lnTo>
                  <a:lnTo>
                    <a:pt x="190" y="95"/>
                  </a:lnTo>
                  <a:lnTo>
                    <a:pt x="190" y="190"/>
                  </a:lnTo>
                  <a:lnTo>
                    <a:pt x="284" y="190"/>
                  </a:lnTo>
                  <a:lnTo>
                    <a:pt x="284" y="474"/>
                  </a:lnTo>
                  <a:lnTo>
                    <a:pt x="19" y="474"/>
                  </a:lnTo>
                  <a:close/>
                  <a:moveTo>
                    <a:pt x="209" y="105"/>
                  </a:moveTo>
                  <a:lnTo>
                    <a:pt x="277" y="171"/>
                  </a:lnTo>
                  <a:lnTo>
                    <a:pt x="209" y="171"/>
                  </a:lnTo>
                  <a:lnTo>
                    <a:pt x="209" y="105"/>
                  </a:lnTo>
                  <a:close/>
                  <a:moveTo>
                    <a:pt x="303" y="398"/>
                  </a:moveTo>
                  <a:lnTo>
                    <a:pt x="303" y="171"/>
                  </a:lnTo>
                  <a:lnTo>
                    <a:pt x="209" y="76"/>
                  </a:lnTo>
                  <a:lnTo>
                    <a:pt x="133" y="76"/>
                  </a:lnTo>
                  <a:lnTo>
                    <a:pt x="133" y="19"/>
                  </a:lnTo>
                  <a:lnTo>
                    <a:pt x="303" y="19"/>
                  </a:lnTo>
                  <a:lnTo>
                    <a:pt x="303" y="114"/>
                  </a:lnTo>
                  <a:lnTo>
                    <a:pt x="398" y="114"/>
                  </a:lnTo>
                  <a:lnTo>
                    <a:pt x="398" y="398"/>
                  </a:lnTo>
                  <a:lnTo>
                    <a:pt x="303" y="3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07" name="组合 106"/>
            <p:cNvGrpSpPr/>
            <p:nvPr/>
          </p:nvGrpSpPr>
          <p:grpSpPr>
            <a:xfrm>
              <a:off x="3633049" y="1059624"/>
              <a:ext cx="395362" cy="474853"/>
              <a:chOff x="3806825" y="1065213"/>
              <a:chExt cx="600075" cy="720725"/>
            </a:xfrm>
            <a:grpFill/>
          </p:grpSpPr>
          <p:sp>
            <p:nvSpPr>
              <p:cNvPr id="285" name="Freeform 6"/>
              <p:cNvSpPr/>
              <p:nvPr/>
            </p:nvSpPr>
            <p:spPr bwMode="auto">
              <a:xfrm>
                <a:off x="3956050" y="1065213"/>
                <a:ext cx="304800" cy="533400"/>
              </a:xfrm>
              <a:custGeom>
                <a:avLst/>
                <a:gdLst>
                  <a:gd name="T0" fmla="*/ 12 w 192"/>
                  <a:gd name="T1" fmla="*/ 225 h 336"/>
                  <a:gd name="T2" fmla="*/ 0 w 192"/>
                  <a:gd name="T3" fmla="*/ 239 h 336"/>
                  <a:gd name="T4" fmla="*/ 95 w 192"/>
                  <a:gd name="T5" fmla="*/ 336 h 336"/>
                  <a:gd name="T6" fmla="*/ 192 w 192"/>
                  <a:gd name="T7" fmla="*/ 239 h 336"/>
                  <a:gd name="T8" fmla="*/ 178 w 192"/>
                  <a:gd name="T9" fmla="*/ 225 h 336"/>
                  <a:gd name="T10" fmla="*/ 104 w 192"/>
                  <a:gd name="T11" fmla="*/ 298 h 336"/>
                  <a:gd name="T12" fmla="*/ 104 w 192"/>
                  <a:gd name="T13" fmla="*/ 0 h 336"/>
                  <a:gd name="T14" fmla="*/ 85 w 192"/>
                  <a:gd name="T15" fmla="*/ 0 h 336"/>
                  <a:gd name="T16" fmla="*/ 85 w 192"/>
                  <a:gd name="T17" fmla="*/ 298 h 336"/>
                  <a:gd name="T18" fmla="*/ 12 w 192"/>
                  <a:gd name="T19" fmla="*/ 22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36">
                    <a:moveTo>
                      <a:pt x="12" y="225"/>
                    </a:moveTo>
                    <a:lnTo>
                      <a:pt x="0" y="239"/>
                    </a:lnTo>
                    <a:lnTo>
                      <a:pt x="95" y="336"/>
                    </a:lnTo>
                    <a:lnTo>
                      <a:pt x="192" y="239"/>
                    </a:lnTo>
                    <a:lnTo>
                      <a:pt x="178" y="225"/>
                    </a:lnTo>
                    <a:lnTo>
                      <a:pt x="104" y="298"/>
                    </a:lnTo>
                    <a:lnTo>
                      <a:pt x="104" y="0"/>
                    </a:lnTo>
                    <a:lnTo>
                      <a:pt x="85" y="0"/>
                    </a:lnTo>
                    <a:lnTo>
                      <a:pt x="85" y="298"/>
                    </a:lnTo>
                    <a:lnTo>
                      <a:pt x="12" y="2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86" name="Freeform 7"/>
              <p:cNvSpPr/>
              <p:nvPr/>
            </p:nvSpPr>
            <p:spPr bwMode="auto">
              <a:xfrm>
                <a:off x="3806825" y="1216025"/>
                <a:ext cx="600075" cy="569913"/>
              </a:xfrm>
              <a:custGeom>
                <a:avLst/>
                <a:gdLst>
                  <a:gd name="T0" fmla="*/ 236 w 378"/>
                  <a:gd name="T1" fmla="*/ 0 h 359"/>
                  <a:gd name="T2" fmla="*/ 236 w 378"/>
                  <a:gd name="T3" fmla="*/ 19 h 359"/>
                  <a:gd name="T4" fmla="*/ 359 w 378"/>
                  <a:gd name="T5" fmla="*/ 19 h 359"/>
                  <a:gd name="T6" fmla="*/ 359 w 378"/>
                  <a:gd name="T7" fmla="*/ 341 h 359"/>
                  <a:gd name="T8" fmla="*/ 19 w 378"/>
                  <a:gd name="T9" fmla="*/ 341 h 359"/>
                  <a:gd name="T10" fmla="*/ 19 w 378"/>
                  <a:gd name="T11" fmla="*/ 19 h 359"/>
                  <a:gd name="T12" fmla="*/ 141 w 378"/>
                  <a:gd name="T13" fmla="*/ 19 h 359"/>
                  <a:gd name="T14" fmla="*/ 141 w 378"/>
                  <a:gd name="T15" fmla="*/ 0 h 359"/>
                  <a:gd name="T16" fmla="*/ 0 w 378"/>
                  <a:gd name="T17" fmla="*/ 0 h 359"/>
                  <a:gd name="T18" fmla="*/ 0 w 378"/>
                  <a:gd name="T19" fmla="*/ 359 h 359"/>
                  <a:gd name="T20" fmla="*/ 378 w 378"/>
                  <a:gd name="T21" fmla="*/ 359 h 359"/>
                  <a:gd name="T22" fmla="*/ 378 w 378"/>
                  <a:gd name="T23" fmla="*/ 0 h 359"/>
                  <a:gd name="T24" fmla="*/ 236 w 378"/>
                  <a:gd name="T25"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8" h="359">
                    <a:moveTo>
                      <a:pt x="236" y="0"/>
                    </a:moveTo>
                    <a:lnTo>
                      <a:pt x="236" y="19"/>
                    </a:lnTo>
                    <a:lnTo>
                      <a:pt x="359" y="19"/>
                    </a:lnTo>
                    <a:lnTo>
                      <a:pt x="359" y="341"/>
                    </a:lnTo>
                    <a:lnTo>
                      <a:pt x="19" y="341"/>
                    </a:lnTo>
                    <a:lnTo>
                      <a:pt x="19" y="19"/>
                    </a:lnTo>
                    <a:lnTo>
                      <a:pt x="141" y="19"/>
                    </a:lnTo>
                    <a:lnTo>
                      <a:pt x="141" y="0"/>
                    </a:lnTo>
                    <a:lnTo>
                      <a:pt x="0" y="0"/>
                    </a:lnTo>
                    <a:lnTo>
                      <a:pt x="0" y="359"/>
                    </a:lnTo>
                    <a:lnTo>
                      <a:pt x="378" y="359"/>
                    </a:lnTo>
                    <a:lnTo>
                      <a:pt x="378" y="0"/>
                    </a:lnTo>
                    <a:lnTo>
                      <a:pt x="2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08" name="组合 107"/>
            <p:cNvGrpSpPr/>
            <p:nvPr/>
          </p:nvGrpSpPr>
          <p:grpSpPr>
            <a:xfrm>
              <a:off x="4523137" y="1049165"/>
              <a:ext cx="395362" cy="475898"/>
              <a:chOff x="5157788" y="1049338"/>
              <a:chExt cx="600075" cy="722312"/>
            </a:xfrm>
            <a:grpFill/>
          </p:grpSpPr>
          <p:sp>
            <p:nvSpPr>
              <p:cNvPr id="283" name="Freeform 8"/>
              <p:cNvSpPr/>
              <p:nvPr/>
            </p:nvSpPr>
            <p:spPr bwMode="auto">
              <a:xfrm>
                <a:off x="5307013" y="1238250"/>
                <a:ext cx="304800" cy="533400"/>
              </a:xfrm>
              <a:custGeom>
                <a:avLst/>
                <a:gdLst>
                  <a:gd name="T0" fmla="*/ 178 w 192"/>
                  <a:gd name="T1" fmla="*/ 111 h 336"/>
                  <a:gd name="T2" fmla="*/ 192 w 192"/>
                  <a:gd name="T3" fmla="*/ 97 h 336"/>
                  <a:gd name="T4" fmla="*/ 95 w 192"/>
                  <a:gd name="T5" fmla="*/ 0 h 336"/>
                  <a:gd name="T6" fmla="*/ 0 w 192"/>
                  <a:gd name="T7" fmla="*/ 97 h 336"/>
                  <a:gd name="T8" fmla="*/ 12 w 192"/>
                  <a:gd name="T9" fmla="*/ 111 h 336"/>
                  <a:gd name="T10" fmla="*/ 86 w 192"/>
                  <a:gd name="T11" fmla="*/ 38 h 336"/>
                  <a:gd name="T12" fmla="*/ 86 w 192"/>
                  <a:gd name="T13" fmla="*/ 336 h 336"/>
                  <a:gd name="T14" fmla="*/ 105 w 192"/>
                  <a:gd name="T15" fmla="*/ 336 h 336"/>
                  <a:gd name="T16" fmla="*/ 105 w 192"/>
                  <a:gd name="T17" fmla="*/ 38 h 336"/>
                  <a:gd name="T18" fmla="*/ 178 w 192"/>
                  <a:gd name="T19" fmla="*/ 11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36">
                    <a:moveTo>
                      <a:pt x="178" y="111"/>
                    </a:moveTo>
                    <a:lnTo>
                      <a:pt x="192" y="97"/>
                    </a:lnTo>
                    <a:lnTo>
                      <a:pt x="95" y="0"/>
                    </a:lnTo>
                    <a:lnTo>
                      <a:pt x="0" y="97"/>
                    </a:lnTo>
                    <a:lnTo>
                      <a:pt x="12" y="111"/>
                    </a:lnTo>
                    <a:lnTo>
                      <a:pt x="86" y="38"/>
                    </a:lnTo>
                    <a:lnTo>
                      <a:pt x="86" y="336"/>
                    </a:lnTo>
                    <a:lnTo>
                      <a:pt x="105" y="336"/>
                    </a:lnTo>
                    <a:lnTo>
                      <a:pt x="105" y="38"/>
                    </a:lnTo>
                    <a:lnTo>
                      <a:pt x="178"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84" name="Freeform 9"/>
              <p:cNvSpPr/>
              <p:nvPr/>
            </p:nvSpPr>
            <p:spPr bwMode="auto">
              <a:xfrm>
                <a:off x="5157788" y="1049338"/>
                <a:ext cx="600075" cy="571500"/>
              </a:xfrm>
              <a:custGeom>
                <a:avLst/>
                <a:gdLst>
                  <a:gd name="T0" fmla="*/ 142 w 378"/>
                  <a:gd name="T1" fmla="*/ 360 h 360"/>
                  <a:gd name="T2" fmla="*/ 142 w 378"/>
                  <a:gd name="T3" fmla="*/ 341 h 360"/>
                  <a:gd name="T4" fmla="*/ 19 w 378"/>
                  <a:gd name="T5" fmla="*/ 341 h 360"/>
                  <a:gd name="T6" fmla="*/ 19 w 378"/>
                  <a:gd name="T7" fmla="*/ 19 h 360"/>
                  <a:gd name="T8" fmla="*/ 359 w 378"/>
                  <a:gd name="T9" fmla="*/ 19 h 360"/>
                  <a:gd name="T10" fmla="*/ 359 w 378"/>
                  <a:gd name="T11" fmla="*/ 341 h 360"/>
                  <a:gd name="T12" fmla="*/ 236 w 378"/>
                  <a:gd name="T13" fmla="*/ 341 h 360"/>
                  <a:gd name="T14" fmla="*/ 236 w 378"/>
                  <a:gd name="T15" fmla="*/ 360 h 360"/>
                  <a:gd name="T16" fmla="*/ 378 w 378"/>
                  <a:gd name="T17" fmla="*/ 360 h 360"/>
                  <a:gd name="T18" fmla="*/ 378 w 378"/>
                  <a:gd name="T19" fmla="*/ 0 h 360"/>
                  <a:gd name="T20" fmla="*/ 0 w 378"/>
                  <a:gd name="T21" fmla="*/ 0 h 360"/>
                  <a:gd name="T22" fmla="*/ 0 w 378"/>
                  <a:gd name="T23" fmla="*/ 360 h 360"/>
                  <a:gd name="T24" fmla="*/ 142 w 378"/>
                  <a:gd name="T25"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8" h="360">
                    <a:moveTo>
                      <a:pt x="142" y="360"/>
                    </a:moveTo>
                    <a:lnTo>
                      <a:pt x="142" y="341"/>
                    </a:lnTo>
                    <a:lnTo>
                      <a:pt x="19" y="341"/>
                    </a:lnTo>
                    <a:lnTo>
                      <a:pt x="19" y="19"/>
                    </a:lnTo>
                    <a:lnTo>
                      <a:pt x="359" y="19"/>
                    </a:lnTo>
                    <a:lnTo>
                      <a:pt x="359" y="341"/>
                    </a:lnTo>
                    <a:lnTo>
                      <a:pt x="236" y="341"/>
                    </a:lnTo>
                    <a:lnTo>
                      <a:pt x="236" y="360"/>
                    </a:lnTo>
                    <a:lnTo>
                      <a:pt x="378" y="360"/>
                    </a:lnTo>
                    <a:lnTo>
                      <a:pt x="378" y="0"/>
                    </a:lnTo>
                    <a:lnTo>
                      <a:pt x="0" y="0"/>
                    </a:lnTo>
                    <a:lnTo>
                      <a:pt x="0" y="360"/>
                    </a:lnTo>
                    <a:lnTo>
                      <a:pt x="14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09" name="Freeform 10"/>
            <p:cNvSpPr>
              <a:spLocks noEditPoints="1"/>
            </p:cNvSpPr>
            <p:nvPr/>
          </p:nvSpPr>
          <p:spPr bwMode="auto">
            <a:xfrm>
              <a:off x="7127875" y="1933575"/>
              <a:ext cx="533400" cy="506413"/>
            </a:xfrm>
            <a:custGeom>
              <a:avLst/>
              <a:gdLst>
                <a:gd name="T0" fmla="*/ 328423 w 511"/>
                <a:gd name="T1" fmla="*/ 192452 h 483"/>
                <a:gd name="T2" fmla="*/ 266713 w 511"/>
                <a:gd name="T3" fmla="*/ 0 h 483"/>
                <a:gd name="T4" fmla="*/ 202911 w 511"/>
                <a:gd name="T5" fmla="*/ 192452 h 483"/>
                <a:gd name="T6" fmla="*/ 0 w 511"/>
                <a:gd name="T7" fmla="*/ 192452 h 483"/>
                <a:gd name="T8" fmla="*/ 163166 w 511"/>
                <a:gd name="T9" fmla="*/ 311688 h 483"/>
                <a:gd name="T10" fmla="*/ 101456 w 511"/>
                <a:gd name="T11" fmla="*/ 505186 h 483"/>
                <a:gd name="T12" fmla="*/ 266713 w 511"/>
                <a:gd name="T13" fmla="*/ 383858 h 483"/>
                <a:gd name="T14" fmla="*/ 429879 w 511"/>
                <a:gd name="T15" fmla="*/ 505186 h 483"/>
                <a:gd name="T16" fmla="*/ 368169 w 511"/>
                <a:gd name="T17" fmla="*/ 311688 h 483"/>
                <a:gd name="T18" fmla="*/ 534472 w 511"/>
                <a:gd name="T19" fmla="*/ 192452 h 483"/>
                <a:gd name="T20" fmla="*/ 328423 w 511"/>
                <a:gd name="T21" fmla="*/ 192452 h 483"/>
                <a:gd name="T22" fmla="*/ 348296 w 511"/>
                <a:gd name="T23" fmla="*/ 316918 h 483"/>
                <a:gd name="T24" fmla="*/ 393271 w 511"/>
                <a:gd name="T25" fmla="*/ 452889 h 483"/>
                <a:gd name="T26" fmla="*/ 277172 w 511"/>
                <a:gd name="T27" fmla="*/ 368169 h 483"/>
                <a:gd name="T28" fmla="*/ 266713 w 511"/>
                <a:gd name="T29" fmla="*/ 358755 h 483"/>
                <a:gd name="T30" fmla="*/ 254162 w 511"/>
                <a:gd name="T31" fmla="*/ 368169 h 483"/>
                <a:gd name="T32" fmla="*/ 138063 w 511"/>
                <a:gd name="T33" fmla="*/ 452889 h 483"/>
                <a:gd name="T34" fmla="*/ 183038 w 511"/>
                <a:gd name="T35" fmla="*/ 316918 h 483"/>
                <a:gd name="T36" fmla="*/ 188268 w 511"/>
                <a:gd name="T37" fmla="*/ 304367 h 483"/>
                <a:gd name="T38" fmla="*/ 175717 w 511"/>
                <a:gd name="T39" fmla="*/ 293907 h 483"/>
                <a:gd name="T40" fmla="*/ 59618 w 511"/>
                <a:gd name="T41" fmla="*/ 212325 h 483"/>
                <a:gd name="T42" fmla="*/ 202911 w 511"/>
                <a:gd name="T43" fmla="*/ 212325 h 483"/>
                <a:gd name="T44" fmla="*/ 217554 w 511"/>
                <a:gd name="T45" fmla="*/ 212325 h 483"/>
                <a:gd name="T46" fmla="*/ 222784 w 511"/>
                <a:gd name="T47" fmla="*/ 197681 h 483"/>
                <a:gd name="T48" fmla="*/ 266713 w 511"/>
                <a:gd name="T49" fmla="*/ 61710 h 483"/>
                <a:gd name="T50" fmla="*/ 308550 w 511"/>
                <a:gd name="T51" fmla="*/ 197681 h 483"/>
                <a:gd name="T52" fmla="*/ 313780 w 511"/>
                <a:gd name="T53" fmla="*/ 212325 h 483"/>
                <a:gd name="T54" fmla="*/ 328423 w 511"/>
                <a:gd name="T55" fmla="*/ 212325 h 483"/>
                <a:gd name="T56" fmla="*/ 472762 w 511"/>
                <a:gd name="T57" fmla="*/ 212325 h 483"/>
                <a:gd name="T58" fmla="*/ 355617 w 511"/>
                <a:gd name="T59" fmla="*/ 293907 h 483"/>
                <a:gd name="T60" fmla="*/ 344112 w 511"/>
                <a:gd name="T61" fmla="*/ 304367 h 483"/>
                <a:gd name="T62" fmla="*/ 348296 w 511"/>
                <a:gd name="T63" fmla="*/ 316918 h 4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11" h="483">
                  <a:moveTo>
                    <a:pt x="314" y="184"/>
                  </a:moveTo>
                  <a:lnTo>
                    <a:pt x="255" y="0"/>
                  </a:lnTo>
                  <a:lnTo>
                    <a:pt x="194" y="184"/>
                  </a:lnTo>
                  <a:lnTo>
                    <a:pt x="0" y="184"/>
                  </a:lnTo>
                  <a:lnTo>
                    <a:pt x="156" y="298"/>
                  </a:lnTo>
                  <a:lnTo>
                    <a:pt x="97" y="483"/>
                  </a:lnTo>
                  <a:lnTo>
                    <a:pt x="255" y="367"/>
                  </a:lnTo>
                  <a:lnTo>
                    <a:pt x="411" y="483"/>
                  </a:lnTo>
                  <a:lnTo>
                    <a:pt x="352" y="298"/>
                  </a:lnTo>
                  <a:lnTo>
                    <a:pt x="511" y="184"/>
                  </a:lnTo>
                  <a:lnTo>
                    <a:pt x="314" y="184"/>
                  </a:lnTo>
                  <a:close/>
                  <a:moveTo>
                    <a:pt x="333" y="303"/>
                  </a:moveTo>
                  <a:lnTo>
                    <a:pt x="376" y="433"/>
                  </a:lnTo>
                  <a:lnTo>
                    <a:pt x="265" y="352"/>
                  </a:lnTo>
                  <a:lnTo>
                    <a:pt x="255" y="343"/>
                  </a:lnTo>
                  <a:lnTo>
                    <a:pt x="243" y="352"/>
                  </a:lnTo>
                  <a:lnTo>
                    <a:pt x="132" y="433"/>
                  </a:lnTo>
                  <a:lnTo>
                    <a:pt x="175" y="303"/>
                  </a:lnTo>
                  <a:lnTo>
                    <a:pt x="180" y="291"/>
                  </a:lnTo>
                  <a:lnTo>
                    <a:pt x="168" y="281"/>
                  </a:lnTo>
                  <a:lnTo>
                    <a:pt x="57" y="203"/>
                  </a:lnTo>
                  <a:lnTo>
                    <a:pt x="194" y="203"/>
                  </a:lnTo>
                  <a:lnTo>
                    <a:pt x="208" y="203"/>
                  </a:lnTo>
                  <a:lnTo>
                    <a:pt x="213" y="189"/>
                  </a:lnTo>
                  <a:lnTo>
                    <a:pt x="255" y="59"/>
                  </a:lnTo>
                  <a:lnTo>
                    <a:pt x="295" y="189"/>
                  </a:lnTo>
                  <a:lnTo>
                    <a:pt x="300" y="203"/>
                  </a:lnTo>
                  <a:lnTo>
                    <a:pt x="314" y="203"/>
                  </a:lnTo>
                  <a:lnTo>
                    <a:pt x="452" y="203"/>
                  </a:lnTo>
                  <a:lnTo>
                    <a:pt x="340" y="281"/>
                  </a:lnTo>
                  <a:lnTo>
                    <a:pt x="329" y="291"/>
                  </a:lnTo>
                  <a:lnTo>
                    <a:pt x="333" y="3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2" name="Freeform 11"/>
            <p:cNvSpPr>
              <a:spLocks noEditPoints="1"/>
            </p:cNvSpPr>
            <p:nvPr/>
          </p:nvSpPr>
          <p:spPr bwMode="auto">
            <a:xfrm>
              <a:off x="5364163" y="1058863"/>
              <a:ext cx="495300" cy="457200"/>
            </a:xfrm>
            <a:custGeom>
              <a:avLst/>
              <a:gdLst>
                <a:gd name="T0" fmla="*/ 455148 w 200"/>
                <a:gd name="T1" fmla="*/ 0 h 184"/>
                <a:gd name="T2" fmla="*/ 277047 w 200"/>
                <a:gd name="T3" fmla="*/ 0 h 184"/>
                <a:gd name="T4" fmla="*/ 247363 w 200"/>
                <a:gd name="T5" fmla="*/ 14870 h 184"/>
                <a:gd name="T6" fmla="*/ 217679 w 200"/>
                <a:gd name="T7" fmla="*/ 0 h 184"/>
                <a:gd name="T8" fmla="*/ 39578 w 200"/>
                <a:gd name="T9" fmla="*/ 0 h 184"/>
                <a:gd name="T10" fmla="*/ 0 w 200"/>
                <a:gd name="T11" fmla="*/ 39654 h 184"/>
                <a:gd name="T12" fmla="*/ 0 w 200"/>
                <a:gd name="T13" fmla="*/ 376717 h 184"/>
                <a:gd name="T14" fmla="*/ 39578 w 200"/>
                <a:gd name="T15" fmla="*/ 416372 h 184"/>
                <a:gd name="T16" fmla="*/ 217679 w 200"/>
                <a:gd name="T17" fmla="*/ 416372 h 184"/>
                <a:gd name="T18" fmla="*/ 220153 w 200"/>
                <a:gd name="T19" fmla="*/ 416372 h 184"/>
                <a:gd name="T20" fmla="*/ 237468 w 200"/>
                <a:gd name="T21" fmla="*/ 436199 h 184"/>
                <a:gd name="T22" fmla="*/ 237468 w 200"/>
                <a:gd name="T23" fmla="*/ 456026 h 184"/>
                <a:gd name="T24" fmla="*/ 257258 w 200"/>
                <a:gd name="T25" fmla="*/ 456026 h 184"/>
                <a:gd name="T26" fmla="*/ 257258 w 200"/>
                <a:gd name="T27" fmla="*/ 446112 h 184"/>
                <a:gd name="T28" fmla="*/ 259731 w 200"/>
                <a:gd name="T29" fmla="*/ 446112 h 184"/>
                <a:gd name="T30" fmla="*/ 259731 w 200"/>
                <a:gd name="T31" fmla="*/ 436199 h 184"/>
                <a:gd name="T32" fmla="*/ 277047 w 200"/>
                <a:gd name="T33" fmla="*/ 416372 h 184"/>
                <a:gd name="T34" fmla="*/ 277047 w 200"/>
                <a:gd name="T35" fmla="*/ 416372 h 184"/>
                <a:gd name="T36" fmla="*/ 455148 w 200"/>
                <a:gd name="T37" fmla="*/ 416372 h 184"/>
                <a:gd name="T38" fmla="*/ 494726 w 200"/>
                <a:gd name="T39" fmla="*/ 376717 h 184"/>
                <a:gd name="T40" fmla="*/ 494726 w 200"/>
                <a:gd name="T41" fmla="*/ 39654 h 184"/>
                <a:gd name="T42" fmla="*/ 455148 w 200"/>
                <a:gd name="T43" fmla="*/ 0 h 184"/>
                <a:gd name="T44" fmla="*/ 19789 w 200"/>
                <a:gd name="T45" fmla="*/ 376717 h 184"/>
                <a:gd name="T46" fmla="*/ 19789 w 200"/>
                <a:gd name="T47" fmla="*/ 39654 h 184"/>
                <a:gd name="T48" fmla="*/ 39578 w 200"/>
                <a:gd name="T49" fmla="*/ 19827 h 184"/>
                <a:gd name="T50" fmla="*/ 217679 w 200"/>
                <a:gd name="T51" fmla="*/ 19827 h 184"/>
                <a:gd name="T52" fmla="*/ 237468 w 200"/>
                <a:gd name="T53" fmla="*/ 39654 h 184"/>
                <a:gd name="T54" fmla="*/ 237468 w 200"/>
                <a:gd name="T55" fmla="*/ 376717 h 184"/>
                <a:gd name="T56" fmla="*/ 217679 w 200"/>
                <a:gd name="T57" fmla="*/ 396544 h 184"/>
                <a:gd name="T58" fmla="*/ 39578 w 200"/>
                <a:gd name="T59" fmla="*/ 396544 h 184"/>
                <a:gd name="T60" fmla="*/ 19789 w 200"/>
                <a:gd name="T61" fmla="*/ 376717 h 184"/>
                <a:gd name="T62" fmla="*/ 474937 w 200"/>
                <a:gd name="T63" fmla="*/ 376717 h 184"/>
                <a:gd name="T64" fmla="*/ 455148 w 200"/>
                <a:gd name="T65" fmla="*/ 396544 h 184"/>
                <a:gd name="T66" fmla="*/ 277047 w 200"/>
                <a:gd name="T67" fmla="*/ 396544 h 184"/>
                <a:gd name="T68" fmla="*/ 257258 w 200"/>
                <a:gd name="T69" fmla="*/ 376717 h 184"/>
                <a:gd name="T70" fmla="*/ 257258 w 200"/>
                <a:gd name="T71" fmla="*/ 369282 h 184"/>
                <a:gd name="T72" fmla="*/ 257258 w 200"/>
                <a:gd name="T73" fmla="*/ 39654 h 184"/>
                <a:gd name="T74" fmla="*/ 277047 w 200"/>
                <a:gd name="T75" fmla="*/ 19827 h 184"/>
                <a:gd name="T76" fmla="*/ 455148 w 200"/>
                <a:gd name="T77" fmla="*/ 19827 h 184"/>
                <a:gd name="T78" fmla="*/ 474937 w 200"/>
                <a:gd name="T79" fmla="*/ 39654 h 184"/>
                <a:gd name="T80" fmla="*/ 474937 w 200"/>
                <a:gd name="T81" fmla="*/ 376717 h 1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184">
                  <a:moveTo>
                    <a:pt x="184" y="0"/>
                  </a:moveTo>
                  <a:cubicBezTo>
                    <a:pt x="112" y="0"/>
                    <a:pt x="112" y="0"/>
                    <a:pt x="112" y="0"/>
                  </a:cubicBezTo>
                  <a:cubicBezTo>
                    <a:pt x="108" y="0"/>
                    <a:pt x="103" y="3"/>
                    <a:pt x="100" y="6"/>
                  </a:cubicBezTo>
                  <a:cubicBezTo>
                    <a:pt x="98" y="3"/>
                    <a:pt x="93" y="0"/>
                    <a:pt x="88" y="0"/>
                  </a:cubicBezTo>
                  <a:cubicBezTo>
                    <a:pt x="16" y="0"/>
                    <a:pt x="16" y="0"/>
                    <a:pt x="16" y="0"/>
                  </a:cubicBezTo>
                  <a:cubicBezTo>
                    <a:pt x="8" y="0"/>
                    <a:pt x="0" y="8"/>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2"/>
                    <a:pt x="96" y="176"/>
                  </a:cubicBezTo>
                  <a:cubicBezTo>
                    <a:pt x="96" y="184"/>
                    <a:pt x="96" y="184"/>
                    <a:pt x="96" y="184"/>
                  </a:cubicBezTo>
                  <a:cubicBezTo>
                    <a:pt x="104" y="184"/>
                    <a:pt x="104" y="184"/>
                    <a:pt x="104" y="184"/>
                  </a:cubicBezTo>
                  <a:cubicBezTo>
                    <a:pt x="104" y="180"/>
                    <a:pt x="104" y="180"/>
                    <a:pt x="104" y="180"/>
                  </a:cubicBezTo>
                  <a:cubicBezTo>
                    <a:pt x="105" y="180"/>
                    <a:pt x="105" y="180"/>
                    <a:pt x="105" y="180"/>
                  </a:cubicBezTo>
                  <a:cubicBezTo>
                    <a:pt x="105" y="176"/>
                    <a:pt x="105" y="176"/>
                    <a:pt x="105" y="176"/>
                  </a:cubicBezTo>
                  <a:cubicBezTo>
                    <a:pt x="105" y="172"/>
                    <a:pt x="108" y="169"/>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8"/>
                    <a:pt x="193" y="0"/>
                    <a:pt x="184" y="0"/>
                  </a:cubicBezTo>
                  <a:close/>
                  <a:moveTo>
                    <a:pt x="8" y="152"/>
                  </a:moveTo>
                  <a:cubicBezTo>
                    <a:pt x="8" y="16"/>
                    <a:pt x="8" y="16"/>
                    <a:pt x="8" y="16"/>
                  </a:cubicBezTo>
                  <a:cubicBezTo>
                    <a:pt x="8" y="12"/>
                    <a:pt x="12" y="8"/>
                    <a:pt x="16" y="8"/>
                  </a:cubicBezTo>
                  <a:cubicBezTo>
                    <a:pt x="88" y="8"/>
                    <a:pt x="88" y="8"/>
                    <a:pt x="88" y="8"/>
                  </a:cubicBezTo>
                  <a:cubicBezTo>
                    <a:pt x="93" y="8"/>
                    <a:pt x="96" y="12"/>
                    <a:pt x="96" y="16"/>
                  </a:cubicBezTo>
                  <a:cubicBezTo>
                    <a:pt x="96" y="152"/>
                    <a:pt x="96" y="152"/>
                    <a:pt x="96" y="152"/>
                  </a:cubicBezTo>
                  <a:cubicBezTo>
                    <a:pt x="96" y="157"/>
                    <a:pt x="93" y="160"/>
                    <a:pt x="88" y="160"/>
                  </a:cubicBezTo>
                  <a:cubicBezTo>
                    <a:pt x="16" y="160"/>
                    <a:pt x="16" y="160"/>
                    <a:pt x="16" y="160"/>
                  </a:cubicBezTo>
                  <a:cubicBezTo>
                    <a:pt x="12" y="160"/>
                    <a:pt x="8" y="157"/>
                    <a:pt x="8" y="152"/>
                  </a:cubicBezTo>
                  <a:close/>
                  <a:moveTo>
                    <a:pt x="192" y="152"/>
                  </a:moveTo>
                  <a:cubicBezTo>
                    <a:pt x="192" y="157"/>
                    <a:pt x="189" y="160"/>
                    <a:pt x="184" y="160"/>
                  </a:cubicBezTo>
                  <a:cubicBezTo>
                    <a:pt x="112" y="160"/>
                    <a:pt x="112" y="160"/>
                    <a:pt x="112" y="160"/>
                  </a:cubicBezTo>
                  <a:cubicBezTo>
                    <a:pt x="108" y="160"/>
                    <a:pt x="104" y="157"/>
                    <a:pt x="104" y="152"/>
                  </a:cubicBezTo>
                  <a:cubicBezTo>
                    <a:pt x="104" y="149"/>
                    <a:pt x="104" y="149"/>
                    <a:pt x="104" y="149"/>
                  </a:cubicBezTo>
                  <a:cubicBezTo>
                    <a:pt x="104" y="16"/>
                    <a:pt x="104" y="16"/>
                    <a:pt x="104" y="16"/>
                  </a:cubicBezTo>
                  <a:cubicBezTo>
                    <a:pt x="104" y="12"/>
                    <a:pt x="108" y="8"/>
                    <a:pt x="112" y="8"/>
                  </a:cubicBezTo>
                  <a:cubicBezTo>
                    <a:pt x="184" y="8"/>
                    <a:pt x="184" y="8"/>
                    <a:pt x="184" y="8"/>
                  </a:cubicBezTo>
                  <a:cubicBezTo>
                    <a:pt x="189" y="8"/>
                    <a:pt x="192" y="12"/>
                    <a:pt x="192" y="16"/>
                  </a:cubicBezTo>
                  <a:lnTo>
                    <a:pt x="19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13" name="组合 212"/>
            <p:cNvGrpSpPr/>
            <p:nvPr/>
          </p:nvGrpSpPr>
          <p:grpSpPr>
            <a:xfrm>
              <a:off x="5314907" y="2010375"/>
              <a:ext cx="593044" cy="356663"/>
              <a:chOff x="6359525" y="2508250"/>
              <a:chExt cx="900113" cy="541338"/>
            </a:xfrm>
            <a:grpFill/>
          </p:grpSpPr>
          <p:sp>
            <p:nvSpPr>
              <p:cNvPr id="280" name="Freeform 12"/>
              <p:cNvSpPr>
                <a:spLocks noEditPoints="1"/>
              </p:cNvSpPr>
              <p:nvPr/>
            </p:nvSpPr>
            <p:spPr bwMode="auto">
              <a:xfrm>
                <a:off x="6359525" y="2508250"/>
                <a:ext cx="900113" cy="541338"/>
              </a:xfrm>
              <a:custGeom>
                <a:avLst/>
                <a:gdLst>
                  <a:gd name="T0" fmla="*/ 120 w 240"/>
                  <a:gd name="T1" fmla="*/ 0 h 144"/>
                  <a:gd name="T2" fmla="*/ 0 w 240"/>
                  <a:gd name="T3" fmla="*/ 72 h 144"/>
                  <a:gd name="T4" fmla="*/ 120 w 240"/>
                  <a:gd name="T5" fmla="*/ 144 h 144"/>
                  <a:gd name="T6" fmla="*/ 240 w 240"/>
                  <a:gd name="T7" fmla="*/ 73 h 144"/>
                  <a:gd name="T8" fmla="*/ 120 w 240"/>
                  <a:gd name="T9" fmla="*/ 0 h 144"/>
                  <a:gd name="T10" fmla="*/ 120 w 240"/>
                  <a:gd name="T11" fmla="*/ 136 h 144"/>
                  <a:gd name="T12" fmla="*/ 11 w 240"/>
                  <a:gd name="T13" fmla="*/ 72 h 144"/>
                  <a:gd name="T14" fmla="*/ 120 w 240"/>
                  <a:gd name="T15" fmla="*/ 8 h 144"/>
                  <a:gd name="T16" fmla="*/ 230 w 240"/>
                  <a:gd name="T17" fmla="*/ 73 h 144"/>
                  <a:gd name="T18" fmla="*/ 120 w 240"/>
                  <a:gd name="T19"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144">
                    <a:moveTo>
                      <a:pt x="120" y="0"/>
                    </a:moveTo>
                    <a:cubicBezTo>
                      <a:pt x="77" y="0"/>
                      <a:pt x="42" y="28"/>
                      <a:pt x="0" y="72"/>
                    </a:cubicBezTo>
                    <a:cubicBezTo>
                      <a:pt x="37" y="110"/>
                      <a:pt x="67" y="144"/>
                      <a:pt x="120" y="144"/>
                    </a:cubicBezTo>
                    <a:cubicBezTo>
                      <a:pt x="174" y="144"/>
                      <a:pt x="213" y="101"/>
                      <a:pt x="240" y="73"/>
                    </a:cubicBezTo>
                    <a:cubicBezTo>
                      <a:pt x="213" y="40"/>
                      <a:pt x="173" y="0"/>
                      <a:pt x="120" y="0"/>
                    </a:cubicBezTo>
                    <a:close/>
                    <a:moveTo>
                      <a:pt x="120" y="136"/>
                    </a:moveTo>
                    <a:cubicBezTo>
                      <a:pt x="73" y="136"/>
                      <a:pt x="44" y="107"/>
                      <a:pt x="11" y="72"/>
                    </a:cubicBezTo>
                    <a:cubicBezTo>
                      <a:pt x="50" y="31"/>
                      <a:pt x="81" y="8"/>
                      <a:pt x="120" y="8"/>
                    </a:cubicBezTo>
                    <a:cubicBezTo>
                      <a:pt x="167" y="8"/>
                      <a:pt x="203" y="41"/>
                      <a:pt x="230" y="73"/>
                    </a:cubicBezTo>
                    <a:cubicBezTo>
                      <a:pt x="203" y="100"/>
                      <a:pt x="167" y="136"/>
                      <a:pt x="120"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81" name="Freeform 13"/>
              <p:cNvSpPr>
                <a:spLocks noEditPoints="1"/>
              </p:cNvSpPr>
              <p:nvPr/>
            </p:nvSpPr>
            <p:spPr bwMode="auto">
              <a:xfrm>
                <a:off x="6629400" y="2598738"/>
                <a:ext cx="360363"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88 h 96"/>
                  <a:gd name="T12" fmla="*/ 8 w 96"/>
                  <a:gd name="T13" fmla="*/ 48 h 96"/>
                  <a:gd name="T14" fmla="*/ 48 w 96"/>
                  <a:gd name="T15" fmla="*/ 8 h 96"/>
                  <a:gd name="T16" fmla="*/ 88 w 96"/>
                  <a:gd name="T17" fmla="*/ 48 h 96"/>
                  <a:gd name="T18" fmla="*/ 48 w 96"/>
                  <a:gd name="T1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2" y="0"/>
                      <a:pt x="0" y="22"/>
                      <a:pt x="0" y="48"/>
                    </a:cubicBezTo>
                    <a:cubicBezTo>
                      <a:pt x="0" y="75"/>
                      <a:pt x="22" y="96"/>
                      <a:pt x="48" y="96"/>
                    </a:cubicBezTo>
                    <a:cubicBezTo>
                      <a:pt x="75" y="96"/>
                      <a:pt x="96" y="75"/>
                      <a:pt x="96" y="48"/>
                    </a:cubicBezTo>
                    <a:cubicBezTo>
                      <a:pt x="96" y="22"/>
                      <a:pt x="75" y="0"/>
                      <a:pt x="48" y="0"/>
                    </a:cubicBezTo>
                    <a:close/>
                    <a:moveTo>
                      <a:pt x="48" y="88"/>
                    </a:moveTo>
                    <a:cubicBezTo>
                      <a:pt x="26" y="88"/>
                      <a:pt x="8" y="70"/>
                      <a:pt x="8" y="48"/>
                    </a:cubicBezTo>
                    <a:cubicBezTo>
                      <a:pt x="8" y="26"/>
                      <a:pt x="26" y="8"/>
                      <a:pt x="48" y="8"/>
                    </a:cubicBezTo>
                    <a:cubicBezTo>
                      <a:pt x="70" y="8"/>
                      <a:pt x="88" y="26"/>
                      <a:pt x="88" y="48"/>
                    </a:cubicBezTo>
                    <a:cubicBezTo>
                      <a:pt x="88" y="70"/>
                      <a:pt x="70" y="88"/>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82" name="Freeform 14"/>
              <p:cNvSpPr>
                <a:spLocks noEditPoints="1"/>
              </p:cNvSpPr>
              <p:nvPr/>
            </p:nvSpPr>
            <p:spPr bwMode="auto">
              <a:xfrm>
                <a:off x="6704013" y="2673350"/>
                <a:ext cx="211138"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48 h 56"/>
                  <a:gd name="T12" fmla="*/ 8 w 56"/>
                  <a:gd name="T13" fmla="*/ 28 h 56"/>
                  <a:gd name="T14" fmla="*/ 28 w 56"/>
                  <a:gd name="T15" fmla="*/ 8 h 56"/>
                  <a:gd name="T16" fmla="*/ 48 w 56"/>
                  <a:gd name="T17" fmla="*/ 28 h 56"/>
                  <a:gd name="T18" fmla="*/ 28 w 56"/>
                  <a:gd name="T19" fmla="*/ 4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4"/>
                      <a:pt x="13" y="56"/>
                      <a:pt x="28" y="56"/>
                    </a:cubicBezTo>
                    <a:cubicBezTo>
                      <a:pt x="44" y="56"/>
                      <a:pt x="56" y="44"/>
                      <a:pt x="56" y="28"/>
                    </a:cubicBezTo>
                    <a:cubicBezTo>
                      <a:pt x="56" y="13"/>
                      <a:pt x="44" y="0"/>
                      <a:pt x="28" y="0"/>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14" name="Freeform 15"/>
            <p:cNvSpPr>
              <a:spLocks noEditPoints="1"/>
            </p:cNvSpPr>
            <p:nvPr/>
          </p:nvSpPr>
          <p:spPr bwMode="auto">
            <a:xfrm>
              <a:off x="1811338" y="1949450"/>
              <a:ext cx="476250" cy="474663"/>
            </a:xfrm>
            <a:custGeom>
              <a:avLst/>
              <a:gdLst>
                <a:gd name="T0" fmla="*/ 237427 w 192"/>
                <a:gd name="T1" fmla="*/ 0 h 192"/>
                <a:gd name="T2" fmla="*/ 0 w 192"/>
                <a:gd name="T3" fmla="*/ 237427 h 192"/>
                <a:gd name="T4" fmla="*/ 237427 w 192"/>
                <a:gd name="T5" fmla="*/ 474853 h 192"/>
                <a:gd name="T6" fmla="*/ 474853 w 192"/>
                <a:gd name="T7" fmla="*/ 237427 h 192"/>
                <a:gd name="T8" fmla="*/ 237427 w 192"/>
                <a:gd name="T9" fmla="*/ 0 h 192"/>
                <a:gd name="T10" fmla="*/ 237427 w 192"/>
                <a:gd name="T11" fmla="*/ 19786 h 192"/>
                <a:gd name="T12" fmla="*/ 455067 w 192"/>
                <a:gd name="T13" fmla="*/ 237427 h 192"/>
                <a:gd name="T14" fmla="*/ 405604 w 192"/>
                <a:gd name="T15" fmla="*/ 375925 h 192"/>
                <a:gd name="T16" fmla="*/ 301730 w 192"/>
                <a:gd name="T17" fmla="*/ 338827 h 192"/>
                <a:gd name="T18" fmla="*/ 299256 w 192"/>
                <a:gd name="T19" fmla="*/ 326461 h 192"/>
                <a:gd name="T20" fmla="*/ 306676 w 192"/>
                <a:gd name="T21" fmla="*/ 299256 h 192"/>
                <a:gd name="T22" fmla="*/ 316569 w 192"/>
                <a:gd name="T23" fmla="*/ 264632 h 192"/>
                <a:gd name="T24" fmla="*/ 331408 w 192"/>
                <a:gd name="T25" fmla="*/ 227534 h 192"/>
                <a:gd name="T26" fmla="*/ 331408 w 192"/>
                <a:gd name="T27" fmla="*/ 195382 h 192"/>
                <a:gd name="T28" fmla="*/ 331408 w 192"/>
                <a:gd name="T29" fmla="*/ 192909 h 192"/>
                <a:gd name="T30" fmla="*/ 333881 w 192"/>
                <a:gd name="T31" fmla="*/ 148392 h 192"/>
                <a:gd name="T32" fmla="*/ 316569 w 192"/>
                <a:gd name="T33" fmla="*/ 89035 h 192"/>
                <a:gd name="T34" fmla="*/ 249792 w 192"/>
                <a:gd name="T35" fmla="*/ 59357 h 192"/>
                <a:gd name="T36" fmla="*/ 230007 w 192"/>
                <a:gd name="T37" fmla="*/ 59357 h 192"/>
                <a:gd name="T38" fmla="*/ 163231 w 192"/>
                <a:gd name="T39" fmla="*/ 89035 h 192"/>
                <a:gd name="T40" fmla="*/ 145918 w 192"/>
                <a:gd name="T41" fmla="*/ 148392 h 192"/>
                <a:gd name="T42" fmla="*/ 150865 w 192"/>
                <a:gd name="T43" fmla="*/ 192909 h 192"/>
                <a:gd name="T44" fmla="*/ 148392 w 192"/>
                <a:gd name="T45" fmla="*/ 195382 h 192"/>
                <a:gd name="T46" fmla="*/ 148392 w 192"/>
                <a:gd name="T47" fmla="*/ 227534 h 192"/>
                <a:gd name="T48" fmla="*/ 165704 w 192"/>
                <a:gd name="T49" fmla="*/ 264632 h 192"/>
                <a:gd name="T50" fmla="*/ 175597 w 192"/>
                <a:gd name="T51" fmla="*/ 299256 h 192"/>
                <a:gd name="T52" fmla="*/ 180543 w 192"/>
                <a:gd name="T53" fmla="*/ 326461 h 192"/>
                <a:gd name="T54" fmla="*/ 175597 w 192"/>
                <a:gd name="T55" fmla="*/ 338827 h 192"/>
                <a:gd name="T56" fmla="*/ 71723 w 192"/>
                <a:gd name="T57" fmla="*/ 375925 h 192"/>
                <a:gd name="T58" fmla="*/ 19786 w 192"/>
                <a:gd name="T59" fmla="*/ 237427 h 192"/>
                <a:gd name="T60" fmla="*/ 237427 w 192"/>
                <a:gd name="T61" fmla="*/ 19786 h 192"/>
                <a:gd name="T62" fmla="*/ 86562 w 192"/>
                <a:gd name="T63" fmla="*/ 393238 h 192"/>
                <a:gd name="T64" fmla="*/ 183016 w 192"/>
                <a:gd name="T65" fmla="*/ 358613 h 192"/>
                <a:gd name="T66" fmla="*/ 200329 w 192"/>
                <a:gd name="T67" fmla="*/ 326461 h 192"/>
                <a:gd name="T68" fmla="*/ 192909 w 192"/>
                <a:gd name="T69" fmla="*/ 291837 h 192"/>
                <a:gd name="T70" fmla="*/ 183016 w 192"/>
                <a:gd name="T71" fmla="*/ 259685 h 192"/>
                <a:gd name="T72" fmla="*/ 180543 w 192"/>
                <a:gd name="T73" fmla="*/ 252266 h 192"/>
                <a:gd name="T74" fmla="*/ 168177 w 192"/>
                <a:gd name="T75" fmla="*/ 222587 h 192"/>
                <a:gd name="T76" fmla="*/ 168177 w 192"/>
                <a:gd name="T77" fmla="*/ 202802 h 192"/>
                <a:gd name="T78" fmla="*/ 170650 w 192"/>
                <a:gd name="T79" fmla="*/ 197855 h 192"/>
                <a:gd name="T80" fmla="*/ 165704 w 192"/>
                <a:gd name="T81" fmla="*/ 145918 h 192"/>
                <a:gd name="T82" fmla="*/ 180543 w 192"/>
                <a:gd name="T83" fmla="*/ 101401 h 192"/>
                <a:gd name="T84" fmla="*/ 230007 w 192"/>
                <a:gd name="T85" fmla="*/ 79142 h 192"/>
                <a:gd name="T86" fmla="*/ 249792 w 192"/>
                <a:gd name="T87" fmla="*/ 79142 h 192"/>
                <a:gd name="T88" fmla="*/ 301730 w 192"/>
                <a:gd name="T89" fmla="*/ 101401 h 192"/>
                <a:gd name="T90" fmla="*/ 314095 w 192"/>
                <a:gd name="T91" fmla="*/ 145918 h 192"/>
                <a:gd name="T92" fmla="*/ 311622 w 192"/>
                <a:gd name="T93" fmla="*/ 197855 h 192"/>
                <a:gd name="T94" fmla="*/ 311622 w 192"/>
                <a:gd name="T95" fmla="*/ 202802 h 192"/>
                <a:gd name="T96" fmla="*/ 311622 w 192"/>
                <a:gd name="T97" fmla="*/ 222587 h 192"/>
                <a:gd name="T98" fmla="*/ 299256 w 192"/>
                <a:gd name="T99" fmla="*/ 252266 h 192"/>
                <a:gd name="T100" fmla="*/ 296783 w 192"/>
                <a:gd name="T101" fmla="*/ 259685 h 192"/>
                <a:gd name="T102" fmla="*/ 286890 w 192"/>
                <a:gd name="T103" fmla="*/ 291837 h 192"/>
                <a:gd name="T104" fmla="*/ 279471 w 192"/>
                <a:gd name="T105" fmla="*/ 326461 h 192"/>
                <a:gd name="T106" fmla="*/ 294310 w 192"/>
                <a:gd name="T107" fmla="*/ 358613 h 192"/>
                <a:gd name="T108" fmla="*/ 390764 w 192"/>
                <a:gd name="T109" fmla="*/ 390764 h 192"/>
                <a:gd name="T110" fmla="*/ 237427 w 192"/>
                <a:gd name="T111" fmla="*/ 455067 h 192"/>
                <a:gd name="T112" fmla="*/ 86562 w 192"/>
                <a:gd name="T113" fmla="*/ 393238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5" name="Freeform 16"/>
            <p:cNvSpPr>
              <a:spLocks noEditPoints="1"/>
            </p:cNvSpPr>
            <p:nvPr/>
          </p:nvSpPr>
          <p:spPr bwMode="auto">
            <a:xfrm>
              <a:off x="1803400" y="2830513"/>
              <a:ext cx="493713" cy="495300"/>
            </a:xfrm>
            <a:custGeom>
              <a:avLst/>
              <a:gdLst>
                <a:gd name="T0" fmla="*/ 247363 w 200"/>
                <a:gd name="T1" fmla="*/ 0 h 200"/>
                <a:gd name="T2" fmla="*/ 247363 w 200"/>
                <a:gd name="T3" fmla="*/ 0 h 200"/>
                <a:gd name="T4" fmla="*/ 247363 w 200"/>
                <a:gd name="T5" fmla="*/ 494726 h 200"/>
                <a:gd name="T6" fmla="*/ 247363 w 200"/>
                <a:gd name="T7" fmla="*/ 494726 h 200"/>
                <a:gd name="T8" fmla="*/ 494726 w 200"/>
                <a:gd name="T9" fmla="*/ 247363 h 200"/>
                <a:gd name="T10" fmla="*/ 257258 w 200"/>
                <a:gd name="T11" fmla="*/ 145944 h 200"/>
                <a:gd name="T12" fmla="*/ 346308 w 200"/>
                <a:gd name="T13" fmla="*/ 237468 h 200"/>
                <a:gd name="T14" fmla="*/ 257258 w 200"/>
                <a:gd name="T15" fmla="*/ 145944 h 200"/>
                <a:gd name="T16" fmla="*/ 257258 w 200"/>
                <a:gd name="T17" fmla="*/ 19789 h 200"/>
                <a:gd name="T18" fmla="*/ 257258 w 200"/>
                <a:gd name="T19" fmla="*/ 126155 h 200"/>
                <a:gd name="T20" fmla="*/ 237468 w 200"/>
                <a:gd name="T21" fmla="*/ 126155 h 200"/>
                <a:gd name="T22" fmla="*/ 237468 w 200"/>
                <a:gd name="T23" fmla="*/ 19789 h 200"/>
                <a:gd name="T24" fmla="*/ 237468 w 200"/>
                <a:gd name="T25" fmla="*/ 237468 h 200"/>
                <a:gd name="T26" fmla="*/ 160786 w 200"/>
                <a:gd name="T27" fmla="*/ 136050 h 200"/>
                <a:gd name="T28" fmla="*/ 128629 w 200"/>
                <a:gd name="T29" fmla="*/ 237468 h 200"/>
                <a:gd name="T30" fmla="*/ 71735 w 200"/>
                <a:gd name="T31" fmla="*/ 101419 h 200"/>
                <a:gd name="T32" fmla="*/ 128629 w 200"/>
                <a:gd name="T33" fmla="*/ 237468 h 200"/>
                <a:gd name="T34" fmla="*/ 143471 w 200"/>
                <a:gd name="T35" fmla="*/ 361150 h 200"/>
                <a:gd name="T36" fmla="*/ 22263 w 200"/>
                <a:gd name="T37" fmla="*/ 257258 h 200"/>
                <a:gd name="T38" fmla="*/ 148418 w 200"/>
                <a:gd name="T39" fmla="*/ 257258 h 200"/>
                <a:gd name="T40" fmla="*/ 237468 w 200"/>
                <a:gd name="T41" fmla="*/ 346308 h 200"/>
                <a:gd name="T42" fmla="*/ 148418 w 200"/>
                <a:gd name="T43" fmla="*/ 257258 h 200"/>
                <a:gd name="T44" fmla="*/ 237468 w 200"/>
                <a:gd name="T45" fmla="*/ 472463 h 200"/>
                <a:gd name="T46" fmla="*/ 237468 w 200"/>
                <a:gd name="T47" fmla="*/ 366097 h 200"/>
                <a:gd name="T48" fmla="*/ 257258 w 200"/>
                <a:gd name="T49" fmla="*/ 366097 h 200"/>
                <a:gd name="T50" fmla="*/ 257258 w 200"/>
                <a:gd name="T51" fmla="*/ 472463 h 200"/>
                <a:gd name="T52" fmla="*/ 257258 w 200"/>
                <a:gd name="T53" fmla="*/ 257258 h 200"/>
                <a:gd name="T54" fmla="*/ 333940 w 200"/>
                <a:gd name="T55" fmla="*/ 356203 h 200"/>
                <a:gd name="T56" fmla="*/ 366097 w 200"/>
                <a:gd name="T57" fmla="*/ 257258 h 200"/>
                <a:gd name="T58" fmla="*/ 425464 w 200"/>
                <a:gd name="T59" fmla="*/ 390834 h 200"/>
                <a:gd name="T60" fmla="*/ 366097 w 200"/>
                <a:gd name="T61" fmla="*/ 257258 h 200"/>
                <a:gd name="T62" fmla="*/ 353729 w 200"/>
                <a:gd name="T63" fmla="*/ 131102 h 200"/>
                <a:gd name="T64" fmla="*/ 474937 w 200"/>
                <a:gd name="T65" fmla="*/ 237468 h 200"/>
                <a:gd name="T66" fmla="*/ 410623 w 200"/>
                <a:gd name="T67" fmla="*/ 86577 h 200"/>
                <a:gd name="T68" fmla="*/ 301783 w 200"/>
                <a:gd name="T69" fmla="*/ 24736 h 200"/>
                <a:gd name="T70" fmla="*/ 195417 w 200"/>
                <a:gd name="T71" fmla="*/ 24736 h 200"/>
                <a:gd name="T72" fmla="*/ 86577 w 200"/>
                <a:gd name="T73" fmla="*/ 86577 h 200"/>
                <a:gd name="T74" fmla="*/ 86577 w 200"/>
                <a:gd name="T75" fmla="*/ 405675 h 200"/>
                <a:gd name="T76" fmla="*/ 195417 w 200"/>
                <a:gd name="T77" fmla="*/ 467516 h 200"/>
                <a:gd name="T78" fmla="*/ 301783 w 200"/>
                <a:gd name="T79" fmla="*/ 467516 h 200"/>
                <a:gd name="T80" fmla="*/ 410623 w 200"/>
                <a:gd name="T81" fmla="*/ 405675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16" name="组合 215"/>
            <p:cNvGrpSpPr/>
            <p:nvPr/>
          </p:nvGrpSpPr>
          <p:grpSpPr>
            <a:xfrm>
              <a:off x="2692757" y="2830386"/>
              <a:ext cx="494726" cy="494726"/>
              <a:chOff x="2379663" y="3752850"/>
              <a:chExt cx="750888" cy="750888"/>
            </a:xfrm>
            <a:grpFill/>
          </p:grpSpPr>
          <p:sp>
            <p:nvSpPr>
              <p:cNvPr id="276" name="Freeform 17"/>
              <p:cNvSpPr>
                <a:spLocks noEditPoints="1"/>
              </p:cNvSpPr>
              <p:nvPr/>
            </p:nvSpPr>
            <p:spPr bwMode="auto">
              <a:xfrm>
                <a:off x="2424113" y="3843338"/>
                <a:ext cx="661988" cy="660400"/>
              </a:xfrm>
              <a:custGeom>
                <a:avLst/>
                <a:gdLst>
                  <a:gd name="T0" fmla="*/ 88 w 176"/>
                  <a:gd name="T1" fmla="*/ 0 h 176"/>
                  <a:gd name="T2" fmla="*/ 0 w 176"/>
                  <a:gd name="T3" fmla="*/ 88 h 176"/>
                  <a:gd name="T4" fmla="*/ 22 w 176"/>
                  <a:gd name="T5" fmla="*/ 145 h 176"/>
                  <a:gd name="T6" fmla="*/ 1 w 176"/>
                  <a:gd name="T7" fmla="*/ 171 h 176"/>
                  <a:gd name="T8" fmla="*/ 8 w 176"/>
                  <a:gd name="T9" fmla="*/ 176 h 176"/>
                  <a:gd name="T10" fmla="*/ 27 w 176"/>
                  <a:gd name="T11" fmla="*/ 151 h 176"/>
                  <a:gd name="T12" fmla="*/ 88 w 176"/>
                  <a:gd name="T13" fmla="*/ 176 h 176"/>
                  <a:gd name="T14" fmla="*/ 149 w 176"/>
                  <a:gd name="T15" fmla="*/ 151 h 176"/>
                  <a:gd name="T16" fmla="*/ 169 w 176"/>
                  <a:gd name="T17" fmla="*/ 176 h 176"/>
                  <a:gd name="T18" fmla="*/ 176 w 176"/>
                  <a:gd name="T19" fmla="*/ 171 h 176"/>
                  <a:gd name="T20" fmla="*/ 155 w 176"/>
                  <a:gd name="T21" fmla="*/ 145 h 176"/>
                  <a:gd name="T22" fmla="*/ 176 w 176"/>
                  <a:gd name="T23" fmla="*/ 88 h 176"/>
                  <a:gd name="T24" fmla="*/ 88 w 176"/>
                  <a:gd name="T25" fmla="*/ 0 h 176"/>
                  <a:gd name="T26" fmla="*/ 88 w 176"/>
                  <a:gd name="T27" fmla="*/ 168 h 176"/>
                  <a:gd name="T28" fmla="*/ 8 w 176"/>
                  <a:gd name="T29" fmla="*/ 88 h 176"/>
                  <a:gd name="T30" fmla="*/ 88 w 176"/>
                  <a:gd name="T31" fmla="*/ 8 h 176"/>
                  <a:gd name="T32" fmla="*/ 168 w 176"/>
                  <a:gd name="T33" fmla="*/ 88 h 176"/>
                  <a:gd name="T34" fmla="*/ 88 w 176"/>
                  <a:gd name="T3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76">
                    <a:moveTo>
                      <a:pt x="88" y="0"/>
                    </a:moveTo>
                    <a:cubicBezTo>
                      <a:pt x="40" y="0"/>
                      <a:pt x="0" y="39"/>
                      <a:pt x="0" y="88"/>
                    </a:cubicBezTo>
                    <a:cubicBezTo>
                      <a:pt x="0" y="110"/>
                      <a:pt x="9" y="130"/>
                      <a:pt x="22" y="145"/>
                    </a:cubicBezTo>
                    <a:cubicBezTo>
                      <a:pt x="1" y="171"/>
                      <a:pt x="1" y="171"/>
                      <a:pt x="1" y="171"/>
                    </a:cubicBezTo>
                    <a:cubicBezTo>
                      <a:pt x="8" y="176"/>
                      <a:pt x="8" y="176"/>
                      <a:pt x="8" y="176"/>
                    </a:cubicBezTo>
                    <a:cubicBezTo>
                      <a:pt x="27" y="151"/>
                      <a:pt x="27" y="151"/>
                      <a:pt x="27" y="151"/>
                    </a:cubicBezTo>
                    <a:cubicBezTo>
                      <a:pt x="43" y="166"/>
                      <a:pt x="65" y="176"/>
                      <a:pt x="88" y="176"/>
                    </a:cubicBezTo>
                    <a:cubicBezTo>
                      <a:pt x="112" y="176"/>
                      <a:pt x="134" y="166"/>
                      <a:pt x="149" y="151"/>
                    </a:cubicBezTo>
                    <a:cubicBezTo>
                      <a:pt x="169" y="176"/>
                      <a:pt x="169" y="176"/>
                      <a:pt x="169" y="176"/>
                    </a:cubicBezTo>
                    <a:cubicBezTo>
                      <a:pt x="176" y="171"/>
                      <a:pt x="176" y="171"/>
                      <a:pt x="176" y="171"/>
                    </a:cubicBezTo>
                    <a:cubicBezTo>
                      <a:pt x="155" y="145"/>
                      <a:pt x="155" y="145"/>
                      <a:pt x="155" y="145"/>
                    </a:cubicBezTo>
                    <a:cubicBezTo>
                      <a:pt x="168" y="130"/>
                      <a:pt x="176" y="110"/>
                      <a:pt x="176" y="88"/>
                    </a:cubicBezTo>
                    <a:cubicBezTo>
                      <a:pt x="176" y="39"/>
                      <a:pt x="137" y="0"/>
                      <a:pt x="88" y="0"/>
                    </a:cubicBezTo>
                    <a:close/>
                    <a:moveTo>
                      <a:pt x="88" y="168"/>
                    </a:moveTo>
                    <a:cubicBezTo>
                      <a:pt x="44" y="168"/>
                      <a:pt x="8" y="132"/>
                      <a:pt x="8" y="88"/>
                    </a:cubicBezTo>
                    <a:cubicBezTo>
                      <a:pt x="8" y="44"/>
                      <a:pt x="44" y="8"/>
                      <a:pt x="88" y="8"/>
                    </a:cubicBezTo>
                    <a:cubicBezTo>
                      <a:pt x="132" y="8"/>
                      <a:pt x="168" y="44"/>
                      <a:pt x="168" y="88"/>
                    </a:cubicBezTo>
                    <a:cubicBezTo>
                      <a:pt x="168" y="132"/>
                      <a:pt x="132" y="168"/>
                      <a:pt x="88"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7" name="Freeform 18"/>
              <p:cNvSpPr>
                <a:spLocks noEditPoints="1"/>
              </p:cNvSpPr>
              <p:nvPr/>
            </p:nvSpPr>
            <p:spPr bwMode="auto">
              <a:xfrm>
                <a:off x="2379663" y="3752850"/>
                <a:ext cx="239713" cy="239713"/>
              </a:xfrm>
              <a:custGeom>
                <a:avLst/>
                <a:gdLst>
                  <a:gd name="T0" fmla="*/ 64 w 64"/>
                  <a:gd name="T1" fmla="*/ 0 h 64"/>
                  <a:gd name="T2" fmla="*/ 40 w 64"/>
                  <a:gd name="T3" fmla="*/ 0 h 64"/>
                  <a:gd name="T4" fmla="*/ 0 w 64"/>
                  <a:gd name="T5" fmla="*/ 40 h 64"/>
                  <a:gd name="T6" fmla="*/ 0 w 64"/>
                  <a:gd name="T7" fmla="*/ 64 h 64"/>
                  <a:gd name="T8" fmla="*/ 12 w 64"/>
                  <a:gd name="T9" fmla="*/ 64 h 64"/>
                  <a:gd name="T10" fmla="*/ 64 w 64"/>
                  <a:gd name="T11" fmla="*/ 11 h 64"/>
                  <a:gd name="T12" fmla="*/ 64 w 64"/>
                  <a:gd name="T13" fmla="*/ 0 h 64"/>
                  <a:gd name="T14" fmla="*/ 56 w 64"/>
                  <a:gd name="T15" fmla="*/ 8 h 64"/>
                  <a:gd name="T16" fmla="*/ 8 w 64"/>
                  <a:gd name="T17" fmla="*/ 56 h 64"/>
                  <a:gd name="T18" fmla="*/ 8 w 64"/>
                  <a:gd name="T19" fmla="*/ 56 h 64"/>
                  <a:gd name="T20" fmla="*/ 8 w 64"/>
                  <a:gd name="T21" fmla="*/ 40 h 64"/>
                  <a:gd name="T22" fmla="*/ 40 w 64"/>
                  <a:gd name="T23" fmla="*/ 8 h 64"/>
                  <a:gd name="T24" fmla="*/ 56 w 64"/>
                  <a:gd name="T2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64" y="0"/>
                    </a:moveTo>
                    <a:cubicBezTo>
                      <a:pt x="40" y="0"/>
                      <a:pt x="40" y="0"/>
                      <a:pt x="40" y="0"/>
                    </a:cubicBezTo>
                    <a:cubicBezTo>
                      <a:pt x="18" y="0"/>
                      <a:pt x="0" y="18"/>
                      <a:pt x="0" y="40"/>
                    </a:cubicBezTo>
                    <a:cubicBezTo>
                      <a:pt x="0" y="64"/>
                      <a:pt x="0" y="64"/>
                      <a:pt x="0" y="64"/>
                    </a:cubicBezTo>
                    <a:cubicBezTo>
                      <a:pt x="12" y="64"/>
                      <a:pt x="12" y="64"/>
                      <a:pt x="12" y="64"/>
                    </a:cubicBezTo>
                    <a:cubicBezTo>
                      <a:pt x="64" y="11"/>
                      <a:pt x="64" y="11"/>
                      <a:pt x="64" y="11"/>
                    </a:cubicBezTo>
                    <a:lnTo>
                      <a:pt x="64" y="0"/>
                    </a:lnTo>
                    <a:close/>
                    <a:moveTo>
                      <a:pt x="56" y="8"/>
                    </a:moveTo>
                    <a:cubicBezTo>
                      <a:pt x="8" y="56"/>
                      <a:pt x="8" y="56"/>
                      <a:pt x="8" y="56"/>
                    </a:cubicBezTo>
                    <a:cubicBezTo>
                      <a:pt x="8" y="56"/>
                      <a:pt x="8" y="56"/>
                      <a:pt x="8" y="56"/>
                    </a:cubicBezTo>
                    <a:cubicBezTo>
                      <a:pt x="8" y="40"/>
                      <a:pt x="8" y="40"/>
                      <a:pt x="8" y="40"/>
                    </a:cubicBezTo>
                    <a:cubicBezTo>
                      <a:pt x="8" y="22"/>
                      <a:pt x="23" y="8"/>
                      <a:pt x="40" y="8"/>
                    </a:cubicBezTo>
                    <a:cubicBezTo>
                      <a:pt x="56" y="8"/>
                      <a:pt x="56" y="8"/>
                      <a:pt x="5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8" name="Freeform 19"/>
              <p:cNvSpPr>
                <a:spLocks noEditPoints="1"/>
              </p:cNvSpPr>
              <p:nvPr/>
            </p:nvSpPr>
            <p:spPr bwMode="auto">
              <a:xfrm>
                <a:off x="2894013" y="3752850"/>
                <a:ext cx="236538" cy="239713"/>
              </a:xfrm>
              <a:custGeom>
                <a:avLst/>
                <a:gdLst>
                  <a:gd name="T0" fmla="*/ 23 w 63"/>
                  <a:gd name="T1" fmla="*/ 0 h 64"/>
                  <a:gd name="T2" fmla="*/ 0 w 63"/>
                  <a:gd name="T3" fmla="*/ 0 h 64"/>
                  <a:gd name="T4" fmla="*/ 0 w 63"/>
                  <a:gd name="T5" fmla="*/ 11 h 64"/>
                  <a:gd name="T6" fmla="*/ 52 w 63"/>
                  <a:gd name="T7" fmla="*/ 64 h 64"/>
                  <a:gd name="T8" fmla="*/ 63 w 63"/>
                  <a:gd name="T9" fmla="*/ 64 h 64"/>
                  <a:gd name="T10" fmla="*/ 63 w 63"/>
                  <a:gd name="T11" fmla="*/ 40 h 64"/>
                  <a:gd name="T12" fmla="*/ 23 w 63"/>
                  <a:gd name="T13" fmla="*/ 0 h 64"/>
                  <a:gd name="T14" fmla="*/ 55 w 63"/>
                  <a:gd name="T15" fmla="*/ 56 h 64"/>
                  <a:gd name="T16" fmla="*/ 55 w 63"/>
                  <a:gd name="T17" fmla="*/ 56 h 64"/>
                  <a:gd name="T18" fmla="*/ 8 w 63"/>
                  <a:gd name="T19" fmla="*/ 8 h 64"/>
                  <a:gd name="T20" fmla="*/ 8 w 63"/>
                  <a:gd name="T21" fmla="*/ 8 h 64"/>
                  <a:gd name="T22" fmla="*/ 23 w 63"/>
                  <a:gd name="T23" fmla="*/ 8 h 64"/>
                  <a:gd name="T24" fmla="*/ 55 w 63"/>
                  <a:gd name="T25" fmla="*/ 40 h 64"/>
                  <a:gd name="T26" fmla="*/ 55 w 63"/>
                  <a:gd name="T2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64">
                    <a:moveTo>
                      <a:pt x="23" y="0"/>
                    </a:moveTo>
                    <a:cubicBezTo>
                      <a:pt x="0" y="0"/>
                      <a:pt x="0" y="0"/>
                      <a:pt x="0" y="0"/>
                    </a:cubicBezTo>
                    <a:cubicBezTo>
                      <a:pt x="0" y="11"/>
                      <a:pt x="0" y="11"/>
                      <a:pt x="0" y="11"/>
                    </a:cubicBezTo>
                    <a:cubicBezTo>
                      <a:pt x="52" y="64"/>
                      <a:pt x="52" y="64"/>
                      <a:pt x="52" y="64"/>
                    </a:cubicBezTo>
                    <a:cubicBezTo>
                      <a:pt x="63" y="64"/>
                      <a:pt x="63" y="64"/>
                      <a:pt x="63" y="64"/>
                    </a:cubicBezTo>
                    <a:cubicBezTo>
                      <a:pt x="63" y="40"/>
                      <a:pt x="63" y="40"/>
                      <a:pt x="63" y="40"/>
                    </a:cubicBezTo>
                    <a:cubicBezTo>
                      <a:pt x="63" y="18"/>
                      <a:pt x="46" y="0"/>
                      <a:pt x="23" y="0"/>
                    </a:cubicBezTo>
                    <a:close/>
                    <a:moveTo>
                      <a:pt x="55" y="56"/>
                    </a:moveTo>
                    <a:cubicBezTo>
                      <a:pt x="55" y="56"/>
                      <a:pt x="55" y="56"/>
                      <a:pt x="55" y="56"/>
                    </a:cubicBezTo>
                    <a:cubicBezTo>
                      <a:pt x="8" y="8"/>
                      <a:pt x="8" y="8"/>
                      <a:pt x="8" y="8"/>
                    </a:cubicBezTo>
                    <a:cubicBezTo>
                      <a:pt x="8" y="8"/>
                      <a:pt x="8" y="8"/>
                      <a:pt x="8" y="8"/>
                    </a:cubicBezTo>
                    <a:cubicBezTo>
                      <a:pt x="23" y="8"/>
                      <a:pt x="23" y="8"/>
                      <a:pt x="23" y="8"/>
                    </a:cubicBezTo>
                    <a:cubicBezTo>
                      <a:pt x="41" y="8"/>
                      <a:pt x="55" y="22"/>
                      <a:pt x="55" y="40"/>
                    </a:cubicBezTo>
                    <a:lnTo>
                      <a:pt x="5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9" name="Freeform 20"/>
              <p:cNvSpPr/>
              <p:nvPr/>
            </p:nvSpPr>
            <p:spPr bwMode="auto">
              <a:xfrm>
                <a:off x="2574925" y="3932238"/>
                <a:ext cx="195263" cy="271463"/>
              </a:xfrm>
              <a:custGeom>
                <a:avLst/>
                <a:gdLst>
                  <a:gd name="T0" fmla="*/ 104 w 123"/>
                  <a:gd name="T1" fmla="*/ 152 h 171"/>
                  <a:gd name="T2" fmla="*/ 0 w 123"/>
                  <a:gd name="T3" fmla="*/ 152 h 171"/>
                  <a:gd name="T4" fmla="*/ 0 w 123"/>
                  <a:gd name="T5" fmla="*/ 171 h 171"/>
                  <a:gd name="T6" fmla="*/ 123 w 123"/>
                  <a:gd name="T7" fmla="*/ 171 h 171"/>
                  <a:gd name="T8" fmla="*/ 123 w 123"/>
                  <a:gd name="T9" fmla="*/ 0 h 171"/>
                  <a:gd name="T10" fmla="*/ 104 w 123"/>
                  <a:gd name="T11" fmla="*/ 0 h 171"/>
                  <a:gd name="T12" fmla="*/ 104 w 123"/>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23" h="171">
                    <a:moveTo>
                      <a:pt x="104" y="152"/>
                    </a:moveTo>
                    <a:lnTo>
                      <a:pt x="0" y="152"/>
                    </a:lnTo>
                    <a:lnTo>
                      <a:pt x="0" y="171"/>
                    </a:lnTo>
                    <a:lnTo>
                      <a:pt x="123" y="171"/>
                    </a:lnTo>
                    <a:lnTo>
                      <a:pt x="123" y="0"/>
                    </a:lnTo>
                    <a:lnTo>
                      <a:pt x="104" y="0"/>
                    </a:lnTo>
                    <a:lnTo>
                      <a:pt x="10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17" name="组合 216"/>
            <p:cNvGrpSpPr/>
            <p:nvPr/>
          </p:nvGrpSpPr>
          <p:grpSpPr>
            <a:xfrm>
              <a:off x="3602717" y="2830386"/>
              <a:ext cx="454981" cy="494726"/>
              <a:chOff x="3760788" y="3752850"/>
              <a:chExt cx="690563" cy="750888"/>
            </a:xfrm>
            <a:grpFill/>
          </p:grpSpPr>
          <p:sp>
            <p:nvSpPr>
              <p:cNvPr id="274" name="Freeform 21"/>
              <p:cNvSpPr>
                <a:spLocks noEditPoints="1"/>
              </p:cNvSpPr>
              <p:nvPr/>
            </p:nvSpPr>
            <p:spPr bwMode="auto">
              <a:xfrm>
                <a:off x="3760788" y="3752850"/>
                <a:ext cx="690563" cy="750888"/>
              </a:xfrm>
              <a:custGeom>
                <a:avLst/>
                <a:gdLst>
                  <a:gd name="T0" fmla="*/ 160 w 184"/>
                  <a:gd name="T1" fmla="*/ 45 h 200"/>
                  <a:gd name="T2" fmla="*/ 167 w 184"/>
                  <a:gd name="T3" fmla="*/ 39 h 200"/>
                  <a:gd name="T4" fmla="*/ 174 w 184"/>
                  <a:gd name="T5" fmla="*/ 46 h 200"/>
                  <a:gd name="T6" fmla="*/ 182 w 184"/>
                  <a:gd name="T7" fmla="*/ 37 h 200"/>
                  <a:gd name="T8" fmla="*/ 163 w 184"/>
                  <a:gd name="T9" fmla="*/ 18 h 200"/>
                  <a:gd name="T10" fmla="*/ 155 w 184"/>
                  <a:gd name="T11" fmla="*/ 26 h 200"/>
                  <a:gd name="T12" fmla="*/ 161 w 184"/>
                  <a:gd name="T13" fmla="*/ 33 h 200"/>
                  <a:gd name="T14" fmla="*/ 155 w 184"/>
                  <a:gd name="T15" fmla="*/ 40 h 200"/>
                  <a:gd name="T16" fmla="*/ 98 w 184"/>
                  <a:gd name="T17" fmla="*/ 16 h 200"/>
                  <a:gd name="T18" fmla="*/ 98 w 184"/>
                  <a:gd name="T19" fmla="*/ 0 h 200"/>
                  <a:gd name="T20" fmla="*/ 86 w 184"/>
                  <a:gd name="T21" fmla="*/ 0 h 200"/>
                  <a:gd name="T22" fmla="*/ 86 w 184"/>
                  <a:gd name="T23" fmla="*/ 16 h 200"/>
                  <a:gd name="T24" fmla="*/ 0 w 184"/>
                  <a:gd name="T25" fmla="*/ 108 h 200"/>
                  <a:gd name="T26" fmla="*/ 92 w 184"/>
                  <a:gd name="T27" fmla="*/ 200 h 200"/>
                  <a:gd name="T28" fmla="*/ 184 w 184"/>
                  <a:gd name="T29" fmla="*/ 108 h 200"/>
                  <a:gd name="T30" fmla="*/ 160 w 184"/>
                  <a:gd name="T31" fmla="*/ 45 h 200"/>
                  <a:gd name="T32" fmla="*/ 92 w 184"/>
                  <a:gd name="T33" fmla="*/ 192 h 200"/>
                  <a:gd name="T34" fmla="*/ 8 w 184"/>
                  <a:gd name="T35" fmla="*/ 108 h 200"/>
                  <a:gd name="T36" fmla="*/ 92 w 184"/>
                  <a:gd name="T37" fmla="*/ 24 h 200"/>
                  <a:gd name="T38" fmla="*/ 176 w 184"/>
                  <a:gd name="T39" fmla="*/ 108 h 200"/>
                  <a:gd name="T40" fmla="*/ 92 w 184"/>
                  <a:gd name="T4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4" h="200">
                    <a:moveTo>
                      <a:pt x="160" y="45"/>
                    </a:moveTo>
                    <a:cubicBezTo>
                      <a:pt x="167" y="39"/>
                      <a:pt x="167" y="39"/>
                      <a:pt x="167" y="39"/>
                    </a:cubicBezTo>
                    <a:cubicBezTo>
                      <a:pt x="174" y="46"/>
                      <a:pt x="174" y="46"/>
                      <a:pt x="174" y="46"/>
                    </a:cubicBezTo>
                    <a:cubicBezTo>
                      <a:pt x="182" y="37"/>
                      <a:pt x="182" y="37"/>
                      <a:pt x="182" y="37"/>
                    </a:cubicBezTo>
                    <a:cubicBezTo>
                      <a:pt x="163" y="18"/>
                      <a:pt x="163" y="18"/>
                      <a:pt x="163" y="18"/>
                    </a:cubicBezTo>
                    <a:cubicBezTo>
                      <a:pt x="155" y="26"/>
                      <a:pt x="155" y="26"/>
                      <a:pt x="155" y="26"/>
                    </a:cubicBezTo>
                    <a:cubicBezTo>
                      <a:pt x="161" y="33"/>
                      <a:pt x="161" y="33"/>
                      <a:pt x="161" y="33"/>
                    </a:cubicBezTo>
                    <a:cubicBezTo>
                      <a:pt x="155" y="40"/>
                      <a:pt x="155" y="40"/>
                      <a:pt x="155" y="40"/>
                    </a:cubicBezTo>
                    <a:cubicBezTo>
                      <a:pt x="140" y="26"/>
                      <a:pt x="120" y="17"/>
                      <a:pt x="98" y="16"/>
                    </a:cubicBezTo>
                    <a:cubicBezTo>
                      <a:pt x="98" y="0"/>
                      <a:pt x="98" y="0"/>
                      <a:pt x="98" y="0"/>
                    </a:cubicBezTo>
                    <a:cubicBezTo>
                      <a:pt x="86" y="0"/>
                      <a:pt x="86" y="0"/>
                      <a:pt x="86" y="0"/>
                    </a:cubicBezTo>
                    <a:cubicBezTo>
                      <a:pt x="86" y="16"/>
                      <a:pt x="86" y="16"/>
                      <a:pt x="86" y="16"/>
                    </a:cubicBezTo>
                    <a:cubicBezTo>
                      <a:pt x="38" y="19"/>
                      <a:pt x="0" y="59"/>
                      <a:pt x="0" y="108"/>
                    </a:cubicBezTo>
                    <a:cubicBezTo>
                      <a:pt x="0" y="158"/>
                      <a:pt x="42" y="200"/>
                      <a:pt x="92" y="200"/>
                    </a:cubicBezTo>
                    <a:cubicBezTo>
                      <a:pt x="143" y="200"/>
                      <a:pt x="184" y="158"/>
                      <a:pt x="184" y="108"/>
                    </a:cubicBezTo>
                    <a:cubicBezTo>
                      <a:pt x="184" y="84"/>
                      <a:pt x="175" y="62"/>
                      <a:pt x="160" y="45"/>
                    </a:cubicBezTo>
                    <a:close/>
                    <a:moveTo>
                      <a:pt x="92" y="192"/>
                    </a:moveTo>
                    <a:cubicBezTo>
                      <a:pt x="46" y="192"/>
                      <a:pt x="8" y="154"/>
                      <a:pt x="8" y="108"/>
                    </a:cubicBezTo>
                    <a:cubicBezTo>
                      <a:pt x="8" y="61"/>
                      <a:pt x="46" y="24"/>
                      <a:pt x="92" y="24"/>
                    </a:cubicBezTo>
                    <a:cubicBezTo>
                      <a:pt x="139" y="24"/>
                      <a:pt x="176" y="61"/>
                      <a:pt x="176" y="108"/>
                    </a:cubicBezTo>
                    <a:cubicBezTo>
                      <a:pt x="176" y="154"/>
                      <a:pt x="139" y="192"/>
                      <a:pt x="92"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5" name="Freeform 22"/>
              <p:cNvSpPr/>
              <p:nvPr/>
            </p:nvSpPr>
            <p:spPr bwMode="auto">
              <a:xfrm>
                <a:off x="4060825" y="3917950"/>
                <a:ext cx="90488" cy="346075"/>
              </a:xfrm>
              <a:custGeom>
                <a:avLst/>
                <a:gdLst>
                  <a:gd name="T0" fmla="*/ 16 w 24"/>
                  <a:gd name="T1" fmla="*/ 52 h 92"/>
                  <a:gd name="T2" fmla="*/ 16 w 24"/>
                  <a:gd name="T3" fmla="*/ 0 h 92"/>
                  <a:gd name="T4" fmla="*/ 8 w 24"/>
                  <a:gd name="T5" fmla="*/ 0 h 92"/>
                  <a:gd name="T6" fmla="*/ 8 w 24"/>
                  <a:gd name="T7" fmla="*/ 52 h 92"/>
                  <a:gd name="T8" fmla="*/ 0 w 24"/>
                  <a:gd name="T9" fmla="*/ 64 h 92"/>
                  <a:gd name="T10" fmla="*/ 8 w 24"/>
                  <a:gd name="T11" fmla="*/ 75 h 92"/>
                  <a:gd name="T12" fmla="*/ 8 w 24"/>
                  <a:gd name="T13" fmla="*/ 92 h 92"/>
                  <a:gd name="T14" fmla="*/ 16 w 24"/>
                  <a:gd name="T15" fmla="*/ 92 h 92"/>
                  <a:gd name="T16" fmla="*/ 16 w 24"/>
                  <a:gd name="T17" fmla="*/ 75 h 92"/>
                  <a:gd name="T18" fmla="*/ 24 w 24"/>
                  <a:gd name="T19" fmla="*/ 64 h 92"/>
                  <a:gd name="T20" fmla="*/ 16 w 24"/>
                  <a:gd name="T2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92">
                    <a:moveTo>
                      <a:pt x="16" y="52"/>
                    </a:moveTo>
                    <a:cubicBezTo>
                      <a:pt x="16" y="0"/>
                      <a:pt x="16" y="0"/>
                      <a:pt x="16" y="0"/>
                    </a:cubicBezTo>
                    <a:cubicBezTo>
                      <a:pt x="8" y="0"/>
                      <a:pt x="8" y="0"/>
                      <a:pt x="8" y="0"/>
                    </a:cubicBezTo>
                    <a:cubicBezTo>
                      <a:pt x="8" y="52"/>
                      <a:pt x="8" y="52"/>
                      <a:pt x="8" y="52"/>
                    </a:cubicBezTo>
                    <a:cubicBezTo>
                      <a:pt x="4" y="54"/>
                      <a:pt x="0" y="58"/>
                      <a:pt x="0" y="64"/>
                    </a:cubicBezTo>
                    <a:cubicBezTo>
                      <a:pt x="0" y="69"/>
                      <a:pt x="4" y="73"/>
                      <a:pt x="8" y="75"/>
                    </a:cubicBezTo>
                    <a:cubicBezTo>
                      <a:pt x="8" y="92"/>
                      <a:pt x="8" y="92"/>
                      <a:pt x="8" y="92"/>
                    </a:cubicBezTo>
                    <a:cubicBezTo>
                      <a:pt x="16" y="92"/>
                      <a:pt x="16" y="92"/>
                      <a:pt x="16" y="92"/>
                    </a:cubicBezTo>
                    <a:cubicBezTo>
                      <a:pt x="16" y="75"/>
                      <a:pt x="16" y="75"/>
                      <a:pt x="16" y="75"/>
                    </a:cubicBezTo>
                    <a:cubicBezTo>
                      <a:pt x="21" y="73"/>
                      <a:pt x="24" y="69"/>
                      <a:pt x="24" y="64"/>
                    </a:cubicBezTo>
                    <a:cubicBezTo>
                      <a:pt x="24" y="58"/>
                      <a:pt x="21" y="54"/>
                      <a:pt x="16"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18" name="组合 217"/>
            <p:cNvGrpSpPr/>
            <p:nvPr/>
          </p:nvGrpSpPr>
          <p:grpSpPr>
            <a:xfrm>
              <a:off x="4473978" y="2830386"/>
              <a:ext cx="494726" cy="494726"/>
              <a:chOff x="5083175" y="3752850"/>
              <a:chExt cx="750888" cy="750888"/>
            </a:xfrm>
            <a:grpFill/>
          </p:grpSpPr>
          <p:sp>
            <p:nvSpPr>
              <p:cNvPr id="272" name="Freeform 23"/>
              <p:cNvSpPr/>
              <p:nvPr/>
            </p:nvSpPr>
            <p:spPr bwMode="auto">
              <a:xfrm>
                <a:off x="5278438" y="3948113"/>
                <a:ext cx="223838" cy="225425"/>
              </a:xfrm>
              <a:custGeom>
                <a:avLst/>
                <a:gdLst>
                  <a:gd name="T0" fmla="*/ 39 w 60"/>
                  <a:gd name="T1" fmla="*/ 55 h 60"/>
                  <a:gd name="T2" fmla="*/ 39 w 60"/>
                  <a:gd name="T3" fmla="*/ 55 h 60"/>
                  <a:gd name="T4" fmla="*/ 48 w 60"/>
                  <a:gd name="T5" fmla="*/ 60 h 60"/>
                  <a:gd name="T6" fmla="*/ 60 w 60"/>
                  <a:gd name="T7" fmla="*/ 48 h 60"/>
                  <a:gd name="T8" fmla="*/ 56 w 60"/>
                  <a:gd name="T9" fmla="*/ 39 h 60"/>
                  <a:gd name="T10" fmla="*/ 55 w 60"/>
                  <a:gd name="T11" fmla="*/ 38 h 60"/>
                  <a:gd name="T12" fmla="*/ 7 w 60"/>
                  <a:gd name="T13" fmla="*/ 1 h 60"/>
                  <a:gd name="T14" fmla="*/ 2 w 60"/>
                  <a:gd name="T15" fmla="*/ 1 h 60"/>
                  <a:gd name="T16" fmla="*/ 1 w 60"/>
                  <a:gd name="T17" fmla="*/ 6 h 60"/>
                  <a:gd name="T18" fmla="*/ 39 w 60"/>
                  <a:gd name="T19" fmla="*/ 5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9" y="55"/>
                    </a:moveTo>
                    <a:cubicBezTo>
                      <a:pt x="39" y="55"/>
                      <a:pt x="39" y="55"/>
                      <a:pt x="39" y="55"/>
                    </a:cubicBezTo>
                    <a:cubicBezTo>
                      <a:pt x="41" y="58"/>
                      <a:pt x="45" y="60"/>
                      <a:pt x="48" y="60"/>
                    </a:cubicBezTo>
                    <a:cubicBezTo>
                      <a:pt x="55" y="60"/>
                      <a:pt x="60" y="54"/>
                      <a:pt x="60" y="48"/>
                    </a:cubicBezTo>
                    <a:cubicBezTo>
                      <a:pt x="60" y="44"/>
                      <a:pt x="59" y="41"/>
                      <a:pt x="56" y="39"/>
                    </a:cubicBezTo>
                    <a:cubicBezTo>
                      <a:pt x="56" y="38"/>
                      <a:pt x="56" y="38"/>
                      <a:pt x="55" y="38"/>
                    </a:cubicBezTo>
                    <a:cubicBezTo>
                      <a:pt x="7" y="1"/>
                      <a:pt x="7" y="1"/>
                      <a:pt x="7" y="1"/>
                    </a:cubicBezTo>
                    <a:cubicBezTo>
                      <a:pt x="6" y="0"/>
                      <a:pt x="3" y="0"/>
                      <a:pt x="2" y="1"/>
                    </a:cubicBezTo>
                    <a:cubicBezTo>
                      <a:pt x="0" y="2"/>
                      <a:pt x="0" y="5"/>
                      <a:pt x="1" y="6"/>
                    </a:cubicBezTo>
                    <a:lnTo>
                      <a:pt x="39"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3" name="Freeform 24"/>
              <p:cNvSpPr/>
              <p:nvPr/>
            </p:nvSpPr>
            <p:spPr bwMode="auto">
              <a:xfrm>
                <a:off x="5083175" y="3752850"/>
                <a:ext cx="750888" cy="750888"/>
              </a:xfrm>
              <a:custGeom>
                <a:avLst/>
                <a:gdLst>
                  <a:gd name="T0" fmla="*/ 100 w 200"/>
                  <a:gd name="T1" fmla="*/ 0 h 200"/>
                  <a:gd name="T2" fmla="*/ 97 w 200"/>
                  <a:gd name="T3" fmla="*/ 0 h 200"/>
                  <a:gd name="T4" fmla="*/ 97 w 200"/>
                  <a:gd name="T5" fmla="*/ 4 h 200"/>
                  <a:gd name="T6" fmla="*/ 96 w 200"/>
                  <a:gd name="T7" fmla="*/ 4 h 200"/>
                  <a:gd name="T8" fmla="*/ 96 w 200"/>
                  <a:gd name="T9" fmla="*/ 48 h 200"/>
                  <a:gd name="T10" fmla="*/ 104 w 200"/>
                  <a:gd name="T11" fmla="*/ 48 h 200"/>
                  <a:gd name="T12" fmla="*/ 104 w 200"/>
                  <a:gd name="T13" fmla="*/ 8 h 200"/>
                  <a:gd name="T14" fmla="*/ 192 w 200"/>
                  <a:gd name="T15" fmla="*/ 100 h 200"/>
                  <a:gd name="T16" fmla="*/ 100 w 200"/>
                  <a:gd name="T17" fmla="*/ 192 h 200"/>
                  <a:gd name="T18" fmla="*/ 8 w 200"/>
                  <a:gd name="T19" fmla="*/ 100 h 200"/>
                  <a:gd name="T20" fmla="*/ 35 w 200"/>
                  <a:gd name="T21" fmla="*/ 35 h 200"/>
                  <a:gd name="T22" fmla="*/ 30 w 200"/>
                  <a:gd name="T23" fmla="*/ 29 h 200"/>
                  <a:gd name="T24" fmla="*/ 0 w 200"/>
                  <a:gd name="T25" fmla="*/ 100 h 200"/>
                  <a:gd name="T26" fmla="*/ 100 w 200"/>
                  <a:gd name="T27" fmla="*/ 200 h 200"/>
                  <a:gd name="T28" fmla="*/ 200 w 200"/>
                  <a:gd name="T29" fmla="*/ 100 h 200"/>
                  <a:gd name="T30" fmla="*/ 100 w 200"/>
                  <a:gd name="T3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99" y="0"/>
                      <a:pt x="98" y="0"/>
                      <a:pt x="97" y="0"/>
                    </a:cubicBezTo>
                    <a:cubicBezTo>
                      <a:pt x="97" y="4"/>
                      <a:pt x="97" y="4"/>
                      <a:pt x="97" y="4"/>
                    </a:cubicBezTo>
                    <a:cubicBezTo>
                      <a:pt x="96" y="4"/>
                      <a:pt x="96" y="4"/>
                      <a:pt x="96" y="4"/>
                    </a:cubicBezTo>
                    <a:cubicBezTo>
                      <a:pt x="96" y="48"/>
                      <a:pt x="96" y="48"/>
                      <a:pt x="96" y="48"/>
                    </a:cubicBezTo>
                    <a:cubicBezTo>
                      <a:pt x="104" y="48"/>
                      <a:pt x="104" y="48"/>
                      <a:pt x="104" y="48"/>
                    </a:cubicBezTo>
                    <a:cubicBezTo>
                      <a:pt x="104" y="8"/>
                      <a:pt x="104" y="8"/>
                      <a:pt x="104" y="8"/>
                    </a:cubicBezTo>
                    <a:cubicBezTo>
                      <a:pt x="153" y="10"/>
                      <a:pt x="192" y="50"/>
                      <a:pt x="192" y="100"/>
                    </a:cubicBezTo>
                    <a:cubicBezTo>
                      <a:pt x="192" y="150"/>
                      <a:pt x="151" y="192"/>
                      <a:pt x="100" y="192"/>
                    </a:cubicBezTo>
                    <a:cubicBezTo>
                      <a:pt x="50" y="192"/>
                      <a:pt x="8" y="150"/>
                      <a:pt x="8" y="100"/>
                    </a:cubicBezTo>
                    <a:cubicBezTo>
                      <a:pt x="8" y="74"/>
                      <a:pt x="19" y="51"/>
                      <a:pt x="35" y="35"/>
                    </a:cubicBezTo>
                    <a:cubicBezTo>
                      <a:pt x="30" y="29"/>
                      <a:pt x="30" y="29"/>
                      <a:pt x="30" y="29"/>
                    </a:cubicBezTo>
                    <a:cubicBezTo>
                      <a:pt x="12" y="47"/>
                      <a:pt x="0" y="72"/>
                      <a:pt x="0" y="100"/>
                    </a:cubicBezTo>
                    <a:cubicBezTo>
                      <a:pt x="0" y="155"/>
                      <a:pt x="45" y="200"/>
                      <a:pt x="100" y="200"/>
                    </a:cubicBezTo>
                    <a:cubicBezTo>
                      <a:pt x="156" y="200"/>
                      <a:pt x="200" y="155"/>
                      <a:pt x="200" y="100"/>
                    </a:cubicBezTo>
                    <a:cubicBezTo>
                      <a:pt x="200" y="44"/>
                      <a:pt x="156"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19" name="组合 218"/>
            <p:cNvGrpSpPr/>
            <p:nvPr/>
          </p:nvGrpSpPr>
          <p:grpSpPr>
            <a:xfrm>
              <a:off x="5373479" y="2839800"/>
              <a:ext cx="474853" cy="475899"/>
              <a:chOff x="6448425" y="3767138"/>
              <a:chExt cx="720725" cy="722313"/>
            </a:xfrm>
            <a:grpFill/>
          </p:grpSpPr>
          <p:sp>
            <p:nvSpPr>
              <p:cNvPr id="270" name="Freeform 25"/>
              <p:cNvSpPr>
                <a:spLocks noEditPoints="1"/>
              </p:cNvSpPr>
              <p:nvPr/>
            </p:nvSpPr>
            <p:spPr bwMode="auto">
              <a:xfrm>
                <a:off x="6448425" y="3767138"/>
                <a:ext cx="720725" cy="722313"/>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84 h 192"/>
                  <a:gd name="T12" fmla="*/ 8 w 192"/>
                  <a:gd name="T13" fmla="*/ 96 h 192"/>
                  <a:gd name="T14" fmla="*/ 96 w 192"/>
                  <a:gd name="T15" fmla="*/ 8 h 192"/>
                  <a:gd name="T16" fmla="*/ 184 w 192"/>
                  <a:gd name="T17" fmla="*/ 96 h 192"/>
                  <a:gd name="T18" fmla="*/ 96 w 192"/>
                  <a:gd name="T1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84"/>
                    </a:moveTo>
                    <a:cubicBezTo>
                      <a:pt x="48" y="184"/>
                      <a:pt x="8" y="144"/>
                      <a:pt x="8" y="96"/>
                    </a:cubicBezTo>
                    <a:cubicBezTo>
                      <a:pt x="8" y="47"/>
                      <a:pt x="48" y="8"/>
                      <a:pt x="96" y="8"/>
                    </a:cubicBezTo>
                    <a:cubicBezTo>
                      <a:pt x="145" y="8"/>
                      <a:pt x="184" y="47"/>
                      <a:pt x="184" y="96"/>
                    </a:cubicBezTo>
                    <a:cubicBezTo>
                      <a:pt x="184" y="144"/>
                      <a:pt x="145" y="184"/>
                      <a:pt x="96"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1" name="Freeform 26"/>
              <p:cNvSpPr/>
              <p:nvPr/>
            </p:nvSpPr>
            <p:spPr bwMode="auto">
              <a:xfrm>
                <a:off x="6629400" y="3887788"/>
                <a:ext cx="209550" cy="300038"/>
              </a:xfrm>
              <a:custGeom>
                <a:avLst/>
                <a:gdLst>
                  <a:gd name="T0" fmla="*/ 113 w 132"/>
                  <a:gd name="T1" fmla="*/ 170 h 189"/>
                  <a:gd name="T2" fmla="*/ 0 w 132"/>
                  <a:gd name="T3" fmla="*/ 170 h 189"/>
                  <a:gd name="T4" fmla="*/ 0 w 132"/>
                  <a:gd name="T5" fmla="*/ 189 h 189"/>
                  <a:gd name="T6" fmla="*/ 132 w 132"/>
                  <a:gd name="T7" fmla="*/ 189 h 189"/>
                  <a:gd name="T8" fmla="*/ 132 w 132"/>
                  <a:gd name="T9" fmla="*/ 0 h 189"/>
                  <a:gd name="T10" fmla="*/ 113 w 132"/>
                  <a:gd name="T11" fmla="*/ 0 h 189"/>
                  <a:gd name="T12" fmla="*/ 113 w 132"/>
                  <a:gd name="T13" fmla="*/ 170 h 189"/>
                </a:gdLst>
                <a:ahLst/>
                <a:cxnLst>
                  <a:cxn ang="0">
                    <a:pos x="T0" y="T1"/>
                  </a:cxn>
                  <a:cxn ang="0">
                    <a:pos x="T2" y="T3"/>
                  </a:cxn>
                  <a:cxn ang="0">
                    <a:pos x="T4" y="T5"/>
                  </a:cxn>
                  <a:cxn ang="0">
                    <a:pos x="T6" y="T7"/>
                  </a:cxn>
                  <a:cxn ang="0">
                    <a:pos x="T8" y="T9"/>
                  </a:cxn>
                  <a:cxn ang="0">
                    <a:pos x="T10" y="T11"/>
                  </a:cxn>
                  <a:cxn ang="0">
                    <a:pos x="T12" y="T13"/>
                  </a:cxn>
                </a:cxnLst>
                <a:rect l="0" t="0" r="r" b="b"/>
                <a:pathLst>
                  <a:path w="132" h="189">
                    <a:moveTo>
                      <a:pt x="113" y="170"/>
                    </a:moveTo>
                    <a:lnTo>
                      <a:pt x="0" y="170"/>
                    </a:lnTo>
                    <a:lnTo>
                      <a:pt x="0" y="189"/>
                    </a:lnTo>
                    <a:lnTo>
                      <a:pt x="132" y="189"/>
                    </a:lnTo>
                    <a:lnTo>
                      <a:pt x="132" y="0"/>
                    </a:lnTo>
                    <a:lnTo>
                      <a:pt x="113" y="0"/>
                    </a:lnTo>
                    <a:lnTo>
                      <a:pt x="113"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0" name="Freeform 27"/>
            <p:cNvSpPr>
              <a:spLocks noEditPoints="1"/>
            </p:cNvSpPr>
            <p:nvPr/>
          </p:nvSpPr>
          <p:spPr bwMode="auto">
            <a:xfrm>
              <a:off x="6269038" y="1946275"/>
              <a:ext cx="466725" cy="468313"/>
            </a:xfrm>
            <a:custGeom>
              <a:avLst/>
              <a:gdLst>
                <a:gd name="T0" fmla="*/ 467532 w 189"/>
                <a:gd name="T1" fmla="*/ 443785 h 189"/>
                <a:gd name="T2" fmla="*/ 331478 w 189"/>
                <a:gd name="T3" fmla="*/ 309905 h 189"/>
                <a:gd name="T4" fmla="*/ 376005 w 189"/>
                <a:gd name="T5" fmla="*/ 188422 h 189"/>
                <a:gd name="T6" fmla="*/ 188002 w 189"/>
                <a:gd name="T7" fmla="*/ 0 h 189"/>
                <a:gd name="T8" fmla="*/ 0 w 189"/>
                <a:gd name="T9" fmla="*/ 188422 h 189"/>
                <a:gd name="T10" fmla="*/ 188002 w 189"/>
                <a:gd name="T11" fmla="*/ 376845 h 189"/>
                <a:gd name="T12" fmla="*/ 309214 w 189"/>
                <a:gd name="T13" fmla="*/ 334698 h 189"/>
                <a:gd name="T14" fmla="*/ 442795 w 189"/>
                <a:gd name="T15" fmla="*/ 468577 h 189"/>
                <a:gd name="T16" fmla="*/ 467532 w 189"/>
                <a:gd name="T17" fmla="*/ 443785 h 189"/>
                <a:gd name="T18" fmla="*/ 19790 w 189"/>
                <a:gd name="T19" fmla="*/ 188422 h 189"/>
                <a:gd name="T20" fmla="*/ 188002 w 189"/>
                <a:gd name="T21" fmla="*/ 19834 h 189"/>
                <a:gd name="T22" fmla="*/ 356215 w 189"/>
                <a:gd name="T23" fmla="*/ 188422 h 189"/>
                <a:gd name="T24" fmla="*/ 188002 w 189"/>
                <a:gd name="T25" fmla="*/ 357011 h 189"/>
                <a:gd name="T26" fmla="*/ 19790 w 189"/>
                <a:gd name="T27" fmla="*/ 188422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9" h="189">
                  <a:moveTo>
                    <a:pt x="189" y="179"/>
                  </a:moveTo>
                  <a:cubicBezTo>
                    <a:pt x="134" y="125"/>
                    <a:pt x="134" y="125"/>
                    <a:pt x="134" y="125"/>
                  </a:cubicBezTo>
                  <a:cubicBezTo>
                    <a:pt x="145" y="112"/>
                    <a:pt x="152" y="95"/>
                    <a:pt x="152" y="76"/>
                  </a:cubicBezTo>
                  <a:cubicBezTo>
                    <a:pt x="152" y="34"/>
                    <a:pt x="118" y="0"/>
                    <a:pt x="76" y="0"/>
                  </a:cubicBezTo>
                  <a:cubicBezTo>
                    <a:pt x="34" y="0"/>
                    <a:pt x="0" y="34"/>
                    <a:pt x="0" y="76"/>
                  </a:cubicBezTo>
                  <a:cubicBezTo>
                    <a:pt x="0" y="118"/>
                    <a:pt x="34" y="152"/>
                    <a:pt x="76" y="152"/>
                  </a:cubicBezTo>
                  <a:cubicBezTo>
                    <a:pt x="94" y="152"/>
                    <a:pt x="111" y="146"/>
                    <a:pt x="125" y="135"/>
                  </a:cubicBezTo>
                  <a:cubicBezTo>
                    <a:pt x="179" y="189"/>
                    <a:pt x="179" y="189"/>
                    <a:pt x="179" y="189"/>
                  </a:cubicBezTo>
                  <a:lnTo>
                    <a:pt x="189" y="179"/>
                  </a:lnTo>
                  <a:close/>
                  <a:moveTo>
                    <a:pt x="8" y="76"/>
                  </a:moveTo>
                  <a:cubicBezTo>
                    <a:pt x="8" y="39"/>
                    <a:pt x="38" y="8"/>
                    <a:pt x="76" y="8"/>
                  </a:cubicBezTo>
                  <a:cubicBezTo>
                    <a:pt x="113" y="8"/>
                    <a:pt x="144" y="39"/>
                    <a:pt x="144" y="76"/>
                  </a:cubicBezTo>
                  <a:cubicBezTo>
                    <a:pt x="144" y="114"/>
                    <a:pt x="113" y="144"/>
                    <a:pt x="76" y="144"/>
                  </a:cubicBezTo>
                  <a:cubicBezTo>
                    <a:pt x="38" y="144"/>
                    <a:pt x="8" y="114"/>
                    <a:pt x="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1" name="组合 220"/>
            <p:cNvGrpSpPr/>
            <p:nvPr/>
          </p:nvGrpSpPr>
          <p:grpSpPr>
            <a:xfrm>
              <a:off x="6313772" y="2830386"/>
              <a:ext cx="375490" cy="494726"/>
              <a:chOff x="7875588" y="3752850"/>
              <a:chExt cx="569913" cy="750888"/>
            </a:xfrm>
            <a:grpFill/>
          </p:grpSpPr>
          <p:sp>
            <p:nvSpPr>
              <p:cNvPr id="266" name="Freeform 28"/>
              <p:cNvSpPr>
                <a:spLocks noEditPoints="1"/>
              </p:cNvSpPr>
              <p:nvPr/>
            </p:nvSpPr>
            <p:spPr bwMode="auto">
              <a:xfrm>
                <a:off x="7875588" y="3752850"/>
                <a:ext cx="569913" cy="750888"/>
              </a:xfrm>
              <a:custGeom>
                <a:avLst/>
                <a:gdLst>
                  <a:gd name="T0" fmla="*/ 152 w 152"/>
                  <a:gd name="T1" fmla="*/ 24 h 200"/>
                  <a:gd name="T2" fmla="*/ 112 w 152"/>
                  <a:gd name="T3" fmla="*/ 24 h 200"/>
                  <a:gd name="T4" fmla="*/ 112 w 152"/>
                  <a:gd name="T5" fmla="*/ 16 h 200"/>
                  <a:gd name="T6" fmla="*/ 96 w 152"/>
                  <a:gd name="T7" fmla="*/ 0 h 200"/>
                  <a:gd name="T8" fmla="*/ 56 w 152"/>
                  <a:gd name="T9" fmla="*/ 0 h 200"/>
                  <a:gd name="T10" fmla="*/ 40 w 152"/>
                  <a:gd name="T11" fmla="*/ 16 h 200"/>
                  <a:gd name="T12" fmla="*/ 40 w 152"/>
                  <a:gd name="T13" fmla="*/ 24 h 200"/>
                  <a:gd name="T14" fmla="*/ 0 w 152"/>
                  <a:gd name="T15" fmla="*/ 24 h 200"/>
                  <a:gd name="T16" fmla="*/ 0 w 152"/>
                  <a:gd name="T17" fmla="*/ 32 h 200"/>
                  <a:gd name="T18" fmla="*/ 9 w 152"/>
                  <a:gd name="T19" fmla="*/ 32 h 200"/>
                  <a:gd name="T20" fmla="*/ 17 w 152"/>
                  <a:gd name="T21" fmla="*/ 184 h 200"/>
                  <a:gd name="T22" fmla="*/ 33 w 152"/>
                  <a:gd name="T23" fmla="*/ 200 h 200"/>
                  <a:gd name="T24" fmla="*/ 121 w 152"/>
                  <a:gd name="T25" fmla="*/ 200 h 200"/>
                  <a:gd name="T26" fmla="*/ 137 w 152"/>
                  <a:gd name="T27" fmla="*/ 184 h 200"/>
                  <a:gd name="T28" fmla="*/ 145 w 152"/>
                  <a:gd name="T29" fmla="*/ 32 h 200"/>
                  <a:gd name="T30" fmla="*/ 152 w 152"/>
                  <a:gd name="T31" fmla="*/ 32 h 200"/>
                  <a:gd name="T32" fmla="*/ 152 w 152"/>
                  <a:gd name="T33" fmla="*/ 24 h 200"/>
                  <a:gd name="T34" fmla="*/ 48 w 152"/>
                  <a:gd name="T35" fmla="*/ 16 h 200"/>
                  <a:gd name="T36" fmla="*/ 56 w 152"/>
                  <a:gd name="T37" fmla="*/ 8 h 200"/>
                  <a:gd name="T38" fmla="*/ 96 w 152"/>
                  <a:gd name="T39" fmla="*/ 8 h 200"/>
                  <a:gd name="T40" fmla="*/ 104 w 152"/>
                  <a:gd name="T41" fmla="*/ 16 h 200"/>
                  <a:gd name="T42" fmla="*/ 104 w 152"/>
                  <a:gd name="T43" fmla="*/ 24 h 200"/>
                  <a:gd name="T44" fmla="*/ 48 w 152"/>
                  <a:gd name="T45" fmla="*/ 24 h 200"/>
                  <a:gd name="T46" fmla="*/ 48 w 152"/>
                  <a:gd name="T47" fmla="*/ 16 h 200"/>
                  <a:gd name="T48" fmla="*/ 129 w 152"/>
                  <a:gd name="T49" fmla="*/ 183 h 200"/>
                  <a:gd name="T50" fmla="*/ 129 w 152"/>
                  <a:gd name="T51" fmla="*/ 183 h 200"/>
                  <a:gd name="T52" fmla="*/ 129 w 152"/>
                  <a:gd name="T53" fmla="*/ 184 h 200"/>
                  <a:gd name="T54" fmla="*/ 121 w 152"/>
                  <a:gd name="T55" fmla="*/ 192 h 200"/>
                  <a:gd name="T56" fmla="*/ 33 w 152"/>
                  <a:gd name="T57" fmla="*/ 192 h 200"/>
                  <a:gd name="T58" fmla="*/ 25 w 152"/>
                  <a:gd name="T59" fmla="*/ 184 h 200"/>
                  <a:gd name="T60" fmla="*/ 25 w 152"/>
                  <a:gd name="T61" fmla="*/ 183 h 200"/>
                  <a:gd name="T62" fmla="*/ 25 w 152"/>
                  <a:gd name="T63" fmla="*/ 183 h 200"/>
                  <a:gd name="T64" fmla="*/ 17 w 152"/>
                  <a:gd name="T65" fmla="*/ 32 h 200"/>
                  <a:gd name="T66" fmla="*/ 137 w 152"/>
                  <a:gd name="T67" fmla="*/ 32 h 200"/>
                  <a:gd name="T68" fmla="*/ 129 w 152"/>
                  <a:gd name="T69" fmla="*/ 18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00">
                    <a:moveTo>
                      <a:pt x="152" y="24"/>
                    </a:moveTo>
                    <a:cubicBezTo>
                      <a:pt x="112" y="24"/>
                      <a:pt x="112" y="24"/>
                      <a:pt x="112" y="24"/>
                    </a:cubicBezTo>
                    <a:cubicBezTo>
                      <a:pt x="112" y="16"/>
                      <a:pt x="112" y="16"/>
                      <a:pt x="112" y="16"/>
                    </a:cubicBezTo>
                    <a:cubicBezTo>
                      <a:pt x="112" y="7"/>
                      <a:pt x="105" y="0"/>
                      <a:pt x="96" y="0"/>
                    </a:cubicBezTo>
                    <a:cubicBezTo>
                      <a:pt x="56" y="0"/>
                      <a:pt x="56" y="0"/>
                      <a:pt x="56" y="0"/>
                    </a:cubicBezTo>
                    <a:cubicBezTo>
                      <a:pt x="48" y="0"/>
                      <a:pt x="40" y="7"/>
                      <a:pt x="40" y="16"/>
                    </a:cubicBezTo>
                    <a:cubicBezTo>
                      <a:pt x="40" y="24"/>
                      <a:pt x="40" y="24"/>
                      <a:pt x="40" y="24"/>
                    </a:cubicBezTo>
                    <a:cubicBezTo>
                      <a:pt x="0" y="24"/>
                      <a:pt x="0" y="24"/>
                      <a:pt x="0" y="24"/>
                    </a:cubicBezTo>
                    <a:cubicBezTo>
                      <a:pt x="0" y="32"/>
                      <a:pt x="0" y="32"/>
                      <a:pt x="0" y="32"/>
                    </a:cubicBezTo>
                    <a:cubicBezTo>
                      <a:pt x="9" y="32"/>
                      <a:pt x="9" y="32"/>
                      <a:pt x="9" y="32"/>
                    </a:cubicBezTo>
                    <a:cubicBezTo>
                      <a:pt x="17" y="184"/>
                      <a:pt x="17" y="184"/>
                      <a:pt x="17" y="184"/>
                    </a:cubicBezTo>
                    <a:cubicBezTo>
                      <a:pt x="17" y="192"/>
                      <a:pt x="24" y="200"/>
                      <a:pt x="33" y="200"/>
                    </a:cubicBezTo>
                    <a:cubicBezTo>
                      <a:pt x="121" y="200"/>
                      <a:pt x="121" y="200"/>
                      <a:pt x="121" y="200"/>
                    </a:cubicBezTo>
                    <a:cubicBezTo>
                      <a:pt x="130" y="200"/>
                      <a:pt x="137" y="192"/>
                      <a:pt x="137" y="184"/>
                    </a:cubicBezTo>
                    <a:cubicBezTo>
                      <a:pt x="145" y="32"/>
                      <a:pt x="145" y="32"/>
                      <a:pt x="145" y="32"/>
                    </a:cubicBezTo>
                    <a:cubicBezTo>
                      <a:pt x="152" y="32"/>
                      <a:pt x="152" y="32"/>
                      <a:pt x="152" y="32"/>
                    </a:cubicBezTo>
                    <a:lnTo>
                      <a:pt x="152" y="24"/>
                    </a:lnTo>
                    <a:close/>
                    <a:moveTo>
                      <a:pt x="48" y="16"/>
                    </a:moveTo>
                    <a:cubicBezTo>
                      <a:pt x="48" y="11"/>
                      <a:pt x="52" y="8"/>
                      <a:pt x="56" y="8"/>
                    </a:cubicBezTo>
                    <a:cubicBezTo>
                      <a:pt x="96" y="8"/>
                      <a:pt x="96" y="8"/>
                      <a:pt x="96" y="8"/>
                    </a:cubicBezTo>
                    <a:cubicBezTo>
                      <a:pt x="101" y="8"/>
                      <a:pt x="104" y="11"/>
                      <a:pt x="104" y="16"/>
                    </a:cubicBezTo>
                    <a:cubicBezTo>
                      <a:pt x="104" y="24"/>
                      <a:pt x="104" y="24"/>
                      <a:pt x="104" y="24"/>
                    </a:cubicBezTo>
                    <a:cubicBezTo>
                      <a:pt x="48" y="24"/>
                      <a:pt x="48" y="24"/>
                      <a:pt x="48" y="24"/>
                    </a:cubicBezTo>
                    <a:lnTo>
                      <a:pt x="48" y="16"/>
                    </a:lnTo>
                    <a:close/>
                    <a:moveTo>
                      <a:pt x="129" y="183"/>
                    </a:moveTo>
                    <a:cubicBezTo>
                      <a:pt x="129" y="183"/>
                      <a:pt x="129" y="183"/>
                      <a:pt x="129" y="183"/>
                    </a:cubicBezTo>
                    <a:cubicBezTo>
                      <a:pt x="129" y="184"/>
                      <a:pt x="129" y="184"/>
                      <a:pt x="129" y="184"/>
                    </a:cubicBezTo>
                    <a:cubicBezTo>
                      <a:pt x="129" y="188"/>
                      <a:pt x="125" y="192"/>
                      <a:pt x="121" y="192"/>
                    </a:cubicBezTo>
                    <a:cubicBezTo>
                      <a:pt x="33" y="192"/>
                      <a:pt x="33" y="192"/>
                      <a:pt x="33" y="192"/>
                    </a:cubicBezTo>
                    <a:cubicBezTo>
                      <a:pt x="28" y="192"/>
                      <a:pt x="25" y="188"/>
                      <a:pt x="25" y="184"/>
                    </a:cubicBezTo>
                    <a:cubicBezTo>
                      <a:pt x="25" y="183"/>
                      <a:pt x="25" y="183"/>
                      <a:pt x="25" y="183"/>
                    </a:cubicBezTo>
                    <a:cubicBezTo>
                      <a:pt x="25" y="183"/>
                      <a:pt x="25" y="183"/>
                      <a:pt x="25" y="183"/>
                    </a:cubicBezTo>
                    <a:cubicBezTo>
                      <a:pt x="17" y="32"/>
                      <a:pt x="17" y="32"/>
                      <a:pt x="17" y="32"/>
                    </a:cubicBezTo>
                    <a:cubicBezTo>
                      <a:pt x="137" y="32"/>
                      <a:pt x="137" y="32"/>
                      <a:pt x="137" y="32"/>
                    </a:cubicBezTo>
                    <a:lnTo>
                      <a:pt x="129"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7" name="Rectangle 29"/>
              <p:cNvSpPr>
                <a:spLocks noChangeArrowheads="1"/>
              </p:cNvSpPr>
              <p:nvPr/>
            </p:nvSpPr>
            <p:spPr bwMode="auto">
              <a:xfrm>
                <a:off x="8145463" y="3932238"/>
                <a:ext cx="30163" cy="481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268" name="Freeform 30"/>
              <p:cNvSpPr/>
              <p:nvPr/>
            </p:nvSpPr>
            <p:spPr bwMode="auto">
              <a:xfrm>
                <a:off x="8024813" y="3932238"/>
                <a:ext cx="65088" cy="481013"/>
              </a:xfrm>
              <a:custGeom>
                <a:avLst/>
                <a:gdLst>
                  <a:gd name="T0" fmla="*/ 41 w 41"/>
                  <a:gd name="T1" fmla="*/ 301 h 303"/>
                  <a:gd name="T2" fmla="*/ 19 w 41"/>
                  <a:gd name="T3" fmla="*/ 0 h 303"/>
                  <a:gd name="T4" fmla="*/ 0 w 41"/>
                  <a:gd name="T5" fmla="*/ 0 h 303"/>
                  <a:gd name="T6" fmla="*/ 22 w 41"/>
                  <a:gd name="T7" fmla="*/ 303 h 303"/>
                  <a:gd name="T8" fmla="*/ 41 w 41"/>
                  <a:gd name="T9" fmla="*/ 301 h 303"/>
                </a:gdLst>
                <a:ahLst/>
                <a:cxnLst>
                  <a:cxn ang="0">
                    <a:pos x="T0" y="T1"/>
                  </a:cxn>
                  <a:cxn ang="0">
                    <a:pos x="T2" y="T3"/>
                  </a:cxn>
                  <a:cxn ang="0">
                    <a:pos x="T4" y="T5"/>
                  </a:cxn>
                  <a:cxn ang="0">
                    <a:pos x="T6" y="T7"/>
                  </a:cxn>
                  <a:cxn ang="0">
                    <a:pos x="T8" y="T9"/>
                  </a:cxn>
                </a:cxnLst>
                <a:rect l="0" t="0" r="r" b="b"/>
                <a:pathLst>
                  <a:path w="41" h="303">
                    <a:moveTo>
                      <a:pt x="41" y="301"/>
                    </a:moveTo>
                    <a:lnTo>
                      <a:pt x="19" y="0"/>
                    </a:lnTo>
                    <a:lnTo>
                      <a:pt x="0" y="0"/>
                    </a:lnTo>
                    <a:lnTo>
                      <a:pt x="22" y="303"/>
                    </a:lnTo>
                    <a:lnTo>
                      <a:pt x="41" y="3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9" name="Freeform 31"/>
              <p:cNvSpPr/>
              <p:nvPr/>
            </p:nvSpPr>
            <p:spPr bwMode="auto">
              <a:xfrm>
                <a:off x="8235950" y="3929063"/>
                <a:ext cx="60325" cy="484188"/>
              </a:xfrm>
              <a:custGeom>
                <a:avLst/>
                <a:gdLst>
                  <a:gd name="T0" fmla="*/ 38 w 38"/>
                  <a:gd name="T1" fmla="*/ 2 h 305"/>
                  <a:gd name="T2" fmla="*/ 21 w 38"/>
                  <a:gd name="T3" fmla="*/ 0 h 305"/>
                  <a:gd name="T4" fmla="*/ 0 w 38"/>
                  <a:gd name="T5" fmla="*/ 303 h 305"/>
                  <a:gd name="T6" fmla="*/ 19 w 38"/>
                  <a:gd name="T7" fmla="*/ 305 h 305"/>
                  <a:gd name="T8" fmla="*/ 38 w 38"/>
                  <a:gd name="T9" fmla="*/ 2 h 305"/>
                </a:gdLst>
                <a:ahLst/>
                <a:cxnLst>
                  <a:cxn ang="0">
                    <a:pos x="T0" y="T1"/>
                  </a:cxn>
                  <a:cxn ang="0">
                    <a:pos x="T2" y="T3"/>
                  </a:cxn>
                  <a:cxn ang="0">
                    <a:pos x="T4" y="T5"/>
                  </a:cxn>
                  <a:cxn ang="0">
                    <a:pos x="T6" y="T7"/>
                  </a:cxn>
                  <a:cxn ang="0">
                    <a:pos x="T8" y="T9"/>
                  </a:cxn>
                </a:cxnLst>
                <a:rect l="0" t="0" r="r" b="b"/>
                <a:pathLst>
                  <a:path w="38" h="305">
                    <a:moveTo>
                      <a:pt x="38" y="2"/>
                    </a:moveTo>
                    <a:lnTo>
                      <a:pt x="21" y="0"/>
                    </a:lnTo>
                    <a:lnTo>
                      <a:pt x="0" y="303"/>
                    </a:lnTo>
                    <a:lnTo>
                      <a:pt x="19" y="305"/>
                    </a:lnTo>
                    <a:lnTo>
                      <a:pt x="3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2" name="Freeform 32"/>
            <p:cNvSpPr>
              <a:spLocks noEditPoints="1"/>
            </p:cNvSpPr>
            <p:nvPr/>
          </p:nvSpPr>
          <p:spPr bwMode="auto">
            <a:xfrm>
              <a:off x="6254750" y="1127125"/>
              <a:ext cx="493713" cy="336550"/>
            </a:xfrm>
            <a:custGeom>
              <a:avLst/>
              <a:gdLst>
                <a:gd name="T0" fmla="*/ 388360 w 200"/>
                <a:gd name="T1" fmla="*/ 0 h 136"/>
                <a:gd name="T2" fmla="*/ 108840 w 200"/>
                <a:gd name="T3" fmla="*/ 0 h 136"/>
                <a:gd name="T4" fmla="*/ 0 w 200"/>
                <a:gd name="T5" fmla="*/ 118867 h 136"/>
                <a:gd name="T6" fmla="*/ 0 w 200"/>
                <a:gd name="T7" fmla="*/ 336790 h 136"/>
                <a:gd name="T8" fmla="*/ 494726 w 200"/>
                <a:gd name="T9" fmla="*/ 336790 h 136"/>
                <a:gd name="T10" fmla="*/ 494726 w 200"/>
                <a:gd name="T11" fmla="*/ 118867 h 136"/>
                <a:gd name="T12" fmla="*/ 388360 w 200"/>
                <a:gd name="T13" fmla="*/ 0 h 136"/>
                <a:gd name="T14" fmla="*/ 118734 w 200"/>
                <a:gd name="T15" fmla="*/ 19811 h 136"/>
                <a:gd name="T16" fmla="*/ 378465 w 200"/>
                <a:gd name="T17" fmla="*/ 19811 h 136"/>
                <a:gd name="T18" fmla="*/ 469990 w 200"/>
                <a:gd name="T19" fmla="*/ 118867 h 136"/>
                <a:gd name="T20" fmla="*/ 316625 w 200"/>
                <a:gd name="T21" fmla="*/ 118867 h 136"/>
                <a:gd name="T22" fmla="*/ 247363 w 200"/>
                <a:gd name="T23" fmla="*/ 185730 h 136"/>
                <a:gd name="T24" fmla="*/ 178101 w 200"/>
                <a:gd name="T25" fmla="*/ 118867 h 136"/>
                <a:gd name="T26" fmla="*/ 27210 w 200"/>
                <a:gd name="T27" fmla="*/ 118867 h 136"/>
                <a:gd name="T28" fmla="*/ 118734 w 200"/>
                <a:gd name="T29" fmla="*/ 19811 h 136"/>
                <a:gd name="T30" fmla="*/ 474937 w 200"/>
                <a:gd name="T31" fmla="*/ 316979 h 136"/>
                <a:gd name="T32" fmla="*/ 19789 w 200"/>
                <a:gd name="T33" fmla="*/ 316979 h 136"/>
                <a:gd name="T34" fmla="*/ 19789 w 200"/>
                <a:gd name="T35" fmla="*/ 138678 h 136"/>
                <a:gd name="T36" fmla="*/ 160786 w 200"/>
                <a:gd name="T37" fmla="*/ 138678 h 136"/>
                <a:gd name="T38" fmla="*/ 247363 w 200"/>
                <a:gd name="T39" fmla="*/ 205541 h 136"/>
                <a:gd name="T40" fmla="*/ 333940 w 200"/>
                <a:gd name="T41" fmla="*/ 138678 h 136"/>
                <a:gd name="T42" fmla="*/ 474937 w 200"/>
                <a:gd name="T43" fmla="*/ 138678 h 136"/>
                <a:gd name="T44" fmla="*/ 474937 w 200"/>
                <a:gd name="T45" fmla="*/ 316979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0" h="136">
                  <a:moveTo>
                    <a:pt x="157" y="0"/>
                  </a:moveTo>
                  <a:cubicBezTo>
                    <a:pt x="44" y="0"/>
                    <a:pt x="44" y="0"/>
                    <a:pt x="44" y="0"/>
                  </a:cubicBezTo>
                  <a:cubicBezTo>
                    <a:pt x="0" y="48"/>
                    <a:pt x="0" y="48"/>
                    <a:pt x="0" y="48"/>
                  </a:cubicBezTo>
                  <a:cubicBezTo>
                    <a:pt x="0" y="136"/>
                    <a:pt x="0" y="136"/>
                    <a:pt x="0" y="136"/>
                  </a:cubicBezTo>
                  <a:cubicBezTo>
                    <a:pt x="200" y="136"/>
                    <a:pt x="200" y="136"/>
                    <a:pt x="200" y="136"/>
                  </a:cubicBezTo>
                  <a:cubicBezTo>
                    <a:pt x="200" y="48"/>
                    <a:pt x="200" y="48"/>
                    <a:pt x="200" y="48"/>
                  </a:cubicBezTo>
                  <a:lnTo>
                    <a:pt x="157" y="0"/>
                  </a:lnTo>
                  <a:close/>
                  <a:moveTo>
                    <a:pt x="48" y="8"/>
                  </a:moveTo>
                  <a:cubicBezTo>
                    <a:pt x="153" y="8"/>
                    <a:pt x="153" y="8"/>
                    <a:pt x="153" y="8"/>
                  </a:cubicBezTo>
                  <a:cubicBezTo>
                    <a:pt x="190" y="48"/>
                    <a:pt x="190" y="48"/>
                    <a:pt x="190" y="48"/>
                  </a:cubicBezTo>
                  <a:cubicBezTo>
                    <a:pt x="128" y="48"/>
                    <a:pt x="128" y="48"/>
                    <a:pt x="128" y="48"/>
                  </a:cubicBezTo>
                  <a:cubicBezTo>
                    <a:pt x="128" y="63"/>
                    <a:pt x="115" y="75"/>
                    <a:pt x="100" y="75"/>
                  </a:cubicBezTo>
                  <a:cubicBezTo>
                    <a:pt x="85" y="75"/>
                    <a:pt x="72" y="63"/>
                    <a:pt x="72" y="48"/>
                  </a:cubicBezTo>
                  <a:cubicBezTo>
                    <a:pt x="11" y="48"/>
                    <a:pt x="11" y="48"/>
                    <a:pt x="11" y="48"/>
                  </a:cubicBezTo>
                  <a:lnTo>
                    <a:pt x="48" y="8"/>
                  </a:lnTo>
                  <a:close/>
                  <a:moveTo>
                    <a:pt x="192" y="128"/>
                  </a:moveTo>
                  <a:cubicBezTo>
                    <a:pt x="8" y="128"/>
                    <a:pt x="8" y="128"/>
                    <a:pt x="8" y="128"/>
                  </a:cubicBezTo>
                  <a:cubicBezTo>
                    <a:pt x="8" y="56"/>
                    <a:pt x="8" y="56"/>
                    <a:pt x="8" y="56"/>
                  </a:cubicBezTo>
                  <a:cubicBezTo>
                    <a:pt x="65" y="56"/>
                    <a:pt x="65" y="56"/>
                    <a:pt x="65" y="56"/>
                  </a:cubicBezTo>
                  <a:cubicBezTo>
                    <a:pt x="69" y="71"/>
                    <a:pt x="84" y="83"/>
                    <a:pt x="100" y="83"/>
                  </a:cubicBezTo>
                  <a:cubicBezTo>
                    <a:pt x="117" y="83"/>
                    <a:pt x="132" y="71"/>
                    <a:pt x="135" y="56"/>
                  </a:cubicBezTo>
                  <a:cubicBezTo>
                    <a:pt x="192" y="56"/>
                    <a:pt x="192" y="56"/>
                    <a:pt x="192" y="56"/>
                  </a:cubicBezTo>
                  <a:lnTo>
                    <a:pt x="192"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3" name="组合 222"/>
            <p:cNvGrpSpPr/>
            <p:nvPr/>
          </p:nvGrpSpPr>
          <p:grpSpPr>
            <a:xfrm>
              <a:off x="7154701" y="1072175"/>
              <a:ext cx="474853" cy="445567"/>
              <a:chOff x="9151938" y="1084263"/>
              <a:chExt cx="720725" cy="676275"/>
            </a:xfrm>
            <a:grpFill/>
          </p:grpSpPr>
          <p:sp>
            <p:nvSpPr>
              <p:cNvPr id="264" name="Freeform 33"/>
              <p:cNvSpPr>
                <a:spLocks noEditPoints="1"/>
              </p:cNvSpPr>
              <p:nvPr/>
            </p:nvSpPr>
            <p:spPr bwMode="auto">
              <a:xfrm>
                <a:off x="9151938" y="1084263"/>
                <a:ext cx="720725" cy="676275"/>
              </a:xfrm>
              <a:custGeom>
                <a:avLst/>
                <a:gdLst>
                  <a:gd name="T0" fmla="*/ 454 w 454"/>
                  <a:gd name="T1" fmla="*/ 0 h 426"/>
                  <a:gd name="T2" fmla="*/ 0 w 454"/>
                  <a:gd name="T3" fmla="*/ 0 h 426"/>
                  <a:gd name="T4" fmla="*/ 0 w 454"/>
                  <a:gd name="T5" fmla="*/ 123 h 426"/>
                  <a:gd name="T6" fmla="*/ 19 w 454"/>
                  <a:gd name="T7" fmla="*/ 123 h 426"/>
                  <a:gd name="T8" fmla="*/ 19 w 454"/>
                  <a:gd name="T9" fmla="*/ 426 h 426"/>
                  <a:gd name="T10" fmla="*/ 435 w 454"/>
                  <a:gd name="T11" fmla="*/ 426 h 426"/>
                  <a:gd name="T12" fmla="*/ 435 w 454"/>
                  <a:gd name="T13" fmla="*/ 123 h 426"/>
                  <a:gd name="T14" fmla="*/ 454 w 454"/>
                  <a:gd name="T15" fmla="*/ 123 h 426"/>
                  <a:gd name="T16" fmla="*/ 454 w 454"/>
                  <a:gd name="T17" fmla="*/ 0 h 426"/>
                  <a:gd name="T18" fmla="*/ 416 w 454"/>
                  <a:gd name="T19" fmla="*/ 407 h 426"/>
                  <a:gd name="T20" fmla="*/ 38 w 454"/>
                  <a:gd name="T21" fmla="*/ 407 h 426"/>
                  <a:gd name="T22" fmla="*/ 38 w 454"/>
                  <a:gd name="T23" fmla="*/ 123 h 426"/>
                  <a:gd name="T24" fmla="*/ 416 w 454"/>
                  <a:gd name="T25" fmla="*/ 123 h 426"/>
                  <a:gd name="T26" fmla="*/ 416 w 454"/>
                  <a:gd name="T27" fmla="*/ 407 h 426"/>
                  <a:gd name="T28" fmla="*/ 435 w 454"/>
                  <a:gd name="T29" fmla="*/ 104 h 426"/>
                  <a:gd name="T30" fmla="*/ 19 w 454"/>
                  <a:gd name="T31" fmla="*/ 104 h 426"/>
                  <a:gd name="T32" fmla="*/ 19 w 454"/>
                  <a:gd name="T33" fmla="*/ 104 h 426"/>
                  <a:gd name="T34" fmla="*/ 19 w 454"/>
                  <a:gd name="T35" fmla="*/ 19 h 426"/>
                  <a:gd name="T36" fmla="*/ 435 w 454"/>
                  <a:gd name="T37" fmla="*/ 19 h 426"/>
                  <a:gd name="T38" fmla="*/ 435 w 454"/>
                  <a:gd name="T39" fmla="*/ 10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4" h="426">
                    <a:moveTo>
                      <a:pt x="454" y="0"/>
                    </a:moveTo>
                    <a:lnTo>
                      <a:pt x="0" y="0"/>
                    </a:lnTo>
                    <a:lnTo>
                      <a:pt x="0" y="123"/>
                    </a:lnTo>
                    <a:lnTo>
                      <a:pt x="19" y="123"/>
                    </a:lnTo>
                    <a:lnTo>
                      <a:pt x="19" y="426"/>
                    </a:lnTo>
                    <a:lnTo>
                      <a:pt x="435" y="426"/>
                    </a:lnTo>
                    <a:lnTo>
                      <a:pt x="435" y="123"/>
                    </a:lnTo>
                    <a:lnTo>
                      <a:pt x="454" y="123"/>
                    </a:lnTo>
                    <a:lnTo>
                      <a:pt x="454" y="0"/>
                    </a:lnTo>
                    <a:close/>
                    <a:moveTo>
                      <a:pt x="416" y="407"/>
                    </a:moveTo>
                    <a:lnTo>
                      <a:pt x="38" y="407"/>
                    </a:lnTo>
                    <a:lnTo>
                      <a:pt x="38" y="123"/>
                    </a:lnTo>
                    <a:lnTo>
                      <a:pt x="416" y="123"/>
                    </a:lnTo>
                    <a:lnTo>
                      <a:pt x="416" y="407"/>
                    </a:lnTo>
                    <a:close/>
                    <a:moveTo>
                      <a:pt x="435" y="104"/>
                    </a:moveTo>
                    <a:lnTo>
                      <a:pt x="19" y="104"/>
                    </a:lnTo>
                    <a:lnTo>
                      <a:pt x="19" y="104"/>
                    </a:lnTo>
                    <a:lnTo>
                      <a:pt x="19" y="19"/>
                    </a:lnTo>
                    <a:lnTo>
                      <a:pt x="435" y="19"/>
                    </a:lnTo>
                    <a:lnTo>
                      <a:pt x="43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5" name="Freeform 34"/>
              <p:cNvSpPr>
                <a:spLocks noEditPoints="1"/>
              </p:cNvSpPr>
              <p:nvPr/>
            </p:nvSpPr>
            <p:spPr bwMode="auto">
              <a:xfrm>
                <a:off x="9350375" y="1354138"/>
                <a:ext cx="330200" cy="120650"/>
              </a:xfrm>
              <a:custGeom>
                <a:avLst/>
                <a:gdLst>
                  <a:gd name="T0" fmla="*/ 15 w 88"/>
                  <a:gd name="T1" fmla="*/ 32 h 32"/>
                  <a:gd name="T2" fmla="*/ 73 w 88"/>
                  <a:gd name="T3" fmla="*/ 32 h 32"/>
                  <a:gd name="T4" fmla="*/ 88 w 88"/>
                  <a:gd name="T5" fmla="*/ 17 h 32"/>
                  <a:gd name="T6" fmla="*/ 88 w 88"/>
                  <a:gd name="T7" fmla="*/ 14 h 32"/>
                  <a:gd name="T8" fmla="*/ 73 w 88"/>
                  <a:gd name="T9" fmla="*/ 0 h 32"/>
                  <a:gd name="T10" fmla="*/ 15 w 88"/>
                  <a:gd name="T11" fmla="*/ 0 h 32"/>
                  <a:gd name="T12" fmla="*/ 0 w 88"/>
                  <a:gd name="T13" fmla="*/ 14 h 32"/>
                  <a:gd name="T14" fmla="*/ 0 w 88"/>
                  <a:gd name="T15" fmla="*/ 17 h 32"/>
                  <a:gd name="T16" fmla="*/ 15 w 88"/>
                  <a:gd name="T17" fmla="*/ 32 h 32"/>
                  <a:gd name="T18" fmla="*/ 8 w 88"/>
                  <a:gd name="T19" fmla="*/ 14 h 32"/>
                  <a:gd name="T20" fmla="*/ 15 w 88"/>
                  <a:gd name="T21" fmla="*/ 8 h 32"/>
                  <a:gd name="T22" fmla="*/ 73 w 88"/>
                  <a:gd name="T23" fmla="*/ 8 h 32"/>
                  <a:gd name="T24" fmla="*/ 80 w 88"/>
                  <a:gd name="T25" fmla="*/ 14 h 32"/>
                  <a:gd name="T26" fmla="*/ 80 w 88"/>
                  <a:gd name="T27" fmla="*/ 17 h 32"/>
                  <a:gd name="T28" fmla="*/ 73 w 88"/>
                  <a:gd name="T29" fmla="*/ 24 h 32"/>
                  <a:gd name="T30" fmla="*/ 15 w 88"/>
                  <a:gd name="T31" fmla="*/ 24 h 32"/>
                  <a:gd name="T32" fmla="*/ 8 w 88"/>
                  <a:gd name="T33" fmla="*/ 17 h 32"/>
                  <a:gd name="T34" fmla="*/ 8 w 88"/>
                  <a:gd name="T35"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32">
                    <a:moveTo>
                      <a:pt x="15" y="32"/>
                    </a:moveTo>
                    <a:cubicBezTo>
                      <a:pt x="73" y="32"/>
                      <a:pt x="73" y="32"/>
                      <a:pt x="73" y="32"/>
                    </a:cubicBezTo>
                    <a:cubicBezTo>
                      <a:pt x="81" y="32"/>
                      <a:pt x="88" y="25"/>
                      <a:pt x="88" y="17"/>
                    </a:cubicBezTo>
                    <a:cubicBezTo>
                      <a:pt x="88" y="14"/>
                      <a:pt x="88" y="14"/>
                      <a:pt x="88" y="14"/>
                    </a:cubicBezTo>
                    <a:cubicBezTo>
                      <a:pt x="88" y="6"/>
                      <a:pt x="81" y="0"/>
                      <a:pt x="73" y="0"/>
                    </a:cubicBezTo>
                    <a:cubicBezTo>
                      <a:pt x="15" y="0"/>
                      <a:pt x="15" y="0"/>
                      <a:pt x="15" y="0"/>
                    </a:cubicBezTo>
                    <a:cubicBezTo>
                      <a:pt x="6" y="0"/>
                      <a:pt x="0" y="6"/>
                      <a:pt x="0" y="14"/>
                    </a:cubicBezTo>
                    <a:cubicBezTo>
                      <a:pt x="0" y="17"/>
                      <a:pt x="0" y="17"/>
                      <a:pt x="0" y="17"/>
                    </a:cubicBezTo>
                    <a:cubicBezTo>
                      <a:pt x="0" y="25"/>
                      <a:pt x="6" y="32"/>
                      <a:pt x="15" y="32"/>
                    </a:cubicBezTo>
                    <a:close/>
                    <a:moveTo>
                      <a:pt x="8" y="14"/>
                    </a:moveTo>
                    <a:cubicBezTo>
                      <a:pt x="8" y="11"/>
                      <a:pt x="11" y="8"/>
                      <a:pt x="15" y="8"/>
                    </a:cubicBezTo>
                    <a:cubicBezTo>
                      <a:pt x="73" y="8"/>
                      <a:pt x="73" y="8"/>
                      <a:pt x="73" y="8"/>
                    </a:cubicBezTo>
                    <a:cubicBezTo>
                      <a:pt x="76" y="8"/>
                      <a:pt x="80" y="11"/>
                      <a:pt x="80" y="14"/>
                    </a:cubicBezTo>
                    <a:cubicBezTo>
                      <a:pt x="80" y="17"/>
                      <a:pt x="80" y="17"/>
                      <a:pt x="80" y="17"/>
                    </a:cubicBezTo>
                    <a:cubicBezTo>
                      <a:pt x="80" y="21"/>
                      <a:pt x="76" y="24"/>
                      <a:pt x="73" y="24"/>
                    </a:cubicBezTo>
                    <a:cubicBezTo>
                      <a:pt x="15" y="24"/>
                      <a:pt x="15" y="24"/>
                      <a:pt x="15" y="24"/>
                    </a:cubicBezTo>
                    <a:cubicBezTo>
                      <a:pt x="11" y="24"/>
                      <a:pt x="8" y="21"/>
                      <a:pt x="8" y="17"/>
                    </a:cubicBez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4" name="Freeform 35"/>
            <p:cNvSpPr>
              <a:spLocks noEditPoints="1"/>
            </p:cNvSpPr>
            <p:nvPr/>
          </p:nvSpPr>
          <p:spPr bwMode="auto">
            <a:xfrm>
              <a:off x="1876425" y="1049338"/>
              <a:ext cx="346075" cy="476250"/>
            </a:xfrm>
            <a:custGeom>
              <a:avLst/>
              <a:gdLst>
                <a:gd name="T0" fmla="*/ 346204 w 331"/>
                <a:gd name="T1" fmla="*/ 168395 h 455"/>
                <a:gd name="T2" fmla="*/ 177809 w 331"/>
                <a:gd name="T3" fmla="*/ 0 h 455"/>
                <a:gd name="T4" fmla="*/ 165257 w 331"/>
                <a:gd name="T5" fmla="*/ 0 h 455"/>
                <a:gd name="T6" fmla="*/ 157936 w 331"/>
                <a:gd name="T7" fmla="*/ 0 h 455"/>
                <a:gd name="T8" fmla="*/ 0 w 331"/>
                <a:gd name="T9" fmla="*/ 0 h 455"/>
                <a:gd name="T10" fmla="*/ 0 w 331"/>
                <a:gd name="T11" fmla="*/ 475899 h 455"/>
                <a:gd name="T12" fmla="*/ 346204 w 331"/>
                <a:gd name="T13" fmla="*/ 475899 h 455"/>
                <a:gd name="T14" fmla="*/ 346204 w 331"/>
                <a:gd name="T15" fmla="*/ 168395 h 455"/>
                <a:gd name="T16" fmla="*/ 346204 w 331"/>
                <a:gd name="T17" fmla="*/ 168395 h 455"/>
                <a:gd name="T18" fmla="*/ 177809 w 331"/>
                <a:gd name="T19" fmla="*/ 30332 h 455"/>
                <a:gd name="T20" fmla="*/ 308550 w 331"/>
                <a:gd name="T21" fmla="*/ 158982 h 455"/>
                <a:gd name="T22" fmla="*/ 177809 w 331"/>
                <a:gd name="T23" fmla="*/ 158982 h 455"/>
                <a:gd name="T24" fmla="*/ 177809 w 331"/>
                <a:gd name="T25" fmla="*/ 30332 h 455"/>
                <a:gd name="T26" fmla="*/ 19873 w 331"/>
                <a:gd name="T27" fmla="*/ 456026 h 455"/>
                <a:gd name="T28" fmla="*/ 19873 w 331"/>
                <a:gd name="T29" fmla="*/ 19873 h 455"/>
                <a:gd name="T30" fmla="*/ 157936 w 331"/>
                <a:gd name="T31" fmla="*/ 19873 h 455"/>
                <a:gd name="T32" fmla="*/ 157936 w 331"/>
                <a:gd name="T33" fmla="*/ 178854 h 455"/>
                <a:gd name="T34" fmla="*/ 326331 w 331"/>
                <a:gd name="T35" fmla="*/ 178854 h 455"/>
                <a:gd name="T36" fmla="*/ 326331 w 331"/>
                <a:gd name="T37" fmla="*/ 456026 h 455"/>
                <a:gd name="T38" fmla="*/ 19873 w 331"/>
                <a:gd name="T39" fmla="*/ 456026 h 4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31" h="455">
                  <a:moveTo>
                    <a:pt x="331" y="161"/>
                  </a:moveTo>
                  <a:lnTo>
                    <a:pt x="170" y="0"/>
                  </a:lnTo>
                  <a:lnTo>
                    <a:pt x="158" y="0"/>
                  </a:lnTo>
                  <a:lnTo>
                    <a:pt x="151" y="0"/>
                  </a:lnTo>
                  <a:lnTo>
                    <a:pt x="0" y="0"/>
                  </a:lnTo>
                  <a:lnTo>
                    <a:pt x="0" y="455"/>
                  </a:lnTo>
                  <a:lnTo>
                    <a:pt x="331" y="455"/>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 name="Freeform 36"/>
            <p:cNvSpPr>
              <a:spLocks noEditPoints="1"/>
            </p:cNvSpPr>
            <p:nvPr/>
          </p:nvSpPr>
          <p:spPr bwMode="auto">
            <a:xfrm>
              <a:off x="1752600" y="3781425"/>
              <a:ext cx="593725" cy="376238"/>
            </a:xfrm>
            <a:custGeom>
              <a:avLst/>
              <a:gdLst>
                <a:gd name="T0" fmla="*/ 334175 w 240"/>
                <a:gd name="T1" fmla="*/ 19818 h 152"/>
                <a:gd name="T2" fmla="*/ 467845 w 240"/>
                <a:gd name="T3" fmla="*/ 153587 h 152"/>
                <a:gd name="T4" fmla="*/ 467845 w 240"/>
                <a:gd name="T5" fmla="*/ 153587 h 152"/>
                <a:gd name="T6" fmla="*/ 467845 w 240"/>
                <a:gd name="T7" fmla="*/ 156064 h 152"/>
                <a:gd name="T8" fmla="*/ 465370 w 240"/>
                <a:gd name="T9" fmla="*/ 178359 h 152"/>
                <a:gd name="T10" fmla="*/ 487648 w 240"/>
                <a:gd name="T11" fmla="*/ 178359 h 152"/>
                <a:gd name="T12" fmla="*/ 574286 w 240"/>
                <a:gd name="T13" fmla="*/ 267538 h 152"/>
                <a:gd name="T14" fmla="*/ 487648 w 240"/>
                <a:gd name="T15" fmla="*/ 356717 h 152"/>
                <a:gd name="T16" fmla="*/ 482697 w 240"/>
                <a:gd name="T17" fmla="*/ 356717 h 152"/>
                <a:gd name="T18" fmla="*/ 118818 w 240"/>
                <a:gd name="T19" fmla="*/ 356717 h 152"/>
                <a:gd name="T20" fmla="*/ 19803 w 240"/>
                <a:gd name="T21" fmla="*/ 257629 h 152"/>
                <a:gd name="T22" fmla="*/ 86638 w 240"/>
                <a:gd name="T23" fmla="*/ 163495 h 152"/>
                <a:gd name="T24" fmla="*/ 99015 w 240"/>
                <a:gd name="T25" fmla="*/ 158541 h 152"/>
                <a:gd name="T26" fmla="*/ 101490 w 240"/>
                <a:gd name="T27" fmla="*/ 148632 h 152"/>
                <a:gd name="T28" fmla="*/ 158424 w 240"/>
                <a:gd name="T29" fmla="*/ 99088 h 152"/>
                <a:gd name="T30" fmla="*/ 185653 w 240"/>
                <a:gd name="T31" fmla="*/ 104043 h 152"/>
                <a:gd name="T32" fmla="*/ 202980 w 240"/>
                <a:gd name="T33" fmla="*/ 113951 h 152"/>
                <a:gd name="T34" fmla="*/ 212882 w 240"/>
                <a:gd name="T35" fmla="*/ 94134 h 152"/>
                <a:gd name="T36" fmla="*/ 334175 w 240"/>
                <a:gd name="T37" fmla="*/ 19818 h 152"/>
                <a:gd name="T38" fmla="*/ 334175 w 240"/>
                <a:gd name="T39" fmla="*/ 0 h 152"/>
                <a:gd name="T40" fmla="*/ 195554 w 240"/>
                <a:gd name="T41" fmla="*/ 86702 h 152"/>
                <a:gd name="T42" fmla="*/ 158424 w 240"/>
                <a:gd name="T43" fmla="*/ 79271 h 152"/>
                <a:gd name="T44" fmla="*/ 81687 w 240"/>
                <a:gd name="T45" fmla="*/ 143678 h 152"/>
                <a:gd name="T46" fmla="*/ 0 w 240"/>
                <a:gd name="T47" fmla="*/ 257629 h 152"/>
                <a:gd name="T48" fmla="*/ 118818 w 240"/>
                <a:gd name="T49" fmla="*/ 376535 h 152"/>
                <a:gd name="T50" fmla="*/ 487648 w 240"/>
                <a:gd name="T51" fmla="*/ 376535 h 152"/>
                <a:gd name="T52" fmla="*/ 487648 w 240"/>
                <a:gd name="T53" fmla="*/ 376535 h 152"/>
                <a:gd name="T54" fmla="*/ 594089 w 240"/>
                <a:gd name="T55" fmla="*/ 267538 h 152"/>
                <a:gd name="T56" fmla="*/ 487648 w 240"/>
                <a:gd name="T57" fmla="*/ 158541 h 152"/>
                <a:gd name="T58" fmla="*/ 487648 w 240"/>
                <a:gd name="T59" fmla="*/ 153587 h 152"/>
                <a:gd name="T60" fmla="*/ 334175 w 240"/>
                <a:gd name="T61" fmla="*/ 0 h 15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40" h="152">
                  <a:moveTo>
                    <a:pt x="135" y="8"/>
                  </a:moveTo>
                  <a:cubicBezTo>
                    <a:pt x="164" y="8"/>
                    <a:pt x="189" y="32"/>
                    <a:pt x="189" y="62"/>
                  </a:cubicBezTo>
                  <a:cubicBezTo>
                    <a:pt x="189" y="62"/>
                    <a:pt x="189" y="62"/>
                    <a:pt x="189" y="62"/>
                  </a:cubicBezTo>
                  <a:cubicBezTo>
                    <a:pt x="189" y="63"/>
                    <a:pt x="189" y="63"/>
                    <a:pt x="189" y="63"/>
                  </a:cubicBezTo>
                  <a:cubicBezTo>
                    <a:pt x="188" y="72"/>
                    <a:pt x="188" y="72"/>
                    <a:pt x="188" y="72"/>
                  </a:cubicBezTo>
                  <a:cubicBezTo>
                    <a:pt x="197" y="72"/>
                    <a:pt x="197" y="72"/>
                    <a:pt x="197" y="72"/>
                  </a:cubicBezTo>
                  <a:cubicBezTo>
                    <a:pt x="216" y="72"/>
                    <a:pt x="232" y="88"/>
                    <a:pt x="232" y="108"/>
                  </a:cubicBezTo>
                  <a:cubicBezTo>
                    <a:pt x="232" y="127"/>
                    <a:pt x="216" y="143"/>
                    <a:pt x="197" y="144"/>
                  </a:cubicBezTo>
                  <a:cubicBezTo>
                    <a:pt x="195" y="144"/>
                    <a:pt x="195" y="144"/>
                    <a:pt x="195" y="144"/>
                  </a:cubicBezTo>
                  <a:cubicBezTo>
                    <a:pt x="48" y="144"/>
                    <a:pt x="48" y="144"/>
                    <a:pt x="48" y="144"/>
                  </a:cubicBezTo>
                  <a:cubicBezTo>
                    <a:pt x="26" y="144"/>
                    <a:pt x="8" y="126"/>
                    <a:pt x="8" y="104"/>
                  </a:cubicBezTo>
                  <a:cubicBezTo>
                    <a:pt x="8" y="86"/>
                    <a:pt x="19" y="71"/>
                    <a:pt x="35" y="66"/>
                  </a:cubicBezTo>
                  <a:cubicBezTo>
                    <a:pt x="40" y="64"/>
                    <a:pt x="40" y="64"/>
                    <a:pt x="40" y="64"/>
                  </a:cubicBezTo>
                  <a:cubicBezTo>
                    <a:pt x="41" y="60"/>
                    <a:pt x="41" y="60"/>
                    <a:pt x="41" y="60"/>
                  </a:cubicBezTo>
                  <a:cubicBezTo>
                    <a:pt x="43" y="48"/>
                    <a:pt x="53" y="40"/>
                    <a:pt x="64" y="40"/>
                  </a:cubicBezTo>
                  <a:cubicBezTo>
                    <a:pt x="68" y="40"/>
                    <a:pt x="72" y="40"/>
                    <a:pt x="75" y="42"/>
                  </a:cubicBezTo>
                  <a:cubicBezTo>
                    <a:pt x="82" y="46"/>
                    <a:pt x="82" y="46"/>
                    <a:pt x="82" y="46"/>
                  </a:cubicBezTo>
                  <a:cubicBezTo>
                    <a:pt x="86" y="38"/>
                    <a:pt x="86" y="38"/>
                    <a:pt x="86" y="38"/>
                  </a:cubicBezTo>
                  <a:cubicBezTo>
                    <a:pt x="95" y="20"/>
                    <a:pt x="114" y="8"/>
                    <a:pt x="135" y="8"/>
                  </a:cubicBezTo>
                  <a:moveTo>
                    <a:pt x="135" y="0"/>
                  </a:moveTo>
                  <a:cubicBezTo>
                    <a:pt x="110" y="0"/>
                    <a:pt x="89" y="14"/>
                    <a:pt x="79" y="35"/>
                  </a:cubicBezTo>
                  <a:cubicBezTo>
                    <a:pt x="74" y="33"/>
                    <a:pt x="70" y="32"/>
                    <a:pt x="64" y="32"/>
                  </a:cubicBezTo>
                  <a:cubicBezTo>
                    <a:pt x="49" y="32"/>
                    <a:pt x="35" y="43"/>
                    <a:pt x="33" y="58"/>
                  </a:cubicBezTo>
                  <a:cubicBezTo>
                    <a:pt x="14" y="65"/>
                    <a:pt x="0" y="82"/>
                    <a:pt x="0" y="104"/>
                  </a:cubicBezTo>
                  <a:cubicBezTo>
                    <a:pt x="0" y="130"/>
                    <a:pt x="22" y="152"/>
                    <a:pt x="48" y="152"/>
                  </a:cubicBezTo>
                  <a:cubicBezTo>
                    <a:pt x="197" y="152"/>
                    <a:pt x="197" y="152"/>
                    <a:pt x="197" y="152"/>
                  </a:cubicBezTo>
                  <a:cubicBezTo>
                    <a:pt x="197" y="152"/>
                    <a:pt x="197" y="152"/>
                    <a:pt x="197" y="152"/>
                  </a:cubicBezTo>
                  <a:cubicBezTo>
                    <a:pt x="221" y="151"/>
                    <a:pt x="240" y="132"/>
                    <a:pt x="240" y="108"/>
                  </a:cubicBezTo>
                  <a:cubicBezTo>
                    <a:pt x="240" y="83"/>
                    <a:pt x="221" y="64"/>
                    <a:pt x="197" y="64"/>
                  </a:cubicBezTo>
                  <a:cubicBezTo>
                    <a:pt x="197" y="63"/>
                    <a:pt x="197" y="62"/>
                    <a:pt x="197" y="62"/>
                  </a:cubicBezTo>
                  <a:cubicBezTo>
                    <a:pt x="197" y="27"/>
                    <a:pt x="169" y="0"/>
                    <a:pt x="1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6" name="Freeform 37"/>
            <p:cNvSpPr>
              <a:spLocks noEditPoints="1"/>
            </p:cNvSpPr>
            <p:nvPr/>
          </p:nvSpPr>
          <p:spPr bwMode="auto">
            <a:xfrm>
              <a:off x="4464050" y="3751263"/>
              <a:ext cx="533400" cy="434975"/>
            </a:xfrm>
            <a:custGeom>
              <a:avLst/>
              <a:gdLst>
                <a:gd name="T0" fmla="*/ 465440 w 511"/>
                <a:gd name="T1" fmla="*/ 79491 h 417"/>
                <a:gd name="T2" fmla="*/ 465440 w 511"/>
                <a:gd name="T3" fmla="*/ 0 h 417"/>
                <a:gd name="T4" fmla="*/ 0 w 511"/>
                <a:gd name="T5" fmla="*/ 0 h 417"/>
                <a:gd name="T6" fmla="*/ 0 w 511"/>
                <a:gd name="T7" fmla="*/ 356663 h 417"/>
                <a:gd name="T8" fmla="*/ 69032 w 511"/>
                <a:gd name="T9" fmla="*/ 356663 h 417"/>
                <a:gd name="T10" fmla="*/ 69032 w 511"/>
                <a:gd name="T11" fmla="*/ 436154 h 417"/>
                <a:gd name="T12" fmla="*/ 534472 w 511"/>
                <a:gd name="T13" fmla="*/ 436154 h 417"/>
                <a:gd name="T14" fmla="*/ 534472 w 511"/>
                <a:gd name="T15" fmla="*/ 79491 h 417"/>
                <a:gd name="T16" fmla="*/ 465440 w 511"/>
                <a:gd name="T17" fmla="*/ 79491 h 417"/>
                <a:gd name="T18" fmla="*/ 19873 w 511"/>
                <a:gd name="T19" fmla="*/ 336790 h 417"/>
                <a:gd name="T20" fmla="*/ 19873 w 511"/>
                <a:gd name="T21" fmla="*/ 19873 h 417"/>
                <a:gd name="T22" fmla="*/ 445568 w 511"/>
                <a:gd name="T23" fmla="*/ 19873 h 417"/>
                <a:gd name="T24" fmla="*/ 445568 w 511"/>
                <a:gd name="T25" fmla="*/ 79491 h 417"/>
                <a:gd name="T26" fmla="*/ 69032 w 511"/>
                <a:gd name="T27" fmla="*/ 79491 h 417"/>
                <a:gd name="T28" fmla="*/ 69032 w 511"/>
                <a:gd name="T29" fmla="*/ 336790 h 417"/>
                <a:gd name="T30" fmla="*/ 19873 w 511"/>
                <a:gd name="T31" fmla="*/ 336790 h 417"/>
                <a:gd name="T32" fmla="*/ 514599 w 511"/>
                <a:gd name="T33" fmla="*/ 416281 h 417"/>
                <a:gd name="T34" fmla="*/ 88904 w 511"/>
                <a:gd name="T35" fmla="*/ 416281 h 417"/>
                <a:gd name="T36" fmla="*/ 88904 w 511"/>
                <a:gd name="T37" fmla="*/ 99364 h 417"/>
                <a:gd name="T38" fmla="*/ 514599 w 511"/>
                <a:gd name="T39" fmla="*/ 99364 h 417"/>
                <a:gd name="T40" fmla="*/ 514599 w 511"/>
                <a:gd name="T41" fmla="*/ 416281 h 4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1" h="417">
                  <a:moveTo>
                    <a:pt x="445" y="76"/>
                  </a:moveTo>
                  <a:lnTo>
                    <a:pt x="445" y="0"/>
                  </a:lnTo>
                  <a:lnTo>
                    <a:pt x="0" y="0"/>
                  </a:lnTo>
                  <a:lnTo>
                    <a:pt x="0" y="341"/>
                  </a:lnTo>
                  <a:lnTo>
                    <a:pt x="66" y="341"/>
                  </a:lnTo>
                  <a:lnTo>
                    <a:pt x="66" y="417"/>
                  </a:lnTo>
                  <a:lnTo>
                    <a:pt x="511" y="417"/>
                  </a:lnTo>
                  <a:lnTo>
                    <a:pt x="511" y="76"/>
                  </a:lnTo>
                  <a:lnTo>
                    <a:pt x="445" y="76"/>
                  </a:lnTo>
                  <a:close/>
                  <a:moveTo>
                    <a:pt x="19" y="322"/>
                  </a:moveTo>
                  <a:lnTo>
                    <a:pt x="19" y="19"/>
                  </a:lnTo>
                  <a:lnTo>
                    <a:pt x="426" y="19"/>
                  </a:lnTo>
                  <a:lnTo>
                    <a:pt x="426" y="76"/>
                  </a:lnTo>
                  <a:lnTo>
                    <a:pt x="66" y="76"/>
                  </a:lnTo>
                  <a:lnTo>
                    <a:pt x="66" y="322"/>
                  </a:lnTo>
                  <a:lnTo>
                    <a:pt x="19" y="322"/>
                  </a:lnTo>
                  <a:close/>
                  <a:moveTo>
                    <a:pt x="492" y="398"/>
                  </a:moveTo>
                  <a:lnTo>
                    <a:pt x="85" y="398"/>
                  </a:lnTo>
                  <a:lnTo>
                    <a:pt x="85" y="95"/>
                  </a:lnTo>
                  <a:lnTo>
                    <a:pt x="492" y="95"/>
                  </a:lnTo>
                  <a:lnTo>
                    <a:pt x="492" y="3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27" name="组合 226"/>
            <p:cNvGrpSpPr/>
            <p:nvPr/>
          </p:nvGrpSpPr>
          <p:grpSpPr>
            <a:xfrm>
              <a:off x="2647782" y="3770679"/>
              <a:ext cx="594089" cy="376535"/>
              <a:chOff x="2311400" y="5180013"/>
              <a:chExt cx="901700" cy="571500"/>
            </a:xfrm>
            <a:grpFill/>
          </p:grpSpPr>
          <p:sp>
            <p:nvSpPr>
              <p:cNvPr id="262"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3"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28" name="Freeform 40"/>
            <p:cNvSpPr>
              <a:spLocks noEditPoints="1"/>
            </p:cNvSpPr>
            <p:nvPr/>
          </p:nvSpPr>
          <p:spPr bwMode="auto">
            <a:xfrm>
              <a:off x="5364163" y="3711575"/>
              <a:ext cx="495300" cy="495300"/>
            </a:xfrm>
            <a:custGeom>
              <a:avLst/>
              <a:gdLst>
                <a:gd name="T0" fmla="*/ 179900 w 473"/>
                <a:gd name="T1" fmla="*/ 316918 h 473"/>
                <a:gd name="T2" fmla="*/ 269851 w 473"/>
                <a:gd name="T3" fmla="*/ 494726 h 473"/>
                <a:gd name="T4" fmla="*/ 494726 w 473"/>
                <a:gd name="T5" fmla="*/ 0 h 473"/>
                <a:gd name="T6" fmla="*/ 0 w 473"/>
                <a:gd name="T7" fmla="*/ 237427 h 473"/>
                <a:gd name="T8" fmla="*/ 179900 w 473"/>
                <a:gd name="T9" fmla="*/ 316918 h 473"/>
                <a:gd name="T10" fmla="*/ 185130 w 473"/>
                <a:gd name="T11" fmla="*/ 297045 h 473"/>
                <a:gd name="T12" fmla="*/ 49159 w 473"/>
                <a:gd name="T13" fmla="*/ 234289 h 473"/>
                <a:gd name="T14" fmla="*/ 427786 w 473"/>
                <a:gd name="T15" fmla="*/ 54388 h 473"/>
                <a:gd name="T16" fmla="*/ 185130 w 473"/>
                <a:gd name="T17" fmla="*/ 297045 h 473"/>
                <a:gd name="T18" fmla="*/ 269851 w 473"/>
                <a:gd name="T19" fmla="*/ 447659 h 473"/>
                <a:gd name="T20" fmla="*/ 199773 w 473"/>
                <a:gd name="T21" fmla="*/ 309596 h 473"/>
                <a:gd name="T22" fmla="*/ 442429 w 473"/>
                <a:gd name="T23" fmla="*/ 63802 h 473"/>
                <a:gd name="T24" fmla="*/ 269851 w 473"/>
                <a:gd name="T25" fmla="*/ 447659 h 4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 h="473">
                  <a:moveTo>
                    <a:pt x="172" y="303"/>
                  </a:moveTo>
                  <a:lnTo>
                    <a:pt x="258" y="473"/>
                  </a:lnTo>
                  <a:lnTo>
                    <a:pt x="473" y="0"/>
                  </a:lnTo>
                  <a:lnTo>
                    <a:pt x="0" y="227"/>
                  </a:lnTo>
                  <a:lnTo>
                    <a:pt x="172" y="303"/>
                  </a:lnTo>
                  <a:close/>
                  <a:moveTo>
                    <a:pt x="177" y="284"/>
                  </a:moveTo>
                  <a:lnTo>
                    <a:pt x="47" y="224"/>
                  </a:lnTo>
                  <a:lnTo>
                    <a:pt x="409" y="52"/>
                  </a:lnTo>
                  <a:lnTo>
                    <a:pt x="177" y="284"/>
                  </a:lnTo>
                  <a:close/>
                  <a:moveTo>
                    <a:pt x="258" y="428"/>
                  </a:moveTo>
                  <a:lnTo>
                    <a:pt x="191" y="296"/>
                  </a:lnTo>
                  <a:lnTo>
                    <a:pt x="423" y="61"/>
                  </a:lnTo>
                  <a:lnTo>
                    <a:pt x="258"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9" name="Freeform 41"/>
            <p:cNvSpPr>
              <a:spLocks noEditPoints="1"/>
            </p:cNvSpPr>
            <p:nvPr/>
          </p:nvSpPr>
          <p:spPr bwMode="auto">
            <a:xfrm>
              <a:off x="8045450" y="1092200"/>
              <a:ext cx="474663" cy="406400"/>
            </a:xfrm>
            <a:custGeom>
              <a:avLst/>
              <a:gdLst>
                <a:gd name="T0" fmla="*/ 435282 w 192"/>
                <a:gd name="T1" fmla="*/ 49490 h 164"/>
                <a:gd name="T2" fmla="*/ 178070 w 192"/>
                <a:gd name="T3" fmla="*/ 49490 h 164"/>
                <a:gd name="T4" fmla="*/ 178070 w 192"/>
                <a:gd name="T5" fmla="*/ 39592 h 164"/>
                <a:gd name="T6" fmla="*/ 138499 w 192"/>
                <a:gd name="T7" fmla="*/ 0 h 164"/>
                <a:gd name="T8" fmla="*/ 39571 w 192"/>
                <a:gd name="T9" fmla="*/ 0 h 164"/>
                <a:gd name="T10" fmla="*/ 0 w 192"/>
                <a:gd name="T11" fmla="*/ 39592 h 164"/>
                <a:gd name="T12" fmla="*/ 0 w 192"/>
                <a:gd name="T13" fmla="*/ 89083 h 164"/>
                <a:gd name="T14" fmla="*/ 0 w 192"/>
                <a:gd name="T15" fmla="*/ 158369 h 164"/>
                <a:gd name="T16" fmla="*/ 0 w 192"/>
                <a:gd name="T17" fmla="*/ 366229 h 164"/>
                <a:gd name="T18" fmla="*/ 39571 w 192"/>
                <a:gd name="T19" fmla="*/ 405821 h 164"/>
                <a:gd name="T20" fmla="*/ 435282 w 192"/>
                <a:gd name="T21" fmla="*/ 405821 h 164"/>
                <a:gd name="T22" fmla="*/ 474853 w 192"/>
                <a:gd name="T23" fmla="*/ 366229 h 164"/>
                <a:gd name="T24" fmla="*/ 474853 w 192"/>
                <a:gd name="T25" fmla="*/ 89083 h 164"/>
                <a:gd name="T26" fmla="*/ 435282 w 192"/>
                <a:gd name="T27" fmla="*/ 49490 h 164"/>
                <a:gd name="T28" fmla="*/ 19786 w 192"/>
                <a:gd name="T29" fmla="*/ 39592 h 164"/>
                <a:gd name="T30" fmla="*/ 39571 w 192"/>
                <a:gd name="T31" fmla="*/ 19796 h 164"/>
                <a:gd name="T32" fmla="*/ 138499 w 192"/>
                <a:gd name="T33" fmla="*/ 19796 h 164"/>
                <a:gd name="T34" fmla="*/ 158284 w 192"/>
                <a:gd name="T35" fmla="*/ 39592 h 164"/>
                <a:gd name="T36" fmla="*/ 158284 w 192"/>
                <a:gd name="T37" fmla="*/ 49490 h 164"/>
                <a:gd name="T38" fmla="*/ 158284 w 192"/>
                <a:gd name="T39" fmla="*/ 69287 h 164"/>
                <a:gd name="T40" fmla="*/ 178070 w 192"/>
                <a:gd name="T41" fmla="*/ 69287 h 164"/>
                <a:gd name="T42" fmla="*/ 435282 w 192"/>
                <a:gd name="T43" fmla="*/ 69287 h 164"/>
                <a:gd name="T44" fmla="*/ 455067 w 192"/>
                <a:gd name="T45" fmla="*/ 89083 h 164"/>
                <a:gd name="T46" fmla="*/ 455067 w 192"/>
                <a:gd name="T47" fmla="*/ 108879 h 164"/>
                <a:gd name="T48" fmla="*/ 19786 w 192"/>
                <a:gd name="T49" fmla="*/ 108879 h 164"/>
                <a:gd name="T50" fmla="*/ 19786 w 192"/>
                <a:gd name="T51" fmla="*/ 89083 h 164"/>
                <a:gd name="T52" fmla="*/ 19786 w 192"/>
                <a:gd name="T53" fmla="*/ 39592 h 164"/>
                <a:gd name="T54" fmla="*/ 435282 w 192"/>
                <a:gd name="T55" fmla="*/ 386025 h 164"/>
                <a:gd name="T56" fmla="*/ 39571 w 192"/>
                <a:gd name="T57" fmla="*/ 386025 h 164"/>
                <a:gd name="T58" fmla="*/ 19786 w 192"/>
                <a:gd name="T59" fmla="*/ 366229 h 164"/>
                <a:gd name="T60" fmla="*/ 19786 w 192"/>
                <a:gd name="T61" fmla="*/ 158369 h 164"/>
                <a:gd name="T62" fmla="*/ 19786 w 192"/>
                <a:gd name="T63" fmla="*/ 128675 h 164"/>
                <a:gd name="T64" fmla="*/ 455067 w 192"/>
                <a:gd name="T65" fmla="*/ 128675 h 164"/>
                <a:gd name="T66" fmla="*/ 455067 w 192"/>
                <a:gd name="T67" fmla="*/ 366229 h 164"/>
                <a:gd name="T68" fmla="*/ 435282 w 192"/>
                <a:gd name="T69" fmla="*/ 386025 h 1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2" h="164">
                  <a:moveTo>
                    <a:pt x="176" y="20"/>
                  </a:moveTo>
                  <a:cubicBezTo>
                    <a:pt x="72" y="20"/>
                    <a:pt x="72" y="20"/>
                    <a:pt x="72" y="20"/>
                  </a:cubicBezTo>
                  <a:cubicBezTo>
                    <a:pt x="72" y="16"/>
                    <a:pt x="72" y="16"/>
                    <a:pt x="72" y="16"/>
                  </a:cubicBezTo>
                  <a:cubicBezTo>
                    <a:pt x="72" y="7"/>
                    <a:pt x="65" y="0"/>
                    <a:pt x="56" y="0"/>
                  </a:cubicBezTo>
                  <a:cubicBezTo>
                    <a:pt x="16" y="0"/>
                    <a:pt x="16" y="0"/>
                    <a:pt x="16" y="0"/>
                  </a:cubicBezTo>
                  <a:cubicBezTo>
                    <a:pt x="8" y="0"/>
                    <a:pt x="0" y="7"/>
                    <a:pt x="0" y="16"/>
                  </a:cubicBezTo>
                  <a:cubicBezTo>
                    <a:pt x="0" y="36"/>
                    <a:pt x="0" y="36"/>
                    <a:pt x="0" y="36"/>
                  </a:cubicBezTo>
                  <a:cubicBezTo>
                    <a:pt x="0" y="64"/>
                    <a:pt x="0" y="64"/>
                    <a:pt x="0" y="64"/>
                  </a:cubicBezTo>
                  <a:cubicBezTo>
                    <a:pt x="0" y="148"/>
                    <a:pt x="0" y="148"/>
                    <a:pt x="0" y="148"/>
                  </a:cubicBezTo>
                  <a:cubicBezTo>
                    <a:pt x="0" y="156"/>
                    <a:pt x="8" y="164"/>
                    <a:pt x="16" y="164"/>
                  </a:cubicBezTo>
                  <a:cubicBezTo>
                    <a:pt x="176" y="164"/>
                    <a:pt x="176" y="164"/>
                    <a:pt x="176" y="164"/>
                  </a:cubicBezTo>
                  <a:cubicBezTo>
                    <a:pt x="185" y="164"/>
                    <a:pt x="192" y="156"/>
                    <a:pt x="192" y="148"/>
                  </a:cubicBezTo>
                  <a:cubicBezTo>
                    <a:pt x="192" y="36"/>
                    <a:pt x="192" y="36"/>
                    <a:pt x="192" y="36"/>
                  </a:cubicBezTo>
                  <a:cubicBezTo>
                    <a:pt x="192" y="27"/>
                    <a:pt x="185" y="20"/>
                    <a:pt x="176" y="20"/>
                  </a:cubicBezTo>
                  <a:close/>
                  <a:moveTo>
                    <a:pt x="8" y="16"/>
                  </a:moveTo>
                  <a:cubicBezTo>
                    <a:pt x="8" y="11"/>
                    <a:pt x="12" y="8"/>
                    <a:pt x="16" y="8"/>
                  </a:cubicBezTo>
                  <a:cubicBezTo>
                    <a:pt x="56" y="8"/>
                    <a:pt x="56" y="8"/>
                    <a:pt x="56" y="8"/>
                  </a:cubicBezTo>
                  <a:cubicBezTo>
                    <a:pt x="61" y="8"/>
                    <a:pt x="64" y="11"/>
                    <a:pt x="64" y="16"/>
                  </a:cubicBezTo>
                  <a:cubicBezTo>
                    <a:pt x="64" y="20"/>
                    <a:pt x="64" y="20"/>
                    <a:pt x="64" y="20"/>
                  </a:cubicBezTo>
                  <a:cubicBezTo>
                    <a:pt x="64" y="28"/>
                    <a:pt x="64" y="28"/>
                    <a:pt x="64" y="28"/>
                  </a:cubicBezTo>
                  <a:cubicBezTo>
                    <a:pt x="72" y="28"/>
                    <a:pt x="72" y="28"/>
                    <a:pt x="72" y="28"/>
                  </a:cubicBezTo>
                  <a:cubicBezTo>
                    <a:pt x="176" y="28"/>
                    <a:pt x="176" y="28"/>
                    <a:pt x="176" y="28"/>
                  </a:cubicBezTo>
                  <a:cubicBezTo>
                    <a:pt x="181" y="28"/>
                    <a:pt x="184" y="31"/>
                    <a:pt x="184" y="36"/>
                  </a:cubicBezTo>
                  <a:cubicBezTo>
                    <a:pt x="184" y="44"/>
                    <a:pt x="184" y="44"/>
                    <a:pt x="184" y="44"/>
                  </a:cubicBezTo>
                  <a:cubicBezTo>
                    <a:pt x="8" y="44"/>
                    <a:pt x="8" y="44"/>
                    <a:pt x="8" y="44"/>
                  </a:cubicBezTo>
                  <a:cubicBezTo>
                    <a:pt x="8" y="36"/>
                    <a:pt x="8" y="36"/>
                    <a:pt x="8" y="36"/>
                  </a:cubicBezTo>
                  <a:lnTo>
                    <a:pt x="8" y="16"/>
                  </a:lnTo>
                  <a:close/>
                  <a:moveTo>
                    <a:pt x="176" y="156"/>
                  </a:moveTo>
                  <a:cubicBezTo>
                    <a:pt x="16" y="156"/>
                    <a:pt x="16" y="156"/>
                    <a:pt x="16" y="156"/>
                  </a:cubicBezTo>
                  <a:cubicBezTo>
                    <a:pt x="12" y="156"/>
                    <a:pt x="8" y="152"/>
                    <a:pt x="8" y="148"/>
                  </a:cubicBezTo>
                  <a:cubicBezTo>
                    <a:pt x="8" y="64"/>
                    <a:pt x="8" y="64"/>
                    <a:pt x="8" y="64"/>
                  </a:cubicBezTo>
                  <a:cubicBezTo>
                    <a:pt x="8" y="52"/>
                    <a:pt x="8" y="52"/>
                    <a:pt x="8" y="52"/>
                  </a:cubicBezTo>
                  <a:cubicBezTo>
                    <a:pt x="184" y="52"/>
                    <a:pt x="184" y="52"/>
                    <a:pt x="184" y="52"/>
                  </a:cubicBezTo>
                  <a:cubicBezTo>
                    <a:pt x="184" y="148"/>
                    <a:pt x="184" y="148"/>
                    <a:pt x="184" y="148"/>
                  </a:cubicBezTo>
                  <a:cubicBezTo>
                    <a:pt x="184" y="152"/>
                    <a:pt x="181" y="156"/>
                    <a:pt x="176"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0" name="Freeform 42"/>
            <p:cNvSpPr>
              <a:spLocks noEditPoints="1"/>
            </p:cNvSpPr>
            <p:nvPr/>
          </p:nvSpPr>
          <p:spPr bwMode="auto">
            <a:xfrm>
              <a:off x="2692400" y="2028825"/>
              <a:ext cx="495300" cy="315913"/>
            </a:xfrm>
            <a:custGeom>
              <a:avLst/>
              <a:gdLst>
                <a:gd name="T0" fmla="*/ 474937 w 200"/>
                <a:gd name="T1" fmla="*/ 0 h 128"/>
                <a:gd name="T2" fmla="*/ 22263 w 200"/>
                <a:gd name="T3" fmla="*/ 0 h 128"/>
                <a:gd name="T4" fmla="*/ 17315 w 200"/>
                <a:gd name="T5" fmla="*/ 0 h 128"/>
                <a:gd name="T6" fmla="*/ 7421 w 200"/>
                <a:gd name="T7" fmla="*/ 0 h 128"/>
                <a:gd name="T8" fmla="*/ 0 w 200"/>
                <a:gd name="T9" fmla="*/ 0 h 128"/>
                <a:gd name="T10" fmla="*/ 0 w 200"/>
                <a:gd name="T11" fmla="*/ 316918 h 128"/>
                <a:gd name="T12" fmla="*/ 494726 w 200"/>
                <a:gd name="T13" fmla="*/ 316918 h 128"/>
                <a:gd name="T14" fmla="*/ 494726 w 200"/>
                <a:gd name="T15" fmla="*/ 0 h 128"/>
                <a:gd name="T16" fmla="*/ 479884 w 200"/>
                <a:gd name="T17" fmla="*/ 0 h 128"/>
                <a:gd name="T18" fmla="*/ 474937 w 200"/>
                <a:gd name="T19" fmla="*/ 0 h 128"/>
                <a:gd name="T20" fmla="*/ 455148 w 200"/>
                <a:gd name="T21" fmla="*/ 19807 h 128"/>
                <a:gd name="T22" fmla="*/ 264678 w 200"/>
                <a:gd name="T23" fmla="*/ 210453 h 128"/>
                <a:gd name="T24" fmla="*/ 232521 w 200"/>
                <a:gd name="T25" fmla="*/ 210453 h 128"/>
                <a:gd name="T26" fmla="*/ 42052 w 200"/>
                <a:gd name="T27" fmla="*/ 19807 h 128"/>
                <a:gd name="T28" fmla="*/ 455148 w 200"/>
                <a:gd name="T29" fmla="*/ 19807 h 128"/>
                <a:gd name="T30" fmla="*/ 19789 w 200"/>
                <a:gd name="T31" fmla="*/ 27235 h 128"/>
                <a:gd name="T32" fmla="*/ 148418 w 200"/>
                <a:gd name="T33" fmla="*/ 155983 h 128"/>
                <a:gd name="T34" fmla="*/ 19789 w 200"/>
                <a:gd name="T35" fmla="*/ 284731 h 128"/>
                <a:gd name="T36" fmla="*/ 19789 w 200"/>
                <a:gd name="T37" fmla="*/ 27235 h 128"/>
                <a:gd name="T38" fmla="*/ 37104 w 200"/>
                <a:gd name="T39" fmla="*/ 297111 h 128"/>
                <a:gd name="T40" fmla="*/ 163260 w 200"/>
                <a:gd name="T41" fmla="*/ 168363 h 128"/>
                <a:gd name="T42" fmla="*/ 217679 w 200"/>
                <a:gd name="T43" fmla="*/ 225309 h 128"/>
                <a:gd name="T44" fmla="*/ 247363 w 200"/>
                <a:gd name="T45" fmla="*/ 237689 h 128"/>
                <a:gd name="T46" fmla="*/ 279520 w 200"/>
                <a:gd name="T47" fmla="*/ 225309 h 128"/>
                <a:gd name="T48" fmla="*/ 333940 w 200"/>
                <a:gd name="T49" fmla="*/ 168363 h 128"/>
                <a:gd name="T50" fmla="*/ 460095 w 200"/>
                <a:gd name="T51" fmla="*/ 297111 h 128"/>
                <a:gd name="T52" fmla="*/ 37104 w 200"/>
                <a:gd name="T53" fmla="*/ 297111 h 128"/>
                <a:gd name="T54" fmla="*/ 474937 w 200"/>
                <a:gd name="T55" fmla="*/ 284731 h 128"/>
                <a:gd name="T56" fmla="*/ 346308 w 200"/>
                <a:gd name="T57" fmla="*/ 155983 h 128"/>
                <a:gd name="T58" fmla="*/ 474937 w 200"/>
                <a:gd name="T59" fmla="*/ 27235 h 128"/>
                <a:gd name="T60" fmla="*/ 474937 w 200"/>
                <a:gd name="T61" fmla="*/ 284731 h 1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00" h="128">
                  <a:moveTo>
                    <a:pt x="192" y="0"/>
                  </a:moveTo>
                  <a:cubicBezTo>
                    <a:pt x="9" y="0"/>
                    <a:pt x="9" y="0"/>
                    <a:pt x="9" y="0"/>
                  </a:cubicBezTo>
                  <a:cubicBezTo>
                    <a:pt x="7" y="0"/>
                    <a:pt x="7" y="0"/>
                    <a:pt x="7" y="0"/>
                  </a:cubicBezTo>
                  <a:cubicBezTo>
                    <a:pt x="3" y="0"/>
                    <a:pt x="3" y="0"/>
                    <a:pt x="3" y="0"/>
                  </a:cubicBezTo>
                  <a:cubicBezTo>
                    <a:pt x="0" y="0"/>
                    <a:pt x="0" y="0"/>
                    <a:pt x="0" y="0"/>
                  </a:cubicBezTo>
                  <a:cubicBezTo>
                    <a:pt x="0" y="128"/>
                    <a:pt x="0" y="128"/>
                    <a:pt x="0" y="128"/>
                  </a:cubicBezTo>
                  <a:cubicBezTo>
                    <a:pt x="200" y="128"/>
                    <a:pt x="200" y="128"/>
                    <a:pt x="200" y="128"/>
                  </a:cubicBezTo>
                  <a:cubicBezTo>
                    <a:pt x="200" y="0"/>
                    <a:pt x="200" y="0"/>
                    <a:pt x="200" y="0"/>
                  </a:cubicBezTo>
                  <a:cubicBezTo>
                    <a:pt x="194" y="0"/>
                    <a:pt x="194" y="0"/>
                    <a:pt x="194" y="0"/>
                  </a:cubicBezTo>
                  <a:lnTo>
                    <a:pt x="192" y="0"/>
                  </a:lnTo>
                  <a:close/>
                  <a:moveTo>
                    <a:pt x="184" y="8"/>
                  </a:moveTo>
                  <a:cubicBezTo>
                    <a:pt x="107" y="85"/>
                    <a:pt x="107" y="85"/>
                    <a:pt x="107" y="85"/>
                  </a:cubicBezTo>
                  <a:cubicBezTo>
                    <a:pt x="104" y="88"/>
                    <a:pt x="97" y="88"/>
                    <a:pt x="94" y="85"/>
                  </a:cubicBezTo>
                  <a:cubicBezTo>
                    <a:pt x="17" y="8"/>
                    <a:pt x="17" y="8"/>
                    <a:pt x="17" y="8"/>
                  </a:cubicBezTo>
                  <a:lnTo>
                    <a:pt x="184" y="8"/>
                  </a:lnTo>
                  <a:close/>
                  <a:moveTo>
                    <a:pt x="8" y="11"/>
                  </a:moveTo>
                  <a:cubicBezTo>
                    <a:pt x="60" y="63"/>
                    <a:pt x="60" y="63"/>
                    <a:pt x="60" y="63"/>
                  </a:cubicBezTo>
                  <a:cubicBezTo>
                    <a:pt x="8" y="115"/>
                    <a:pt x="8" y="115"/>
                    <a:pt x="8" y="115"/>
                  </a:cubicBezTo>
                  <a:lnTo>
                    <a:pt x="8" y="11"/>
                  </a:lnTo>
                  <a:close/>
                  <a:moveTo>
                    <a:pt x="15" y="120"/>
                  </a:moveTo>
                  <a:cubicBezTo>
                    <a:pt x="66" y="68"/>
                    <a:pt x="66" y="68"/>
                    <a:pt x="66" y="68"/>
                  </a:cubicBezTo>
                  <a:cubicBezTo>
                    <a:pt x="88" y="91"/>
                    <a:pt x="88" y="91"/>
                    <a:pt x="88" y="91"/>
                  </a:cubicBezTo>
                  <a:cubicBezTo>
                    <a:pt x="91" y="94"/>
                    <a:pt x="96" y="96"/>
                    <a:pt x="100" y="96"/>
                  </a:cubicBezTo>
                  <a:cubicBezTo>
                    <a:pt x="105" y="96"/>
                    <a:pt x="109" y="94"/>
                    <a:pt x="113" y="91"/>
                  </a:cubicBezTo>
                  <a:cubicBezTo>
                    <a:pt x="135" y="68"/>
                    <a:pt x="135" y="68"/>
                    <a:pt x="135" y="68"/>
                  </a:cubicBezTo>
                  <a:cubicBezTo>
                    <a:pt x="186" y="120"/>
                    <a:pt x="186" y="120"/>
                    <a:pt x="186" y="120"/>
                  </a:cubicBezTo>
                  <a:lnTo>
                    <a:pt x="15" y="120"/>
                  </a:lnTo>
                  <a:close/>
                  <a:moveTo>
                    <a:pt x="192" y="115"/>
                  </a:moveTo>
                  <a:cubicBezTo>
                    <a:pt x="140" y="63"/>
                    <a:pt x="140" y="63"/>
                    <a:pt x="140" y="63"/>
                  </a:cubicBezTo>
                  <a:cubicBezTo>
                    <a:pt x="192" y="11"/>
                    <a:pt x="192" y="11"/>
                    <a:pt x="192" y="11"/>
                  </a:cubicBezTo>
                  <a:lnTo>
                    <a:pt x="192"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1" name="组合 230"/>
            <p:cNvGrpSpPr/>
            <p:nvPr/>
          </p:nvGrpSpPr>
          <p:grpSpPr>
            <a:xfrm>
              <a:off x="3582844" y="3770679"/>
              <a:ext cx="494726" cy="376535"/>
              <a:chOff x="3730625" y="5180013"/>
              <a:chExt cx="750888" cy="571500"/>
            </a:xfrm>
            <a:grpFill/>
          </p:grpSpPr>
          <p:sp>
            <p:nvSpPr>
              <p:cNvPr id="259" name="Freeform 43"/>
              <p:cNvSpPr>
                <a:spLocks noEditPoints="1"/>
              </p:cNvSpPr>
              <p:nvPr/>
            </p:nvSpPr>
            <p:spPr bwMode="auto">
              <a:xfrm>
                <a:off x="3730625" y="5180013"/>
                <a:ext cx="750888" cy="571500"/>
              </a:xfrm>
              <a:custGeom>
                <a:avLst/>
                <a:gdLst>
                  <a:gd name="T0" fmla="*/ 184 w 200"/>
                  <a:gd name="T1" fmla="*/ 24 h 152"/>
                  <a:gd name="T2" fmla="*/ 151 w 200"/>
                  <a:gd name="T3" fmla="*/ 24 h 152"/>
                  <a:gd name="T4" fmla="*/ 132 w 200"/>
                  <a:gd name="T5" fmla="*/ 4 h 152"/>
                  <a:gd name="T6" fmla="*/ 132 w 200"/>
                  <a:gd name="T7" fmla="*/ 4 h 152"/>
                  <a:gd name="T8" fmla="*/ 132 w 200"/>
                  <a:gd name="T9" fmla="*/ 4 h 152"/>
                  <a:gd name="T10" fmla="*/ 132 w 200"/>
                  <a:gd name="T11" fmla="*/ 4 h 152"/>
                  <a:gd name="T12" fmla="*/ 121 w 200"/>
                  <a:gd name="T13" fmla="*/ 0 h 152"/>
                  <a:gd name="T14" fmla="*/ 81 w 200"/>
                  <a:gd name="T15" fmla="*/ 0 h 152"/>
                  <a:gd name="T16" fmla="*/ 69 w 200"/>
                  <a:gd name="T17" fmla="*/ 5 h 152"/>
                  <a:gd name="T18" fmla="*/ 69 w 200"/>
                  <a:gd name="T19" fmla="*/ 5 h 152"/>
                  <a:gd name="T20" fmla="*/ 50 w 200"/>
                  <a:gd name="T21" fmla="*/ 24 h 152"/>
                  <a:gd name="T22" fmla="*/ 16 w 200"/>
                  <a:gd name="T23" fmla="*/ 24 h 152"/>
                  <a:gd name="T24" fmla="*/ 0 w 200"/>
                  <a:gd name="T25" fmla="*/ 40 h 152"/>
                  <a:gd name="T26" fmla="*/ 0 w 200"/>
                  <a:gd name="T27" fmla="*/ 136 h 152"/>
                  <a:gd name="T28" fmla="*/ 16 w 200"/>
                  <a:gd name="T29" fmla="*/ 152 h 152"/>
                  <a:gd name="T30" fmla="*/ 184 w 200"/>
                  <a:gd name="T31" fmla="*/ 152 h 152"/>
                  <a:gd name="T32" fmla="*/ 200 w 200"/>
                  <a:gd name="T33" fmla="*/ 136 h 152"/>
                  <a:gd name="T34" fmla="*/ 200 w 200"/>
                  <a:gd name="T35" fmla="*/ 40 h 152"/>
                  <a:gd name="T36" fmla="*/ 184 w 200"/>
                  <a:gd name="T37" fmla="*/ 24 h 152"/>
                  <a:gd name="T38" fmla="*/ 192 w 200"/>
                  <a:gd name="T39" fmla="*/ 136 h 152"/>
                  <a:gd name="T40" fmla="*/ 184 w 200"/>
                  <a:gd name="T41" fmla="*/ 144 h 152"/>
                  <a:gd name="T42" fmla="*/ 16 w 200"/>
                  <a:gd name="T43" fmla="*/ 144 h 152"/>
                  <a:gd name="T44" fmla="*/ 8 w 200"/>
                  <a:gd name="T45" fmla="*/ 136 h 152"/>
                  <a:gd name="T46" fmla="*/ 8 w 200"/>
                  <a:gd name="T47" fmla="*/ 40 h 152"/>
                  <a:gd name="T48" fmla="*/ 16 w 200"/>
                  <a:gd name="T49" fmla="*/ 32 h 152"/>
                  <a:gd name="T50" fmla="*/ 50 w 200"/>
                  <a:gd name="T51" fmla="*/ 32 h 152"/>
                  <a:gd name="T52" fmla="*/ 54 w 200"/>
                  <a:gd name="T53" fmla="*/ 32 h 152"/>
                  <a:gd name="T54" fmla="*/ 56 w 200"/>
                  <a:gd name="T55" fmla="*/ 29 h 152"/>
                  <a:gd name="T56" fmla="*/ 66 w 200"/>
                  <a:gd name="T57" fmla="*/ 20 h 152"/>
                  <a:gd name="T58" fmla="*/ 66 w 200"/>
                  <a:gd name="T59" fmla="*/ 20 h 152"/>
                  <a:gd name="T60" fmla="*/ 75 w 200"/>
                  <a:gd name="T61" fmla="*/ 10 h 152"/>
                  <a:gd name="T62" fmla="*/ 81 w 200"/>
                  <a:gd name="T63" fmla="*/ 8 h 152"/>
                  <a:gd name="T64" fmla="*/ 121 w 200"/>
                  <a:gd name="T65" fmla="*/ 8 h 152"/>
                  <a:gd name="T66" fmla="*/ 126 w 200"/>
                  <a:gd name="T67" fmla="*/ 10 h 152"/>
                  <a:gd name="T68" fmla="*/ 146 w 200"/>
                  <a:gd name="T69" fmla="*/ 29 h 152"/>
                  <a:gd name="T70" fmla="*/ 148 w 200"/>
                  <a:gd name="T71" fmla="*/ 32 h 152"/>
                  <a:gd name="T72" fmla="*/ 151 w 200"/>
                  <a:gd name="T73" fmla="*/ 32 h 152"/>
                  <a:gd name="T74" fmla="*/ 184 w 200"/>
                  <a:gd name="T75" fmla="*/ 32 h 152"/>
                  <a:gd name="T76" fmla="*/ 192 w 200"/>
                  <a:gd name="T77" fmla="*/ 40 h 152"/>
                  <a:gd name="T78" fmla="*/ 192 w 200"/>
                  <a:gd name="T79"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52">
                    <a:moveTo>
                      <a:pt x="184" y="24"/>
                    </a:moveTo>
                    <a:cubicBezTo>
                      <a:pt x="151" y="24"/>
                      <a:pt x="151" y="24"/>
                      <a:pt x="151" y="24"/>
                    </a:cubicBezTo>
                    <a:cubicBezTo>
                      <a:pt x="132" y="4"/>
                      <a:pt x="132" y="4"/>
                      <a:pt x="132" y="4"/>
                    </a:cubicBezTo>
                    <a:cubicBezTo>
                      <a:pt x="132" y="4"/>
                      <a:pt x="132" y="4"/>
                      <a:pt x="132" y="4"/>
                    </a:cubicBezTo>
                    <a:cubicBezTo>
                      <a:pt x="132" y="4"/>
                      <a:pt x="132" y="4"/>
                      <a:pt x="132" y="4"/>
                    </a:cubicBezTo>
                    <a:cubicBezTo>
                      <a:pt x="132" y="4"/>
                      <a:pt x="132" y="4"/>
                      <a:pt x="132" y="4"/>
                    </a:cubicBezTo>
                    <a:cubicBezTo>
                      <a:pt x="129" y="1"/>
                      <a:pt x="125" y="0"/>
                      <a:pt x="121" y="0"/>
                    </a:cubicBezTo>
                    <a:cubicBezTo>
                      <a:pt x="81" y="0"/>
                      <a:pt x="81" y="0"/>
                      <a:pt x="81" y="0"/>
                    </a:cubicBezTo>
                    <a:cubicBezTo>
                      <a:pt x="76" y="0"/>
                      <a:pt x="72" y="2"/>
                      <a:pt x="69" y="5"/>
                    </a:cubicBezTo>
                    <a:cubicBezTo>
                      <a:pt x="69" y="5"/>
                      <a:pt x="69" y="5"/>
                      <a:pt x="69" y="5"/>
                    </a:cubicBezTo>
                    <a:cubicBezTo>
                      <a:pt x="50" y="24"/>
                      <a:pt x="50" y="24"/>
                      <a:pt x="50" y="24"/>
                    </a:cubicBezTo>
                    <a:cubicBezTo>
                      <a:pt x="16" y="24"/>
                      <a:pt x="16" y="24"/>
                      <a:pt x="16" y="24"/>
                    </a:cubicBezTo>
                    <a:cubicBezTo>
                      <a:pt x="8" y="24"/>
                      <a:pt x="0" y="31"/>
                      <a:pt x="0" y="40"/>
                    </a:cubicBezTo>
                    <a:cubicBezTo>
                      <a:pt x="0" y="136"/>
                      <a:pt x="0" y="136"/>
                      <a:pt x="0" y="136"/>
                    </a:cubicBezTo>
                    <a:cubicBezTo>
                      <a:pt x="0" y="144"/>
                      <a:pt x="8" y="152"/>
                      <a:pt x="16" y="152"/>
                    </a:cubicBezTo>
                    <a:cubicBezTo>
                      <a:pt x="184" y="152"/>
                      <a:pt x="184" y="152"/>
                      <a:pt x="184" y="152"/>
                    </a:cubicBezTo>
                    <a:cubicBezTo>
                      <a:pt x="193" y="152"/>
                      <a:pt x="200" y="144"/>
                      <a:pt x="200" y="136"/>
                    </a:cubicBezTo>
                    <a:cubicBezTo>
                      <a:pt x="200" y="40"/>
                      <a:pt x="200" y="40"/>
                      <a:pt x="200" y="40"/>
                    </a:cubicBezTo>
                    <a:cubicBezTo>
                      <a:pt x="200" y="31"/>
                      <a:pt x="193" y="24"/>
                      <a:pt x="184" y="24"/>
                    </a:cubicBezTo>
                    <a:close/>
                    <a:moveTo>
                      <a:pt x="192" y="136"/>
                    </a:moveTo>
                    <a:cubicBezTo>
                      <a:pt x="192" y="140"/>
                      <a:pt x="189" y="144"/>
                      <a:pt x="184" y="144"/>
                    </a:cubicBezTo>
                    <a:cubicBezTo>
                      <a:pt x="16" y="144"/>
                      <a:pt x="16" y="144"/>
                      <a:pt x="16" y="144"/>
                    </a:cubicBezTo>
                    <a:cubicBezTo>
                      <a:pt x="12" y="144"/>
                      <a:pt x="8" y="140"/>
                      <a:pt x="8" y="136"/>
                    </a:cubicBezTo>
                    <a:cubicBezTo>
                      <a:pt x="8" y="40"/>
                      <a:pt x="8" y="40"/>
                      <a:pt x="8" y="40"/>
                    </a:cubicBezTo>
                    <a:cubicBezTo>
                      <a:pt x="8" y="35"/>
                      <a:pt x="12" y="32"/>
                      <a:pt x="16" y="32"/>
                    </a:cubicBezTo>
                    <a:cubicBezTo>
                      <a:pt x="50" y="32"/>
                      <a:pt x="50" y="32"/>
                      <a:pt x="50" y="32"/>
                    </a:cubicBezTo>
                    <a:cubicBezTo>
                      <a:pt x="54" y="32"/>
                      <a:pt x="54" y="32"/>
                      <a:pt x="54" y="32"/>
                    </a:cubicBezTo>
                    <a:cubicBezTo>
                      <a:pt x="56" y="29"/>
                      <a:pt x="56" y="29"/>
                      <a:pt x="56" y="29"/>
                    </a:cubicBezTo>
                    <a:cubicBezTo>
                      <a:pt x="66" y="20"/>
                      <a:pt x="66" y="20"/>
                      <a:pt x="66" y="20"/>
                    </a:cubicBezTo>
                    <a:cubicBezTo>
                      <a:pt x="66" y="20"/>
                      <a:pt x="66" y="20"/>
                      <a:pt x="66" y="20"/>
                    </a:cubicBezTo>
                    <a:cubicBezTo>
                      <a:pt x="75" y="10"/>
                      <a:pt x="75" y="10"/>
                      <a:pt x="75" y="10"/>
                    </a:cubicBezTo>
                    <a:cubicBezTo>
                      <a:pt x="76" y="9"/>
                      <a:pt x="79" y="8"/>
                      <a:pt x="81" y="8"/>
                    </a:cubicBezTo>
                    <a:cubicBezTo>
                      <a:pt x="121" y="8"/>
                      <a:pt x="121" y="8"/>
                      <a:pt x="121" y="8"/>
                    </a:cubicBezTo>
                    <a:cubicBezTo>
                      <a:pt x="123" y="8"/>
                      <a:pt x="125" y="8"/>
                      <a:pt x="126" y="10"/>
                    </a:cubicBezTo>
                    <a:cubicBezTo>
                      <a:pt x="146" y="29"/>
                      <a:pt x="146" y="29"/>
                      <a:pt x="146" y="29"/>
                    </a:cubicBezTo>
                    <a:cubicBezTo>
                      <a:pt x="148" y="32"/>
                      <a:pt x="148" y="32"/>
                      <a:pt x="148" y="32"/>
                    </a:cubicBezTo>
                    <a:cubicBezTo>
                      <a:pt x="151" y="32"/>
                      <a:pt x="151" y="32"/>
                      <a:pt x="151" y="32"/>
                    </a:cubicBezTo>
                    <a:cubicBezTo>
                      <a:pt x="184" y="32"/>
                      <a:pt x="184" y="32"/>
                      <a:pt x="184" y="32"/>
                    </a:cubicBezTo>
                    <a:cubicBezTo>
                      <a:pt x="189" y="32"/>
                      <a:pt x="192" y="35"/>
                      <a:pt x="192" y="40"/>
                    </a:cubicBezTo>
                    <a:lnTo>
                      <a:pt x="192"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0" name="Freeform 44"/>
              <p:cNvSpPr>
                <a:spLocks noEditPoints="1"/>
              </p:cNvSpPr>
              <p:nvPr/>
            </p:nvSpPr>
            <p:spPr bwMode="auto">
              <a:xfrm>
                <a:off x="3911600" y="5300663"/>
                <a:ext cx="390525" cy="390525"/>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52 w 104"/>
                  <a:gd name="T11" fmla="*/ 96 h 104"/>
                  <a:gd name="T12" fmla="*/ 8 w 104"/>
                  <a:gd name="T13" fmla="*/ 52 h 104"/>
                  <a:gd name="T14" fmla="*/ 52 w 104"/>
                  <a:gd name="T15" fmla="*/ 8 h 104"/>
                  <a:gd name="T16" fmla="*/ 96 w 104"/>
                  <a:gd name="T17" fmla="*/ 52 h 104"/>
                  <a:gd name="T18" fmla="*/ 52 w 104"/>
                  <a:gd name="T19"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4">
                    <a:moveTo>
                      <a:pt x="52" y="0"/>
                    </a:moveTo>
                    <a:cubicBezTo>
                      <a:pt x="24" y="0"/>
                      <a:pt x="0" y="23"/>
                      <a:pt x="0" y="52"/>
                    </a:cubicBezTo>
                    <a:cubicBezTo>
                      <a:pt x="0" y="80"/>
                      <a:pt x="24" y="104"/>
                      <a:pt x="52" y="104"/>
                    </a:cubicBezTo>
                    <a:cubicBezTo>
                      <a:pt x="81" y="104"/>
                      <a:pt x="104" y="80"/>
                      <a:pt x="104" y="52"/>
                    </a:cubicBezTo>
                    <a:cubicBezTo>
                      <a:pt x="104" y="23"/>
                      <a:pt x="81" y="0"/>
                      <a:pt x="52" y="0"/>
                    </a:cubicBezTo>
                    <a:close/>
                    <a:moveTo>
                      <a:pt x="52" y="96"/>
                    </a:moveTo>
                    <a:cubicBezTo>
                      <a:pt x="28" y="96"/>
                      <a:pt x="8" y="76"/>
                      <a:pt x="8" y="52"/>
                    </a:cubicBezTo>
                    <a:cubicBezTo>
                      <a:pt x="8" y="27"/>
                      <a:pt x="28" y="8"/>
                      <a:pt x="52" y="8"/>
                    </a:cubicBezTo>
                    <a:cubicBezTo>
                      <a:pt x="77" y="8"/>
                      <a:pt x="96" y="27"/>
                      <a:pt x="96" y="52"/>
                    </a:cubicBezTo>
                    <a:cubicBezTo>
                      <a:pt x="96" y="76"/>
                      <a:pt x="77" y="96"/>
                      <a:pt x="5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1" name="Freeform 45"/>
              <p:cNvSpPr>
                <a:spLocks noEditPoints="1"/>
              </p:cNvSpPr>
              <p:nvPr/>
            </p:nvSpPr>
            <p:spPr bwMode="auto">
              <a:xfrm>
                <a:off x="3971925" y="5360988"/>
                <a:ext cx="269875" cy="26987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36 w 72"/>
                  <a:gd name="T11" fmla="*/ 64 h 72"/>
                  <a:gd name="T12" fmla="*/ 8 w 72"/>
                  <a:gd name="T13" fmla="*/ 36 h 72"/>
                  <a:gd name="T14" fmla="*/ 36 w 72"/>
                  <a:gd name="T15" fmla="*/ 8 h 72"/>
                  <a:gd name="T16" fmla="*/ 64 w 72"/>
                  <a:gd name="T17" fmla="*/ 36 h 72"/>
                  <a:gd name="T18" fmla="*/ 36 w 72"/>
                  <a:gd name="T19"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17" y="0"/>
                      <a:pt x="0" y="16"/>
                      <a:pt x="0" y="36"/>
                    </a:cubicBezTo>
                    <a:cubicBezTo>
                      <a:pt x="0" y="55"/>
                      <a:pt x="17" y="72"/>
                      <a:pt x="36" y="72"/>
                    </a:cubicBezTo>
                    <a:cubicBezTo>
                      <a:pt x="56" y="72"/>
                      <a:pt x="72" y="55"/>
                      <a:pt x="72" y="36"/>
                    </a:cubicBezTo>
                    <a:cubicBezTo>
                      <a:pt x="72" y="16"/>
                      <a:pt x="56" y="0"/>
                      <a:pt x="36" y="0"/>
                    </a:cubicBezTo>
                    <a:close/>
                    <a:moveTo>
                      <a:pt x="36" y="64"/>
                    </a:moveTo>
                    <a:cubicBezTo>
                      <a:pt x="21" y="64"/>
                      <a:pt x="8" y="51"/>
                      <a:pt x="8" y="36"/>
                    </a:cubicBezTo>
                    <a:cubicBezTo>
                      <a:pt x="8" y="20"/>
                      <a:pt x="21" y="8"/>
                      <a:pt x="36" y="8"/>
                    </a:cubicBezTo>
                    <a:cubicBezTo>
                      <a:pt x="52" y="8"/>
                      <a:pt x="64" y="20"/>
                      <a:pt x="64" y="36"/>
                    </a:cubicBezTo>
                    <a:cubicBezTo>
                      <a:pt x="64" y="51"/>
                      <a:pt x="52" y="64"/>
                      <a:pt x="3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32" name="组合 231"/>
            <p:cNvGrpSpPr/>
            <p:nvPr/>
          </p:nvGrpSpPr>
          <p:grpSpPr>
            <a:xfrm>
              <a:off x="8035375" y="1941343"/>
              <a:ext cx="494726" cy="494726"/>
              <a:chOff x="10488613" y="2403475"/>
              <a:chExt cx="750888" cy="750888"/>
            </a:xfrm>
            <a:grpFill/>
          </p:grpSpPr>
          <p:sp>
            <p:nvSpPr>
              <p:cNvPr id="257" name="Freeform 46"/>
              <p:cNvSpPr>
                <a:spLocks noEditPoints="1"/>
              </p:cNvSpPr>
              <p:nvPr/>
            </p:nvSpPr>
            <p:spPr bwMode="auto">
              <a:xfrm>
                <a:off x="10488613" y="2403475"/>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00" y="192"/>
                    </a:moveTo>
                    <a:cubicBezTo>
                      <a:pt x="50" y="192"/>
                      <a:pt x="8" y="151"/>
                      <a:pt x="8" y="100"/>
                    </a:cubicBezTo>
                    <a:cubicBezTo>
                      <a:pt x="8" y="49"/>
                      <a:pt x="50" y="8"/>
                      <a:pt x="100" y="8"/>
                    </a:cubicBezTo>
                    <a:cubicBezTo>
                      <a:pt x="151" y="8"/>
                      <a:pt x="192" y="49"/>
                      <a:pt x="192" y="100"/>
                    </a:cubicBezTo>
                    <a:cubicBezTo>
                      <a:pt x="192" y="151"/>
                      <a:pt x="151"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8" name="Freeform 47"/>
              <p:cNvSpPr/>
              <p:nvPr/>
            </p:nvSpPr>
            <p:spPr bwMode="auto">
              <a:xfrm>
                <a:off x="10642600" y="2552700"/>
                <a:ext cx="446088" cy="452438"/>
              </a:xfrm>
              <a:custGeom>
                <a:avLst/>
                <a:gdLst>
                  <a:gd name="T0" fmla="*/ 149 w 281"/>
                  <a:gd name="T1" fmla="*/ 0 h 285"/>
                  <a:gd name="T2" fmla="*/ 130 w 281"/>
                  <a:gd name="T3" fmla="*/ 0 h 285"/>
                  <a:gd name="T4" fmla="*/ 130 w 281"/>
                  <a:gd name="T5" fmla="*/ 133 h 285"/>
                  <a:gd name="T6" fmla="*/ 0 w 281"/>
                  <a:gd name="T7" fmla="*/ 133 h 285"/>
                  <a:gd name="T8" fmla="*/ 0 w 281"/>
                  <a:gd name="T9" fmla="*/ 152 h 285"/>
                  <a:gd name="T10" fmla="*/ 130 w 281"/>
                  <a:gd name="T11" fmla="*/ 152 h 285"/>
                  <a:gd name="T12" fmla="*/ 130 w 281"/>
                  <a:gd name="T13" fmla="*/ 285 h 285"/>
                  <a:gd name="T14" fmla="*/ 149 w 281"/>
                  <a:gd name="T15" fmla="*/ 285 h 285"/>
                  <a:gd name="T16" fmla="*/ 149 w 281"/>
                  <a:gd name="T17" fmla="*/ 152 h 285"/>
                  <a:gd name="T18" fmla="*/ 281 w 281"/>
                  <a:gd name="T19" fmla="*/ 152 h 285"/>
                  <a:gd name="T20" fmla="*/ 281 w 281"/>
                  <a:gd name="T21" fmla="*/ 133 h 285"/>
                  <a:gd name="T22" fmla="*/ 149 w 281"/>
                  <a:gd name="T23" fmla="*/ 133 h 285"/>
                  <a:gd name="T24" fmla="*/ 149 w 281"/>
                  <a:gd name="T2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1" h="285">
                    <a:moveTo>
                      <a:pt x="149" y="0"/>
                    </a:moveTo>
                    <a:lnTo>
                      <a:pt x="130" y="0"/>
                    </a:lnTo>
                    <a:lnTo>
                      <a:pt x="130" y="133"/>
                    </a:lnTo>
                    <a:lnTo>
                      <a:pt x="0" y="133"/>
                    </a:lnTo>
                    <a:lnTo>
                      <a:pt x="0" y="152"/>
                    </a:lnTo>
                    <a:lnTo>
                      <a:pt x="130" y="152"/>
                    </a:lnTo>
                    <a:lnTo>
                      <a:pt x="130" y="285"/>
                    </a:lnTo>
                    <a:lnTo>
                      <a:pt x="149" y="285"/>
                    </a:lnTo>
                    <a:lnTo>
                      <a:pt x="149" y="152"/>
                    </a:lnTo>
                    <a:lnTo>
                      <a:pt x="281" y="152"/>
                    </a:lnTo>
                    <a:lnTo>
                      <a:pt x="281" y="133"/>
                    </a:lnTo>
                    <a:lnTo>
                      <a:pt x="149" y="133"/>
                    </a:lnTo>
                    <a:lnTo>
                      <a:pt x="1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33" name="组合 232"/>
            <p:cNvGrpSpPr/>
            <p:nvPr/>
          </p:nvGrpSpPr>
          <p:grpSpPr>
            <a:xfrm>
              <a:off x="8037467" y="2830386"/>
              <a:ext cx="494726" cy="494726"/>
              <a:chOff x="10491788" y="3752850"/>
              <a:chExt cx="750888" cy="750888"/>
            </a:xfrm>
            <a:grpFill/>
          </p:grpSpPr>
          <p:sp>
            <p:nvSpPr>
              <p:cNvPr id="255" name="Freeform 48"/>
              <p:cNvSpPr>
                <a:spLocks noEditPoints="1"/>
              </p:cNvSpPr>
              <p:nvPr/>
            </p:nvSpPr>
            <p:spPr bwMode="auto">
              <a:xfrm>
                <a:off x="10491788"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4"/>
                      <a:pt x="0" y="100"/>
                    </a:cubicBezTo>
                    <a:cubicBezTo>
                      <a:pt x="0" y="155"/>
                      <a:pt x="44"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6" name="Rectangle 49"/>
              <p:cNvSpPr>
                <a:spLocks noChangeArrowheads="1"/>
              </p:cNvSpPr>
              <p:nvPr/>
            </p:nvSpPr>
            <p:spPr bwMode="auto">
              <a:xfrm>
                <a:off x="10672763" y="4113213"/>
                <a:ext cx="38893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234" name="组合 233"/>
            <p:cNvGrpSpPr/>
            <p:nvPr/>
          </p:nvGrpSpPr>
          <p:grpSpPr>
            <a:xfrm>
              <a:off x="7144241" y="3712107"/>
              <a:ext cx="494726" cy="494726"/>
              <a:chOff x="9136063" y="5091113"/>
              <a:chExt cx="750888" cy="750888"/>
            </a:xfrm>
            <a:grpFill/>
          </p:grpSpPr>
          <p:sp>
            <p:nvSpPr>
              <p:cNvPr id="252" name="Oval 50"/>
              <p:cNvSpPr>
                <a:spLocks noChangeArrowheads="1"/>
              </p:cNvSpPr>
              <p:nvPr/>
            </p:nvSpPr>
            <p:spPr bwMode="auto">
              <a:xfrm>
                <a:off x="9471025" y="5237163"/>
                <a:ext cx="90488"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3" name="Freeform 51"/>
              <p:cNvSpPr/>
              <p:nvPr/>
            </p:nvSpPr>
            <p:spPr bwMode="auto">
              <a:xfrm>
                <a:off x="9455150" y="5357813"/>
                <a:ext cx="120650" cy="315913"/>
              </a:xfrm>
              <a:custGeom>
                <a:avLst/>
                <a:gdLst>
                  <a:gd name="T0" fmla="*/ 57 w 76"/>
                  <a:gd name="T1" fmla="*/ 19 h 199"/>
                  <a:gd name="T2" fmla="*/ 57 w 76"/>
                  <a:gd name="T3" fmla="*/ 9 h 199"/>
                  <a:gd name="T4" fmla="*/ 57 w 76"/>
                  <a:gd name="T5" fmla="*/ 0 h 199"/>
                  <a:gd name="T6" fmla="*/ 0 w 76"/>
                  <a:gd name="T7" fmla="*/ 0 h 199"/>
                  <a:gd name="T8" fmla="*/ 0 w 76"/>
                  <a:gd name="T9" fmla="*/ 19 h 199"/>
                  <a:gd name="T10" fmla="*/ 19 w 76"/>
                  <a:gd name="T11" fmla="*/ 19 h 199"/>
                  <a:gd name="T12" fmla="*/ 19 w 76"/>
                  <a:gd name="T13" fmla="*/ 180 h 199"/>
                  <a:gd name="T14" fmla="*/ 0 w 76"/>
                  <a:gd name="T15" fmla="*/ 180 h 199"/>
                  <a:gd name="T16" fmla="*/ 0 w 76"/>
                  <a:gd name="T17" fmla="*/ 199 h 199"/>
                  <a:gd name="T18" fmla="*/ 76 w 76"/>
                  <a:gd name="T19" fmla="*/ 199 h 199"/>
                  <a:gd name="T20" fmla="*/ 76 w 76"/>
                  <a:gd name="T21" fmla="*/ 180 h 199"/>
                  <a:gd name="T22" fmla="*/ 57 w 76"/>
                  <a:gd name="T23" fmla="*/ 180 h 199"/>
                  <a:gd name="T24" fmla="*/ 57 w 76"/>
                  <a:gd name="T25" fmla="*/ 1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99">
                    <a:moveTo>
                      <a:pt x="57" y="19"/>
                    </a:moveTo>
                    <a:lnTo>
                      <a:pt x="57" y="9"/>
                    </a:lnTo>
                    <a:lnTo>
                      <a:pt x="57" y="0"/>
                    </a:lnTo>
                    <a:lnTo>
                      <a:pt x="0" y="0"/>
                    </a:lnTo>
                    <a:lnTo>
                      <a:pt x="0" y="19"/>
                    </a:lnTo>
                    <a:lnTo>
                      <a:pt x="19" y="19"/>
                    </a:lnTo>
                    <a:lnTo>
                      <a:pt x="19" y="180"/>
                    </a:lnTo>
                    <a:lnTo>
                      <a:pt x="0" y="180"/>
                    </a:lnTo>
                    <a:lnTo>
                      <a:pt x="0" y="199"/>
                    </a:lnTo>
                    <a:lnTo>
                      <a:pt x="76" y="199"/>
                    </a:lnTo>
                    <a:lnTo>
                      <a:pt x="76" y="180"/>
                    </a:lnTo>
                    <a:lnTo>
                      <a:pt x="57" y="180"/>
                    </a:lnTo>
                    <a:lnTo>
                      <a:pt x="5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4" name="Freeform 52"/>
              <p:cNvSpPr>
                <a:spLocks noEditPoints="1"/>
              </p:cNvSpPr>
              <p:nvPr/>
            </p:nvSpPr>
            <p:spPr bwMode="auto">
              <a:xfrm>
                <a:off x="9136063" y="5091113"/>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6" y="200"/>
                      <a:pt x="200" y="155"/>
                      <a:pt x="200" y="100"/>
                    </a:cubicBezTo>
                    <a:cubicBezTo>
                      <a:pt x="200" y="44"/>
                      <a:pt x="156" y="0"/>
                      <a:pt x="100" y="0"/>
                    </a:cubicBezTo>
                    <a:close/>
                    <a:moveTo>
                      <a:pt x="100" y="192"/>
                    </a:moveTo>
                    <a:cubicBezTo>
                      <a:pt x="50" y="192"/>
                      <a:pt x="8" y="150"/>
                      <a:pt x="8" y="100"/>
                    </a:cubicBezTo>
                    <a:cubicBezTo>
                      <a:pt x="8" y="49"/>
                      <a:pt x="50" y="8"/>
                      <a:pt x="100" y="8"/>
                    </a:cubicBezTo>
                    <a:cubicBezTo>
                      <a:pt x="151" y="8"/>
                      <a:pt x="192" y="49"/>
                      <a:pt x="192" y="100"/>
                    </a:cubicBezTo>
                    <a:cubicBezTo>
                      <a:pt x="192" y="150"/>
                      <a:pt x="151" y="192"/>
                      <a:pt x="100"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35" name="Freeform 53"/>
            <p:cNvSpPr>
              <a:spLocks noEditPoints="1"/>
            </p:cNvSpPr>
            <p:nvPr/>
          </p:nvSpPr>
          <p:spPr bwMode="auto">
            <a:xfrm>
              <a:off x="8035925" y="3770313"/>
              <a:ext cx="496888" cy="374650"/>
            </a:xfrm>
            <a:custGeom>
              <a:avLst/>
              <a:gdLst>
                <a:gd name="T0" fmla="*/ 217512 w 201"/>
                <a:gd name="T1" fmla="*/ 37196 h 151"/>
                <a:gd name="T2" fmla="*/ 217512 w 201"/>
                <a:gd name="T3" fmla="*/ 99190 h 151"/>
                <a:gd name="T4" fmla="*/ 217512 w 201"/>
                <a:gd name="T5" fmla="*/ 119029 h 151"/>
                <a:gd name="T6" fmla="*/ 237286 w 201"/>
                <a:gd name="T7" fmla="*/ 119029 h 151"/>
                <a:gd name="T8" fmla="*/ 469629 w 201"/>
                <a:gd name="T9" fmla="*/ 305011 h 151"/>
                <a:gd name="T10" fmla="*/ 237286 w 201"/>
                <a:gd name="T11" fmla="*/ 218219 h 151"/>
                <a:gd name="T12" fmla="*/ 217512 w 201"/>
                <a:gd name="T13" fmla="*/ 218219 h 151"/>
                <a:gd name="T14" fmla="*/ 217512 w 201"/>
                <a:gd name="T15" fmla="*/ 238057 h 151"/>
                <a:gd name="T16" fmla="*/ 217512 w 201"/>
                <a:gd name="T17" fmla="*/ 297571 h 151"/>
                <a:gd name="T18" fmla="*/ 34604 w 201"/>
                <a:gd name="T19" fmla="*/ 168624 h 151"/>
                <a:gd name="T20" fmla="*/ 217512 w 201"/>
                <a:gd name="T21" fmla="*/ 37196 h 151"/>
                <a:gd name="T22" fmla="*/ 237286 w 201"/>
                <a:gd name="T23" fmla="*/ 0 h 151"/>
                <a:gd name="T24" fmla="*/ 0 w 201"/>
                <a:gd name="T25" fmla="*/ 168624 h 151"/>
                <a:gd name="T26" fmla="*/ 237286 w 201"/>
                <a:gd name="T27" fmla="*/ 337248 h 151"/>
                <a:gd name="T28" fmla="*/ 237286 w 201"/>
                <a:gd name="T29" fmla="*/ 238057 h 151"/>
                <a:gd name="T30" fmla="*/ 496818 w 201"/>
                <a:gd name="T31" fmla="*/ 374444 h 151"/>
                <a:gd name="T32" fmla="*/ 237286 w 201"/>
                <a:gd name="T33" fmla="*/ 99190 h 151"/>
                <a:gd name="T34" fmla="*/ 237286 w 201"/>
                <a:gd name="T35" fmla="*/ 0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1" h="151">
                  <a:moveTo>
                    <a:pt x="88" y="15"/>
                  </a:moveTo>
                  <a:cubicBezTo>
                    <a:pt x="88" y="40"/>
                    <a:pt x="88" y="40"/>
                    <a:pt x="88" y="40"/>
                  </a:cubicBezTo>
                  <a:cubicBezTo>
                    <a:pt x="88" y="48"/>
                    <a:pt x="88" y="48"/>
                    <a:pt x="88" y="48"/>
                  </a:cubicBezTo>
                  <a:cubicBezTo>
                    <a:pt x="96" y="48"/>
                    <a:pt x="96" y="48"/>
                    <a:pt x="96" y="48"/>
                  </a:cubicBezTo>
                  <a:cubicBezTo>
                    <a:pt x="151" y="49"/>
                    <a:pt x="182" y="73"/>
                    <a:pt x="190" y="123"/>
                  </a:cubicBezTo>
                  <a:cubicBezTo>
                    <a:pt x="160" y="88"/>
                    <a:pt x="125" y="88"/>
                    <a:pt x="96" y="88"/>
                  </a:cubicBezTo>
                  <a:cubicBezTo>
                    <a:pt x="88" y="88"/>
                    <a:pt x="88" y="88"/>
                    <a:pt x="88" y="88"/>
                  </a:cubicBezTo>
                  <a:cubicBezTo>
                    <a:pt x="88" y="96"/>
                    <a:pt x="88" y="96"/>
                    <a:pt x="88" y="96"/>
                  </a:cubicBezTo>
                  <a:cubicBezTo>
                    <a:pt x="88" y="120"/>
                    <a:pt x="88" y="120"/>
                    <a:pt x="88" y="120"/>
                  </a:cubicBezTo>
                  <a:cubicBezTo>
                    <a:pt x="14" y="68"/>
                    <a:pt x="14" y="68"/>
                    <a:pt x="14" y="68"/>
                  </a:cubicBezTo>
                  <a:cubicBezTo>
                    <a:pt x="88" y="15"/>
                    <a:pt x="88" y="15"/>
                    <a:pt x="88" y="15"/>
                  </a:cubicBezTo>
                  <a:moveTo>
                    <a:pt x="96" y="0"/>
                  </a:moveTo>
                  <a:cubicBezTo>
                    <a:pt x="0" y="68"/>
                    <a:pt x="0" y="68"/>
                    <a:pt x="0" y="68"/>
                  </a:cubicBezTo>
                  <a:cubicBezTo>
                    <a:pt x="96" y="136"/>
                    <a:pt x="96" y="136"/>
                    <a:pt x="96" y="136"/>
                  </a:cubicBezTo>
                  <a:cubicBezTo>
                    <a:pt x="96" y="96"/>
                    <a:pt x="96" y="96"/>
                    <a:pt x="96" y="96"/>
                  </a:cubicBezTo>
                  <a:cubicBezTo>
                    <a:pt x="135" y="96"/>
                    <a:pt x="170" y="98"/>
                    <a:pt x="201" y="151"/>
                  </a:cubicBezTo>
                  <a:cubicBezTo>
                    <a:pt x="201" y="117"/>
                    <a:pt x="195" y="41"/>
                    <a:pt x="96" y="40"/>
                  </a:cubicBezTo>
                  <a:cubicBezTo>
                    <a:pt x="96" y="0"/>
                    <a:pt x="96" y="0"/>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6" name="组合 235"/>
            <p:cNvGrpSpPr/>
            <p:nvPr/>
          </p:nvGrpSpPr>
          <p:grpSpPr>
            <a:xfrm>
              <a:off x="7147379" y="2908831"/>
              <a:ext cx="494726" cy="336790"/>
              <a:chOff x="9140825" y="3871913"/>
              <a:chExt cx="750888" cy="511175"/>
            </a:xfrm>
            <a:grpFill/>
          </p:grpSpPr>
          <p:sp>
            <p:nvSpPr>
              <p:cNvPr id="250" name="Freeform 54"/>
              <p:cNvSpPr/>
              <p:nvPr/>
            </p:nvSpPr>
            <p:spPr bwMode="auto">
              <a:xfrm>
                <a:off x="9402763" y="4075113"/>
                <a:ext cx="222250" cy="222250"/>
              </a:xfrm>
              <a:custGeom>
                <a:avLst/>
                <a:gdLst>
                  <a:gd name="T0" fmla="*/ 140 w 140"/>
                  <a:gd name="T1" fmla="*/ 12 h 140"/>
                  <a:gd name="T2" fmla="*/ 128 w 140"/>
                  <a:gd name="T3" fmla="*/ 0 h 140"/>
                  <a:gd name="T4" fmla="*/ 71 w 140"/>
                  <a:gd name="T5" fmla="*/ 57 h 140"/>
                  <a:gd name="T6" fmla="*/ 12 w 140"/>
                  <a:gd name="T7" fmla="*/ 0 h 140"/>
                  <a:gd name="T8" fmla="*/ 0 w 140"/>
                  <a:gd name="T9" fmla="*/ 12 h 140"/>
                  <a:gd name="T10" fmla="*/ 57 w 140"/>
                  <a:gd name="T11" fmla="*/ 71 h 140"/>
                  <a:gd name="T12" fmla="*/ 0 w 140"/>
                  <a:gd name="T13" fmla="*/ 128 h 140"/>
                  <a:gd name="T14" fmla="*/ 12 w 140"/>
                  <a:gd name="T15" fmla="*/ 140 h 140"/>
                  <a:gd name="T16" fmla="*/ 71 w 140"/>
                  <a:gd name="T17" fmla="*/ 83 h 140"/>
                  <a:gd name="T18" fmla="*/ 128 w 140"/>
                  <a:gd name="T19" fmla="*/ 140 h 140"/>
                  <a:gd name="T20" fmla="*/ 140 w 140"/>
                  <a:gd name="T21" fmla="*/ 128 h 140"/>
                  <a:gd name="T22" fmla="*/ 83 w 140"/>
                  <a:gd name="T23" fmla="*/ 71 h 140"/>
                  <a:gd name="T24" fmla="*/ 140 w 140"/>
                  <a:gd name="T25"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40">
                    <a:moveTo>
                      <a:pt x="140" y="12"/>
                    </a:moveTo>
                    <a:lnTo>
                      <a:pt x="128" y="0"/>
                    </a:lnTo>
                    <a:lnTo>
                      <a:pt x="71" y="57"/>
                    </a:lnTo>
                    <a:lnTo>
                      <a:pt x="12" y="0"/>
                    </a:lnTo>
                    <a:lnTo>
                      <a:pt x="0" y="12"/>
                    </a:lnTo>
                    <a:lnTo>
                      <a:pt x="57" y="71"/>
                    </a:lnTo>
                    <a:lnTo>
                      <a:pt x="0" y="128"/>
                    </a:lnTo>
                    <a:lnTo>
                      <a:pt x="12" y="140"/>
                    </a:lnTo>
                    <a:lnTo>
                      <a:pt x="71" y="83"/>
                    </a:lnTo>
                    <a:lnTo>
                      <a:pt x="128" y="140"/>
                    </a:lnTo>
                    <a:lnTo>
                      <a:pt x="140" y="128"/>
                    </a:lnTo>
                    <a:lnTo>
                      <a:pt x="83" y="71"/>
                    </a:lnTo>
                    <a:lnTo>
                      <a:pt x="14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1" name="Freeform 55"/>
              <p:cNvSpPr>
                <a:spLocks noEditPoints="1"/>
              </p:cNvSpPr>
              <p:nvPr/>
            </p:nvSpPr>
            <p:spPr bwMode="auto">
              <a:xfrm>
                <a:off x="9140825" y="3871913"/>
                <a:ext cx="750888" cy="511175"/>
              </a:xfrm>
              <a:custGeom>
                <a:avLst/>
                <a:gdLst>
                  <a:gd name="T0" fmla="*/ 200 w 200"/>
                  <a:gd name="T1" fmla="*/ 0 h 136"/>
                  <a:gd name="T2" fmla="*/ 0 w 200"/>
                  <a:gd name="T3" fmla="*/ 0 h 136"/>
                  <a:gd name="T4" fmla="*/ 0 w 200"/>
                  <a:gd name="T5" fmla="*/ 8 h 136"/>
                  <a:gd name="T6" fmla="*/ 5 w 200"/>
                  <a:gd name="T7" fmla="*/ 8 h 136"/>
                  <a:gd name="T8" fmla="*/ 8 w 200"/>
                  <a:gd name="T9" fmla="*/ 24 h 136"/>
                  <a:gd name="T10" fmla="*/ 17 w 200"/>
                  <a:gd name="T11" fmla="*/ 38 h 136"/>
                  <a:gd name="T12" fmla="*/ 31 w 200"/>
                  <a:gd name="T13" fmla="*/ 120 h 136"/>
                  <a:gd name="T14" fmla="*/ 46 w 200"/>
                  <a:gd name="T15" fmla="*/ 136 h 136"/>
                  <a:gd name="T16" fmla="*/ 153 w 200"/>
                  <a:gd name="T17" fmla="*/ 136 h 136"/>
                  <a:gd name="T18" fmla="*/ 168 w 200"/>
                  <a:gd name="T19" fmla="*/ 120 h 136"/>
                  <a:gd name="T20" fmla="*/ 182 w 200"/>
                  <a:gd name="T21" fmla="*/ 38 h 136"/>
                  <a:gd name="T22" fmla="*/ 192 w 200"/>
                  <a:gd name="T23" fmla="*/ 24 h 136"/>
                  <a:gd name="T24" fmla="*/ 194 w 200"/>
                  <a:gd name="T25" fmla="*/ 8 h 136"/>
                  <a:gd name="T26" fmla="*/ 200 w 200"/>
                  <a:gd name="T27" fmla="*/ 8 h 136"/>
                  <a:gd name="T28" fmla="*/ 200 w 200"/>
                  <a:gd name="T29" fmla="*/ 0 h 136"/>
                  <a:gd name="T30" fmla="*/ 160 w 200"/>
                  <a:gd name="T31" fmla="*/ 119 h 136"/>
                  <a:gd name="T32" fmla="*/ 153 w 200"/>
                  <a:gd name="T33" fmla="*/ 128 h 136"/>
                  <a:gd name="T34" fmla="*/ 46 w 200"/>
                  <a:gd name="T35" fmla="*/ 128 h 136"/>
                  <a:gd name="T36" fmla="*/ 39 w 200"/>
                  <a:gd name="T37" fmla="*/ 119 h 136"/>
                  <a:gd name="T38" fmla="*/ 25 w 200"/>
                  <a:gd name="T39" fmla="*/ 40 h 136"/>
                  <a:gd name="T40" fmla="*/ 174 w 200"/>
                  <a:gd name="T41" fmla="*/ 40 h 136"/>
                  <a:gd name="T42" fmla="*/ 160 w 200"/>
                  <a:gd name="T43" fmla="*/ 119 h 136"/>
                  <a:gd name="T44" fmla="*/ 184 w 200"/>
                  <a:gd name="T45" fmla="*/ 23 h 136"/>
                  <a:gd name="T46" fmla="*/ 184 w 200"/>
                  <a:gd name="T47" fmla="*/ 23 h 136"/>
                  <a:gd name="T48" fmla="*/ 184 w 200"/>
                  <a:gd name="T49" fmla="*/ 24 h 136"/>
                  <a:gd name="T50" fmla="*/ 176 w 200"/>
                  <a:gd name="T51" fmla="*/ 32 h 136"/>
                  <a:gd name="T52" fmla="*/ 24 w 200"/>
                  <a:gd name="T53" fmla="*/ 32 h 136"/>
                  <a:gd name="T54" fmla="*/ 16 w 200"/>
                  <a:gd name="T55" fmla="*/ 24 h 136"/>
                  <a:gd name="T56" fmla="*/ 16 w 200"/>
                  <a:gd name="T57" fmla="*/ 23 h 136"/>
                  <a:gd name="T58" fmla="*/ 15 w 200"/>
                  <a:gd name="T59" fmla="*/ 23 h 136"/>
                  <a:gd name="T60" fmla="*/ 13 w 200"/>
                  <a:gd name="T61" fmla="*/ 8 h 136"/>
                  <a:gd name="T62" fmla="*/ 186 w 200"/>
                  <a:gd name="T63" fmla="*/ 8 h 136"/>
                  <a:gd name="T64" fmla="*/ 184 w 200"/>
                  <a:gd name="T6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136">
                    <a:moveTo>
                      <a:pt x="200" y="0"/>
                    </a:moveTo>
                    <a:cubicBezTo>
                      <a:pt x="0" y="0"/>
                      <a:pt x="0" y="0"/>
                      <a:pt x="0" y="0"/>
                    </a:cubicBezTo>
                    <a:cubicBezTo>
                      <a:pt x="0" y="8"/>
                      <a:pt x="0" y="8"/>
                      <a:pt x="0" y="8"/>
                    </a:cubicBezTo>
                    <a:cubicBezTo>
                      <a:pt x="5" y="8"/>
                      <a:pt x="5" y="8"/>
                      <a:pt x="5" y="8"/>
                    </a:cubicBezTo>
                    <a:cubicBezTo>
                      <a:pt x="8" y="24"/>
                      <a:pt x="8" y="24"/>
                      <a:pt x="8" y="24"/>
                    </a:cubicBezTo>
                    <a:cubicBezTo>
                      <a:pt x="8" y="30"/>
                      <a:pt x="11" y="35"/>
                      <a:pt x="17" y="38"/>
                    </a:cubicBezTo>
                    <a:cubicBezTo>
                      <a:pt x="31" y="120"/>
                      <a:pt x="31" y="120"/>
                      <a:pt x="31" y="120"/>
                    </a:cubicBezTo>
                    <a:cubicBezTo>
                      <a:pt x="32" y="129"/>
                      <a:pt x="38" y="136"/>
                      <a:pt x="46" y="136"/>
                    </a:cubicBezTo>
                    <a:cubicBezTo>
                      <a:pt x="153" y="136"/>
                      <a:pt x="153" y="136"/>
                      <a:pt x="153" y="136"/>
                    </a:cubicBezTo>
                    <a:cubicBezTo>
                      <a:pt x="161" y="136"/>
                      <a:pt x="167" y="129"/>
                      <a:pt x="168" y="120"/>
                    </a:cubicBezTo>
                    <a:cubicBezTo>
                      <a:pt x="182" y="38"/>
                      <a:pt x="182" y="38"/>
                      <a:pt x="182" y="38"/>
                    </a:cubicBezTo>
                    <a:cubicBezTo>
                      <a:pt x="188" y="35"/>
                      <a:pt x="192" y="30"/>
                      <a:pt x="192" y="24"/>
                    </a:cubicBezTo>
                    <a:cubicBezTo>
                      <a:pt x="194" y="8"/>
                      <a:pt x="194" y="8"/>
                      <a:pt x="194" y="8"/>
                    </a:cubicBezTo>
                    <a:cubicBezTo>
                      <a:pt x="200" y="8"/>
                      <a:pt x="200" y="8"/>
                      <a:pt x="200" y="8"/>
                    </a:cubicBezTo>
                    <a:lnTo>
                      <a:pt x="200" y="0"/>
                    </a:lnTo>
                    <a:close/>
                    <a:moveTo>
                      <a:pt x="160" y="119"/>
                    </a:moveTo>
                    <a:cubicBezTo>
                      <a:pt x="160" y="122"/>
                      <a:pt x="158" y="128"/>
                      <a:pt x="153" y="128"/>
                    </a:cubicBezTo>
                    <a:cubicBezTo>
                      <a:pt x="46" y="128"/>
                      <a:pt x="46" y="128"/>
                      <a:pt x="46" y="128"/>
                    </a:cubicBezTo>
                    <a:cubicBezTo>
                      <a:pt x="41" y="128"/>
                      <a:pt x="39" y="121"/>
                      <a:pt x="39" y="119"/>
                    </a:cubicBezTo>
                    <a:cubicBezTo>
                      <a:pt x="25" y="40"/>
                      <a:pt x="25" y="40"/>
                      <a:pt x="25" y="40"/>
                    </a:cubicBezTo>
                    <a:cubicBezTo>
                      <a:pt x="174" y="40"/>
                      <a:pt x="174" y="40"/>
                      <a:pt x="174" y="40"/>
                    </a:cubicBezTo>
                    <a:lnTo>
                      <a:pt x="160" y="119"/>
                    </a:lnTo>
                    <a:close/>
                    <a:moveTo>
                      <a:pt x="184" y="23"/>
                    </a:moveTo>
                    <a:cubicBezTo>
                      <a:pt x="184" y="23"/>
                      <a:pt x="184" y="23"/>
                      <a:pt x="184" y="23"/>
                    </a:cubicBezTo>
                    <a:cubicBezTo>
                      <a:pt x="184" y="24"/>
                      <a:pt x="184" y="24"/>
                      <a:pt x="184" y="24"/>
                    </a:cubicBezTo>
                    <a:cubicBezTo>
                      <a:pt x="184" y="28"/>
                      <a:pt x="180" y="32"/>
                      <a:pt x="176" y="32"/>
                    </a:cubicBezTo>
                    <a:cubicBezTo>
                      <a:pt x="24" y="32"/>
                      <a:pt x="24" y="32"/>
                      <a:pt x="24" y="32"/>
                    </a:cubicBezTo>
                    <a:cubicBezTo>
                      <a:pt x="19" y="32"/>
                      <a:pt x="16" y="28"/>
                      <a:pt x="16" y="24"/>
                    </a:cubicBezTo>
                    <a:cubicBezTo>
                      <a:pt x="16" y="23"/>
                      <a:pt x="16" y="23"/>
                      <a:pt x="16" y="23"/>
                    </a:cubicBezTo>
                    <a:cubicBezTo>
                      <a:pt x="15" y="23"/>
                      <a:pt x="15" y="23"/>
                      <a:pt x="15" y="23"/>
                    </a:cubicBezTo>
                    <a:cubicBezTo>
                      <a:pt x="13" y="8"/>
                      <a:pt x="13" y="8"/>
                      <a:pt x="13" y="8"/>
                    </a:cubicBezTo>
                    <a:cubicBezTo>
                      <a:pt x="186" y="8"/>
                      <a:pt x="186" y="8"/>
                      <a:pt x="186" y="8"/>
                    </a:cubicBezTo>
                    <a:lnTo>
                      <a:pt x="18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37" name="Freeform 56"/>
            <p:cNvSpPr>
              <a:spLocks noEditPoints="1"/>
            </p:cNvSpPr>
            <p:nvPr/>
          </p:nvSpPr>
          <p:spPr bwMode="auto">
            <a:xfrm>
              <a:off x="3633788" y="1933575"/>
              <a:ext cx="455612" cy="455613"/>
            </a:xfrm>
            <a:custGeom>
              <a:avLst/>
              <a:gdLst>
                <a:gd name="T0" fmla="*/ 447189 w 185"/>
                <a:gd name="T1" fmla="*/ 7418 h 184"/>
                <a:gd name="T2" fmla="*/ 424953 w 185"/>
                <a:gd name="T3" fmla="*/ 0 h 184"/>
                <a:gd name="T4" fmla="*/ 405188 w 185"/>
                <a:gd name="T5" fmla="*/ 7418 h 184"/>
                <a:gd name="T6" fmla="*/ 316244 w 185"/>
                <a:gd name="T7" fmla="*/ 93963 h 184"/>
                <a:gd name="T8" fmla="*/ 316244 w 185"/>
                <a:gd name="T9" fmla="*/ 79127 h 184"/>
                <a:gd name="T10" fmla="*/ 0 w 185"/>
                <a:gd name="T11" fmla="*/ 79127 h 184"/>
                <a:gd name="T12" fmla="*/ 0 w 185"/>
                <a:gd name="T13" fmla="*/ 454981 h 184"/>
                <a:gd name="T14" fmla="*/ 375540 w 185"/>
                <a:gd name="T15" fmla="*/ 454981 h 184"/>
                <a:gd name="T16" fmla="*/ 375540 w 185"/>
                <a:gd name="T17" fmla="*/ 138472 h 184"/>
                <a:gd name="T18" fmla="*/ 358246 w 185"/>
                <a:gd name="T19" fmla="*/ 138472 h 184"/>
                <a:gd name="T20" fmla="*/ 447189 w 185"/>
                <a:gd name="T21" fmla="*/ 49454 h 184"/>
                <a:gd name="T22" fmla="*/ 447189 w 185"/>
                <a:gd name="T23" fmla="*/ 7418 h 184"/>
                <a:gd name="T24" fmla="*/ 355775 w 185"/>
                <a:gd name="T25" fmla="*/ 435199 h 184"/>
                <a:gd name="T26" fmla="*/ 19765 w 185"/>
                <a:gd name="T27" fmla="*/ 435199 h 184"/>
                <a:gd name="T28" fmla="*/ 19765 w 185"/>
                <a:gd name="T29" fmla="*/ 98909 h 184"/>
                <a:gd name="T30" fmla="*/ 313774 w 185"/>
                <a:gd name="T31" fmla="*/ 98909 h 184"/>
                <a:gd name="T32" fmla="*/ 158122 w 185"/>
                <a:gd name="T33" fmla="*/ 252218 h 184"/>
                <a:gd name="T34" fmla="*/ 158122 w 185"/>
                <a:gd name="T35" fmla="*/ 296727 h 184"/>
                <a:gd name="T36" fmla="*/ 200123 w 185"/>
                <a:gd name="T37" fmla="*/ 296727 h 184"/>
                <a:gd name="T38" fmla="*/ 355775 w 185"/>
                <a:gd name="T39" fmla="*/ 138472 h 184"/>
                <a:gd name="T40" fmla="*/ 355775 w 185"/>
                <a:gd name="T41" fmla="*/ 435199 h 184"/>
                <a:gd name="T42" fmla="*/ 432365 w 185"/>
                <a:gd name="T43" fmla="*/ 34618 h 184"/>
                <a:gd name="T44" fmla="*/ 192711 w 185"/>
                <a:gd name="T45" fmla="*/ 276945 h 184"/>
                <a:gd name="T46" fmla="*/ 177887 w 185"/>
                <a:gd name="T47" fmla="*/ 276945 h 184"/>
                <a:gd name="T48" fmla="*/ 177887 w 185"/>
                <a:gd name="T49" fmla="*/ 262109 h 184"/>
                <a:gd name="T50" fmla="*/ 417541 w 185"/>
                <a:gd name="T51" fmla="*/ 22255 h 184"/>
                <a:gd name="T52" fmla="*/ 424953 w 185"/>
                <a:gd name="T53" fmla="*/ 19782 h 184"/>
                <a:gd name="T54" fmla="*/ 432365 w 185"/>
                <a:gd name="T55" fmla="*/ 22255 h 184"/>
                <a:gd name="T56" fmla="*/ 434836 w 185"/>
                <a:gd name="T57" fmla="*/ 29673 h 184"/>
                <a:gd name="T58" fmla="*/ 432365 w 185"/>
                <a:gd name="T59" fmla="*/ 34618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8" name="Freeform 57"/>
            <p:cNvSpPr>
              <a:spLocks noEditPoints="1"/>
            </p:cNvSpPr>
            <p:nvPr/>
          </p:nvSpPr>
          <p:spPr bwMode="auto">
            <a:xfrm>
              <a:off x="4543425" y="1968500"/>
              <a:ext cx="355600" cy="434975"/>
            </a:xfrm>
            <a:custGeom>
              <a:avLst/>
              <a:gdLst>
                <a:gd name="T0" fmla="*/ 355617 w 144"/>
                <a:gd name="T1" fmla="*/ 4944 h 176"/>
                <a:gd name="T2" fmla="*/ 343269 w 144"/>
                <a:gd name="T3" fmla="*/ 9889 h 176"/>
                <a:gd name="T4" fmla="*/ 251895 w 144"/>
                <a:gd name="T5" fmla="*/ 22250 h 176"/>
                <a:gd name="T6" fmla="*/ 167930 w 144"/>
                <a:gd name="T7" fmla="*/ 9889 h 176"/>
                <a:gd name="T8" fmla="*/ 86435 w 144"/>
                <a:gd name="T9" fmla="*/ 0 h 176"/>
                <a:gd name="T10" fmla="*/ 4939 w 144"/>
                <a:gd name="T11" fmla="*/ 12361 h 176"/>
                <a:gd name="T12" fmla="*/ 0 w 144"/>
                <a:gd name="T13" fmla="*/ 14833 h 176"/>
                <a:gd name="T14" fmla="*/ 0 w 144"/>
                <a:gd name="T15" fmla="*/ 19778 h 176"/>
                <a:gd name="T16" fmla="*/ 0 w 144"/>
                <a:gd name="T17" fmla="*/ 242275 h 176"/>
                <a:gd name="T18" fmla="*/ 0 w 144"/>
                <a:gd name="T19" fmla="*/ 435107 h 176"/>
                <a:gd name="T20" fmla="*/ 19757 w 144"/>
                <a:gd name="T21" fmla="*/ 435107 h 176"/>
                <a:gd name="T22" fmla="*/ 19757 w 144"/>
                <a:gd name="T23" fmla="*/ 244748 h 176"/>
                <a:gd name="T24" fmla="*/ 86435 w 144"/>
                <a:gd name="T25" fmla="*/ 237331 h 176"/>
                <a:gd name="T26" fmla="*/ 165461 w 144"/>
                <a:gd name="T27" fmla="*/ 247220 h 176"/>
                <a:gd name="T28" fmla="*/ 251895 w 144"/>
                <a:gd name="T29" fmla="*/ 259581 h 176"/>
                <a:gd name="T30" fmla="*/ 350678 w 144"/>
                <a:gd name="T31" fmla="*/ 247220 h 176"/>
                <a:gd name="T32" fmla="*/ 355617 w 144"/>
                <a:gd name="T33" fmla="*/ 244748 h 176"/>
                <a:gd name="T34" fmla="*/ 355617 w 144"/>
                <a:gd name="T35" fmla="*/ 4944 h 176"/>
                <a:gd name="T36" fmla="*/ 335861 w 144"/>
                <a:gd name="T37" fmla="*/ 229914 h 176"/>
                <a:gd name="T38" fmla="*/ 251895 w 144"/>
                <a:gd name="T39" fmla="*/ 239803 h 176"/>
                <a:gd name="T40" fmla="*/ 167930 w 144"/>
                <a:gd name="T41" fmla="*/ 227442 h 176"/>
                <a:gd name="T42" fmla="*/ 86435 w 144"/>
                <a:gd name="T43" fmla="*/ 217554 h 176"/>
                <a:gd name="T44" fmla="*/ 19757 w 144"/>
                <a:gd name="T45" fmla="*/ 224970 h 176"/>
                <a:gd name="T46" fmla="*/ 19757 w 144"/>
                <a:gd name="T47" fmla="*/ 27194 h 176"/>
                <a:gd name="T48" fmla="*/ 86435 w 144"/>
                <a:gd name="T49" fmla="*/ 19778 h 176"/>
                <a:gd name="T50" fmla="*/ 165461 w 144"/>
                <a:gd name="T51" fmla="*/ 29666 h 176"/>
                <a:gd name="T52" fmla="*/ 251895 w 144"/>
                <a:gd name="T53" fmla="*/ 42027 h 176"/>
                <a:gd name="T54" fmla="*/ 335861 w 144"/>
                <a:gd name="T55" fmla="*/ 32139 h 176"/>
                <a:gd name="T56" fmla="*/ 335861 w 144"/>
                <a:gd name="T57" fmla="*/ 229914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4" h="176">
                  <a:moveTo>
                    <a:pt x="144" y="2"/>
                  </a:moveTo>
                  <a:cubicBezTo>
                    <a:pt x="139" y="4"/>
                    <a:pt x="139" y="4"/>
                    <a:pt x="139" y="4"/>
                  </a:cubicBezTo>
                  <a:cubicBezTo>
                    <a:pt x="139" y="4"/>
                    <a:pt x="125" y="9"/>
                    <a:pt x="102" y="9"/>
                  </a:cubicBezTo>
                  <a:cubicBezTo>
                    <a:pt x="90" y="9"/>
                    <a:pt x="79" y="7"/>
                    <a:pt x="68" y="4"/>
                  </a:cubicBezTo>
                  <a:cubicBezTo>
                    <a:pt x="58" y="2"/>
                    <a:pt x="46" y="0"/>
                    <a:pt x="35" y="0"/>
                  </a:cubicBezTo>
                  <a:cubicBezTo>
                    <a:pt x="11" y="0"/>
                    <a:pt x="3" y="5"/>
                    <a:pt x="2" y="5"/>
                  </a:cubicBezTo>
                  <a:cubicBezTo>
                    <a:pt x="0" y="6"/>
                    <a:pt x="0" y="6"/>
                    <a:pt x="0" y="6"/>
                  </a:cubicBezTo>
                  <a:cubicBezTo>
                    <a:pt x="0" y="8"/>
                    <a:pt x="0" y="8"/>
                    <a:pt x="0" y="8"/>
                  </a:cubicBezTo>
                  <a:cubicBezTo>
                    <a:pt x="0" y="98"/>
                    <a:pt x="0" y="98"/>
                    <a:pt x="0" y="98"/>
                  </a:cubicBezTo>
                  <a:cubicBezTo>
                    <a:pt x="0" y="176"/>
                    <a:pt x="0" y="176"/>
                    <a:pt x="0" y="176"/>
                  </a:cubicBezTo>
                  <a:cubicBezTo>
                    <a:pt x="8" y="176"/>
                    <a:pt x="8" y="176"/>
                    <a:pt x="8" y="176"/>
                  </a:cubicBezTo>
                  <a:cubicBezTo>
                    <a:pt x="8" y="99"/>
                    <a:pt x="8" y="99"/>
                    <a:pt x="8" y="99"/>
                  </a:cubicBezTo>
                  <a:cubicBezTo>
                    <a:pt x="12" y="98"/>
                    <a:pt x="19" y="96"/>
                    <a:pt x="35" y="96"/>
                  </a:cubicBezTo>
                  <a:cubicBezTo>
                    <a:pt x="46" y="96"/>
                    <a:pt x="56" y="98"/>
                    <a:pt x="67" y="100"/>
                  </a:cubicBezTo>
                  <a:cubicBezTo>
                    <a:pt x="78" y="103"/>
                    <a:pt x="89" y="105"/>
                    <a:pt x="102" y="105"/>
                  </a:cubicBezTo>
                  <a:cubicBezTo>
                    <a:pt x="126" y="105"/>
                    <a:pt x="141" y="100"/>
                    <a:pt x="142" y="100"/>
                  </a:cubicBezTo>
                  <a:cubicBezTo>
                    <a:pt x="144" y="99"/>
                    <a:pt x="144" y="99"/>
                    <a:pt x="144" y="99"/>
                  </a:cubicBezTo>
                  <a:lnTo>
                    <a:pt x="144" y="2"/>
                  </a:lnTo>
                  <a:close/>
                  <a:moveTo>
                    <a:pt x="136" y="93"/>
                  </a:moveTo>
                  <a:cubicBezTo>
                    <a:pt x="131" y="94"/>
                    <a:pt x="119" y="97"/>
                    <a:pt x="102" y="97"/>
                  </a:cubicBezTo>
                  <a:cubicBezTo>
                    <a:pt x="90" y="97"/>
                    <a:pt x="79" y="95"/>
                    <a:pt x="68" y="92"/>
                  </a:cubicBezTo>
                  <a:cubicBezTo>
                    <a:pt x="58" y="90"/>
                    <a:pt x="46" y="88"/>
                    <a:pt x="35" y="88"/>
                  </a:cubicBezTo>
                  <a:cubicBezTo>
                    <a:pt x="22" y="88"/>
                    <a:pt x="13" y="89"/>
                    <a:pt x="8" y="91"/>
                  </a:cubicBezTo>
                  <a:cubicBezTo>
                    <a:pt x="8" y="11"/>
                    <a:pt x="8" y="11"/>
                    <a:pt x="8" y="11"/>
                  </a:cubicBezTo>
                  <a:cubicBezTo>
                    <a:pt x="12" y="10"/>
                    <a:pt x="19" y="8"/>
                    <a:pt x="35" y="8"/>
                  </a:cubicBezTo>
                  <a:cubicBezTo>
                    <a:pt x="46" y="8"/>
                    <a:pt x="56" y="10"/>
                    <a:pt x="67" y="12"/>
                  </a:cubicBezTo>
                  <a:cubicBezTo>
                    <a:pt x="78" y="14"/>
                    <a:pt x="89" y="17"/>
                    <a:pt x="102" y="17"/>
                  </a:cubicBezTo>
                  <a:cubicBezTo>
                    <a:pt x="118" y="17"/>
                    <a:pt x="130" y="15"/>
                    <a:pt x="136" y="13"/>
                  </a:cubicBezTo>
                  <a:lnTo>
                    <a:pt x="136"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9" name="组合 238"/>
            <p:cNvGrpSpPr/>
            <p:nvPr/>
          </p:nvGrpSpPr>
          <p:grpSpPr>
            <a:xfrm>
              <a:off x="6323185" y="3721519"/>
              <a:ext cx="356663" cy="475899"/>
              <a:chOff x="7889875" y="5105400"/>
              <a:chExt cx="541338" cy="722313"/>
            </a:xfrm>
            <a:grpFill/>
          </p:grpSpPr>
          <p:sp>
            <p:nvSpPr>
              <p:cNvPr id="240" name="Freeform 58"/>
              <p:cNvSpPr>
                <a:spLocks noEditPoints="1"/>
              </p:cNvSpPr>
              <p:nvPr/>
            </p:nvSpPr>
            <p:spPr bwMode="auto">
              <a:xfrm>
                <a:off x="7950200" y="5180013"/>
                <a:ext cx="420688" cy="120650"/>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1" name="Freeform 59"/>
              <p:cNvSpPr>
                <a:spLocks noEditPoints="1"/>
              </p:cNvSpPr>
              <p:nvPr/>
            </p:nvSpPr>
            <p:spPr bwMode="auto">
              <a:xfrm>
                <a:off x="7889875" y="5105400"/>
                <a:ext cx="541338" cy="722313"/>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2" name="Freeform 60"/>
              <p:cNvSpPr/>
              <p:nvPr/>
            </p:nvSpPr>
            <p:spPr bwMode="auto">
              <a:xfrm>
                <a:off x="7950200"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3" name="Freeform 61"/>
              <p:cNvSpPr/>
              <p:nvPr/>
            </p:nvSpPr>
            <p:spPr bwMode="auto">
              <a:xfrm>
                <a:off x="7950200" y="5495925"/>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4" name="Freeform 62"/>
              <p:cNvSpPr/>
              <p:nvPr/>
            </p:nvSpPr>
            <p:spPr bwMode="auto">
              <a:xfrm>
                <a:off x="7950200" y="5646738"/>
                <a:ext cx="120650" cy="120650"/>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5" name="Freeform 63"/>
              <p:cNvSpPr/>
              <p:nvPr/>
            </p:nvSpPr>
            <p:spPr bwMode="auto">
              <a:xfrm>
                <a:off x="8101013" y="5346700"/>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6" name="Freeform 64"/>
              <p:cNvSpPr/>
              <p:nvPr/>
            </p:nvSpPr>
            <p:spPr bwMode="auto">
              <a:xfrm>
                <a:off x="8250238" y="5346700"/>
                <a:ext cx="120650"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7" name="Freeform 65"/>
              <p:cNvSpPr/>
              <p:nvPr/>
            </p:nvSpPr>
            <p:spPr bwMode="auto">
              <a:xfrm>
                <a:off x="8101013" y="5495925"/>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8" name="Freeform 66"/>
              <p:cNvSpPr/>
              <p:nvPr/>
            </p:nvSpPr>
            <p:spPr bwMode="auto">
              <a:xfrm>
                <a:off x="8101013" y="5646738"/>
                <a:ext cx="119063" cy="120650"/>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9" name="Freeform 67"/>
              <p:cNvSpPr/>
              <p:nvPr/>
            </p:nvSpPr>
            <p:spPr bwMode="auto">
              <a:xfrm>
                <a:off x="8250238" y="5495925"/>
                <a:ext cx="120650"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43618" t="4068" r="-472" b="18832"/>
          <a:stretch>
            <a:fillRect/>
          </a:stretch>
        </p:blipFill>
        <p:spPr>
          <a:xfrm>
            <a:off x="3082433" y="904209"/>
            <a:ext cx="1765338" cy="1693284"/>
          </a:xfrm>
          <a:prstGeom prst="rect">
            <a:avLst/>
          </a:prstGeom>
        </p:spPr>
      </p:pic>
      <p:sp>
        <p:nvSpPr>
          <p:cNvPr id="41" name="文本框 40"/>
          <p:cNvSpPr txBox="1"/>
          <p:nvPr/>
        </p:nvSpPr>
        <p:spPr>
          <a:xfrm>
            <a:off x="1422979" y="2846912"/>
            <a:ext cx="5718050" cy="923330"/>
          </a:xfrm>
          <a:prstGeom prst="rect">
            <a:avLst/>
          </a:prstGeom>
          <a:noFill/>
        </p:spPr>
        <p:txBody>
          <a:bodyPr wrap="square" rtlCol="0">
            <a:spAutoFit/>
          </a:bodyPr>
          <a:lstStyle/>
          <a:p>
            <a:r>
              <a:rPr lang="zh-CN" altLang="en-US" sz="5400" dirty="0">
                <a:solidFill>
                  <a:srgbClr val="29AAE1"/>
                </a:solidFill>
                <a:latin typeface="方正兰亭粗黑简体" panose="02000000000000000000" pitchFamily="2" charset="-122"/>
                <a:ea typeface="方正兰亭粗黑简体" panose="02000000000000000000" pitchFamily="2" charset="-122"/>
              </a:rPr>
              <a:t>选题背景以及意义</a:t>
            </a:r>
          </a:p>
        </p:txBody>
      </p:sp>
      <p:pic>
        <p:nvPicPr>
          <p:cNvPr id="6" name="图片 5"/>
          <p:cNvPicPr>
            <a:picLocks noChangeAspect="1"/>
          </p:cNvPicPr>
          <p:nvPr/>
        </p:nvPicPr>
        <p:blipFill>
          <a:blip r:embed="rId4"/>
          <a:stretch>
            <a:fillRect/>
          </a:stretch>
        </p:blipFill>
        <p:spPr>
          <a:xfrm rot="21055510">
            <a:off x="6134139" y="3333290"/>
            <a:ext cx="4682018" cy="2154532"/>
          </a:xfrm>
          <a:prstGeom prst="rect">
            <a:avLst/>
          </a:prstGeom>
        </p:spPr>
      </p:pic>
      <p:sp>
        <p:nvSpPr>
          <p:cNvPr id="43" name="矩形 42"/>
          <p:cNvSpPr/>
          <p:nvPr/>
        </p:nvSpPr>
        <p:spPr>
          <a:xfrm>
            <a:off x="1422979" y="3868368"/>
            <a:ext cx="5834164" cy="1052592"/>
          </a:xfrm>
          <a:prstGeom prst="rect">
            <a:avLst/>
          </a:prstGeom>
        </p:spPr>
        <p:txBody>
          <a:bodyPr wrap="square" lIns="91436" tIns="45718" rIns="91436" bIns="45718">
            <a:spAutoFit/>
          </a:bodyPr>
          <a:lstStyle/>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pic>
        <p:nvPicPr>
          <p:cNvPr id="44" name="图片 43"/>
          <p:cNvPicPr>
            <a:picLocks noChangeAspect="1"/>
          </p:cNvPicPr>
          <p:nvPr/>
        </p:nvPicPr>
        <p:blipFill>
          <a:blip r:embed="rId5"/>
          <a:stretch>
            <a:fillRect/>
          </a:stretch>
        </p:blipFill>
        <p:spPr>
          <a:xfrm>
            <a:off x="7996778" y="2433842"/>
            <a:ext cx="478370" cy="478383"/>
          </a:xfrm>
          <a:prstGeom prst="rect">
            <a:avLst/>
          </a:prstGeom>
        </p:spPr>
      </p:pic>
      <p:pic>
        <p:nvPicPr>
          <p:cNvPr id="46" name="图片 45"/>
          <p:cNvPicPr>
            <a:picLocks noChangeAspect="1"/>
          </p:cNvPicPr>
          <p:nvPr/>
        </p:nvPicPr>
        <p:blipFill>
          <a:blip r:embed="rId5"/>
          <a:stretch>
            <a:fillRect/>
          </a:stretch>
        </p:blipFill>
        <p:spPr>
          <a:xfrm>
            <a:off x="2843248" y="5811788"/>
            <a:ext cx="239185" cy="239192"/>
          </a:xfrm>
          <a:prstGeom prst="rect">
            <a:avLst/>
          </a:prstGeom>
        </p:spPr>
      </p:pic>
      <p:pic>
        <p:nvPicPr>
          <p:cNvPr id="61" name="图片 60"/>
          <p:cNvPicPr>
            <a:picLocks noChangeAspect="1"/>
          </p:cNvPicPr>
          <p:nvPr/>
        </p:nvPicPr>
        <p:blipFill>
          <a:blip r:embed="rId5"/>
          <a:stretch>
            <a:fillRect/>
          </a:stretch>
        </p:blipFill>
        <p:spPr>
          <a:xfrm>
            <a:off x="10065065" y="1847893"/>
            <a:ext cx="287831" cy="2878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43618" t="4068" r="-472" b="18832"/>
          <a:stretch>
            <a:fillRect/>
          </a:stretch>
        </p:blipFill>
        <p:spPr>
          <a:xfrm>
            <a:off x="3082433" y="904209"/>
            <a:ext cx="1765338" cy="1693284"/>
          </a:xfrm>
          <a:prstGeom prst="rect">
            <a:avLst/>
          </a:prstGeom>
        </p:spPr>
      </p:pic>
      <p:sp>
        <p:nvSpPr>
          <p:cNvPr id="41" name="文本框 40"/>
          <p:cNvSpPr txBox="1"/>
          <p:nvPr/>
        </p:nvSpPr>
        <p:spPr>
          <a:xfrm>
            <a:off x="1422979" y="2846912"/>
            <a:ext cx="5718050" cy="923330"/>
          </a:xfrm>
          <a:prstGeom prst="rect">
            <a:avLst/>
          </a:prstGeom>
          <a:noFill/>
        </p:spPr>
        <p:txBody>
          <a:bodyPr wrap="square" rtlCol="0">
            <a:spAutoFit/>
          </a:bodyPr>
          <a:lstStyle/>
          <a:p>
            <a:r>
              <a:rPr lang="zh-CN" altLang="en-US" sz="5400" dirty="0">
                <a:solidFill>
                  <a:srgbClr val="29AAE1"/>
                </a:solidFill>
                <a:latin typeface="方正兰亭粗黑简体" panose="02000000000000000000" pitchFamily="2" charset="-122"/>
                <a:ea typeface="方正兰亭粗黑简体" panose="02000000000000000000" pitchFamily="2" charset="-122"/>
              </a:rPr>
              <a:t>选题研究现状分析</a:t>
            </a:r>
          </a:p>
        </p:txBody>
      </p:sp>
      <p:pic>
        <p:nvPicPr>
          <p:cNvPr id="6" name="图片 5"/>
          <p:cNvPicPr>
            <a:picLocks noChangeAspect="1"/>
          </p:cNvPicPr>
          <p:nvPr/>
        </p:nvPicPr>
        <p:blipFill>
          <a:blip r:embed="rId4"/>
          <a:stretch>
            <a:fillRect/>
          </a:stretch>
        </p:blipFill>
        <p:spPr>
          <a:xfrm rot="21055510">
            <a:off x="6134139" y="3333290"/>
            <a:ext cx="4682018" cy="2154532"/>
          </a:xfrm>
          <a:prstGeom prst="rect">
            <a:avLst/>
          </a:prstGeom>
        </p:spPr>
      </p:pic>
      <p:sp>
        <p:nvSpPr>
          <p:cNvPr id="43" name="矩形 42"/>
          <p:cNvSpPr/>
          <p:nvPr/>
        </p:nvSpPr>
        <p:spPr>
          <a:xfrm>
            <a:off x="1422979" y="3868368"/>
            <a:ext cx="5834164" cy="1052592"/>
          </a:xfrm>
          <a:prstGeom prst="rect">
            <a:avLst/>
          </a:prstGeom>
        </p:spPr>
        <p:txBody>
          <a:bodyPr wrap="square" lIns="91436" tIns="45718" rIns="91436" bIns="45718">
            <a:spAutoFit/>
          </a:bodyPr>
          <a:lstStyle/>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pic>
        <p:nvPicPr>
          <p:cNvPr id="44" name="图片 43"/>
          <p:cNvPicPr>
            <a:picLocks noChangeAspect="1"/>
          </p:cNvPicPr>
          <p:nvPr/>
        </p:nvPicPr>
        <p:blipFill>
          <a:blip r:embed="rId5"/>
          <a:stretch>
            <a:fillRect/>
          </a:stretch>
        </p:blipFill>
        <p:spPr>
          <a:xfrm>
            <a:off x="7996778" y="2433842"/>
            <a:ext cx="478370" cy="478383"/>
          </a:xfrm>
          <a:prstGeom prst="rect">
            <a:avLst/>
          </a:prstGeom>
        </p:spPr>
      </p:pic>
      <p:pic>
        <p:nvPicPr>
          <p:cNvPr id="46" name="图片 45"/>
          <p:cNvPicPr>
            <a:picLocks noChangeAspect="1"/>
          </p:cNvPicPr>
          <p:nvPr/>
        </p:nvPicPr>
        <p:blipFill>
          <a:blip r:embed="rId5"/>
          <a:stretch>
            <a:fillRect/>
          </a:stretch>
        </p:blipFill>
        <p:spPr>
          <a:xfrm>
            <a:off x="2843248" y="5811788"/>
            <a:ext cx="239185" cy="239192"/>
          </a:xfrm>
          <a:prstGeom prst="rect">
            <a:avLst/>
          </a:prstGeom>
        </p:spPr>
      </p:pic>
      <p:pic>
        <p:nvPicPr>
          <p:cNvPr id="61" name="图片 60"/>
          <p:cNvPicPr>
            <a:picLocks noChangeAspect="1"/>
          </p:cNvPicPr>
          <p:nvPr/>
        </p:nvPicPr>
        <p:blipFill>
          <a:blip r:embed="rId5"/>
          <a:stretch>
            <a:fillRect/>
          </a:stretch>
        </p:blipFill>
        <p:spPr>
          <a:xfrm>
            <a:off x="10065065" y="1847893"/>
            <a:ext cx="287831" cy="28783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43618" t="4068" r="-472" b="18832"/>
          <a:stretch>
            <a:fillRect/>
          </a:stretch>
        </p:blipFill>
        <p:spPr>
          <a:xfrm>
            <a:off x="3082433" y="904209"/>
            <a:ext cx="1765338" cy="1693284"/>
          </a:xfrm>
          <a:prstGeom prst="rect">
            <a:avLst/>
          </a:prstGeom>
        </p:spPr>
      </p:pic>
      <p:sp>
        <p:nvSpPr>
          <p:cNvPr id="41" name="文本框 40"/>
          <p:cNvSpPr txBox="1"/>
          <p:nvPr/>
        </p:nvSpPr>
        <p:spPr>
          <a:xfrm>
            <a:off x="1422979" y="2846912"/>
            <a:ext cx="5718050" cy="923330"/>
          </a:xfrm>
          <a:prstGeom prst="rect">
            <a:avLst/>
          </a:prstGeom>
          <a:noFill/>
        </p:spPr>
        <p:txBody>
          <a:bodyPr wrap="square" rtlCol="0">
            <a:spAutoFit/>
          </a:bodyPr>
          <a:lstStyle/>
          <a:p>
            <a:r>
              <a:rPr lang="zh-CN" altLang="en-US" sz="5400" dirty="0">
                <a:solidFill>
                  <a:srgbClr val="29AAE1"/>
                </a:solidFill>
                <a:latin typeface="方正兰亭粗黑简体" panose="02000000000000000000" pitchFamily="2" charset="-122"/>
                <a:ea typeface="方正兰亭粗黑简体" panose="02000000000000000000" pitchFamily="2" charset="-122"/>
              </a:rPr>
              <a:t>选题过程以及结果</a:t>
            </a:r>
          </a:p>
        </p:txBody>
      </p:sp>
      <p:pic>
        <p:nvPicPr>
          <p:cNvPr id="6" name="图片 5"/>
          <p:cNvPicPr>
            <a:picLocks noChangeAspect="1"/>
          </p:cNvPicPr>
          <p:nvPr/>
        </p:nvPicPr>
        <p:blipFill>
          <a:blip r:embed="rId4"/>
          <a:stretch>
            <a:fillRect/>
          </a:stretch>
        </p:blipFill>
        <p:spPr>
          <a:xfrm rot="21055510">
            <a:off x="6134139" y="3333290"/>
            <a:ext cx="4682018" cy="2154532"/>
          </a:xfrm>
          <a:prstGeom prst="rect">
            <a:avLst/>
          </a:prstGeom>
        </p:spPr>
      </p:pic>
      <p:sp>
        <p:nvSpPr>
          <p:cNvPr id="43" name="矩形 42"/>
          <p:cNvSpPr/>
          <p:nvPr/>
        </p:nvSpPr>
        <p:spPr>
          <a:xfrm>
            <a:off x="1422979" y="3868368"/>
            <a:ext cx="5834164" cy="1052592"/>
          </a:xfrm>
          <a:prstGeom prst="rect">
            <a:avLst/>
          </a:prstGeom>
        </p:spPr>
        <p:txBody>
          <a:bodyPr wrap="square" lIns="91436" tIns="45718" rIns="91436" bIns="45718">
            <a:spAutoFit/>
          </a:bodyPr>
          <a:lstStyle/>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pic>
        <p:nvPicPr>
          <p:cNvPr id="44" name="图片 43"/>
          <p:cNvPicPr>
            <a:picLocks noChangeAspect="1"/>
          </p:cNvPicPr>
          <p:nvPr/>
        </p:nvPicPr>
        <p:blipFill>
          <a:blip r:embed="rId5"/>
          <a:stretch>
            <a:fillRect/>
          </a:stretch>
        </p:blipFill>
        <p:spPr>
          <a:xfrm>
            <a:off x="7996778" y="2433842"/>
            <a:ext cx="478370" cy="478383"/>
          </a:xfrm>
          <a:prstGeom prst="rect">
            <a:avLst/>
          </a:prstGeom>
        </p:spPr>
      </p:pic>
      <p:pic>
        <p:nvPicPr>
          <p:cNvPr id="46" name="图片 45"/>
          <p:cNvPicPr>
            <a:picLocks noChangeAspect="1"/>
          </p:cNvPicPr>
          <p:nvPr/>
        </p:nvPicPr>
        <p:blipFill>
          <a:blip r:embed="rId5"/>
          <a:stretch>
            <a:fillRect/>
          </a:stretch>
        </p:blipFill>
        <p:spPr>
          <a:xfrm>
            <a:off x="2843248" y="5811788"/>
            <a:ext cx="239185" cy="239192"/>
          </a:xfrm>
          <a:prstGeom prst="rect">
            <a:avLst/>
          </a:prstGeom>
        </p:spPr>
      </p:pic>
      <p:pic>
        <p:nvPicPr>
          <p:cNvPr id="61" name="图片 60"/>
          <p:cNvPicPr>
            <a:picLocks noChangeAspect="1"/>
          </p:cNvPicPr>
          <p:nvPr/>
        </p:nvPicPr>
        <p:blipFill>
          <a:blip r:embed="rId5"/>
          <a:stretch>
            <a:fillRect/>
          </a:stretch>
        </p:blipFill>
        <p:spPr>
          <a:xfrm>
            <a:off x="10065065" y="1847893"/>
            <a:ext cx="287831" cy="28783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43618" t="4068" r="-472" b="18832"/>
          <a:stretch>
            <a:fillRect/>
          </a:stretch>
        </p:blipFill>
        <p:spPr>
          <a:xfrm>
            <a:off x="3082433" y="904209"/>
            <a:ext cx="1765338" cy="1693284"/>
          </a:xfrm>
          <a:prstGeom prst="rect">
            <a:avLst/>
          </a:prstGeom>
        </p:spPr>
      </p:pic>
      <p:sp>
        <p:nvSpPr>
          <p:cNvPr id="41" name="文本框 40"/>
          <p:cNvSpPr txBox="1"/>
          <p:nvPr/>
        </p:nvSpPr>
        <p:spPr>
          <a:xfrm>
            <a:off x="1422979" y="2846912"/>
            <a:ext cx="5718050" cy="923330"/>
          </a:xfrm>
          <a:prstGeom prst="rect">
            <a:avLst/>
          </a:prstGeom>
          <a:noFill/>
        </p:spPr>
        <p:txBody>
          <a:bodyPr wrap="square" rtlCol="0">
            <a:spAutoFit/>
          </a:bodyPr>
          <a:lstStyle/>
          <a:p>
            <a:r>
              <a:rPr lang="zh-CN" altLang="en-US" sz="5400" dirty="0">
                <a:solidFill>
                  <a:srgbClr val="29AAE1"/>
                </a:solidFill>
                <a:latin typeface="方正兰亭粗黑简体" panose="02000000000000000000" pitchFamily="2" charset="-122"/>
                <a:ea typeface="方正兰亭粗黑简体" panose="02000000000000000000" pitchFamily="2" charset="-122"/>
              </a:rPr>
              <a:t>应用方向展望未来</a:t>
            </a:r>
          </a:p>
        </p:txBody>
      </p:sp>
      <p:pic>
        <p:nvPicPr>
          <p:cNvPr id="6" name="图片 5"/>
          <p:cNvPicPr>
            <a:picLocks noChangeAspect="1"/>
          </p:cNvPicPr>
          <p:nvPr/>
        </p:nvPicPr>
        <p:blipFill>
          <a:blip r:embed="rId4"/>
          <a:stretch>
            <a:fillRect/>
          </a:stretch>
        </p:blipFill>
        <p:spPr>
          <a:xfrm rot="21055510">
            <a:off x="6134139" y="3333290"/>
            <a:ext cx="4682018" cy="2154532"/>
          </a:xfrm>
          <a:prstGeom prst="rect">
            <a:avLst/>
          </a:prstGeom>
        </p:spPr>
      </p:pic>
      <p:sp>
        <p:nvSpPr>
          <p:cNvPr id="43" name="矩形 42"/>
          <p:cNvSpPr/>
          <p:nvPr/>
        </p:nvSpPr>
        <p:spPr>
          <a:xfrm>
            <a:off x="1422979" y="3868368"/>
            <a:ext cx="5834164" cy="1052592"/>
          </a:xfrm>
          <a:prstGeom prst="rect">
            <a:avLst/>
          </a:prstGeom>
        </p:spPr>
        <p:txBody>
          <a:bodyPr wrap="square" lIns="91436" tIns="45718" rIns="91436" bIns="45718">
            <a:spAutoFit/>
          </a:bodyPr>
          <a:lstStyle/>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pic>
        <p:nvPicPr>
          <p:cNvPr id="44" name="图片 43"/>
          <p:cNvPicPr>
            <a:picLocks noChangeAspect="1"/>
          </p:cNvPicPr>
          <p:nvPr/>
        </p:nvPicPr>
        <p:blipFill>
          <a:blip r:embed="rId5"/>
          <a:stretch>
            <a:fillRect/>
          </a:stretch>
        </p:blipFill>
        <p:spPr>
          <a:xfrm>
            <a:off x="7996778" y="2433842"/>
            <a:ext cx="478370" cy="478383"/>
          </a:xfrm>
          <a:prstGeom prst="rect">
            <a:avLst/>
          </a:prstGeom>
        </p:spPr>
      </p:pic>
      <p:pic>
        <p:nvPicPr>
          <p:cNvPr id="46" name="图片 45"/>
          <p:cNvPicPr>
            <a:picLocks noChangeAspect="1"/>
          </p:cNvPicPr>
          <p:nvPr/>
        </p:nvPicPr>
        <p:blipFill>
          <a:blip r:embed="rId5"/>
          <a:stretch>
            <a:fillRect/>
          </a:stretch>
        </p:blipFill>
        <p:spPr>
          <a:xfrm>
            <a:off x="2843248" y="5811788"/>
            <a:ext cx="239185" cy="239192"/>
          </a:xfrm>
          <a:prstGeom prst="rect">
            <a:avLst/>
          </a:prstGeom>
        </p:spPr>
      </p:pic>
      <p:pic>
        <p:nvPicPr>
          <p:cNvPr id="61" name="图片 60"/>
          <p:cNvPicPr>
            <a:picLocks noChangeAspect="1"/>
          </p:cNvPicPr>
          <p:nvPr/>
        </p:nvPicPr>
        <p:blipFill>
          <a:blip r:embed="rId5"/>
          <a:stretch>
            <a:fillRect/>
          </a:stretch>
        </p:blipFill>
        <p:spPr>
          <a:xfrm>
            <a:off x="10065065" y="1847893"/>
            <a:ext cx="287831" cy="28783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6" name="图片 45"/>
          <p:cNvPicPr>
            <a:picLocks noChangeAspect="1"/>
          </p:cNvPicPr>
          <p:nvPr/>
        </p:nvPicPr>
        <p:blipFill>
          <a:blip r:embed="rId3"/>
          <a:stretch>
            <a:fillRect/>
          </a:stretch>
        </p:blipFill>
        <p:spPr>
          <a:xfrm>
            <a:off x="2843248" y="5811788"/>
            <a:ext cx="239185" cy="239192"/>
          </a:xfrm>
          <a:prstGeom prst="rect">
            <a:avLst/>
          </a:prstGeom>
        </p:spPr>
      </p:pic>
      <p:pic>
        <p:nvPicPr>
          <p:cNvPr id="33" name="图片 32"/>
          <p:cNvPicPr>
            <a:picLocks noChangeAspect="1"/>
          </p:cNvPicPr>
          <p:nvPr/>
        </p:nvPicPr>
        <p:blipFill>
          <a:blip r:embed="rId4"/>
          <a:stretch>
            <a:fillRect/>
          </a:stretch>
        </p:blipFill>
        <p:spPr>
          <a:xfrm>
            <a:off x="550802" y="314168"/>
            <a:ext cx="903603" cy="835546"/>
          </a:xfrm>
          <a:prstGeom prst="rect">
            <a:avLst/>
          </a:prstGeom>
        </p:spPr>
      </p:pic>
      <p:pic>
        <p:nvPicPr>
          <p:cNvPr id="34" name="图片 33"/>
          <p:cNvPicPr>
            <a:picLocks noChangeAspect="1"/>
          </p:cNvPicPr>
          <p:nvPr/>
        </p:nvPicPr>
        <p:blipFill>
          <a:blip r:embed="rId5"/>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36" name="矩形 35"/>
          <p:cNvSpPr/>
          <p:nvPr/>
        </p:nvSpPr>
        <p:spPr>
          <a:xfrm>
            <a:off x="1191302" y="1714500"/>
            <a:ext cx="5895324" cy="3505200"/>
          </a:xfrm>
          <a:prstGeom prst="rect">
            <a:avLst/>
          </a:prstGeom>
          <a:blipFill rotWithShape="1">
            <a:blip r:embed="rId6"/>
            <a:srcRect/>
            <a:stretch>
              <a:fillRect t="-12181" b="-16879"/>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7" name="矩形 36"/>
          <p:cNvSpPr/>
          <p:nvPr/>
        </p:nvSpPr>
        <p:spPr>
          <a:xfrm>
            <a:off x="7086627" y="1714500"/>
            <a:ext cx="3943324" cy="3505200"/>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9AAE1"/>
              </a:solidFill>
            </a:endParaRPr>
          </a:p>
        </p:txBody>
      </p:sp>
      <p:sp>
        <p:nvSpPr>
          <p:cNvPr id="38" name="文本框 37"/>
          <p:cNvSpPr txBox="1"/>
          <p:nvPr/>
        </p:nvSpPr>
        <p:spPr>
          <a:xfrm>
            <a:off x="7212155" y="2057400"/>
            <a:ext cx="3438525"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点击此处添加标题</a:t>
            </a:r>
          </a:p>
        </p:txBody>
      </p:sp>
      <p:sp>
        <p:nvSpPr>
          <p:cNvPr id="39" name="文本框 38"/>
          <p:cNvSpPr txBox="1"/>
          <p:nvPr/>
        </p:nvSpPr>
        <p:spPr>
          <a:xfrm>
            <a:off x="7212155" y="2642175"/>
            <a:ext cx="3438525"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点击此处添加标题</a:t>
            </a:r>
          </a:p>
        </p:txBody>
      </p:sp>
      <p:cxnSp>
        <p:nvCxnSpPr>
          <p:cNvPr id="40" name="直接连接符 39"/>
          <p:cNvCxnSpPr/>
          <p:nvPr/>
        </p:nvCxnSpPr>
        <p:spPr>
          <a:xfrm>
            <a:off x="7312168" y="3209419"/>
            <a:ext cx="33004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212155" y="3011507"/>
            <a:ext cx="3235577" cy="2012855"/>
          </a:xfrm>
          <a:prstGeom prst="rect">
            <a:avLst/>
          </a:prstGeom>
        </p:spPr>
        <p:txBody>
          <a:bodyPr wrap="square" lIns="91436" tIns="45718" rIns="91436" bIns="45718">
            <a:spAutoFit/>
          </a:bodyPr>
          <a:lstStyle/>
          <a:p>
            <a:pPr>
              <a:lnSpc>
                <a:spcPct val="130000"/>
              </a:lnSpc>
            </a:pP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solidFill>
                <a:schemeClr val="bg1"/>
              </a:solidFill>
              <a:latin typeface="微软雅黑" pitchFamily="34" charset="-122"/>
              <a:ea typeface="微软雅黑" pitchFamily="34" charset="-122"/>
            </a:endParaRPr>
          </a:p>
        </p:txBody>
      </p:sp>
      <p:sp>
        <p:nvSpPr>
          <p:cNvPr id="45" name="矩形 44"/>
          <p:cNvSpPr/>
          <p:nvPr/>
        </p:nvSpPr>
        <p:spPr>
          <a:xfrm>
            <a:off x="1191302" y="5062736"/>
            <a:ext cx="9642294" cy="1052592"/>
          </a:xfrm>
          <a:prstGeom prst="rect">
            <a:avLst/>
          </a:prstGeom>
        </p:spPr>
        <p:txBody>
          <a:bodyPr wrap="square" lIns="91436" tIns="45718" rIns="91436" bIns="45718">
            <a:spAutoFit/>
          </a:bodyPr>
          <a:lstStyle/>
          <a:p>
            <a:pPr>
              <a:lnSpc>
                <a:spcPct val="130000"/>
              </a:lnSpc>
            </a:pPr>
            <a:endParaRPr lang="en-US" altLang="zh-CN" sz="1600" dirty="0">
              <a:latin typeface="微软雅黑" pitchFamily="34" charset="-122"/>
              <a:ea typeface="微软雅黑" pitchFamily="34" charset="-122"/>
            </a:endParaRPr>
          </a:p>
          <a:p>
            <a:pPr>
              <a:lnSpc>
                <a:spcPct val="130000"/>
              </a:lnSpc>
            </a:pPr>
            <a:r>
              <a:rPr lang="zh-CN" altLang="en-US" sz="1600" dirty="0">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1600" dirty="0">
              <a:latin typeface="微软雅黑" pitchFamily="34" charset="-122"/>
              <a:ea typeface="微软雅黑"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sp>
        <p:nvSpPr>
          <p:cNvPr id="13" name="矩形 12"/>
          <p:cNvSpPr/>
          <p:nvPr/>
        </p:nvSpPr>
        <p:spPr>
          <a:xfrm flipV="1">
            <a:off x="5580747" y="3977891"/>
            <a:ext cx="1070157" cy="1232294"/>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V="1">
            <a:off x="7305141" y="3977891"/>
            <a:ext cx="1070157" cy="12322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flipV="1">
            <a:off x="9029535" y="3977891"/>
            <a:ext cx="1070157" cy="1232294"/>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3850493" y="3977891"/>
            <a:ext cx="1070157" cy="12322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V="1">
            <a:off x="2120239" y="3977891"/>
            <a:ext cx="1070157" cy="1232294"/>
          </a:xfrm>
          <a:prstGeom prst="rect">
            <a:avLst/>
          </a:pr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V="1">
            <a:off x="5574887" y="2787441"/>
            <a:ext cx="1081676" cy="1190449"/>
          </a:xfrm>
          <a:custGeom>
            <a:avLst/>
            <a:gdLst>
              <a:gd name="connsiteX0" fmla="*/ 523748 w 1051979"/>
              <a:gd name="connsiteY0" fmla="*/ 1190449 h 1190449"/>
              <a:gd name="connsiteX1" fmla="*/ 1051979 w 1051979"/>
              <a:gd name="connsiteY1" fmla="*/ 0 h 1190449"/>
              <a:gd name="connsiteX2" fmla="*/ 0 w 1051979"/>
              <a:gd name="connsiteY2" fmla="*/ 0 h 1190449"/>
              <a:gd name="connsiteX3" fmla="*/ 0 w 1051979"/>
              <a:gd name="connsiteY3" fmla="*/ 10102 h 1190449"/>
            </a:gdLst>
            <a:ahLst/>
            <a:cxnLst>
              <a:cxn ang="0">
                <a:pos x="connsiteX0" y="connsiteY0"/>
              </a:cxn>
              <a:cxn ang="0">
                <a:pos x="connsiteX1" y="connsiteY1"/>
              </a:cxn>
              <a:cxn ang="0">
                <a:pos x="connsiteX2" y="connsiteY2"/>
              </a:cxn>
              <a:cxn ang="0">
                <a:pos x="connsiteX3" y="connsiteY3"/>
              </a:cxn>
            </a:cxnLst>
            <a:rect l="l" t="t" r="r" b="b"/>
            <a:pathLst>
              <a:path w="1051979" h="1190449">
                <a:moveTo>
                  <a:pt x="523748" y="1190449"/>
                </a:moveTo>
                <a:lnTo>
                  <a:pt x="1051979" y="0"/>
                </a:lnTo>
                <a:lnTo>
                  <a:pt x="0" y="0"/>
                </a:lnTo>
                <a:lnTo>
                  <a:pt x="0" y="10102"/>
                </a:lnTo>
                <a:close/>
              </a:path>
            </a:pathLst>
          </a:cu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矩形 53"/>
          <p:cNvSpPr/>
          <p:nvPr/>
        </p:nvSpPr>
        <p:spPr>
          <a:xfrm flipV="1">
            <a:off x="6418876" y="3055086"/>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1956422" h="922805">
                <a:moveTo>
                  <a:pt x="886265" y="0"/>
                </a:moveTo>
                <a:lnTo>
                  <a:pt x="1956422" y="0"/>
                </a:lnTo>
                <a:lnTo>
                  <a:pt x="113554" y="922805"/>
                </a:lnTo>
                <a:lnTo>
                  <a:pt x="0" y="894669"/>
                </a:lnTo>
                <a:lnTo>
                  <a:pt x="886265"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54"/>
          <p:cNvSpPr/>
          <p:nvPr/>
        </p:nvSpPr>
        <p:spPr>
          <a:xfrm flipV="1">
            <a:off x="6458603" y="2928477"/>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643533" h="1049414">
                <a:moveTo>
                  <a:pt x="2573376" y="0"/>
                </a:moveTo>
                <a:lnTo>
                  <a:pt x="3643533" y="0"/>
                </a:lnTo>
                <a:lnTo>
                  <a:pt x="0" y="1049414"/>
                </a:lnTo>
                <a:lnTo>
                  <a:pt x="181868" y="936872"/>
                </a:lnTo>
                <a:lnTo>
                  <a:pt x="2573376" y="0"/>
                </a:lnTo>
                <a:close/>
              </a:path>
            </a:pathLst>
          </a:cu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3"/>
          <p:cNvSpPr/>
          <p:nvPr/>
        </p:nvSpPr>
        <p:spPr>
          <a:xfrm flipH="1" flipV="1">
            <a:off x="3847944" y="3055085"/>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1956422" h="922805">
                <a:moveTo>
                  <a:pt x="886265" y="0"/>
                </a:moveTo>
                <a:lnTo>
                  <a:pt x="1956422" y="0"/>
                </a:lnTo>
                <a:lnTo>
                  <a:pt x="113554" y="922805"/>
                </a:lnTo>
                <a:lnTo>
                  <a:pt x="0" y="894669"/>
                </a:lnTo>
                <a:lnTo>
                  <a:pt x="886265"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54"/>
          <p:cNvSpPr/>
          <p:nvPr/>
        </p:nvSpPr>
        <p:spPr>
          <a:xfrm flipH="1" flipV="1">
            <a:off x="2097763" y="2928476"/>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643533" h="1049414">
                <a:moveTo>
                  <a:pt x="2573376" y="0"/>
                </a:moveTo>
                <a:lnTo>
                  <a:pt x="3643533" y="0"/>
                </a:lnTo>
                <a:lnTo>
                  <a:pt x="0" y="1049414"/>
                </a:lnTo>
                <a:lnTo>
                  <a:pt x="181868" y="936872"/>
                </a:lnTo>
                <a:lnTo>
                  <a:pt x="2573376" y="0"/>
                </a:lnTo>
                <a:close/>
              </a:path>
            </a:pathLst>
          </a:custGeom>
          <a:solidFill>
            <a:srgbClr val="29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a:grpSpLocks noChangeAspect="1"/>
          </p:cNvGrpSpPr>
          <p:nvPr/>
        </p:nvGrpSpPr>
        <p:grpSpPr>
          <a:xfrm>
            <a:off x="4111403" y="4422194"/>
            <a:ext cx="534417" cy="406055"/>
            <a:chOff x="4268086" y="4221191"/>
            <a:chExt cx="509646" cy="387231"/>
          </a:xfrm>
          <a:solidFill>
            <a:schemeClr val="bg1"/>
          </a:solidFill>
        </p:grpSpPr>
        <p:sp>
          <p:nvSpPr>
            <p:cNvPr id="2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26" name="组合 25"/>
          <p:cNvGrpSpPr/>
          <p:nvPr/>
        </p:nvGrpSpPr>
        <p:grpSpPr>
          <a:xfrm>
            <a:off x="2440375" y="4435093"/>
            <a:ext cx="429883" cy="411131"/>
            <a:chOff x="1004888" y="993775"/>
            <a:chExt cx="2438400" cy="2332038"/>
          </a:xfrm>
          <a:solidFill>
            <a:srgbClr val="FFFFFF"/>
          </a:solidFill>
        </p:grpSpPr>
        <p:sp>
          <p:nvSpPr>
            <p:cNvPr id="27"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8"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29" name="组合 28"/>
          <p:cNvGrpSpPr/>
          <p:nvPr/>
        </p:nvGrpSpPr>
        <p:grpSpPr>
          <a:xfrm>
            <a:off x="5899643" y="4388317"/>
            <a:ext cx="359886" cy="460253"/>
            <a:chOff x="1605186" y="572440"/>
            <a:chExt cx="563562" cy="720725"/>
          </a:xfrm>
          <a:solidFill>
            <a:srgbClr val="FFFFFF"/>
          </a:solidFill>
        </p:grpSpPr>
        <p:sp>
          <p:nvSpPr>
            <p:cNvPr id="30"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1" name="组合 40"/>
          <p:cNvGrpSpPr>
            <a:grpSpLocks noChangeAspect="1"/>
          </p:cNvGrpSpPr>
          <p:nvPr/>
        </p:nvGrpSpPr>
        <p:grpSpPr>
          <a:xfrm>
            <a:off x="9369251" y="4359826"/>
            <a:ext cx="418859" cy="468423"/>
            <a:chOff x="5999255" y="3275006"/>
            <a:chExt cx="402656" cy="450303"/>
          </a:xfrm>
          <a:solidFill>
            <a:srgbClr val="FFFFFF"/>
          </a:solidFill>
          <a:effectLst/>
        </p:grpSpPr>
        <p:sp>
          <p:nvSpPr>
            <p:cNvPr id="4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50" name="Freeform 223"/>
          <p:cNvSpPr>
            <a:spLocks noChangeAspect="1"/>
          </p:cNvSpPr>
          <p:nvPr/>
        </p:nvSpPr>
        <p:spPr bwMode="auto">
          <a:xfrm>
            <a:off x="7615741" y="4459944"/>
            <a:ext cx="477091" cy="38693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1" name="椭圆 50"/>
          <p:cNvSpPr/>
          <p:nvPr/>
        </p:nvSpPr>
        <p:spPr>
          <a:xfrm>
            <a:off x="5211017" y="1622522"/>
            <a:ext cx="1769966" cy="1769966"/>
          </a:xfrm>
          <a:prstGeom prst="ellipse">
            <a:avLst/>
          </a:prstGeom>
          <a:blipFill>
            <a:blip r:embed="rId5"/>
            <a:stretch>
              <a:fillRect/>
            </a:stretch>
          </a:blipFill>
          <a:ln w="508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2026964" y="5405777"/>
            <a:ext cx="1125332"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标题</a:t>
            </a:r>
            <a:r>
              <a:rPr lang="en-US" altLang="zh-CN" sz="2800" dirty="0">
                <a:latin typeface="微软雅黑" pitchFamily="34" charset="-122"/>
                <a:ea typeface="微软雅黑" pitchFamily="34" charset="-122"/>
              </a:rPr>
              <a:t>1</a:t>
            </a:r>
            <a:endParaRPr lang="zh-CN" altLang="en-US" sz="2800" dirty="0">
              <a:latin typeface="微软雅黑" pitchFamily="34" charset="-122"/>
              <a:ea typeface="微软雅黑" pitchFamily="34" charset="-122"/>
            </a:endParaRPr>
          </a:p>
        </p:txBody>
      </p:sp>
      <p:sp>
        <p:nvSpPr>
          <p:cNvPr id="59" name="文本框 58"/>
          <p:cNvSpPr txBox="1"/>
          <p:nvPr/>
        </p:nvSpPr>
        <p:spPr>
          <a:xfrm>
            <a:off x="3809844" y="5405777"/>
            <a:ext cx="1125332"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标题</a:t>
            </a:r>
            <a:r>
              <a:rPr lang="en-US" altLang="zh-CN" sz="2800" dirty="0">
                <a:latin typeface="微软雅黑" pitchFamily="34" charset="-122"/>
                <a:ea typeface="微软雅黑" pitchFamily="34" charset="-122"/>
              </a:rPr>
              <a:t>2</a:t>
            </a:r>
            <a:endParaRPr lang="zh-CN" altLang="en-US" sz="2800" dirty="0">
              <a:latin typeface="微软雅黑" pitchFamily="34" charset="-122"/>
              <a:ea typeface="微软雅黑" pitchFamily="34" charset="-122"/>
            </a:endParaRPr>
          </a:p>
        </p:txBody>
      </p:sp>
      <p:sp>
        <p:nvSpPr>
          <p:cNvPr id="60" name="文本框 59"/>
          <p:cNvSpPr txBox="1"/>
          <p:nvPr/>
        </p:nvSpPr>
        <p:spPr>
          <a:xfrm>
            <a:off x="5525572" y="5405777"/>
            <a:ext cx="1125332"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标题</a:t>
            </a:r>
            <a:r>
              <a:rPr lang="en-US" altLang="zh-CN" sz="2800" dirty="0">
                <a:latin typeface="微软雅黑" pitchFamily="34" charset="-122"/>
                <a:ea typeface="微软雅黑" pitchFamily="34" charset="-122"/>
              </a:rPr>
              <a:t>3</a:t>
            </a:r>
            <a:endParaRPr lang="zh-CN" altLang="en-US" sz="2800" dirty="0">
              <a:latin typeface="微软雅黑" pitchFamily="34" charset="-122"/>
              <a:ea typeface="微软雅黑" pitchFamily="34" charset="-122"/>
            </a:endParaRPr>
          </a:p>
        </p:txBody>
      </p:sp>
      <p:sp>
        <p:nvSpPr>
          <p:cNvPr id="61" name="文本框 60"/>
          <p:cNvSpPr txBox="1"/>
          <p:nvPr/>
        </p:nvSpPr>
        <p:spPr>
          <a:xfrm>
            <a:off x="7305141" y="5392528"/>
            <a:ext cx="1125332"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标题</a:t>
            </a:r>
            <a:r>
              <a:rPr lang="en-US" altLang="zh-CN" sz="2800" dirty="0">
                <a:latin typeface="微软雅黑" pitchFamily="34" charset="-122"/>
                <a:ea typeface="微软雅黑" pitchFamily="34" charset="-122"/>
              </a:rPr>
              <a:t>4</a:t>
            </a:r>
            <a:endParaRPr lang="zh-CN" altLang="en-US" sz="2800" dirty="0">
              <a:latin typeface="微软雅黑" pitchFamily="34" charset="-122"/>
              <a:ea typeface="微软雅黑" pitchFamily="34" charset="-122"/>
            </a:endParaRPr>
          </a:p>
        </p:txBody>
      </p:sp>
      <p:sp>
        <p:nvSpPr>
          <p:cNvPr id="62" name="文本框 61"/>
          <p:cNvSpPr txBox="1"/>
          <p:nvPr/>
        </p:nvSpPr>
        <p:spPr>
          <a:xfrm>
            <a:off x="9020869" y="5392528"/>
            <a:ext cx="1125332"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标题</a:t>
            </a:r>
            <a:r>
              <a:rPr lang="en-US" altLang="zh-CN" sz="2800" dirty="0">
                <a:latin typeface="微软雅黑" pitchFamily="34" charset="-122"/>
                <a:ea typeface="微软雅黑" pitchFamily="34" charset="-122"/>
              </a:rPr>
              <a:t>5</a:t>
            </a:r>
            <a:endParaRPr lang="zh-CN" altLang="en-US" sz="2800" dirty="0">
              <a:latin typeface="微软雅黑" pitchFamily="34" charset="-122"/>
              <a:ea typeface="微软雅黑"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stretch>
            <a:fillRect/>
          </a:stretch>
        </p:blipFill>
        <p:spPr>
          <a:xfrm>
            <a:off x="550802" y="314168"/>
            <a:ext cx="903603" cy="835546"/>
          </a:xfrm>
          <a:prstGeom prst="rect">
            <a:avLst/>
          </a:prstGeom>
        </p:spPr>
      </p:pic>
      <p:pic>
        <p:nvPicPr>
          <p:cNvPr id="34" name="图片 33"/>
          <p:cNvPicPr>
            <a:picLocks noChangeAspect="1"/>
          </p:cNvPicPr>
          <p:nvPr/>
        </p:nvPicPr>
        <p:blipFill>
          <a:blip r:embed="rId4"/>
          <a:stretch>
            <a:fillRect/>
          </a:stretch>
        </p:blipFill>
        <p:spPr>
          <a:xfrm rot="20882108">
            <a:off x="497246" y="528281"/>
            <a:ext cx="2163245" cy="931688"/>
          </a:xfrm>
          <a:prstGeom prst="rect">
            <a:avLst/>
          </a:prstGeom>
        </p:spPr>
      </p:pic>
      <p:sp>
        <p:nvSpPr>
          <p:cNvPr id="35" name="文本框 34"/>
          <p:cNvSpPr txBox="1"/>
          <p:nvPr/>
        </p:nvSpPr>
        <p:spPr>
          <a:xfrm>
            <a:off x="1549882" y="532460"/>
            <a:ext cx="2545868" cy="523220"/>
          </a:xfrm>
          <a:prstGeom prst="rect">
            <a:avLst/>
          </a:prstGeom>
          <a:noFill/>
        </p:spPr>
        <p:txBody>
          <a:bodyPr wrap="square" rtlCol="0">
            <a:spAutoFit/>
          </a:bodyPr>
          <a:lstStyle/>
          <a:p>
            <a:r>
              <a:rPr lang="zh-CN" altLang="en-US" sz="2800" dirty="0">
                <a:latin typeface="微软雅黑" pitchFamily="34" charset="-122"/>
                <a:ea typeface="微软雅黑" pitchFamily="34" charset="-122"/>
              </a:rPr>
              <a:t>添加您的标题</a:t>
            </a:r>
          </a:p>
        </p:txBody>
      </p:sp>
      <p:grpSp>
        <p:nvGrpSpPr>
          <p:cNvPr id="38" name="Group 4"/>
          <p:cNvGrpSpPr>
            <a:grpSpLocks noChangeAspect="1"/>
          </p:cNvGrpSpPr>
          <p:nvPr/>
        </p:nvGrpSpPr>
        <p:grpSpPr bwMode="auto">
          <a:xfrm>
            <a:off x="3675290" y="1852612"/>
            <a:ext cx="4624388" cy="5005388"/>
            <a:chOff x="2050" y="1166"/>
            <a:chExt cx="2913" cy="3153"/>
          </a:xfrm>
        </p:grpSpPr>
        <p:sp>
          <p:nvSpPr>
            <p:cNvPr id="39" name="Freeform 5"/>
            <p:cNvSpPr/>
            <p:nvPr/>
          </p:nvSpPr>
          <p:spPr bwMode="auto">
            <a:xfrm>
              <a:off x="2855" y="1166"/>
              <a:ext cx="1690" cy="1650"/>
            </a:xfrm>
            <a:custGeom>
              <a:avLst/>
              <a:gdLst>
                <a:gd name="T0" fmla="*/ 502 w 1310"/>
                <a:gd name="T1" fmla="*/ 0 h 1280"/>
                <a:gd name="T2" fmla="*/ 551 w 1310"/>
                <a:gd name="T3" fmla="*/ 1280 h 1280"/>
                <a:gd name="T4" fmla="*/ 587 w 1310"/>
                <a:gd name="T5" fmla="*/ 575 h 1280"/>
                <a:gd name="T6" fmla="*/ 657 w 1310"/>
                <a:gd name="T7" fmla="*/ 1259 h 1280"/>
                <a:gd name="T8" fmla="*/ 502 w 1310"/>
                <a:gd name="T9" fmla="*/ 0 h 1280"/>
              </a:gdLst>
              <a:ahLst/>
              <a:cxnLst>
                <a:cxn ang="0">
                  <a:pos x="T0" y="T1"/>
                </a:cxn>
                <a:cxn ang="0">
                  <a:pos x="T2" y="T3"/>
                </a:cxn>
                <a:cxn ang="0">
                  <a:pos x="T4" y="T5"/>
                </a:cxn>
                <a:cxn ang="0">
                  <a:pos x="T6" y="T7"/>
                </a:cxn>
                <a:cxn ang="0">
                  <a:pos x="T8" y="T9"/>
                </a:cxn>
              </a:cxnLst>
              <a:rect l="0" t="0" r="r" b="b"/>
              <a:pathLst>
                <a:path w="1310" h="1280">
                  <a:moveTo>
                    <a:pt x="502" y="0"/>
                  </a:moveTo>
                  <a:cubicBezTo>
                    <a:pt x="0" y="806"/>
                    <a:pt x="551" y="1280"/>
                    <a:pt x="551" y="1280"/>
                  </a:cubicBezTo>
                  <a:cubicBezTo>
                    <a:pt x="462" y="1051"/>
                    <a:pt x="587" y="575"/>
                    <a:pt x="587" y="575"/>
                  </a:cubicBezTo>
                  <a:cubicBezTo>
                    <a:pt x="550" y="788"/>
                    <a:pt x="657" y="1259"/>
                    <a:pt x="657" y="1259"/>
                  </a:cubicBezTo>
                  <a:cubicBezTo>
                    <a:pt x="1310" y="557"/>
                    <a:pt x="502" y="0"/>
                    <a:pt x="502" y="0"/>
                  </a:cubicBezTo>
                </a:path>
              </a:pathLst>
            </a:custGeom>
            <a:solidFill>
              <a:srgbClr val="29AAE1"/>
            </a:solidFill>
            <a:ln w="9525">
              <a:solidFill>
                <a:schemeClr val="bg1"/>
              </a:solidFill>
              <a:round/>
            </a:ln>
          </p:spPr>
          <p:txBody>
            <a:bodyPr vert="horz" wrap="square" lIns="91440" tIns="45720" rIns="91440" bIns="45720" numCol="1" anchor="t" anchorCtr="0" compatLnSpc="1"/>
            <a:lstStyle/>
            <a:p>
              <a:endParaRPr lang="zh-CN" altLang="en-US"/>
            </a:p>
          </p:txBody>
        </p:sp>
        <p:sp>
          <p:nvSpPr>
            <p:cNvPr id="40" name="Freeform 9"/>
            <p:cNvSpPr/>
            <p:nvPr/>
          </p:nvSpPr>
          <p:spPr bwMode="auto">
            <a:xfrm>
              <a:off x="2050" y="2088"/>
              <a:ext cx="1324" cy="850"/>
            </a:xfrm>
            <a:custGeom>
              <a:avLst/>
              <a:gdLst>
                <a:gd name="T0" fmla="*/ 374 w 1026"/>
                <a:gd name="T1" fmla="*/ 0 h 659"/>
                <a:gd name="T2" fmla="*/ 0 w 1026"/>
                <a:gd name="T3" fmla="*/ 74 h 659"/>
                <a:gd name="T4" fmla="*/ 813 w 1026"/>
                <a:gd name="T5" fmla="*/ 659 h 659"/>
                <a:gd name="T6" fmla="*/ 993 w 1026"/>
                <a:gd name="T7" fmla="*/ 637 h 659"/>
                <a:gd name="T8" fmla="*/ 475 w 1026"/>
                <a:gd name="T9" fmla="*/ 279 h 659"/>
                <a:gd name="T10" fmla="*/ 1026 w 1026"/>
                <a:gd name="T11" fmla="*/ 547 h 659"/>
                <a:gd name="T12" fmla="*/ 374 w 1026"/>
                <a:gd name="T13" fmla="*/ 0 h 659"/>
              </a:gdLst>
              <a:ahLst/>
              <a:cxnLst>
                <a:cxn ang="0">
                  <a:pos x="T0" y="T1"/>
                </a:cxn>
                <a:cxn ang="0">
                  <a:pos x="T2" y="T3"/>
                </a:cxn>
                <a:cxn ang="0">
                  <a:pos x="T4" y="T5"/>
                </a:cxn>
                <a:cxn ang="0">
                  <a:pos x="T6" y="T7"/>
                </a:cxn>
                <a:cxn ang="0">
                  <a:pos x="T8" y="T9"/>
                </a:cxn>
                <a:cxn ang="0">
                  <a:pos x="T10" y="T11"/>
                </a:cxn>
                <a:cxn ang="0">
                  <a:pos x="T12" y="T13"/>
                </a:cxn>
              </a:cxnLst>
              <a:rect l="0" t="0" r="r" b="b"/>
              <a:pathLst>
                <a:path w="1026" h="659">
                  <a:moveTo>
                    <a:pt x="374" y="0"/>
                  </a:moveTo>
                  <a:cubicBezTo>
                    <a:pt x="169" y="0"/>
                    <a:pt x="0" y="74"/>
                    <a:pt x="0" y="74"/>
                  </a:cubicBezTo>
                  <a:cubicBezTo>
                    <a:pt x="248" y="574"/>
                    <a:pt x="601" y="659"/>
                    <a:pt x="813" y="659"/>
                  </a:cubicBezTo>
                  <a:cubicBezTo>
                    <a:pt x="922" y="659"/>
                    <a:pt x="993" y="637"/>
                    <a:pt x="993" y="637"/>
                  </a:cubicBezTo>
                  <a:cubicBezTo>
                    <a:pt x="778" y="597"/>
                    <a:pt x="475" y="279"/>
                    <a:pt x="475" y="279"/>
                  </a:cubicBezTo>
                  <a:cubicBezTo>
                    <a:pt x="620" y="407"/>
                    <a:pt x="1026" y="547"/>
                    <a:pt x="1026" y="547"/>
                  </a:cubicBezTo>
                  <a:cubicBezTo>
                    <a:pt x="904" y="102"/>
                    <a:pt x="615" y="0"/>
                    <a:pt x="374" y="0"/>
                  </a:cubicBezTo>
                </a:path>
              </a:pathLst>
            </a:custGeom>
            <a:solidFill>
              <a:schemeClr val="bg1">
                <a:lumMod val="75000"/>
              </a:schemeClr>
            </a:solidFill>
            <a:ln w="9525">
              <a:solidFill>
                <a:schemeClr val="bg1"/>
              </a:solidFill>
              <a:round/>
            </a:ln>
          </p:spPr>
          <p:txBody>
            <a:bodyPr vert="horz" wrap="square" lIns="91440" tIns="45720" rIns="91440" bIns="45720" numCol="1" anchor="t" anchorCtr="0" compatLnSpc="1"/>
            <a:lstStyle/>
            <a:p>
              <a:endParaRPr lang="zh-CN" altLang="en-US"/>
            </a:p>
          </p:txBody>
        </p:sp>
        <p:sp>
          <p:nvSpPr>
            <p:cNvPr id="42" name="Freeform 10"/>
            <p:cNvSpPr/>
            <p:nvPr/>
          </p:nvSpPr>
          <p:spPr bwMode="auto">
            <a:xfrm>
              <a:off x="2273" y="2988"/>
              <a:ext cx="920" cy="486"/>
            </a:xfrm>
            <a:custGeom>
              <a:avLst/>
              <a:gdLst>
                <a:gd name="T0" fmla="*/ 422 w 713"/>
                <a:gd name="T1" fmla="*/ 0 h 377"/>
                <a:gd name="T2" fmla="*/ 0 w 713"/>
                <a:gd name="T3" fmla="*/ 328 h 377"/>
                <a:gd name="T4" fmla="*/ 267 w 713"/>
                <a:gd name="T5" fmla="*/ 377 h 377"/>
                <a:gd name="T6" fmla="*/ 713 w 713"/>
                <a:gd name="T7" fmla="*/ 138 h 377"/>
                <a:gd name="T8" fmla="*/ 343 w 713"/>
                <a:gd name="T9" fmla="*/ 207 h 377"/>
                <a:gd name="T10" fmla="*/ 312 w 713"/>
                <a:gd name="T11" fmla="*/ 207 h 377"/>
                <a:gd name="T12" fmla="*/ 688 w 713"/>
                <a:gd name="T13" fmla="*/ 81 h 377"/>
                <a:gd name="T14" fmla="*/ 422 w 713"/>
                <a:gd name="T15" fmla="*/ 0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3" h="377">
                  <a:moveTo>
                    <a:pt x="422" y="0"/>
                  </a:moveTo>
                  <a:cubicBezTo>
                    <a:pt x="131" y="0"/>
                    <a:pt x="0" y="328"/>
                    <a:pt x="0" y="328"/>
                  </a:cubicBezTo>
                  <a:cubicBezTo>
                    <a:pt x="101" y="363"/>
                    <a:pt x="190" y="377"/>
                    <a:pt x="267" y="377"/>
                  </a:cubicBezTo>
                  <a:cubicBezTo>
                    <a:pt x="586" y="377"/>
                    <a:pt x="713" y="138"/>
                    <a:pt x="713" y="138"/>
                  </a:cubicBezTo>
                  <a:cubicBezTo>
                    <a:pt x="619" y="201"/>
                    <a:pt x="419" y="207"/>
                    <a:pt x="343" y="207"/>
                  </a:cubicBezTo>
                  <a:cubicBezTo>
                    <a:pt x="324" y="207"/>
                    <a:pt x="312" y="207"/>
                    <a:pt x="312" y="207"/>
                  </a:cubicBezTo>
                  <a:cubicBezTo>
                    <a:pt x="437" y="201"/>
                    <a:pt x="688" y="81"/>
                    <a:pt x="688" y="81"/>
                  </a:cubicBezTo>
                  <a:cubicBezTo>
                    <a:pt x="588" y="23"/>
                    <a:pt x="500" y="0"/>
                    <a:pt x="422" y="0"/>
                  </a:cubicBezTo>
                </a:path>
              </a:pathLst>
            </a:custGeom>
            <a:solidFill>
              <a:srgbClr val="29AAE1"/>
            </a:solidFill>
            <a:ln w="9525">
              <a:solidFill>
                <a:schemeClr val="bg1"/>
              </a:solidFill>
              <a:round/>
            </a:ln>
          </p:spPr>
          <p:txBody>
            <a:bodyPr vert="horz" wrap="square" lIns="91440" tIns="45720" rIns="91440" bIns="45720" numCol="1" anchor="t" anchorCtr="0" compatLnSpc="1"/>
            <a:lstStyle/>
            <a:p>
              <a:endParaRPr lang="zh-CN" altLang="en-US"/>
            </a:p>
          </p:txBody>
        </p:sp>
        <p:sp>
          <p:nvSpPr>
            <p:cNvPr id="45" name="Freeform 14"/>
            <p:cNvSpPr/>
            <p:nvPr/>
          </p:nvSpPr>
          <p:spPr bwMode="auto">
            <a:xfrm>
              <a:off x="4150" y="3063"/>
              <a:ext cx="658" cy="332"/>
            </a:xfrm>
            <a:custGeom>
              <a:avLst/>
              <a:gdLst>
                <a:gd name="T0" fmla="*/ 189 w 510"/>
                <a:gd name="T1" fmla="*/ 0 h 258"/>
                <a:gd name="T2" fmla="*/ 1 w 510"/>
                <a:gd name="T3" fmla="*/ 54 h 258"/>
                <a:gd name="T4" fmla="*/ 22 w 510"/>
                <a:gd name="T5" fmla="*/ 53 h 258"/>
                <a:gd name="T6" fmla="*/ 276 w 510"/>
                <a:gd name="T7" fmla="*/ 134 h 258"/>
                <a:gd name="T8" fmla="*/ 0 w 510"/>
                <a:gd name="T9" fmla="*/ 98 h 258"/>
                <a:gd name="T10" fmla="*/ 258 w 510"/>
                <a:gd name="T11" fmla="*/ 258 h 258"/>
                <a:gd name="T12" fmla="*/ 510 w 510"/>
                <a:gd name="T13" fmla="*/ 154 h 258"/>
                <a:gd name="T14" fmla="*/ 189 w 510"/>
                <a:gd name="T15" fmla="*/ 0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8">
                  <a:moveTo>
                    <a:pt x="189" y="0"/>
                  </a:moveTo>
                  <a:cubicBezTo>
                    <a:pt x="76" y="0"/>
                    <a:pt x="1" y="54"/>
                    <a:pt x="1" y="54"/>
                  </a:cubicBezTo>
                  <a:cubicBezTo>
                    <a:pt x="8" y="53"/>
                    <a:pt x="15" y="53"/>
                    <a:pt x="22" y="53"/>
                  </a:cubicBezTo>
                  <a:cubicBezTo>
                    <a:pt x="123" y="53"/>
                    <a:pt x="276" y="134"/>
                    <a:pt x="276" y="134"/>
                  </a:cubicBezTo>
                  <a:cubicBezTo>
                    <a:pt x="195" y="100"/>
                    <a:pt x="0" y="98"/>
                    <a:pt x="0" y="98"/>
                  </a:cubicBezTo>
                  <a:cubicBezTo>
                    <a:pt x="81" y="220"/>
                    <a:pt x="174" y="258"/>
                    <a:pt x="258" y="258"/>
                  </a:cubicBezTo>
                  <a:cubicBezTo>
                    <a:pt x="396" y="258"/>
                    <a:pt x="510" y="154"/>
                    <a:pt x="510" y="154"/>
                  </a:cubicBezTo>
                  <a:cubicBezTo>
                    <a:pt x="391" y="34"/>
                    <a:pt x="278" y="0"/>
                    <a:pt x="189" y="0"/>
                  </a:cubicBezTo>
                </a:path>
              </a:pathLst>
            </a:custGeom>
            <a:solidFill>
              <a:srgbClr val="29AAE1"/>
            </a:solidFill>
            <a:ln w="9525">
              <a:solidFill>
                <a:schemeClr val="bg1"/>
              </a:solidFill>
              <a:round/>
            </a:ln>
          </p:spPr>
          <p:txBody>
            <a:bodyPr vert="horz" wrap="square" lIns="91440" tIns="45720" rIns="91440" bIns="45720" numCol="1" anchor="t" anchorCtr="0" compatLnSpc="1"/>
            <a:lstStyle/>
            <a:p>
              <a:endParaRPr lang="zh-CN" altLang="en-US"/>
            </a:p>
          </p:txBody>
        </p:sp>
        <p:sp>
          <p:nvSpPr>
            <p:cNvPr id="46" name="Freeform 15"/>
            <p:cNvSpPr/>
            <p:nvPr/>
          </p:nvSpPr>
          <p:spPr bwMode="auto">
            <a:xfrm>
              <a:off x="3800" y="2036"/>
              <a:ext cx="1163" cy="970"/>
            </a:xfrm>
            <a:custGeom>
              <a:avLst/>
              <a:gdLst>
                <a:gd name="T0" fmla="*/ 899 w 901"/>
                <a:gd name="T1" fmla="*/ 0 h 752"/>
                <a:gd name="T2" fmla="*/ 0 w 901"/>
                <a:gd name="T3" fmla="*/ 675 h 752"/>
                <a:gd name="T4" fmla="*/ 527 w 901"/>
                <a:gd name="T5" fmla="*/ 349 h 752"/>
                <a:gd name="T6" fmla="*/ 68 w 901"/>
                <a:gd name="T7" fmla="*/ 741 h 752"/>
                <a:gd name="T8" fmla="*/ 221 w 901"/>
                <a:gd name="T9" fmla="*/ 752 h 752"/>
                <a:gd name="T10" fmla="*/ 899 w 901"/>
                <a:gd name="T11" fmla="*/ 0 h 752"/>
              </a:gdLst>
              <a:ahLst/>
              <a:cxnLst>
                <a:cxn ang="0">
                  <a:pos x="T0" y="T1"/>
                </a:cxn>
                <a:cxn ang="0">
                  <a:pos x="T2" y="T3"/>
                </a:cxn>
                <a:cxn ang="0">
                  <a:pos x="T4" y="T5"/>
                </a:cxn>
                <a:cxn ang="0">
                  <a:pos x="T6" y="T7"/>
                </a:cxn>
                <a:cxn ang="0">
                  <a:pos x="T8" y="T9"/>
                </a:cxn>
                <a:cxn ang="0">
                  <a:pos x="T10" y="T11"/>
                </a:cxn>
              </a:cxnLst>
              <a:rect l="0" t="0" r="r" b="b"/>
              <a:pathLst>
                <a:path w="901" h="752">
                  <a:moveTo>
                    <a:pt x="899" y="0"/>
                  </a:moveTo>
                  <a:cubicBezTo>
                    <a:pt x="67" y="41"/>
                    <a:pt x="0" y="675"/>
                    <a:pt x="0" y="675"/>
                  </a:cubicBezTo>
                  <a:cubicBezTo>
                    <a:pt x="121" y="497"/>
                    <a:pt x="527" y="349"/>
                    <a:pt x="527" y="349"/>
                  </a:cubicBezTo>
                  <a:cubicBezTo>
                    <a:pt x="354" y="429"/>
                    <a:pt x="68" y="741"/>
                    <a:pt x="68" y="741"/>
                  </a:cubicBezTo>
                  <a:cubicBezTo>
                    <a:pt x="123" y="749"/>
                    <a:pt x="173" y="752"/>
                    <a:pt x="221" y="752"/>
                  </a:cubicBezTo>
                  <a:cubicBezTo>
                    <a:pt x="901" y="752"/>
                    <a:pt x="899" y="0"/>
                    <a:pt x="899" y="0"/>
                  </a:cubicBezTo>
                </a:path>
              </a:pathLst>
            </a:custGeom>
            <a:solidFill>
              <a:schemeClr val="bg1">
                <a:lumMod val="75000"/>
              </a:schemeClr>
            </a:solidFill>
            <a:ln w="9525">
              <a:solidFill>
                <a:schemeClr val="bg1"/>
              </a:solidFill>
              <a:round/>
            </a:ln>
          </p:spPr>
          <p:txBody>
            <a:bodyPr vert="horz" wrap="square" lIns="91440" tIns="45720" rIns="91440" bIns="45720" numCol="1" anchor="t" anchorCtr="0" compatLnSpc="1"/>
            <a:lstStyle/>
            <a:p>
              <a:endParaRPr lang="zh-CN" altLang="en-US"/>
            </a:p>
          </p:txBody>
        </p:sp>
        <p:sp>
          <p:nvSpPr>
            <p:cNvPr id="52" name="Freeform 16"/>
            <p:cNvSpPr/>
            <p:nvPr/>
          </p:nvSpPr>
          <p:spPr bwMode="auto">
            <a:xfrm>
              <a:off x="3192" y="2828"/>
              <a:ext cx="935" cy="1491"/>
            </a:xfrm>
            <a:custGeom>
              <a:avLst/>
              <a:gdLst>
                <a:gd name="T0" fmla="*/ 345 w 725"/>
                <a:gd name="T1" fmla="*/ 0 h 1156"/>
                <a:gd name="T2" fmla="*/ 340 w 725"/>
                <a:gd name="T3" fmla="*/ 182 h 1156"/>
                <a:gd name="T4" fmla="*/ 323 w 725"/>
                <a:gd name="T5" fmla="*/ 231 h 1156"/>
                <a:gd name="T6" fmla="*/ 213 w 725"/>
                <a:gd name="T7" fmla="*/ 110 h 1156"/>
                <a:gd name="T8" fmla="*/ 142 w 725"/>
                <a:gd name="T9" fmla="*/ 28 h 1156"/>
                <a:gd name="T10" fmla="*/ 119 w 725"/>
                <a:gd name="T11" fmla="*/ 45 h 1156"/>
                <a:gd name="T12" fmla="*/ 228 w 725"/>
                <a:gd name="T13" fmla="*/ 273 h 1156"/>
                <a:gd name="T14" fmla="*/ 226 w 725"/>
                <a:gd name="T15" fmla="*/ 274 h 1156"/>
                <a:gd name="T16" fmla="*/ 136 w 725"/>
                <a:gd name="T17" fmla="*/ 196 h 1156"/>
                <a:gd name="T18" fmla="*/ 44 w 725"/>
                <a:gd name="T19" fmla="*/ 119 h 1156"/>
                <a:gd name="T20" fmla="*/ 43 w 725"/>
                <a:gd name="T21" fmla="*/ 119 h 1156"/>
                <a:gd name="T22" fmla="*/ 37 w 725"/>
                <a:gd name="T23" fmla="*/ 189 h 1156"/>
                <a:gd name="T24" fmla="*/ 187 w 725"/>
                <a:gd name="T25" fmla="*/ 347 h 1156"/>
                <a:gd name="T26" fmla="*/ 183 w 725"/>
                <a:gd name="T27" fmla="*/ 348 h 1156"/>
                <a:gd name="T28" fmla="*/ 43 w 725"/>
                <a:gd name="T29" fmla="*/ 278 h 1156"/>
                <a:gd name="T30" fmla="*/ 40 w 725"/>
                <a:gd name="T31" fmla="*/ 278 h 1156"/>
                <a:gd name="T32" fmla="*/ 85 w 725"/>
                <a:gd name="T33" fmla="*/ 364 h 1156"/>
                <a:gd name="T34" fmla="*/ 312 w 725"/>
                <a:gd name="T35" fmla="*/ 613 h 1156"/>
                <a:gd name="T36" fmla="*/ 270 w 725"/>
                <a:gd name="T37" fmla="*/ 1156 h 1156"/>
                <a:gd name="T38" fmla="*/ 572 w 725"/>
                <a:gd name="T39" fmla="*/ 1154 h 1156"/>
                <a:gd name="T40" fmla="*/ 544 w 725"/>
                <a:gd name="T41" fmla="*/ 499 h 1156"/>
                <a:gd name="T42" fmla="*/ 715 w 725"/>
                <a:gd name="T43" fmla="*/ 164 h 1156"/>
                <a:gd name="T44" fmla="*/ 688 w 725"/>
                <a:gd name="T45" fmla="*/ 143 h 1156"/>
                <a:gd name="T46" fmla="*/ 633 w 725"/>
                <a:gd name="T47" fmla="*/ 179 h 1156"/>
                <a:gd name="T48" fmla="*/ 494 w 725"/>
                <a:gd name="T49" fmla="*/ 276 h 1156"/>
                <a:gd name="T50" fmla="*/ 479 w 725"/>
                <a:gd name="T51" fmla="*/ 275 h 1156"/>
                <a:gd name="T52" fmla="*/ 357 w 725"/>
                <a:gd name="T53" fmla="*/ 3 h 1156"/>
                <a:gd name="T54" fmla="*/ 345 w 725"/>
                <a:gd name="T55"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5" h="1156">
                  <a:moveTo>
                    <a:pt x="345" y="0"/>
                  </a:moveTo>
                  <a:cubicBezTo>
                    <a:pt x="313" y="0"/>
                    <a:pt x="325" y="97"/>
                    <a:pt x="340" y="182"/>
                  </a:cubicBezTo>
                  <a:cubicBezTo>
                    <a:pt x="345" y="216"/>
                    <a:pt x="338" y="231"/>
                    <a:pt x="323" y="231"/>
                  </a:cubicBezTo>
                  <a:cubicBezTo>
                    <a:pt x="297" y="231"/>
                    <a:pt x="247" y="183"/>
                    <a:pt x="213" y="110"/>
                  </a:cubicBezTo>
                  <a:cubicBezTo>
                    <a:pt x="182" y="45"/>
                    <a:pt x="158" y="28"/>
                    <a:pt x="142" y="28"/>
                  </a:cubicBezTo>
                  <a:cubicBezTo>
                    <a:pt x="130" y="28"/>
                    <a:pt x="122" y="38"/>
                    <a:pt x="119" y="45"/>
                  </a:cubicBezTo>
                  <a:cubicBezTo>
                    <a:pt x="112" y="61"/>
                    <a:pt x="238" y="264"/>
                    <a:pt x="228" y="273"/>
                  </a:cubicBezTo>
                  <a:cubicBezTo>
                    <a:pt x="227" y="273"/>
                    <a:pt x="227" y="274"/>
                    <a:pt x="226" y="274"/>
                  </a:cubicBezTo>
                  <a:cubicBezTo>
                    <a:pt x="218" y="274"/>
                    <a:pt x="177" y="235"/>
                    <a:pt x="136" y="196"/>
                  </a:cubicBezTo>
                  <a:cubicBezTo>
                    <a:pt x="95" y="157"/>
                    <a:pt x="53" y="119"/>
                    <a:pt x="44" y="119"/>
                  </a:cubicBezTo>
                  <a:cubicBezTo>
                    <a:pt x="43" y="119"/>
                    <a:pt x="43" y="119"/>
                    <a:pt x="43" y="119"/>
                  </a:cubicBezTo>
                  <a:cubicBezTo>
                    <a:pt x="27" y="123"/>
                    <a:pt x="0" y="136"/>
                    <a:pt x="37" y="189"/>
                  </a:cubicBezTo>
                  <a:cubicBezTo>
                    <a:pt x="75" y="242"/>
                    <a:pt x="195" y="332"/>
                    <a:pt x="187" y="347"/>
                  </a:cubicBezTo>
                  <a:cubicBezTo>
                    <a:pt x="186" y="348"/>
                    <a:pt x="185" y="348"/>
                    <a:pt x="183" y="348"/>
                  </a:cubicBezTo>
                  <a:cubicBezTo>
                    <a:pt x="163" y="348"/>
                    <a:pt x="76" y="280"/>
                    <a:pt x="43" y="278"/>
                  </a:cubicBezTo>
                  <a:cubicBezTo>
                    <a:pt x="42" y="278"/>
                    <a:pt x="41" y="278"/>
                    <a:pt x="40" y="278"/>
                  </a:cubicBezTo>
                  <a:cubicBezTo>
                    <a:pt x="7" y="278"/>
                    <a:pt x="21" y="323"/>
                    <a:pt x="85" y="364"/>
                  </a:cubicBezTo>
                  <a:cubicBezTo>
                    <a:pt x="150" y="407"/>
                    <a:pt x="311" y="454"/>
                    <a:pt x="312" y="613"/>
                  </a:cubicBezTo>
                  <a:cubicBezTo>
                    <a:pt x="313" y="772"/>
                    <a:pt x="270" y="1156"/>
                    <a:pt x="270" y="1156"/>
                  </a:cubicBezTo>
                  <a:cubicBezTo>
                    <a:pt x="572" y="1154"/>
                    <a:pt x="572" y="1154"/>
                    <a:pt x="572" y="1154"/>
                  </a:cubicBezTo>
                  <a:cubicBezTo>
                    <a:pt x="572" y="1154"/>
                    <a:pt x="471" y="746"/>
                    <a:pt x="544" y="499"/>
                  </a:cubicBezTo>
                  <a:cubicBezTo>
                    <a:pt x="617" y="253"/>
                    <a:pt x="725" y="202"/>
                    <a:pt x="715" y="164"/>
                  </a:cubicBezTo>
                  <a:cubicBezTo>
                    <a:pt x="711" y="149"/>
                    <a:pt x="700" y="143"/>
                    <a:pt x="688" y="143"/>
                  </a:cubicBezTo>
                  <a:cubicBezTo>
                    <a:pt x="668" y="143"/>
                    <a:pt x="644" y="158"/>
                    <a:pt x="633" y="179"/>
                  </a:cubicBezTo>
                  <a:cubicBezTo>
                    <a:pt x="617" y="210"/>
                    <a:pt x="554" y="276"/>
                    <a:pt x="494" y="276"/>
                  </a:cubicBezTo>
                  <a:cubicBezTo>
                    <a:pt x="489" y="276"/>
                    <a:pt x="484" y="276"/>
                    <a:pt x="479" y="275"/>
                  </a:cubicBezTo>
                  <a:cubicBezTo>
                    <a:pt x="415" y="262"/>
                    <a:pt x="403" y="27"/>
                    <a:pt x="357" y="3"/>
                  </a:cubicBezTo>
                  <a:cubicBezTo>
                    <a:pt x="352" y="1"/>
                    <a:pt x="348" y="0"/>
                    <a:pt x="345" y="0"/>
                  </a:cubicBezTo>
                </a:path>
              </a:pathLst>
            </a:custGeom>
            <a:solidFill>
              <a:srgbClr val="29AAE1"/>
            </a:solidFill>
            <a:ln w="9525">
              <a:solidFill>
                <a:schemeClr val="bg1"/>
              </a:solidFill>
              <a:round/>
            </a:ln>
          </p:spPr>
          <p:txBody>
            <a:bodyPr vert="horz" wrap="square" lIns="91440" tIns="45720" rIns="91440" bIns="45720" numCol="1" anchor="t" anchorCtr="0" compatLnSpc="1"/>
            <a:lstStyle/>
            <a:p>
              <a:endParaRPr lang="zh-CN" altLang="en-US"/>
            </a:p>
          </p:txBody>
        </p:sp>
      </p:grpSp>
      <p:sp>
        <p:nvSpPr>
          <p:cNvPr id="53" name="文本框 52"/>
          <p:cNvSpPr txBox="1"/>
          <p:nvPr/>
        </p:nvSpPr>
        <p:spPr>
          <a:xfrm>
            <a:off x="9518685" y="454277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54" name="文本框 53"/>
          <p:cNvSpPr txBox="1"/>
          <p:nvPr/>
        </p:nvSpPr>
        <p:spPr>
          <a:xfrm>
            <a:off x="8634763" y="5004444"/>
            <a:ext cx="3049145"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55" name="文本框 54"/>
          <p:cNvSpPr txBox="1"/>
          <p:nvPr/>
        </p:nvSpPr>
        <p:spPr>
          <a:xfrm>
            <a:off x="9518685" y="2247978"/>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56" name="文本框 55"/>
          <p:cNvSpPr txBox="1"/>
          <p:nvPr/>
        </p:nvSpPr>
        <p:spPr>
          <a:xfrm>
            <a:off x="8634763" y="2709643"/>
            <a:ext cx="3049145"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57" name="文本框 56"/>
          <p:cNvSpPr txBox="1"/>
          <p:nvPr/>
        </p:nvSpPr>
        <p:spPr>
          <a:xfrm>
            <a:off x="1698034" y="4542779"/>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63" name="文本框 62"/>
          <p:cNvSpPr txBox="1"/>
          <p:nvPr/>
        </p:nvSpPr>
        <p:spPr>
          <a:xfrm>
            <a:off x="814112" y="5004444"/>
            <a:ext cx="3049145"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64" name="文本框 63"/>
          <p:cNvSpPr txBox="1"/>
          <p:nvPr/>
        </p:nvSpPr>
        <p:spPr>
          <a:xfrm>
            <a:off x="1698034" y="2247978"/>
            <a:ext cx="1392484"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小标题</a:t>
            </a:r>
          </a:p>
        </p:txBody>
      </p:sp>
      <p:sp>
        <p:nvSpPr>
          <p:cNvPr id="65" name="文本框 64"/>
          <p:cNvSpPr txBox="1"/>
          <p:nvPr/>
        </p:nvSpPr>
        <p:spPr>
          <a:xfrm>
            <a:off x="814112" y="2709643"/>
            <a:ext cx="3049145" cy="646331"/>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请在此处添加文字请在此处添加文字请在此处添加文字</a:t>
            </a:r>
          </a:p>
        </p:txBody>
      </p:sp>
      <p:sp>
        <p:nvSpPr>
          <p:cNvPr id="67" name="文本框 66"/>
          <p:cNvSpPr txBox="1"/>
          <p:nvPr/>
        </p:nvSpPr>
        <p:spPr>
          <a:xfrm>
            <a:off x="9671085" y="4695179"/>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68" name="文本框 67"/>
          <p:cNvSpPr txBox="1"/>
          <p:nvPr/>
        </p:nvSpPr>
        <p:spPr>
          <a:xfrm>
            <a:off x="8787163" y="5156844"/>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69" name="文本框 68"/>
          <p:cNvSpPr txBox="1"/>
          <p:nvPr/>
        </p:nvSpPr>
        <p:spPr>
          <a:xfrm>
            <a:off x="9671085" y="2400378"/>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0" name="文本框 69"/>
          <p:cNvSpPr txBox="1"/>
          <p:nvPr/>
        </p:nvSpPr>
        <p:spPr>
          <a:xfrm>
            <a:off x="8787163" y="2862043"/>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71" name="文本框 70"/>
          <p:cNvSpPr txBox="1"/>
          <p:nvPr/>
        </p:nvSpPr>
        <p:spPr>
          <a:xfrm>
            <a:off x="1850434" y="4695179"/>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2" name="文本框 71"/>
          <p:cNvSpPr txBox="1"/>
          <p:nvPr/>
        </p:nvSpPr>
        <p:spPr>
          <a:xfrm>
            <a:off x="966512" y="5156844"/>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
        <p:nvSpPr>
          <p:cNvPr id="73" name="文本框 72"/>
          <p:cNvSpPr txBox="1"/>
          <p:nvPr/>
        </p:nvSpPr>
        <p:spPr>
          <a:xfrm>
            <a:off x="1850434" y="2400378"/>
            <a:ext cx="1392484"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小标题</a:t>
            </a:r>
          </a:p>
        </p:txBody>
      </p:sp>
      <p:sp>
        <p:nvSpPr>
          <p:cNvPr id="74" name="文本框 73"/>
          <p:cNvSpPr txBox="1"/>
          <p:nvPr/>
        </p:nvSpPr>
        <p:spPr>
          <a:xfrm>
            <a:off x="966512" y="2862043"/>
            <a:ext cx="304914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请在此处添加文字请在此处添加文字请在此处添加文字</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1260</Words>
  <Application>Microsoft Office PowerPoint</Application>
  <PresentationFormat>自定义</PresentationFormat>
  <Paragraphs>173</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15</cp:revision>
  <dcterms:created xsi:type="dcterms:W3CDTF">2016-05-10T11:12:00Z</dcterms:created>
  <dcterms:modified xsi:type="dcterms:W3CDTF">2016-10-04T03:33:06Z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