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65" r:id="rId4"/>
    <p:sldId id="258" r:id="rId5"/>
    <p:sldId id="264" r:id="rId6"/>
    <p:sldId id="259" r:id="rId7"/>
    <p:sldId id="260" r:id="rId8"/>
    <p:sldId id="266" r:id="rId9"/>
    <p:sldId id="261" r:id="rId10"/>
    <p:sldId id="267" r:id="rId11"/>
    <p:sldId id="262" r:id="rId12"/>
    <p:sldId id="263" r:id="rId13"/>
    <p:sldId id="268" r:id="rId14"/>
  </p:sldIdLst>
  <p:sldSz cx="12192000" cy="6858000"/>
  <p:notesSz cx="6858000" cy="9144000"/>
  <p:embeddedFontLst>
    <p:embeddedFont>
      <p:font typeface="方正硬笔楷书简体" charset="-122"/>
      <p:regular r:id="rId15"/>
    </p:embeddedFont>
    <p:embeddedFont>
      <p:font typeface="等线 Light" charset="-122"/>
      <p:regular r:id="rId16"/>
    </p:embeddedFont>
    <p:embeddedFont>
      <p:font typeface="微软雅黑" pitchFamily="34" charset="-122"/>
      <p:regular r:id="rId17"/>
      <p:bold r:id="rId18"/>
    </p:embeddedFont>
    <p:embeddedFont>
      <p:font typeface="等线" charset="-122"/>
      <p:regular r:id="rId19"/>
      <p:bold r:id="rId20"/>
    </p:embeddedFont>
    <p:embeddedFont>
      <p:font typeface="Calibri" pitchFamily="34" charset="0"/>
      <p:regular r:id="rId21"/>
      <p:bold r:id="rId22"/>
      <p:italic r:id="rId23"/>
      <p:boldItalic r:id="rId2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E0D4"/>
    <a:srgbClr val="FBAA67"/>
    <a:srgbClr val="FC838C"/>
    <a:srgbClr val="FEFA9A"/>
    <a:srgbClr val="FFFFFF"/>
    <a:srgbClr val="FFA9F8"/>
    <a:srgbClr val="AE6A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21" autoAdjust="0"/>
    <p:restoredTop sz="94660"/>
  </p:normalViewPr>
  <p:slideViewPr>
    <p:cSldViewPr snapToGrid="0" showGuides="1">
      <p:cViewPr varScale="1">
        <p:scale>
          <a:sx n="110" d="100"/>
          <a:sy n="110" d="100"/>
        </p:scale>
        <p:origin x="-9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8.fntdata"/><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package" Target="../embeddings/Microsoft_Excel____1.xlsx"/><Relationship Id="rId1" Type="http://schemas.openxmlformats.org/officeDocument/2006/relationships/image" Target="../media/image20.png"/><Relationship Id="rId4"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pictureOptions>
            <c:pictureFormat val="stretch"/>
          </c:pictureOptions>
          <c:dPt>
            <c:idx val="3"/>
            <c:invertIfNegative val="0"/>
            <c:bubble3D val="0"/>
            <c:extLst xmlns:c16r2="http://schemas.microsoft.com/office/drawing/2015/06/chart">
              <c:ext xmlns:c16="http://schemas.microsoft.com/office/drawing/2014/chart" uri="{C3380CC4-5D6E-409C-BE32-E72D297353CC}">
                <c16:uniqueId val="{00000004-FF28-4E4F-84D9-7D6BB0FED866}"/>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F28-4E4F-84D9-7D6BB0FED866}"/>
            </c:ext>
          </c:extLst>
        </c:ser>
        <c:dLbls>
          <c:showLegendKey val="0"/>
          <c:showVal val="0"/>
          <c:showCatName val="0"/>
          <c:showSerName val="0"/>
          <c:showPercent val="0"/>
          <c:showBubbleSize val="0"/>
        </c:dLbls>
        <c:gapWidth val="219"/>
        <c:overlap val="-27"/>
        <c:axId val="204628992"/>
        <c:axId val="91997888"/>
      </c:barChart>
      <c:catAx>
        <c:axId val="204628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方正硬笔楷书简体" panose="03000509000000000000" pitchFamily="65" charset="-122"/>
                <a:ea typeface="方正硬笔楷书简体" panose="03000509000000000000" pitchFamily="65" charset="-122"/>
                <a:cs typeface="+mn-cs"/>
              </a:defRPr>
            </a:pPr>
            <a:endParaRPr lang="zh-CN"/>
          </a:p>
        </c:txPr>
        <c:crossAx val="91997888"/>
        <c:crosses val="autoZero"/>
        <c:auto val="1"/>
        <c:lblAlgn val="ctr"/>
        <c:lblOffset val="100"/>
        <c:noMultiLvlLbl val="0"/>
      </c:catAx>
      <c:valAx>
        <c:axId val="919978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a:defRPr lang="zh-CN" altLang="en-US" sz="1400" b="0" i="0" u="none" strike="noStrike" kern="1200" baseline="0">
                <a:solidFill>
                  <a:schemeClr val="bg1">
                    <a:lumMod val="95000"/>
                  </a:schemeClr>
                </a:solidFill>
                <a:latin typeface="方正硬笔楷书简体" panose="03000509000000000000" pitchFamily="65" charset="-122"/>
                <a:ea typeface="方正硬笔楷书简体" panose="03000509000000000000" pitchFamily="65" charset="-122"/>
                <a:cs typeface="+mn-cs"/>
              </a:defRPr>
            </a:pPr>
            <a:endParaRPr lang="zh-CN"/>
          </a:p>
        </c:txPr>
        <c:crossAx val="204628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4183599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40631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371294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339227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48824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467134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3059630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445655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17359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1578197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3937477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CA427A-E204-440E-A98A-928861B43008}" type="datetimeFigureOut">
              <a:rPr lang="zh-CN" altLang="en-US" smtClean="0"/>
              <a:t>2016-10-02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062C2C-89F0-4E38-8D3C-2E8FC236C0D0}" type="slidenum">
              <a:rPr lang="zh-CN" altLang="en-US" smtClean="0"/>
              <a:t>‹#›</a:t>
            </a:fld>
            <a:endParaRPr lang="zh-CN" altLang="en-US"/>
          </a:p>
        </p:txBody>
      </p:sp>
    </p:spTree>
    <p:extLst>
      <p:ext uri="{BB962C8B-B14F-4D97-AF65-F5344CB8AC3E}">
        <p14:creationId xmlns:p14="http://schemas.microsoft.com/office/powerpoint/2010/main" val="24996216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9.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image" Target="../media/image10.pn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977617" y="3999909"/>
            <a:ext cx="2236763" cy="400110"/>
          </a:xfrm>
          <a:prstGeom prst="rect">
            <a:avLst/>
          </a:prstGeom>
          <a:noFill/>
        </p:spPr>
        <p:txBody>
          <a:bodyPr wrap="square" rtlCol="0">
            <a:spAutoFit/>
          </a:body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导师：代用名</a:t>
            </a:r>
          </a:p>
        </p:txBody>
      </p:sp>
      <p:sp>
        <p:nvSpPr>
          <p:cNvPr id="6" name="文本框 5"/>
          <p:cNvSpPr txBox="1"/>
          <p:nvPr/>
        </p:nvSpPr>
        <p:spPr>
          <a:xfrm>
            <a:off x="4977617" y="3447534"/>
            <a:ext cx="2236763" cy="400110"/>
          </a:xfrm>
          <a:prstGeom prst="rect">
            <a:avLst/>
          </a:prstGeom>
          <a:noFill/>
        </p:spPr>
        <p:txBody>
          <a:bodyPr wrap="square" rtlCol="0">
            <a:spAutoFit/>
          </a:body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学校：代用名</a:t>
            </a:r>
          </a:p>
        </p:txBody>
      </p:sp>
      <p:sp>
        <p:nvSpPr>
          <p:cNvPr id="7" name="文本框 6"/>
          <p:cNvSpPr txBox="1"/>
          <p:nvPr/>
        </p:nvSpPr>
        <p:spPr>
          <a:xfrm>
            <a:off x="4977617" y="4552284"/>
            <a:ext cx="2236763" cy="400110"/>
          </a:xfrm>
          <a:prstGeom prst="rect">
            <a:avLst/>
          </a:prstGeom>
          <a:noFill/>
        </p:spPr>
        <p:txBody>
          <a:bodyPr wrap="square" rtlCol="0">
            <a:spAutoFit/>
          </a:body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专业：代用名</a:t>
            </a:r>
          </a:p>
        </p:txBody>
      </p:sp>
      <p:sp>
        <p:nvSpPr>
          <p:cNvPr id="8" name="文本框 7"/>
          <p:cNvSpPr txBox="1"/>
          <p:nvPr/>
        </p:nvSpPr>
        <p:spPr>
          <a:xfrm>
            <a:off x="4977617" y="5104659"/>
            <a:ext cx="2236763" cy="400110"/>
          </a:xfrm>
          <a:prstGeom prst="rect">
            <a:avLst/>
          </a:prstGeom>
          <a:noFill/>
        </p:spPr>
        <p:txBody>
          <a:bodyPr wrap="square" rtlCol="0">
            <a:spAutoFit/>
          </a:body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答辩人：代用名</a:t>
            </a:r>
          </a:p>
        </p:txBody>
      </p:sp>
      <p:pic>
        <p:nvPicPr>
          <p:cNvPr id="3" name="图片 2"/>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4151205" y="2536481"/>
            <a:ext cx="3889585" cy="829128"/>
          </a:xfrm>
          <a:prstGeom prst="rect">
            <a:avLst/>
          </a:prstGeom>
        </p:spPr>
      </p:pic>
      <p:pic>
        <p:nvPicPr>
          <p:cNvPr id="24" name="图片 23"/>
          <p:cNvPicPr>
            <a:picLocks noChangeAspect="1"/>
          </p:cNvPicPr>
          <p:nvPr/>
        </p:nvPicPr>
        <p:blipFill>
          <a:blip r:embed="rId6">
            <a:extLst>
              <a:ext uri="{BEBA8EAE-BF5A-486C-A8C5-ECC9F3942E4B}">
                <a14:imgProps xmlns:a14="http://schemas.microsoft.com/office/drawing/2010/main">
                  <a14:imgLayer r:embed="rId7">
                    <a14:imgEffect>
                      <a14:artisticPastelsSmooth/>
                    </a14:imgEffect>
                  </a14:imgLayer>
                </a14:imgProps>
              </a:ext>
            </a:extLst>
          </a:blip>
          <a:stretch>
            <a:fillRect/>
          </a:stretch>
        </p:blipFill>
        <p:spPr>
          <a:xfrm>
            <a:off x="3797606" y="2306158"/>
            <a:ext cx="707197" cy="914479"/>
          </a:xfrm>
          <a:prstGeom prst="rect">
            <a:avLst/>
          </a:prstGeom>
        </p:spPr>
      </p:pic>
    </p:spTree>
    <p:extLst>
      <p:ext uri="{BB962C8B-B14F-4D97-AF65-F5344CB8AC3E}">
        <p14:creationId xmlns:p14="http://schemas.microsoft.com/office/powerpoint/2010/main" val="30612058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defPPr>
              <a:defRPr lang="zh-CN"/>
            </a:defPPr>
            <a:lvl1pPr>
              <a:defRPr sz="3200" b="1">
                <a:blipFill>
                  <a:blip r:embed="rId3"/>
                  <a:stretch>
                    <a:fillRect/>
                  </a:stretch>
                </a:blipFill>
                <a:latin typeface="方正硬笔楷书简体" panose="03000509000000000000" pitchFamily="65" charset="-122"/>
                <a:ea typeface="方正硬笔楷书简体" panose="03000509000000000000" pitchFamily="65" charset="-122"/>
                <a:cs typeface="微软雅黑" panose="020B0503020204020204" pitchFamily="34" charset="-122"/>
              </a:defRPr>
            </a:lvl1pPr>
            <a:lvl2pPr marL="742950" indent="-285750">
              <a:defRPr sz="2400">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dirty="0"/>
              <a:t>研究结果</a:t>
            </a:r>
            <a:endParaRPr lang="zh-HK" altLang="en-US" dirty="0"/>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1037772" y="2130001"/>
            <a:ext cx="10116457" cy="3091480"/>
            <a:chOff x="1001485" y="2484147"/>
            <a:chExt cx="10116457" cy="3091480"/>
          </a:xfrm>
        </p:grpSpPr>
        <p:sp>
          <p:nvSpPr>
            <p:cNvPr id="2" name="任意多边形 1"/>
            <p:cNvSpPr/>
            <p:nvPr/>
          </p:nvSpPr>
          <p:spPr>
            <a:xfrm>
              <a:off x="1001485" y="2945810"/>
              <a:ext cx="10116457" cy="1297034"/>
            </a:xfrm>
            <a:custGeom>
              <a:avLst/>
              <a:gdLst>
                <a:gd name="connsiteX0" fmla="*/ 0 w 10072914"/>
                <a:gd name="connsiteY0" fmla="*/ 493518 h 1300260"/>
                <a:gd name="connsiteX1" fmla="*/ 711200 w 10072914"/>
                <a:gd name="connsiteY1" fmla="*/ 1291803 h 1300260"/>
                <a:gd name="connsiteX2" fmla="*/ 1930400 w 10072914"/>
                <a:gd name="connsiteY2" fmla="*/ 43575 h 1300260"/>
                <a:gd name="connsiteX3" fmla="*/ 3265714 w 10072914"/>
                <a:gd name="connsiteY3" fmla="*/ 1204718 h 1300260"/>
                <a:gd name="connsiteX4" fmla="*/ 4630057 w 10072914"/>
                <a:gd name="connsiteY4" fmla="*/ 32 h 1300260"/>
                <a:gd name="connsiteX5" fmla="*/ 6125028 w 10072914"/>
                <a:gd name="connsiteY5" fmla="*/ 1248261 h 1300260"/>
                <a:gd name="connsiteX6" fmla="*/ 7518400 w 10072914"/>
                <a:gd name="connsiteY6" fmla="*/ 14546 h 1300260"/>
                <a:gd name="connsiteX7" fmla="*/ 8868228 w 10072914"/>
                <a:gd name="connsiteY7" fmla="*/ 1204718 h 1300260"/>
                <a:gd name="connsiteX8" fmla="*/ 10072914 w 10072914"/>
                <a:gd name="connsiteY8" fmla="*/ 449975 h 1300260"/>
                <a:gd name="connsiteX0" fmla="*/ 0 w 10072914"/>
                <a:gd name="connsiteY0" fmla="*/ 493518 h 1300259"/>
                <a:gd name="connsiteX1" fmla="*/ 711200 w 10072914"/>
                <a:gd name="connsiteY1" fmla="*/ 1291803 h 1300259"/>
                <a:gd name="connsiteX2" fmla="*/ 1930400 w 10072914"/>
                <a:gd name="connsiteY2" fmla="*/ 43575 h 1300259"/>
                <a:gd name="connsiteX3" fmla="*/ 3265714 w 10072914"/>
                <a:gd name="connsiteY3" fmla="*/ 1204718 h 1300259"/>
                <a:gd name="connsiteX4" fmla="*/ 4630057 w 10072914"/>
                <a:gd name="connsiteY4" fmla="*/ 32 h 1300259"/>
                <a:gd name="connsiteX5" fmla="*/ 6125028 w 10072914"/>
                <a:gd name="connsiteY5" fmla="*/ 1248261 h 1300259"/>
                <a:gd name="connsiteX6" fmla="*/ 7518400 w 10072914"/>
                <a:gd name="connsiteY6" fmla="*/ 14546 h 1300259"/>
                <a:gd name="connsiteX7" fmla="*/ 8868228 w 10072914"/>
                <a:gd name="connsiteY7" fmla="*/ 1204718 h 1300259"/>
                <a:gd name="connsiteX8" fmla="*/ 10072914 w 10072914"/>
                <a:gd name="connsiteY8" fmla="*/ 449975 h 1300259"/>
                <a:gd name="connsiteX0" fmla="*/ 0 w 10072914"/>
                <a:gd name="connsiteY0" fmla="*/ 493518 h 1322041"/>
                <a:gd name="connsiteX1" fmla="*/ 159657 w 10072914"/>
                <a:gd name="connsiteY1" fmla="*/ 899919 h 1322041"/>
                <a:gd name="connsiteX2" fmla="*/ 711200 w 10072914"/>
                <a:gd name="connsiteY2" fmla="*/ 1291803 h 1322041"/>
                <a:gd name="connsiteX3" fmla="*/ 1930400 w 10072914"/>
                <a:gd name="connsiteY3" fmla="*/ 43575 h 1322041"/>
                <a:gd name="connsiteX4" fmla="*/ 3265714 w 10072914"/>
                <a:gd name="connsiteY4" fmla="*/ 1204718 h 1322041"/>
                <a:gd name="connsiteX5" fmla="*/ 4630057 w 10072914"/>
                <a:gd name="connsiteY5" fmla="*/ 32 h 1322041"/>
                <a:gd name="connsiteX6" fmla="*/ 6125028 w 10072914"/>
                <a:gd name="connsiteY6" fmla="*/ 1248261 h 1322041"/>
                <a:gd name="connsiteX7" fmla="*/ 7518400 w 10072914"/>
                <a:gd name="connsiteY7" fmla="*/ 14546 h 1322041"/>
                <a:gd name="connsiteX8" fmla="*/ 8868228 w 10072914"/>
                <a:gd name="connsiteY8" fmla="*/ 1204718 h 1322041"/>
                <a:gd name="connsiteX9" fmla="*/ 10072914 w 10072914"/>
                <a:gd name="connsiteY9" fmla="*/ 449975 h 1322041"/>
                <a:gd name="connsiteX0" fmla="*/ 0 w 10116457"/>
                <a:gd name="connsiteY0" fmla="*/ 522546 h 1322041"/>
                <a:gd name="connsiteX1" fmla="*/ 203200 w 10116457"/>
                <a:gd name="connsiteY1" fmla="*/ 899919 h 1322041"/>
                <a:gd name="connsiteX2" fmla="*/ 754743 w 10116457"/>
                <a:gd name="connsiteY2" fmla="*/ 1291803 h 1322041"/>
                <a:gd name="connsiteX3" fmla="*/ 1973943 w 10116457"/>
                <a:gd name="connsiteY3" fmla="*/ 43575 h 1322041"/>
                <a:gd name="connsiteX4" fmla="*/ 3309257 w 10116457"/>
                <a:gd name="connsiteY4" fmla="*/ 1204718 h 1322041"/>
                <a:gd name="connsiteX5" fmla="*/ 4673600 w 10116457"/>
                <a:gd name="connsiteY5" fmla="*/ 32 h 1322041"/>
                <a:gd name="connsiteX6" fmla="*/ 6168571 w 10116457"/>
                <a:gd name="connsiteY6" fmla="*/ 1248261 h 1322041"/>
                <a:gd name="connsiteX7" fmla="*/ 7561943 w 10116457"/>
                <a:gd name="connsiteY7" fmla="*/ 14546 h 1322041"/>
                <a:gd name="connsiteX8" fmla="*/ 8911771 w 10116457"/>
                <a:gd name="connsiteY8" fmla="*/ 1204718 h 1322041"/>
                <a:gd name="connsiteX9" fmla="*/ 10116457 w 10116457"/>
                <a:gd name="connsiteY9" fmla="*/ 449975 h 1322041"/>
                <a:gd name="connsiteX0" fmla="*/ 0 w 10116457"/>
                <a:gd name="connsiteY0" fmla="*/ 522546 h 1296478"/>
                <a:gd name="connsiteX1" fmla="*/ 203200 w 10116457"/>
                <a:gd name="connsiteY1" fmla="*/ 899919 h 1296478"/>
                <a:gd name="connsiteX2" fmla="*/ 754743 w 10116457"/>
                <a:gd name="connsiteY2" fmla="*/ 1291803 h 1296478"/>
                <a:gd name="connsiteX3" fmla="*/ 1262744 w 10116457"/>
                <a:gd name="connsiteY3" fmla="*/ 624147 h 1296478"/>
                <a:gd name="connsiteX4" fmla="*/ 1973943 w 10116457"/>
                <a:gd name="connsiteY4" fmla="*/ 43575 h 1296478"/>
                <a:gd name="connsiteX5" fmla="*/ 3309257 w 10116457"/>
                <a:gd name="connsiteY5" fmla="*/ 1204718 h 1296478"/>
                <a:gd name="connsiteX6" fmla="*/ 4673600 w 10116457"/>
                <a:gd name="connsiteY6" fmla="*/ 32 h 1296478"/>
                <a:gd name="connsiteX7" fmla="*/ 6168571 w 10116457"/>
                <a:gd name="connsiteY7" fmla="*/ 1248261 h 1296478"/>
                <a:gd name="connsiteX8" fmla="*/ 7561943 w 10116457"/>
                <a:gd name="connsiteY8" fmla="*/ 14546 h 1296478"/>
                <a:gd name="connsiteX9" fmla="*/ 8911771 w 10116457"/>
                <a:gd name="connsiteY9" fmla="*/ 1204718 h 1296478"/>
                <a:gd name="connsiteX10" fmla="*/ 10116457 w 10116457"/>
                <a:gd name="connsiteY10" fmla="*/ 449975 h 1296478"/>
                <a:gd name="connsiteX0" fmla="*/ 0 w 10116457"/>
                <a:gd name="connsiteY0" fmla="*/ 522549 h 1296481"/>
                <a:gd name="connsiteX1" fmla="*/ 203200 w 10116457"/>
                <a:gd name="connsiteY1" fmla="*/ 899922 h 1296481"/>
                <a:gd name="connsiteX2" fmla="*/ 754743 w 10116457"/>
                <a:gd name="connsiteY2" fmla="*/ 1291806 h 1296481"/>
                <a:gd name="connsiteX3" fmla="*/ 1262744 w 10116457"/>
                <a:gd name="connsiteY3" fmla="*/ 624150 h 1296481"/>
                <a:gd name="connsiteX4" fmla="*/ 1973943 w 10116457"/>
                <a:gd name="connsiteY4" fmla="*/ 43578 h 1296481"/>
                <a:gd name="connsiteX5" fmla="*/ 2540001 w 10116457"/>
                <a:gd name="connsiteY5" fmla="*/ 580607 h 1296481"/>
                <a:gd name="connsiteX6" fmla="*/ 3309257 w 10116457"/>
                <a:gd name="connsiteY6" fmla="*/ 1204721 h 1296481"/>
                <a:gd name="connsiteX7" fmla="*/ 4673600 w 10116457"/>
                <a:gd name="connsiteY7" fmla="*/ 35 h 1296481"/>
                <a:gd name="connsiteX8" fmla="*/ 6168571 w 10116457"/>
                <a:gd name="connsiteY8" fmla="*/ 1248264 h 1296481"/>
                <a:gd name="connsiteX9" fmla="*/ 7561943 w 10116457"/>
                <a:gd name="connsiteY9" fmla="*/ 14549 h 1296481"/>
                <a:gd name="connsiteX10" fmla="*/ 8911771 w 10116457"/>
                <a:gd name="connsiteY10" fmla="*/ 1204721 h 1296481"/>
                <a:gd name="connsiteX11" fmla="*/ 10116457 w 10116457"/>
                <a:gd name="connsiteY11" fmla="*/ 449978 h 1296481"/>
                <a:gd name="connsiteX0" fmla="*/ 0 w 10116457"/>
                <a:gd name="connsiteY0" fmla="*/ 541928 h 1315860"/>
                <a:gd name="connsiteX1" fmla="*/ 203200 w 10116457"/>
                <a:gd name="connsiteY1" fmla="*/ 919301 h 1315860"/>
                <a:gd name="connsiteX2" fmla="*/ 754743 w 10116457"/>
                <a:gd name="connsiteY2" fmla="*/ 1311185 h 1315860"/>
                <a:gd name="connsiteX3" fmla="*/ 1262744 w 10116457"/>
                <a:gd name="connsiteY3" fmla="*/ 643529 h 1315860"/>
                <a:gd name="connsiteX4" fmla="*/ 1973943 w 10116457"/>
                <a:gd name="connsiteY4" fmla="*/ 62957 h 1315860"/>
                <a:gd name="connsiteX5" fmla="*/ 2540001 w 10116457"/>
                <a:gd name="connsiteY5" fmla="*/ 599986 h 1315860"/>
                <a:gd name="connsiteX6" fmla="*/ 3309257 w 10116457"/>
                <a:gd name="connsiteY6" fmla="*/ 1224100 h 1315860"/>
                <a:gd name="connsiteX7" fmla="*/ 3976915 w 10116457"/>
                <a:gd name="connsiteY7" fmla="*/ 556445 h 1315860"/>
                <a:gd name="connsiteX8" fmla="*/ 4673600 w 10116457"/>
                <a:gd name="connsiteY8" fmla="*/ 19414 h 1315860"/>
                <a:gd name="connsiteX9" fmla="*/ 6168571 w 10116457"/>
                <a:gd name="connsiteY9" fmla="*/ 1267643 h 1315860"/>
                <a:gd name="connsiteX10" fmla="*/ 7561943 w 10116457"/>
                <a:gd name="connsiteY10" fmla="*/ 33928 h 1315860"/>
                <a:gd name="connsiteX11" fmla="*/ 8911771 w 10116457"/>
                <a:gd name="connsiteY11" fmla="*/ 1224100 h 1315860"/>
                <a:gd name="connsiteX12" fmla="*/ 10116457 w 10116457"/>
                <a:gd name="connsiteY12" fmla="*/ 469357 h 1315860"/>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7561943 w 10116457"/>
                <a:gd name="connsiteY11" fmla="*/ 15102 h 1297034"/>
                <a:gd name="connsiteX12" fmla="*/ 8911771 w 10116457"/>
                <a:gd name="connsiteY12" fmla="*/ 1205274 h 1297034"/>
                <a:gd name="connsiteX13" fmla="*/ 10116457 w 10116457"/>
                <a:gd name="connsiteY13" fmla="*/ 450531 h 1297034"/>
                <a:gd name="connsiteX0" fmla="*/ 0 w 10116457"/>
                <a:gd name="connsiteY0" fmla="*/ 523984 h 1297916"/>
                <a:gd name="connsiteX1" fmla="*/ 203200 w 10116457"/>
                <a:gd name="connsiteY1" fmla="*/ 901357 h 1297916"/>
                <a:gd name="connsiteX2" fmla="*/ 754743 w 10116457"/>
                <a:gd name="connsiteY2" fmla="*/ 1293241 h 1297916"/>
                <a:gd name="connsiteX3" fmla="*/ 1262744 w 10116457"/>
                <a:gd name="connsiteY3" fmla="*/ 625585 h 1297916"/>
                <a:gd name="connsiteX4" fmla="*/ 1973943 w 10116457"/>
                <a:gd name="connsiteY4" fmla="*/ 45013 h 1297916"/>
                <a:gd name="connsiteX5" fmla="*/ 2540001 w 10116457"/>
                <a:gd name="connsiteY5" fmla="*/ 582042 h 1297916"/>
                <a:gd name="connsiteX6" fmla="*/ 3309257 w 10116457"/>
                <a:gd name="connsiteY6" fmla="*/ 1206156 h 1297916"/>
                <a:gd name="connsiteX7" fmla="*/ 3976915 w 10116457"/>
                <a:gd name="connsiteY7" fmla="*/ 538501 h 1297916"/>
                <a:gd name="connsiteX8" fmla="*/ 4673600 w 10116457"/>
                <a:gd name="connsiteY8" fmla="*/ 1470 h 1297916"/>
                <a:gd name="connsiteX9" fmla="*/ 5312229 w 10116457"/>
                <a:gd name="connsiteY9" fmla="*/ 640101 h 1297916"/>
                <a:gd name="connsiteX10" fmla="*/ 6168571 w 10116457"/>
                <a:gd name="connsiteY10" fmla="*/ 1249699 h 1297916"/>
                <a:gd name="connsiteX11" fmla="*/ 6865258 w 10116457"/>
                <a:gd name="connsiteY11" fmla="*/ 567529 h 1297916"/>
                <a:gd name="connsiteX12" fmla="*/ 7561943 w 10116457"/>
                <a:gd name="connsiteY12" fmla="*/ 15984 h 1297916"/>
                <a:gd name="connsiteX13" fmla="*/ 8911771 w 10116457"/>
                <a:gd name="connsiteY13" fmla="*/ 1206156 h 1297916"/>
                <a:gd name="connsiteX14" fmla="*/ 10116457 w 10116457"/>
                <a:gd name="connsiteY14" fmla="*/ 451413 h 1297916"/>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10116457 w 10116457"/>
                <a:gd name="connsiteY15"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 name="connsiteX0" fmla="*/ 0 w 10116457"/>
                <a:gd name="connsiteY0" fmla="*/ 523102 h 1297034"/>
                <a:gd name="connsiteX1" fmla="*/ 203200 w 10116457"/>
                <a:gd name="connsiteY1" fmla="*/ 900475 h 1297034"/>
                <a:gd name="connsiteX2" fmla="*/ 754743 w 10116457"/>
                <a:gd name="connsiteY2" fmla="*/ 1292359 h 1297034"/>
                <a:gd name="connsiteX3" fmla="*/ 1262744 w 10116457"/>
                <a:gd name="connsiteY3" fmla="*/ 624703 h 1297034"/>
                <a:gd name="connsiteX4" fmla="*/ 1973943 w 10116457"/>
                <a:gd name="connsiteY4" fmla="*/ 44131 h 1297034"/>
                <a:gd name="connsiteX5" fmla="*/ 2540001 w 10116457"/>
                <a:gd name="connsiteY5" fmla="*/ 581160 h 1297034"/>
                <a:gd name="connsiteX6" fmla="*/ 3309257 w 10116457"/>
                <a:gd name="connsiteY6" fmla="*/ 1205274 h 1297034"/>
                <a:gd name="connsiteX7" fmla="*/ 3976915 w 10116457"/>
                <a:gd name="connsiteY7" fmla="*/ 537619 h 1297034"/>
                <a:gd name="connsiteX8" fmla="*/ 4673600 w 10116457"/>
                <a:gd name="connsiteY8" fmla="*/ 588 h 1297034"/>
                <a:gd name="connsiteX9" fmla="*/ 5312229 w 10116457"/>
                <a:gd name="connsiteY9" fmla="*/ 639219 h 1297034"/>
                <a:gd name="connsiteX10" fmla="*/ 6168571 w 10116457"/>
                <a:gd name="connsiteY10" fmla="*/ 1248817 h 1297034"/>
                <a:gd name="connsiteX11" fmla="*/ 6865258 w 10116457"/>
                <a:gd name="connsiteY11" fmla="*/ 566647 h 1297034"/>
                <a:gd name="connsiteX12" fmla="*/ 7561943 w 10116457"/>
                <a:gd name="connsiteY12" fmla="*/ 15102 h 1297034"/>
                <a:gd name="connsiteX13" fmla="*/ 8229601 w 10116457"/>
                <a:gd name="connsiteY13" fmla="*/ 668247 h 1297034"/>
                <a:gd name="connsiteX14" fmla="*/ 8911771 w 10116457"/>
                <a:gd name="connsiteY14" fmla="*/ 1205274 h 1297034"/>
                <a:gd name="connsiteX15" fmla="*/ 9652001 w 10116457"/>
                <a:gd name="connsiteY15" fmla="*/ 871447 h 1297034"/>
                <a:gd name="connsiteX16" fmla="*/ 10116457 w 10116457"/>
                <a:gd name="connsiteY16" fmla="*/ 450531 h 129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116457" h="1297034">
                  <a:moveTo>
                    <a:pt x="0" y="523102"/>
                  </a:moveTo>
                  <a:cubicBezTo>
                    <a:pt x="26609" y="590835"/>
                    <a:pt x="84667" y="767428"/>
                    <a:pt x="203200" y="900475"/>
                  </a:cubicBezTo>
                  <a:cubicBezTo>
                    <a:pt x="321733" y="1033523"/>
                    <a:pt x="578152" y="1338321"/>
                    <a:pt x="754743" y="1292359"/>
                  </a:cubicBezTo>
                  <a:cubicBezTo>
                    <a:pt x="931334" y="1246397"/>
                    <a:pt x="1059544" y="832741"/>
                    <a:pt x="1262744" y="624703"/>
                  </a:cubicBezTo>
                  <a:cubicBezTo>
                    <a:pt x="1465944" y="416665"/>
                    <a:pt x="1761067" y="51388"/>
                    <a:pt x="1973943" y="44131"/>
                  </a:cubicBezTo>
                  <a:cubicBezTo>
                    <a:pt x="2186819" y="36874"/>
                    <a:pt x="2317449" y="387636"/>
                    <a:pt x="2540001" y="581160"/>
                  </a:cubicBezTo>
                  <a:cubicBezTo>
                    <a:pt x="2762553" y="774684"/>
                    <a:pt x="3069772" y="1212531"/>
                    <a:pt x="3309257" y="1205274"/>
                  </a:cubicBezTo>
                  <a:cubicBezTo>
                    <a:pt x="3548742" y="1198017"/>
                    <a:pt x="3749525" y="738400"/>
                    <a:pt x="3976915" y="537619"/>
                  </a:cubicBezTo>
                  <a:cubicBezTo>
                    <a:pt x="4204305" y="336838"/>
                    <a:pt x="4451048" y="-16345"/>
                    <a:pt x="4673600" y="588"/>
                  </a:cubicBezTo>
                  <a:cubicBezTo>
                    <a:pt x="4896152" y="17521"/>
                    <a:pt x="5063067" y="431181"/>
                    <a:pt x="5312229" y="639219"/>
                  </a:cubicBezTo>
                  <a:cubicBezTo>
                    <a:pt x="5561391" y="847257"/>
                    <a:pt x="5909733" y="1260912"/>
                    <a:pt x="6168571" y="1248817"/>
                  </a:cubicBezTo>
                  <a:cubicBezTo>
                    <a:pt x="6427409" y="1236722"/>
                    <a:pt x="6633029" y="772266"/>
                    <a:pt x="6865258" y="566647"/>
                  </a:cubicBezTo>
                  <a:cubicBezTo>
                    <a:pt x="7097487" y="361028"/>
                    <a:pt x="7334553" y="-1831"/>
                    <a:pt x="7561943" y="15102"/>
                  </a:cubicBezTo>
                  <a:cubicBezTo>
                    <a:pt x="7789333" y="32035"/>
                    <a:pt x="8004630" y="469885"/>
                    <a:pt x="8229601" y="668247"/>
                  </a:cubicBezTo>
                  <a:cubicBezTo>
                    <a:pt x="8454572" y="866609"/>
                    <a:pt x="8674704" y="1171407"/>
                    <a:pt x="8911771" y="1205274"/>
                  </a:cubicBezTo>
                  <a:cubicBezTo>
                    <a:pt x="9148838" y="1239141"/>
                    <a:pt x="9451220" y="997237"/>
                    <a:pt x="9652001" y="871447"/>
                  </a:cubicBezTo>
                  <a:cubicBezTo>
                    <a:pt x="9852782" y="745657"/>
                    <a:pt x="10039048" y="520684"/>
                    <a:pt x="10116457" y="450531"/>
                  </a:cubicBezTo>
                </a:path>
              </a:pathLst>
            </a:custGeom>
            <a:noFill/>
            <a:ln w="28575" cmpd="sng">
              <a:solidFill>
                <a:schemeClr val="bg1">
                  <a:lumMod val="95000"/>
                </a:schemeClr>
              </a:solidFill>
              <a:prstDash val="solid"/>
              <a:headEnd type="ova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2297259" y="2484147"/>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2" name="文本框 41"/>
            <p:cNvSpPr txBox="1"/>
            <p:nvPr/>
          </p:nvSpPr>
          <p:spPr>
            <a:xfrm>
              <a:off x="5011431" y="2484147"/>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3" name="文本框 42"/>
            <p:cNvSpPr txBox="1"/>
            <p:nvPr/>
          </p:nvSpPr>
          <p:spPr>
            <a:xfrm>
              <a:off x="7740117" y="2486351"/>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4" name="文本框 43"/>
            <p:cNvSpPr txBox="1"/>
            <p:nvPr/>
          </p:nvSpPr>
          <p:spPr>
            <a:xfrm>
              <a:off x="1891917" y="4247517"/>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5" name="文本框 44"/>
            <p:cNvSpPr txBox="1"/>
            <p:nvPr/>
          </p:nvSpPr>
          <p:spPr>
            <a:xfrm>
              <a:off x="4606089" y="4252190"/>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6" name="文本框 45"/>
            <p:cNvSpPr txBox="1"/>
            <p:nvPr/>
          </p:nvSpPr>
          <p:spPr>
            <a:xfrm>
              <a:off x="7334775" y="4252190"/>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7" name="KSO_Shape"/>
            <p:cNvSpPr>
              <a:spLocks/>
            </p:cNvSpPr>
            <p:nvPr/>
          </p:nvSpPr>
          <p:spPr bwMode="auto">
            <a:xfrm>
              <a:off x="2681359" y="3313378"/>
              <a:ext cx="648000" cy="648000"/>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blipFill>
              <a:blip r:embed="rId5"/>
              <a:stretch>
                <a:fillRect/>
              </a:stretch>
            </a:blip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8" name="KSO_Shape"/>
            <p:cNvSpPr>
              <a:spLocks/>
            </p:cNvSpPr>
            <p:nvPr/>
          </p:nvSpPr>
          <p:spPr bwMode="auto">
            <a:xfrm>
              <a:off x="5266003" y="3313378"/>
              <a:ext cx="648000" cy="648000"/>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blipFill>
              <a:blip r:embed="rId6"/>
              <a:stretch>
                <a:fillRect/>
              </a:stretch>
            </a:blip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9" name="KSO_Shape"/>
            <p:cNvSpPr>
              <a:spLocks/>
            </p:cNvSpPr>
            <p:nvPr/>
          </p:nvSpPr>
          <p:spPr bwMode="auto">
            <a:xfrm>
              <a:off x="8257285" y="3313378"/>
              <a:ext cx="648000" cy="648000"/>
            </a:xfrm>
            <a:custGeom>
              <a:avLst/>
              <a:gdLst>
                <a:gd name="T0" fmla="*/ 288248 w 7158"/>
                <a:gd name="T1" fmla="*/ 137213 h 8988"/>
                <a:gd name="T2" fmla="*/ 167460 w 7158"/>
                <a:gd name="T3" fmla="*/ 305274 h 8988"/>
                <a:gd name="T4" fmla="*/ 1265766 w 7158"/>
                <a:gd name="T5" fmla="*/ 1632737 h 8988"/>
                <a:gd name="T6" fmla="*/ 1029599 w 7158"/>
                <a:gd name="T7" fmla="*/ 305274 h 8988"/>
                <a:gd name="T8" fmla="*/ 374381 w 7158"/>
                <a:gd name="T9" fmla="*/ 374782 h 8988"/>
                <a:gd name="T10" fmla="*/ 374381 w 7158"/>
                <a:gd name="T11" fmla="*/ 137213 h 8988"/>
                <a:gd name="T12" fmla="*/ 499376 w 7158"/>
                <a:gd name="T13" fmla="*/ 67505 h 8988"/>
                <a:gd name="T14" fmla="*/ 902602 w 7158"/>
                <a:gd name="T15" fmla="*/ 0 h 8988"/>
                <a:gd name="T16" fmla="*/ 1029599 w 7158"/>
                <a:gd name="T17" fmla="*/ 67505 h 8988"/>
                <a:gd name="T18" fmla="*/ 1350097 w 7158"/>
                <a:gd name="T19" fmla="*/ 137213 h 8988"/>
                <a:gd name="T20" fmla="*/ 1433827 w 7158"/>
                <a:gd name="T21" fmla="*/ 220943 h 8988"/>
                <a:gd name="T22" fmla="*/ 1433827 w 7158"/>
                <a:gd name="T23" fmla="*/ 1800397 h 8988"/>
                <a:gd name="T24" fmla="*/ 83730 w 7158"/>
                <a:gd name="T25" fmla="*/ 1800397 h 8988"/>
                <a:gd name="T26" fmla="*/ 0 w 7158"/>
                <a:gd name="T27" fmla="*/ 1716467 h 8988"/>
                <a:gd name="T28" fmla="*/ 0 w 7158"/>
                <a:gd name="T29" fmla="*/ 137213 h 8988"/>
                <a:gd name="T30" fmla="*/ 83730 w 7158"/>
                <a:gd name="T31" fmla="*/ 137213 h 8988"/>
                <a:gd name="T32" fmla="*/ 392409 w 7158"/>
                <a:gd name="T33" fmla="*/ 1059246 h 8988"/>
                <a:gd name="T34" fmla="*/ 392409 w 7158"/>
                <a:gd name="T35" fmla="*/ 1352501 h 8988"/>
                <a:gd name="T36" fmla="*/ 588314 w 7158"/>
                <a:gd name="T37" fmla="*/ 1352501 h 8988"/>
                <a:gd name="T38" fmla="*/ 504584 w 7158"/>
                <a:gd name="T39" fmla="*/ 1185442 h 8988"/>
                <a:gd name="T40" fmla="*/ 802847 w 7158"/>
                <a:gd name="T41" fmla="*/ 1433026 h 8988"/>
                <a:gd name="T42" fmla="*/ 1000153 w 7158"/>
                <a:gd name="T43" fmla="*/ 1352501 h 8988"/>
                <a:gd name="T44" fmla="*/ 1056040 w 7158"/>
                <a:gd name="T45" fmla="*/ 1296815 h 8988"/>
                <a:gd name="T46" fmla="*/ 1171019 w 7158"/>
                <a:gd name="T47" fmla="*/ 629378 h 8988"/>
                <a:gd name="T48" fmla="*/ 744156 w 7158"/>
                <a:gd name="T49" fmla="*/ 1157598 h 8988"/>
                <a:gd name="T50" fmla="*/ 341330 w 7158"/>
                <a:gd name="T51" fmla="*/ 1001356 h 8988"/>
                <a:gd name="T52" fmla="*/ 890784 w 7158"/>
                <a:gd name="T53" fmla="*/ 1240527 h 8988"/>
                <a:gd name="T54" fmla="*/ 943866 w 7158"/>
                <a:gd name="T55" fmla="*/ 1124948 h 8988"/>
                <a:gd name="T56" fmla="*/ 890784 w 7158"/>
                <a:gd name="T57" fmla="*/ 1240527 h 8988"/>
                <a:gd name="T58" fmla="*/ 392409 w 7158"/>
                <a:gd name="T59" fmla="*/ 690473 h 8988"/>
                <a:gd name="T60" fmla="*/ 392409 w 7158"/>
                <a:gd name="T61" fmla="*/ 880768 h 8988"/>
                <a:gd name="T62" fmla="*/ 504584 w 7158"/>
                <a:gd name="T63" fmla="*/ 802647 h 8988"/>
                <a:gd name="T64" fmla="*/ 938257 w 7158"/>
                <a:gd name="T65" fmla="*/ 690473 h 89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158" h="8988">
                  <a:moveTo>
                    <a:pt x="418" y="685"/>
                  </a:moveTo>
                  <a:lnTo>
                    <a:pt x="1439" y="685"/>
                  </a:lnTo>
                  <a:lnTo>
                    <a:pt x="1439" y="1524"/>
                  </a:lnTo>
                  <a:lnTo>
                    <a:pt x="836" y="1524"/>
                  </a:lnTo>
                  <a:lnTo>
                    <a:pt x="836" y="8151"/>
                  </a:lnTo>
                  <a:lnTo>
                    <a:pt x="6319" y="8151"/>
                  </a:lnTo>
                  <a:lnTo>
                    <a:pt x="6319" y="1524"/>
                  </a:lnTo>
                  <a:lnTo>
                    <a:pt x="5140" y="1524"/>
                  </a:lnTo>
                  <a:lnTo>
                    <a:pt x="5140" y="1871"/>
                  </a:lnTo>
                  <a:lnTo>
                    <a:pt x="1869" y="1871"/>
                  </a:lnTo>
                  <a:lnTo>
                    <a:pt x="1869" y="1524"/>
                  </a:lnTo>
                  <a:lnTo>
                    <a:pt x="1869" y="685"/>
                  </a:lnTo>
                  <a:lnTo>
                    <a:pt x="1869" y="337"/>
                  </a:lnTo>
                  <a:lnTo>
                    <a:pt x="2493" y="337"/>
                  </a:lnTo>
                  <a:lnTo>
                    <a:pt x="2493" y="0"/>
                  </a:lnTo>
                  <a:lnTo>
                    <a:pt x="4506" y="0"/>
                  </a:lnTo>
                  <a:lnTo>
                    <a:pt x="4506" y="337"/>
                  </a:lnTo>
                  <a:lnTo>
                    <a:pt x="5140" y="337"/>
                  </a:lnTo>
                  <a:lnTo>
                    <a:pt x="5140" y="685"/>
                  </a:lnTo>
                  <a:lnTo>
                    <a:pt x="6740" y="685"/>
                  </a:lnTo>
                  <a:lnTo>
                    <a:pt x="7158" y="685"/>
                  </a:lnTo>
                  <a:lnTo>
                    <a:pt x="7158" y="1103"/>
                  </a:lnTo>
                  <a:lnTo>
                    <a:pt x="7158" y="8569"/>
                  </a:lnTo>
                  <a:lnTo>
                    <a:pt x="7158" y="8988"/>
                  </a:lnTo>
                  <a:lnTo>
                    <a:pt x="6740" y="8988"/>
                  </a:lnTo>
                  <a:lnTo>
                    <a:pt x="418" y="8988"/>
                  </a:lnTo>
                  <a:lnTo>
                    <a:pt x="0" y="8988"/>
                  </a:lnTo>
                  <a:lnTo>
                    <a:pt x="0" y="8569"/>
                  </a:lnTo>
                  <a:lnTo>
                    <a:pt x="0" y="1103"/>
                  </a:lnTo>
                  <a:lnTo>
                    <a:pt x="0" y="685"/>
                  </a:lnTo>
                  <a:lnTo>
                    <a:pt x="418" y="685"/>
                  </a:lnTo>
                  <a:close/>
                  <a:moveTo>
                    <a:pt x="1704" y="4999"/>
                  </a:moveTo>
                  <a:lnTo>
                    <a:pt x="1959" y="5288"/>
                  </a:lnTo>
                  <a:lnTo>
                    <a:pt x="1959" y="6474"/>
                  </a:lnTo>
                  <a:lnTo>
                    <a:pt x="1959" y="6752"/>
                  </a:lnTo>
                  <a:lnTo>
                    <a:pt x="2238" y="6752"/>
                  </a:lnTo>
                  <a:lnTo>
                    <a:pt x="2937" y="6752"/>
                  </a:lnTo>
                  <a:lnTo>
                    <a:pt x="2519" y="6193"/>
                  </a:lnTo>
                  <a:lnTo>
                    <a:pt x="2519" y="5918"/>
                  </a:lnTo>
                  <a:lnTo>
                    <a:pt x="3623" y="7171"/>
                  </a:lnTo>
                  <a:lnTo>
                    <a:pt x="4008" y="7154"/>
                  </a:lnTo>
                  <a:lnTo>
                    <a:pt x="4192" y="6752"/>
                  </a:lnTo>
                  <a:lnTo>
                    <a:pt x="4993" y="6752"/>
                  </a:lnTo>
                  <a:lnTo>
                    <a:pt x="5272" y="6752"/>
                  </a:lnTo>
                  <a:lnTo>
                    <a:pt x="5272" y="6474"/>
                  </a:lnTo>
                  <a:lnTo>
                    <a:pt x="5272" y="4397"/>
                  </a:lnTo>
                  <a:lnTo>
                    <a:pt x="5846" y="3142"/>
                  </a:lnTo>
                  <a:lnTo>
                    <a:pt x="5440" y="2951"/>
                  </a:lnTo>
                  <a:lnTo>
                    <a:pt x="3715" y="5779"/>
                  </a:lnTo>
                  <a:lnTo>
                    <a:pt x="1961" y="4718"/>
                  </a:lnTo>
                  <a:lnTo>
                    <a:pt x="1704" y="4999"/>
                  </a:lnTo>
                  <a:close/>
                  <a:moveTo>
                    <a:pt x="4447" y="6193"/>
                  </a:moveTo>
                  <a:lnTo>
                    <a:pt x="4712" y="6193"/>
                  </a:lnTo>
                  <a:lnTo>
                    <a:pt x="4712" y="5616"/>
                  </a:lnTo>
                  <a:lnTo>
                    <a:pt x="4447" y="6193"/>
                  </a:lnTo>
                  <a:close/>
                  <a:moveTo>
                    <a:pt x="2238" y="3447"/>
                  </a:moveTo>
                  <a:lnTo>
                    <a:pt x="1959" y="3447"/>
                  </a:lnTo>
                  <a:lnTo>
                    <a:pt x="1959" y="3728"/>
                  </a:lnTo>
                  <a:lnTo>
                    <a:pt x="1959" y="4397"/>
                  </a:lnTo>
                  <a:lnTo>
                    <a:pt x="2519" y="4680"/>
                  </a:lnTo>
                  <a:lnTo>
                    <a:pt x="2519" y="4007"/>
                  </a:lnTo>
                  <a:lnTo>
                    <a:pt x="4341" y="4007"/>
                  </a:lnTo>
                  <a:lnTo>
                    <a:pt x="4684" y="3447"/>
                  </a:lnTo>
                  <a:lnTo>
                    <a:pt x="2238" y="3447"/>
                  </a:lnTo>
                  <a:close/>
                </a:path>
              </a:pathLst>
            </a:custGeom>
            <a:blipFill>
              <a:blip r:embed="rId7"/>
              <a:stretch>
                <a:fillRect/>
              </a:stretch>
            </a:blip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Tree>
    <p:extLst>
      <p:ext uri="{BB962C8B-B14F-4D97-AF65-F5344CB8AC3E}">
        <p14:creationId xmlns:p14="http://schemas.microsoft.com/office/powerpoint/2010/main" val="427835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问题讨论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899023" y="2478812"/>
            <a:ext cx="10393955" cy="2539007"/>
            <a:chOff x="1543009" y="1951322"/>
            <a:chExt cx="10393955" cy="2539007"/>
          </a:xfrm>
        </p:grpSpPr>
        <p:grpSp>
          <p:nvGrpSpPr>
            <p:cNvPr id="17" name="组合 16"/>
            <p:cNvGrpSpPr/>
            <p:nvPr/>
          </p:nvGrpSpPr>
          <p:grpSpPr>
            <a:xfrm>
              <a:off x="1543009" y="3770329"/>
              <a:ext cx="720000" cy="720000"/>
              <a:chOff x="5305425" y="2638424"/>
              <a:chExt cx="1579563" cy="1577975"/>
            </a:xfrm>
            <a:blipFill>
              <a:blip r:embed="rId5"/>
              <a:stretch>
                <a:fillRect/>
              </a:stretch>
            </a:blipFill>
          </p:grpSpPr>
          <p:sp>
            <p:nvSpPr>
              <p:cNvPr id="18"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1543009" y="1951322"/>
              <a:ext cx="720000" cy="720000"/>
              <a:chOff x="5102225" y="2441575"/>
              <a:chExt cx="1982788" cy="1979613"/>
            </a:xfrm>
            <a:blipFill>
              <a:blip r:embed="rId6"/>
              <a:stretch>
                <a:fillRect/>
              </a:stretch>
            </a:blipFill>
          </p:grpSpPr>
          <p:sp>
            <p:nvSpPr>
              <p:cNvPr id="2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23" name="组合 22"/>
            <p:cNvGrpSpPr/>
            <p:nvPr/>
          </p:nvGrpSpPr>
          <p:grpSpPr>
            <a:xfrm>
              <a:off x="6837127" y="3760250"/>
              <a:ext cx="720000" cy="720000"/>
              <a:chOff x="5803900" y="2852738"/>
              <a:chExt cx="1300163" cy="1319212"/>
            </a:xfrm>
            <a:blipFill>
              <a:blip r:embed="rId7"/>
              <a:stretch>
                <a:fillRect/>
              </a:stretch>
            </a:blipFill>
          </p:grpSpPr>
          <p:sp>
            <p:nvSpPr>
              <p:cNvPr id="2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6837127" y="1951322"/>
              <a:ext cx="720000" cy="720000"/>
              <a:chOff x="5305425" y="2638425"/>
              <a:chExt cx="1579563" cy="1577975"/>
            </a:xfrm>
            <a:blipFill>
              <a:blip r:embed="rId8"/>
              <a:stretch>
                <a:fillRect/>
              </a:stretch>
            </a:blipFill>
          </p:grpSpPr>
          <p:sp>
            <p:nvSpPr>
              <p:cNvPr id="2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文本框 33"/>
            <p:cNvSpPr txBox="1"/>
            <p:nvPr/>
          </p:nvSpPr>
          <p:spPr>
            <a:xfrm>
              <a:off x="2263009" y="195738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5" name="文本框 34"/>
            <p:cNvSpPr txBox="1"/>
            <p:nvPr/>
          </p:nvSpPr>
          <p:spPr>
            <a:xfrm>
              <a:off x="7557127" y="1951322"/>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6" name="文本框 35"/>
            <p:cNvSpPr txBox="1"/>
            <p:nvPr/>
          </p:nvSpPr>
          <p:spPr>
            <a:xfrm>
              <a:off x="2263008" y="377638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7" name="文本框 36"/>
            <p:cNvSpPr txBox="1"/>
            <p:nvPr/>
          </p:nvSpPr>
          <p:spPr>
            <a:xfrm>
              <a:off x="7642885" y="37760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Tree>
    <p:extLst>
      <p:ext uri="{BB962C8B-B14F-4D97-AF65-F5344CB8AC3E}">
        <p14:creationId xmlns:p14="http://schemas.microsoft.com/office/powerpoint/2010/main" val="1159703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论文总结</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592426" y="1983272"/>
            <a:ext cx="4294079" cy="4168718"/>
            <a:chOff x="962351" y="1499611"/>
            <a:chExt cx="4294079" cy="4168718"/>
          </a:xfrm>
        </p:grpSpPr>
        <p:pic>
          <p:nvPicPr>
            <p:cNvPr id="19" name="图片 18"/>
            <p:cNvPicPr>
              <a:picLocks noChangeAspect="1"/>
            </p:cNvPicPr>
            <p:nvPr/>
          </p:nvPicPr>
          <p:blipFill>
            <a:blip r:embed="rId5"/>
            <a:stretch>
              <a:fillRect/>
            </a:stretch>
          </p:blipFill>
          <p:spPr>
            <a:xfrm>
              <a:off x="962351" y="1499611"/>
              <a:ext cx="763132" cy="643488"/>
            </a:xfrm>
            <a:prstGeom prst="rect">
              <a:avLst/>
            </a:prstGeom>
          </p:spPr>
        </p:pic>
        <p:sp>
          <p:nvSpPr>
            <p:cNvPr id="23" name="文本框 22"/>
            <p:cNvSpPr txBox="1"/>
            <p:nvPr/>
          </p:nvSpPr>
          <p:spPr>
            <a:xfrm>
              <a:off x="1725483" y="1614202"/>
              <a:ext cx="1427292"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4" name="文本框 23"/>
            <p:cNvSpPr txBox="1"/>
            <p:nvPr/>
          </p:nvSpPr>
          <p:spPr>
            <a:xfrm>
              <a:off x="962351" y="2190456"/>
              <a:ext cx="4294079" cy="34778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4" name="等腰三角形 3"/>
          <p:cNvSpPr/>
          <p:nvPr/>
        </p:nvSpPr>
        <p:spPr>
          <a:xfrm rot="5400000">
            <a:off x="5356287" y="3777345"/>
            <a:ext cx="508000" cy="580572"/>
          </a:xfrm>
          <a:prstGeom prst="triangl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334069" y="2200190"/>
            <a:ext cx="5265505" cy="3747261"/>
            <a:chOff x="6334069" y="2200190"/>
            <a:chExt cx="5265505" cy="3747261"/>
          </a:xfrm>
        </p:grpSpPr>
        <p:grpSp>
          <p:nvGrpSpPr>
            <p:cNvPr id="8" name="组合 7"/>
            <p:cNvGrpSpPr/>
            <p:nvPr/>
          </p:nvGrpSpPr>
          <p:grpSpPr>
            <a:xfrm>
              <a:off x="6334069" y="2200190"/>
              <a:ext cx="4510202" cy="3734883"/>
              <a:chOff x="6703994" y="2126910"/>
              <a:chExt cx="4510202" cy="3734883"/>
            </a:xfrm>
          </p:grpSpPr>
          <p:grpSp>
            <p:nvGrpSpPr>
              <p:cNvPr id="7" name="组合 6"/>
              <p:cNvGrpSpPr/>
              <p:nvPr/>
            </p:nvGrpSpPr>
            <p:grpSpPr>
              <a:xfrm>
                <a:off x="6713898" y="2563273"/>
                <a:ext cx="4500298" cy="436906"/>
                <a:chOff x="6703994" y="2467681"/>
                <a:chExt cx="4500298" cy="436906"/>
              </a:xfrm>
            </p:grpSpPr>
            <p:sp>
              <p:nvSpPr>
                <p:cNvPr id="43"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圆角矩形 2"/>
                <p:cNvSpPr/>
                <p:nvPr/>
              </p:nvSpPr>
              <p:spPr>
                <a:xfrm>
                  <a:off x="6703994" y="2467681"/>
                  <a:ext cx="3006063"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6703994" y="2126910"/>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0" name="文本框 39"/>
              <p:cNvSpPr txBox="1"/>
              <p:nvPr/>
            </p:nvSpPr>
            <p:spPr>
              <a:xfrm>
                <a:off x="6703994" y="3530552"/>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1" name="文本框 40"/>
              <p:cNvSpPr txBox="1"/>
              <p:nvPr/>
            </p:nvSpPr>
            <p:spPr>
              <a:xfrm>
                <a:off x="6703994" y="4934194"/>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49" name="组合 48"/>
              <p:cNvGrpSpPr/>
              <p:nvPr/>
            </p:nvGrpSpPr>
            <p:grpSpPr>
              <a:xfrm>
                <a:off x="6713898" y="3994080"/>
                <a:ext cx="4500298" cy="436906"/>
                <a:chOff x="6703994" y="2467681"/>
                <a:chExt cx="4500298" cy="436906"/>
              </a:xfrm>
            </p:grpSpPr>
            <p:sp>
              <p:nvSpPr>
                <p:cNvPr id="50"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圆角矩形 2"/>
                <p:cNvSpPr/>
                <p:nvPr/>
              </p:nvSpPr>
              <p:spPr>
                <a:xfrm>
                  <a:off x="6703994" y="2467681"/>
                  <a:ext cx="2250149"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6713898" y="5424887"/>
                <a:ext cx="4500298" cy="436906"/>
                <a:chOff x="6703994" y="2467681"/>
                <a:chExt cx="4500298" cy="436906"/>
              </a:xfrm>
            </p:grpSpPr>
            <p:sp>
              <p:nvSpPr>
                <p:cNvPr id="53"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圆角矩形 2"/>
                <p:cNvSpPr/>
                <p:nvPr/>
              </p:nvSpPr>
              <p:spPr>
                <a:xfrm>
                  <a:off x="6703994" y="2467681"/>
                  <a:ext cx="3702749"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1" name="文本框 60"/>
            <p:cNvSpPr txBox="1"/>
            <p:nvPr/>
          </p:nvSpPr>
          <p:spPr>
            <a:xfrm>
              <a:off x="10807504" y="2611796"/>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65%</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2" name="文本框 61"/>
            <p:cNvSpPr txBox="1"/>
            <p:nvPr/>
          </p:nvSpPr>
          <p:spPr>
            <a:xfrm>
              <a:off x="10844271" y="4025830"/>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50%</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3" name="文本框 62"/>
            <p:cNvSpPr txBox="1"/>
            <p:nvPr/>
          </p:nvSpPr>
          <p:spPr>
            <a:xfrm>
              <a:off x="10807504" y="5485788"/>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80%</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Tree>
    <p:extLst>
      <p:ext uri="{BB962C8B-B14F-4D97-AF65-F5344CB8AC3E}">
        <p14:creationId xmlns:p14="http://schemas.microsoft.com/office/powerpoint/2010/main" val="2459003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致谢感言</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sp>
        <p:nvSpPr>
          <p:cNvPr id="36" name="文本框 35"/>
          <p:cNvSpPr txBox="1"/>
          <p:nvPr/>
        </p:nvSpPr>
        <p:spPr>
          <a:xfrm>
            <a:off x="2778137" y="2027003"/>
            <a:ext cx="6635726" cy="3046986"/>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        大学生活即将结束，在此，我非常感谢所有的老师和同学们，你们在这四年的时间里，对我无微不至的关怀，永远在我需要帮助的时候，给予我鼓励与帮助，让我四年的大学时光充满温暖，为我的大学时光画上圆满的句号。</a:t>
            </a:r>
            <a:endPar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en-US" altLang="zh-HK" b="1" dirty="0">
                <a:blipFill>
                  <a:blip r:embed="rId3"/>
                  <a:stretch>
                    <a:fillRect/>
                  </a:stretch>
                </a:blipFill>
                <a:latin typeface="方正硬笔楷书简体" panose="03000509000000000000" pitchFamily="65" charset="-122"/>
                <a:ea typeface="方正硬笔楷书简体" panose="03000509000000000000" pitchFamily="65" charset="-122"/>
              </a:rPr>
              <a:t>        </a:t>
            </a:r>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在此，特别感谢我的导师</a:t>
            </a:r>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xxx</a:t>
            </a:r>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给予我的帮助，也特别感谢在座的各位老师们倾听我的论文答辩与对我的论文答辩不足之处的指正。</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42343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22" name="图片 321"/>
          <p:cNvPicPr>
            <a:picLocks noChangeAspect="1"/>
          </p:cNvPicPr>
          <p:nvPr/>
        </p:nvPicPr>
        <p:blipFill>
          <a:blip r:embed="rId3"/>
          <a:stretch>
            <a:fillRect/>
          </a:stretch>
        </p:blipFill>
        <p:spPr>
          <a:xfrm>
            <a:off x="3595942" y="787982"/>
            <a:ext cx="938865" cy="963251"/>
          </a:xfrm>
          <a:prstGeom prst="rect">
            <a:avLst/>
          </a:prstGeom>
        </p:spPr>
      </p:pic>
      <p:pic>
        <p:nvPicPr>
          <p:cNvPr id="323" name="图片 322"/>
          <p:cNvPicPr>
            <a:picLocks noChangeAspect="1"/>
          </p:cNvPicPr>
          <p:nvPr/>
        </p:nvPicPr>
        <p:blipFill>
          <a:blip r:embed="rId3"/>
          <a:stretch>
            <a:fillRect/>
          </a:stretch>
        </p:blipFill>
        <p:spPr>
          <a:xfrm flipH="1">
            <a:off x="7657193" y="787982"/>
            <a:ext cx="938865" cy="963251"/>
          </a:xfrm>
          <a:prstGeom prst="rect">
            <a:avLst/>
          </a:prstGeom>
        </p:spPr>
      </p:pic>
      <p:pic>
        <p:nvPicPr>
          <p:cNvPr id="331" name="图片 330"/>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5013866" y="731710"/>
            <a:ext cx="2164268" cy="1261981"/>
          </a:xfrm>
          <a:prstGeom prst="rect">
            <a:avLst/>
          </a:prstGeom>
        </p:spPr>
      </p:pic>
      <p:sp>
        <p:nvSpPr>
          <p:cNvPr id="334" name="文本框 333"/>
          <p:cNvSpPr txBox="1"/>
          <p:nvPr/>
        </p:nvSpPr>
        <p:spPr>
          <a:xfrm>
            <a:off x="5180292" y="2792957"/>
            <a:ext cx="1833318" cy="58578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研究背景</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5" name="文本框 334"/>
          <p:cNvSpPr txBox="1"/>
          <p:nvPr/>
        </p:nvSpPr>
        <p:spPr>
          <a:xfrm>
            <a:off x="7911324" y="2793750"/>
            <a:ext cx="1831418"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6" name="文本框 335"/>
          <p:cNvSpPr txBox="1"/>
          <p:nvPr/>
        </p:nvSpPr>
        <p:spPr>
          <a:xfrm>
            <a:off x="2449259" y="3966468"/>
            <a:ext cx="1821152"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研究结果</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7" name="文本框 336"/>
          <p:cNvSpPr txBox="1"/>
          <p:nvPr/>
        </p:nvSpPr>
        <p:spPr>
          <a:xfrm>
            <a:off x="5180291" y="3966468"/>
            <a:ext cx="1833319"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问题讨论</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8" name="文本框 337"/>
          <p:cNvSpPr txBox="1"/>
          <p:nvPr/>
        </p:nvSpPr>
        <p:spPr>
          <a:xfrm>
            <a:off x="7911323" y="3966468"/>
            <a:ext cx="1831419"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论文总结</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54" name="文本框 353"/>
          <p:cNvSpPr txBox="1"/>
          <p:nvPr/>
        </p:nvSpPr>
        <p:spPr>
          <a:xfrm>
            <a:off x="2449260" y="2793750"/>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5231" name="文本框 5230"/>
          <p:cNvSpPr txBox="1"/>
          <p:nvPr/>
        </p:nvSpPr>
        <p:spPr>
          <a:xfrm>
            <a:off x="3338935" y="5119560"/>
            <a:ext cx="5543157"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旁注：这里的六个标题可修改</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621255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1026270" y="1625711"/>
            <a:ext cx="2161604" cy="635431"/>
            <a:chOff x="710627" y="2084628"/>
            <a:chExt cx="2161604" cy="635431"/>
          </a:xfrm>
        </p:grpSpPr>
        <p:sp>
          <p:nvSpPr>
            <p:cNvPr id="3" name="圆角矩形 2"/>
            <p:cNvSpPr/>
            <p:nvPr/>
          </p:nvSpPr>
          <p:spPr>
            <a:xfrm>
              <a:off x="710627" y="2084628"/>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80854" y="2110243"/>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论文概述</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74" name="组合 73"/>
          <p:cNvGrpSpPr/>
          <p:nvPr/>
        </p:nvGrpSpPr>
        <p:grpSpPr>
          <a:xfrm>
            <a:off x="1026270" y="3506019"/>
            <a:ext cx="2161604" cy="635431"/>
            <a:chOff x="710627" y="2084628"/>
            <a:chExt cx="2161604" cy="635431"/>
          </a:xfrm>
        </p:grpSpPr>
        <p:sp>
          <p:nvSpPr>
            <p:cNvPr id="75" name="圆角矩形 2"/>
            <p:cNvSpPr/>
            <p:nvPr/>
          </p:nvSpPr>
          <p:spPr>
            <a:xfrm>
              <a:off x="710627" y="2084628"/>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880854" y="2110243"/>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论文摘要</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5" name="组合 4"/>
          <p:cNvGrpSpPr/>
          <p:nvPr/>
        </p:nvGrpSpPr>
        <p:grpSpPr>
          <a:xfrm>
            <a:off x="1026270" y="5386327"/>
            <a:ext cx="2161604" cy="635431"/>
            <a:chOff x="942393" y="5260227"/>
            <a:chExt cx="2161604" cy="635431"/>
          </a:xfrm>
        </p:grpSpPr>
        <p:sp>
          <p:nvSpPr>
            <p:cNvPr id="78" name="圆角矩形 2"/>
            <p:cNvSpPr/>
            <p:nvPr/>
          </p:nvSpPr>
          <p:spPr>
            <a:xfrm>
              <a:off x="942393" y="5260227"/>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 fmla="*/ 13 w 2148127"/>
                <a:gd name="connsiteY0" fmla="*/ 73751 h 616651"/>
                <a:gd name="connsiteX1" fmla="*/ 38839 w 2148127"/>
                <a:gd name="connsiteY1" fmla="*/ 0 h 616651"/>
                <a:gd name="connsiteX2" fmla="*/ 2074376 w 2148127"/>
                <a:gd name="connsiteY2" fmla="*/ 0 h 616651"/>
                <a:gd name="connsiteX3" fmla="*/ 2148127 w 2148127"/>
                <a:gd name="connsiteY3" fmla="*/ 73751 h 616651"/>
                <a:gd name="connsiteX4" fmla="*/ 2148127 w 2148127"/>
                <a:gd name="connsiteY4" fmla="*/ 542900 h 616651"/>
                <a:gd name="connsiteX5" fmla="*/ 2074376 w 2148127"/>
                <a:gd name="connsiteY5" fmla="*/ 616651 h 616651"/>
                <a:gd name="connsiteX6" fmla="*/ 73764 w 2148127"/>
                <a:gd name="connsiteY6" fmla="*/ 616651 h 616651"/>
                <a:gd name="connsiteX7" fmla="*/ 13 w 2148127"/>
                <a:gd name="connsiteY7" fmla="*/ 542900 h 616651"/>
                <a:gd name="connsiteX8" fmla="*/ 13 w 2148127"/>
                <a:gd name="connsiteY8" fmla="*/ 73751 h 616651"/>
                <a:gd name="connsiteX0" fmla="*/ 686 w 2148800"/>
                <a:gd name="connsiteY0" fmla="*/ 73751 h 619826"/>
                <a:gd name="connsiteX1" fmla="*/ 39512 w 2148800"/>
                <a:gd name="connsiteY1" fmla="*/ 0 h 619826"/>
                <a:gd name="connsiteX2" fmla="*/ 2075049 w 2148800"/>
                <a:gd name="connsiteY2" fmla="*/ 0 h 619826"/>
                <a:gd name="connsiteX3" fmla="*/ 2148800 w 2148800"/>
                <a:gd name="connsiteY3" fmla="*/ 73751 h 619826"/>
                <a:gd name="connsiteX4" fmla="*/ 2148800 w 2148800"/>
                <a:gd name="connsiteY4" fmla="*/ 542900 h 619826"/>
                <a:gd name="connsiteX5" fmla="*/ 2075049 w 2148800"/>
                <a:gd name="connsiteY5" fmla="*/ 616651 h 619826"/>
                <a:gd name="connsiteX6" fmla="*/ 33162 w 2148800"/>
                <a:gd name="connsiteY6" fmla="*/ 619826 h 619826"/>
                <a:gd name="connsiteX7" fmla="*/ 686 w 2148800"/>
                <a:gd name="connsiteY7" fmla="*/ 542900 h 619826"/>
                <a:gd name="connsiteX8" fmla="*/ 686 w 2148800"/>
                <a:gd name="connsiteY8" fmla="*/ 73751 h 619826"/>
                <a:gd name="connsiteX0" fmla="*/ 686 w 2149002"/>
                <a:gd name="connsiteY0" fmla="*/ 73751 h 619826"/>
                <a:gd name="connsiteX1" fmla="*/ 39512 w 2149002"/>
                <a:gd name="connsiteY1" fmla="*/ 0 h 619826"/>
                <a:gd name="connsiteX2" fmla="*/ 2113149 w 2149002"/>
                <a:gd name="connsiteY2" fmla="*/ 3175 h 619826"/>
                <a:gd name="connsiteX3" fmla="*/ 2148800 w 2149002"/>
                <a:gd name="connsiteY3" fmla="*/ 73751 h 619826"/>
                <a:gd name="connsiteX4" fmla="*/ 2148800 w 2149002"/>
                <a:gd name="connsiteY4" fmla="*/ 542900 h 619826"/>
                <a:gd name="connsiteX5" fmla="*/ 2075049 w 2149002"/>
                <a:gd name="connsiteY5" fmla="*/ 616651 h 619826"/>
                <a:gd name="connsiteX6" fmla="*/ 33162 w 2149002"/>
                <a:gd name="connsiteY6" fmla="*/ 619826 h 619826"/>
                <a:gd name="connsiteX7" fmla="*/ 686 w 2149002"/>
                <a:gd name="connsiteY7" fmla="*/ 542900 h 619826"/>
                <a:gd name="connsiteX8" fmla="*/ 686 w 2149002"/>
                <a:gd name="connsiteY8" fmla="*/ 73751 h 619826"/>
                <a:gd name="connsiteX0" fmla="*/ 686 w 2149486"/>
                <a:gd name="connsiteY0" fmla="*/ 73751 h 619826"/>
                <a:gd name="connsiteX1" fmla="*/ 39512 w 2149486"/>
                <a:gd name="connsiteY1" fmla="*/ 0 h 619826"/>
                <a:gd name="connsiteX2" fmla="*/ 2113149 w 2149486"/>
                <a:gd name="connsiteY2" fmla="*/ 3175 h 619826"/>
                <a:gd name="connsiteX3" fmla="*/ 2148800 w 2149486"/>
                <a:gd name="connsiteY3" fmla="*/ 73751 h 619826"/>
                <a:gd name="connsiteX4" fmla="*/ 2148800 w 2149486"/>
                <a:gd name="connsiteY4" fmla="*/ 542900 h 619826"/>
                <a:gd name="connsiteX5" fmla="*/ 2116324 w 2149486"/>
                <a:gd name="connsiteY5" fmla="*/ 616651 h 619826"/>
                <a:gd name="connsiteX6" fmla="*/ 33162 w 2149486"/>
                <a:gd name="connsiteY6" fmla="*/ 619826 h 619826"/>
                <a:gd name="connsiteX7" fmla="*/ 686 w 2149486"/>
                <a:gd name="connsiteY7" fmla="*/ 542900 h 619826"/>
                <a:gd name="connsiteX8" fmla="*/ 686 w 2149486"/>
                <a:gd name="connsiteY8" fmla="*/ 73751 h 619826"/>
                <a:gd name="connsiteX0" fmla="*/ 686 w 2149486"/>
                <a:gd name="connsiteY0" fmla="*/ 74412 h 620487"/>
                <a:gd name="connsiteX1" fmla="*/ 39512 w 2149486"/>
                <a:gd name="connsiteY1" fmla="*/ 661 h 620487"/>
                <a:gd name="connsiteX2" fmla="*/ 466051 w 2149486"/>
                <a:gd name="connsiteY2" fmla="*/ 0 h 620487"/>
                <a:gd name="connsiteX3" fmla="*/ 2113149 w 2149486"/>
                <a:gd name="connsiteY3" fmla="*/ 3836 h 620487"/>
                <a:gd name="connsiteX4" fmla="*/ 2148800 w 2149486"/>
                <a:gd name="connsiteY4" fmla="*/ 74412 h 620487"/>
                <a:gd name="connsiteX5" fmla="*/ 2148800 w 2149486"/>
                <a:gd name="connsiteY5" fmla="*/ 543561 h 620487"/>
                <a:gd name="connsiteX6" fmla="*/ 2116324 w 2149486"/>
                <a:gd name="connsiteY6" fmla="*/ 617312 h 620487"/>
                <a:gd name="connsiteX7" fmla="*/ 33162 w 2149486"/>
                <a:gd name="connsiteY7" fmla="*/ 620487 h 620487"/>
                <a:gd name="connsiteX8" fmla="*/ 686 w 2149486"/>
                <a:gd name="connsiteY8" fmla="*/ 543561 h 620487"/>
                <a:gd name="connsiteX9" fmla="*/ 686 w 2149486"/>
                <a:gd name="connsiteY9" fmla="*/ 74412 h 620487"/>
                <a:gd name="connsiteX0" fmla="*/ 686 w 2149486"/>
                <a:gd name="connsiteY0" fmla="*/ 91506 h 637581"/>
                <a:gd name="connsiteX1" fmla="*/ 39512 w 2149486"/>
                <a:gd name="connsiteY1" fmla="*/ 17755 h 637581"/>
                <a:gd name="connsiteX2" fmla="*/ 466051 w 2149486"/>
                <a:gd name="connsiteY2" fmla="*/ 17094 h 637581"/>
                <a:gd name="connsiteX3" fmla="*/ 2113149 w 2149486"/>
                <a:gd name="connsiteY3" fmla="*/ 20930 h 637581"/>
                <a:gd name="connsiteX4" fmla="*/ 2148800 w 2149486"/>
                <a:gd name="connsiteY4" fmla="*/ 91506 h 637581"/>
                <a:gd name="connsiteX5" fmla="*/ 2148800 w 2149486"/>
                <a:gd name="connsiteY5" fmla="*/ 560655 h 637581"/>
                <a:gd name="connsiteX6" fmla="*/ 2116324 w 2149486"/>
                <a:gd name="connsiteY6" fmla="*/ 634406 h 637581"/>
                <a:gd name="connsiteX7" fmla="*/ 33162 w 2149486"/>
                <a:gd name="connsiteY7" fmla="*/ 637581 h 637581"/>
                <a:gd name="connsiteX8" fmla="*/ 686 w 2149486"/>
                <a:gd name="connsiteY8" fmla="*/ 560655 h 637581"/>
                <a:gd name="connsiteX9" fmla="*/ 686 w 2149486"/>
                <a:gd name="connsiteY9" fmla="*/ 91506 h 637581"/>
                <a:gd name="connsiteX0" fmla="*/ 686 w 2149486"/>
                <a:gd name="connsiteY0" fmla="*/ 83065 h 629140"/>
                <a:gd name="connsiteX1" fmla="*/ 39512 w 2149486"/>
                <a:gd name="connsiteY1" fmla="*/ 9314 h 629140"/>
                <a:gd name="connsiteX2" fmla="*/ 466051 w 2149486"/>
                <a:gd name="connsiteY2" fmla="*/ 8653 h 629140"/>
                <a:gd name="connsiteX3" fmla="*/ 2113149 w 2149486"/>
                <a:gd name="connsiteY3" fmla="*/ 12489 h 629140"/>
                <a:gd name="connsiteX4" fmla="*/ 2148800 w 2149486"/>
                <a:gd name="connsiteY4" fmla="*/ 83065 h 629140"/>
                <a:gd name="connsiteX5" fmla="*/ 2148800 w 2149486"/>
                <a:gd name="connsiteY5" fmla="*/ 552214 h 629140"/>
                <a:gd name="connsiteX6" fmla="*/ 2116324 w 2149486"/>
                <a:gd name="connsiteY6" fmla="*/ 625965 h 629140"/>
                <a:gd name="connsiteX7" fmla="*/ 33162 w 2149486"/>
                <a:gd name="connsiteY7" fmla="*/ 629140 h 629140"/>
                <a:gd name="connsiteX8" fmla="*/ 686 w 2149486"/>
                <a:gd name="connsiteY8" fmla="*/ 552214 h 629140"/>
                <a:gd name="connsiteX9" fmla="*/ 686 w 2149486"/>
                <a:gd name="connsiteY9" fmla="*/ 83065 h 629140"/>
                <a:gd name="connsiteX0" fmla="*/ 686 w 2149486"/>
                <a:gd name="connsiteY0" fmla="*/ 77587 h 623662"/>
                <a:gd name="connsiteX1" fmla="*/ 39512 w 2149486"/>
                <a:gd name="connsiteY1" fmla="*/ 3836 h 623662"/>
                <a:gd name="connsiteX2" fmla="*/ 466051 w 2149486"/>
                <a:gd name="connsiteY2" fmla="*/ 3175 h 623662"/>
                <a:gd name="connsiteX3" fmla="*/ 1091526 w 2149486"/>
                <a:gd name="connsiteY3" fmla="*/ 0 h 623662"/>
                <a:gd name="connsiteX4" fmla="*/ 2113149 w 2149486"/>
                <a:gd name="connsiteY4" fmla="*/ 7011 h 623662"/>
                <a:gd name="connsiteX5" fmla="*/ 2148800 w 2149486"/>
                <a:gd name="connsiteY5" fmla="*/ 77587 h 623662"/>
                <a:gd name="connsiteX6" fmla="*/ 2148800 w 2149486"/>
                <a:gd name="connsiteY6" fmla="*/ 546736 h 623662"/>
                <a:gd name="connsiteX7" fmla="*/ 2116324 w 2149486"/>
                <a:gd name="connsiteY7" fmla="*/ 620487 h 623662"/>
                <a:gd name="connsiteX8" fmla="*/ 33162 w 2149486"/>
                <a:gd name="connsiteY8" fmla="*/ 623662 h 623662"/>
                <a:gd name="connsiteX9" fmla="*/ 686 w 2149486"/>
                <a:gd name="connsiteY9" fmla="*/ 546736 h 623662"/>
                <a:gd name="connsiteX10" fmla="*/ 686 w 2149486"/>
                <a:gd name="connsiteY10" fmla="*/ 77587 h 623662"/>
                <a:gd name="connsiteX0" fmla="*/ 686 w 2149486"/>
                <a:gd name="connsiteY0" fmla="*/ 86693 h 632768"/>
                <a:gd name="connsiteX1" fmla="*/ 39512 w 2149486"/>
                <a:gd name="connsiteY1" fmla="*/ 12942 h 632768"/>
                <a:gd name="connsiteX2" fmla="*/ 466051 w 2149486"/>
                <a:gd name="connsiteY2" fmla="*/ 12281 h 632768"/>
                <a:gd name="connsiteX3" fmla="*/ 1091526 w 2149486"/>
                <a:gd name="connsiteY3" fmla="*/ 9106 h 632768"/>
                <a:gd name="connsiteX4" fmla="*/ 2113149 w 2149486"/>
                <a:gd name="connsiteY4" fmla="*/ 16117 h 632768"/>
                <a:gd name="connsiteX5" fmla="*/ 2148800 w 2149486"/>
                <a:gd name="connsiteY5" fmla="*/ 86693 h 632768"/>
                <a:gd name="connsiteX6" fmla="*/ 2148800 w 2149486"/>
                <a:gd name="connsiteY6" fmla="*/ 555842 h 632768"/>
                <a:gd name="connsiteX7" fmla="*/ 2116324 w 2149486"/>
                <a:gd name="connsiteY7" fmla="*/ 629593 h 632768"/>
                <a:gd name="connsiteX8" fmla="*/ 33162 w 2149486"/>
                <a:gd name="connsiteY8" fmla="*/ 632768 h 632768"/>
                <a:gd name="connsiteX9" fmla="*/ 686 w 2149486"/>
                <a:gd name="connsiteY9" fmla="*/ 555842 h 632768"/>
                <a:gd name="connsiteX10" fmla="*/ 686 w 2149486"/>
                <a:gd name="connsiteY10" fmla="*/ 86693 h 632768"/>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33162 w 2149486"/>
                <a:gd name="connsiteY9" fmla="*/ 630012 h 630012"/>
                <a:gd name="connsiteX10" fmla="*/ 686 w 2149486"/>
                <a:gd name="connsiteY10" fmla="*/ 553086 h 630012"/>
                <a:gd name="connsiteX11" fmla="*/ 686 w 2149486"/>
                <a:gd name="connsiteY11"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33162 w 2149486"/>
                <a:gd name="connsiteY10" fmla="*/ 630012 h 630012"/>
                <a:gd name="connsiteX11" fmla="*/ 686 w 2149486"/>
                <a:gd name="connsiteY11" fmla="*/ 553086 h 630012"/>
                <a:gd name="connsiteX12" fmla="*/ 686 w 2149486"/>
                <a:gd name="connsiteY12"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33162 w 2149486"/>
                <a:gd name="connsiteY11" fmla="*/ 630012 h 630012"/>
                <a:gd name="connsiteX12" fmla="*/ 686 w 2149486"/>
                <a:gd name="connsiteY12" fmla="*/ 553086 h 630012"/>
                <a:gd name="connsiteX13" fmla="*/ 686 w 2149486"/>
                <a:gd name="connsiteY13" fmla="*/ 83937 h 630012"/>
                <a:gd name="connsiteX0" fmla="*/ 686 w 2149486"/>
                <a:gd name="connsiteY0" fmla="*/ 83937 h 630012"/>
                <a:gd name="connsiteX1" fmla="*/ 39512 w 2149486"/>
                <a:gd name="connsiteY1" fmla="*/ 10186 h 630012"/>
                <a:gd name="connsiteX2" fmla="*/ 466051 w 2149486"/>
                <a:gd name="connsiteY2" fmla="*/ 9525 h 630012"/>
                <a:gd name="connsiteX3" fmla="*/ 1091526 w 2149486"/>
                <a:gd name="connsiteY3" fmla="*/ 6350 h 630012"/>
                <a:gd name="connsiteX4" fmla="*/ 1615401 w 2149486"/>
                <a:gd name="connsiteY4" fmla="*/ 0 h 630012"/>
                <a:gd name="connsiteX5" fmla="*/ 2113149 w 2149486"/>
                <a:gd name="connsiteY5" fmla="*/ 13361 h 630012"/>
                <a:gd name="connsiteX6" fmla="*/ 2148800 w 2149486"/>
                <a:gd name="connsiteY6" fmla="*/ 83937 h 630012"/>
                <a:gd name="connsiteX7" fmla="*/ 2148800 w 2149486"/>
                <a:gd name="connsiteY7" fmla="*/ 553086 h 630012"/>
                <a:gd name="connsiteX8" fmla="*/ 2116324 w 2149486"/>
                <a:gd name="connsiteY8" fmla="*/ 626837 h 630012"/>
                <a:gd name="connsiteX9" fmla="*/ 1574126 w 2149486"/>
                <a:gd name="connsiteY9" fmla="*/ 625475 h 630012"/>
                <a:gd name="connsiteX10" fmla="*/ 672426 w 2149486"/>
                <a:gd name="connsiteY10" fmla="*/ 625475 h 630012"/>
                <a:gd name="connsiteX11" fmla="*/ 259676 w 2149486"/>
                <a:gd name="connsiteY11" fmla="*/ 628650 h 630012"/>
                <a:gd name="connsiteX12" fmla="*/ 33162 w 2149486"/>
                <a:gd name="connsiteY12" fmla="*/ 630012 h 630012"/>
                <a:gd name="connsiteX13" fmla="*/ 686 w 2149486"/>
                <a:gd name="connsiteY13" fmla="*/ 553086 h 630012"/>
                <a:gd name="connsiteX14" fmla="*/ 686 w 2149486"/>
                <a:gd name="connsiteY14" fmla="*/ 83937 h 630012"/>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574126 w 2149486"/>
                <a:gd name="connsiteY9" fmla="*/ 625475 h 635431"/>
                <a:gd name="connsiteX10" fmla="*/ 672426 w 2149486"/>
                <a:gd name="connsiteY10" fmla="*/ 625475 h 635431"/>
                <a:gd name="connsiteX11" fmla="*/ 259676 w 2149486"/>
                <a:gd name="connsiteY11" fmla="*/ 628650 h 635431"/>
                <a:gd name="connsiteX12" fmla="*/ 33162 w 2149486"/>
                <a:gd name="connsiteY12" fmla="*/ 630012 h 635431"/>
                <a:gd name="connsiteX13" fmla="*/ 686 w 2149486"/>
                <a:gd name="connsiteY13" fmla="*/ 553086 h 635431"/>
                <a:gd name="connsiteX14" fmla="*/ 686 w 2149486"/>
                <a:gd name="connsiteY14"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686 w 2149486"/>
                <a:gd name="connsiteY0" fmla="*/ 83937 h 635431"/>
                <a:gd name="connsiteX1" fmla="*/ 39512 w 2149486"/>
                <a:gd name="connsiteY1" fmla="*/ 10186 h 635431"/>
                <a:gd name="connsiteX2" fmla="*/ 466051 w 2149486"/>
                <a:gd name="connsiteY2" fmla="*/ 9525 h 635431"/>
                <a:gd name="connsiteX3" fmla="*/ 1091526 w 2149486"/>
                <a:gd name="connsiteY3" fmla="*/ 6350 h 635431"/>
                <a:gd name="connsiteX4" fmla="*/ 1615401 w 2149486"/>
                <a:gd name="connsiteY4" fmla="*/ 0 h 635431"/>
                <a:gd name="connsiteX5" fmla="*/ 2113149 w 2149486"/>
                <a:gd name="connsiteY5" fmla="*/ 13361 h 635431"/>
                <a:gd name="connsiteX6" fmla="*/ 2148800 w 2149486"/>
                <a:gd name="connsiteY6" fmla="*/ 83937 h 635431"/>
                <a:gd name="connsiteX7" fmla="*/ 2148800 w 2149486"/>
                <a:gd name="connsiteY7" fmla="*/ 553086 h 635431"/>
                <a:gd name="connsiteX8" fmla="*/ 2116324 w 2149486"/>
                <a:gd name="connsiteY8" fmla="*/ 626837 h 635431"/>
                <a:gd name="connsiteX9" fmla="*/ 1850351 w 2149486"/>
                <a:gd name="connsiteY9" fmla="*/ 625475 h 635431"/>
                <a:gd name="connsiteX10" fmla="*/ 1574126 w 2149486"/>
                <a:gd name="connsiteY10" fmla="*/ 625475 h 635431"/>
                <a:gd name="connsiteX11" fmla="*/ 672426 w 2149486"/>
                <a:gd name="connsiteY11" fmla="*/ 625475 h 635431"/>
                <a:gd name="connsiteX12" fmla="*/ 259676 w 2149486"/>
                <a:gd name="connsiteY12" fmla="*/ 628650 h 635431"/>
                <a:gd name="connsiteX13" fmla="*/ 33162 w 2149486"/>
                <a:gd name="connsiteY13" fmla="*/ 630012 h 635431"/>
                <a:gd name="connsiteX14" fmla="*/ 686 w 2149486"/>
                <a:gd name="connsiteY14" fmla="*/ 553086 h 635431"/>
                <a:gd name="connsiteX15" fmla="*/ 686 w 2149486"/>
                <a:gd name="connsiteY15" fmla="*/ 83937 h 635431"/>
                <a:gd name="connsiteX0" fmla="*/ 4535 w 2153335"/>
                <a:gd name="connsiteY0" fmla="*/ 83937 h 635431"/>
                <a:gd name="connsiteX1" fmla="*/ 43361 w 2153335"/>
                <a:gd name="connsiteY1" fmla="*/ 10186 h 635431"/>
                <a:gd name="connsiteX2" fmla="*/ 469900 w 2153335"/>
                <a:gd name="connsiteY2" fmla="*/ 9525 h 635431"/>
                <a:gd name="connsiteX3" fmla="*/ 1095375 w 2153335"/>
                <a:gd name="connsiteY3" fmla="*/ 6350 h 635431"/>
                <a:gd name="connsiteX4" fmla="*/ 1619250 w 2153335"/>
                <a:gd name="connsiteY4" fmla="*/ 0 h 635431"/>
                <a:gd name="connsiteX5" fmla="*/ 2116998 w 2153335"/>
                <a:gd name="connsiteY5" fmla="*/ 13361 h 635431"/>
                <a:gd name="connsiteX6" fmla="*/ 2152649 w 2153335"/>
                <a:gd name="connsiteY6" fmla="*/ 83937 h 635431"/>
                <a:gd name="connsiteX7" fmla="*/ 2152649 w 2153335"/>
                <a:gd name="connsiteY7" fmla="*/ 553086 h 635431"/>
                <a:gd name="connsiteX8" fmla="*/ 2120173 w 2153335"/>
                <a:gd name="connsiteY8" fmla="*/ 626837 h 635431"/>
                <a:gd name="connsiteX9" fmla="*/ 1854200 w 2153335"/>
                <a:gd name="connsiteY9" fmla="*/ 625475 h 635431"/>
                <a:gd name="connsiteX10" fmla="*/ 1577975 w 2153335"/>
                <a:gd name="connsiteY10" fmla="*/ 625475 h 635431"/>
                <a:gd name="connsiteX11" fmla="*/ 676275 w 2153335"/>
                <a:gd name="connsiteY11" fmla="*/ 625475 h 635431"/>
                <a:gd name="connsiteX12" fmla="*/ 263525 w 2153335"/>
                <a:gd name="connsiteY12" fmla="*/ 628650 h 635431"/>
                <a:gd name="connsiteX13" fmla="*/ 37011 w 2153335"/>
                <a:gd name="connsiteY13" fmla="*/ 630012 h 635431"/>
                <a:gd name="connsiteX14" fmla="*/ 4535 w 2153335"/>
                <a:gd name="connsiteY14" fmla="*/ 553086 h 635431"/>
                <a:gd name="connsiteX15" fmla="*/ 0 w 2153335"/>
                <a:gd name="connsiteY15" fmla="*/ 254000 h 635431"/>
                <a:gd name="connsiteX16" fmla="*/ 4535 w 2153335"/>
                <a:gd name="connsiteY16"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9071 w 2159757"/>
                <a:gd name="connsiteY7" fmla="*/ 553086 h 635431"/>
                <a:gd name="connsiteX8" fmla="*/ 2126595 w 2159757"/>
                <a:gd name="connsiteY8" fmla="*/ 626837 h 635431"/>
                <a:gd name="connsiteX9" fmla="*/ 1860622 w 2159757"/>
                <a:gd name="connsiteY9" fmla="*/ 625475 h 635431"/>
                <a:gd name="connsiteX10" fmla="*/ 1584397 w 2159757"/>
                <a:gd name="connsiteY10" fmla="*/ 625475 h 635431"/>
                <a:gd name="connsiteX11" fmla="*/ 682697 w 2159757"/>
                <a:gd name="connsiteY11" fmla="*/ 625475 h 635431"/>
                <a:gd name="connsiteX12" fmla="*/ 269947 w 2159757"/>
                <a:gd name="connsiteY12" fmla="*/ 628650 h 635431"/>
                <a:gd name="connsiteX13" fmla="*/ 43433 w 2159757"/>
                <a:gd name="connsiteY13" fmla="*/ 630012 h 635431"/>
                <a:gd name="connsiteX14" fmla="*/ 10957 w 2159757"/>
                <a:gd name="connsiteY14" fmla="*/ 553086 h 635431"/>
                <a:gd name="connsiteX15" fmla="*/ 73 w 2159757"/>
                <a:gd name="connsiteY15" fmla="*/ 415925 h 635431"/>
                <a:gd name="connsiteX16" fmla="*/ 6422 w 2159757"/>
                <a:gd name="connsiteY16" fmla="*/ 254000 h 635431"/>
                <a:gd name="connsiteX17" fmla="*/ 10957 w 2159757"/>
                <a:gd name="connsiteY17" fmla="*/ 83937 h 635431"/>
                <a:gd name="connsiteX0" fmla="*/ 10957 w 2159757"/>
                <a:gd name="connsiteY0" fmla="*/ 83937 h 635431"/>
                <a:gd name="connsiteX1" fmla="*/ 49783 w 2159757"/>
                <a:gd name="connsiteY1" fmla="*/ 10186 h 635431"/>
                <a:gd name="connsiteX2" fmla="*/ 476322 w 2159757"/>
                <a:gd name="connsiteY2" fmla="*/ 9525 h 635431"/>
                <a:gd name="connsiteX3" fmla="*/ 1101797 w 2159757"/>
                <a:gd name="connsiteY3" fmla="*/ 6350 h 635431"/>
                <a:gd name="connsiteX4" fmla="*/ 1625672 w 2159757"/>
                <a:gd name="connsiteY4" fmla="*/ 0 h 635431"/>
                <a:gd name="connsiteX5" fmla="*/ 2123420 w 2159757"/>
                <a:gd name="connsiteY5" fmla="*/ 13361 h 635431"/>
                <a:gd name="connsiteX6" fmla="*/ 2159071 w 2159757"/>
                <a:gd name="connsiteY6" fmla="*/ 83937 h 635431"/>
                <a:gd name="connsiteX7" fmla="*/ 2155898 w 2159757"/>
                <a:gd name="connsiteY7" fmla="*/ 203200 h 635431"/>
                <a:gd name="connsiteX8" fmla="*/ 2159071 w 2159757"/>
                <a:gd name="connsiteY8" fmla="*/ 553086 h 635431"/>
                <a:gd name="connsiteX9" fmla="*/ 2126595 w 2159757"/>
                <a:gd name="connsiteY9" fmla="*/ 626837 h 635431"/>
                <a:gd name="connsiteX10" fmla="*/ 1860622 w 2159757"/>
                <a:gd name="connsiteY10" fmla="*/ 625475 h 635431"/>
                <a:gd name="connsiteX11" fmla="*/ 1584397 w 2159757"/>
                <a:gd name="connsiteY11" fmla="*/ 625475 h 635431"/>
                <a:gd name="connsiteX12" fmla="*/ 682697 w 2159757"/>
                <a:gd name="connsiteY12" fmla="*/ 625475 h 635431"/>
                <a:gd name="connsiteX13" fmla="*/ 269947 w 2159757"/>
                <a:gd name="connsiteY13" fmla="*/ 628650 h 635431"/>
                <a:gd name="connsiteX14" fmla="*/ 43433 w 2159757"/>
                <a:gd name="connsiteY14" fmla="*/ 630012 h 635431"/>
                <a:gd name="connsiteX15" fmla="*/ 10957 w 2159757"/>
                <a:gd name="connsiteY15" fmla="*/ 553086 h 635431"/>
                <a:gd name="connsiteX16" fmla="*/ 73 w 2159757"/>
                <a:gd name="connsiteY16" fmla="*/ 415925 h 635431"/>
                <a:gd name="connsiteX17" fmla="*/ 6422 w 2159757"/>
                <a:gd name="connsiteY17" fmla="*/ 254000 h 635431"/>
                <a:gd name="connsiteX18" fmla="*/ 10957 w 2159757"/>
                <a:gd name="connsiteY18"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1599"/>
                <a:gd name="connsiteY0" fmla="*/ 83937 h 635431"/>
                <a:gd name="connsiteX1" fmla="*/ 49783 w 2161599"/>
                <a:gd name="connsiteY1" fmla="*/ 10186 h 635431"/>
                <a:gd name="connsiteX2" fmla="*/ 476322 w 2161599"/>
                <a:gd name="connsiteY2" fmla="*/ 9525 h 635431"/>
                <a:gd name="connsiteX3" fmla="*/ 1101797 w 2161599"/>
                <a:gd name="connsiteY3" fmla="*/ 6350 h 635431"/>
                <a:gd name="connsiteX4" fmla="*/ 1625672 w 2161599"/>
                <a:gd name="connsiteY4" fmla="*/ 0 h 635431"/>
                <a:gd name="connsiteX5" fmla="*/ 2123420 w 2161599"/>
                <a:gd name="connsiteY5" fmla="*/ 13361 h 635431"/>
                <a:gd name="connsiteX6" fmla="*/ 2159071 w 2161599"/>
                <a:gd name="connsiteY6" fmla="*/ 83937 h 635431"/>
                <a:gd name="connsiteX7" fmla="*/ 2155898 w 2161599"/>
                <a:gd name="connsiteY7" fmla="*/ 203200 h 635431"/>
                <a:gd name="connsiteX8" fmla="*/ 2159073 w 2161599"/>
                <a:gd name="connsiteY8" fmla="*/ 396875 h 635431"/>
                <a:gd name="connsiteX9" fmla="*/ 2159071 w 2161599"/>
                <a:gd name="connsiteY9" fmla="*/ 553086 h 635431"/>
                <a:gd name="connsiteX10" fmla="*/ 2126595 w 2161599"/>
                <a:gd name="connsiteY10" fmla="*/ 626837 h 635431"/>
                <a:gd name="connsiteX11" fmla="*/ 1860622 w 2161599"/>
                <a:gd name="connsiteY11" fmla="*/ 625475 h 635431"/>
                <a:gd name="connsiteX12" fmla="*/ 1584397 w 2161599"/>
                <a:gd name="connsiteY12" fmla="*/ 625475 h 635431"/>
                <a:gd name="connsiteX13" fmla="*/ 682697 w 2161599"/>
                <a:gd name="connsiteY13" fmla="*/ 625475 h 635431"/>
                <a:gd name="connsiteX14" fmla="*/ 269947 w 2161599"/>
                <a:gd name="connsiteY14" fmla="*/ 628650 h 635431"/>
                <a:gd name="connsiteX15" fmla="*/ 43433 w 2161599"/>
                <a:gd name="connsiteY15" fmla="*/ 630012 h 635431"/>
                <a:gd name="connsiteX16" fmla="*/ 10957 w 2161599"/>
                <a:gd name="connsiteY16" fmla="*/ 553086 h 635431"/>
                <a:gd name="connsiteX17" fmla="*/ 73 w 2161599"/>
                <a:gd name="connsiteY17" fmla="*/ 415925 h 635431"/>
                <a:gd name="connsiteX18" fmla="*/ 6422 w 2161599"/>
                <a:gd name="connsiteY18" fmla="*/ 254000 h 635431"/>
                <a:gd name="connsiteX19" fmla="*/ 10957 w 2161599"/>
                <a:gd name="connsiteY19" fmla="*/ 83937 h 635431"/>
                <a:gd name="connsiteX0" fmla="*/ 10957 w 2163766"/>
                <a:gd name="connsiteY0" fmla="*/ 83937 h 635431"/>
                <a:gd name="connsiteX1" fmla="*/ 49783 w 2163766"/>
                <a:gd name="connsiteY1" fmla="*/ 10186 h 635431"/>
                <a:gd name="connsiteX2" fmla="*/ 476322 w 2163766"/>
                <a:gd name="connsiteY2" fmla="*/ 9525 h 635431"/>
                <a:gd name="connsiteX3" fmla="*/ 1101797 w 2163766"/>
                <a:gd name="connsiteY3" fmla="*/ 6350 h 635431"/>
                <a:gd name="connsiteX4" fmla="*/ 1625672 w 2163766"/>
                <a:gd name="connsiteY4" fmla="*/ 0 h 635431"/>
                <a:gd name="connsiteX5" fmla="*/ 2123420 w 2163766"/>
                <a:gd name="connsiteY5" fmla="*/ 13361 h 635431"/>
                <a:gd name="connsiteX6" fmla="*/ 2159071 w 2163766"/>
                <a:gd name="connsiteY6" fmla="*/ 83937 h 635431"/>
                <a:gd name="connsiteX7" fmla="*/ 2155898 w 2163766"/>
                <a:gd name="connsiteY7" fmla="*/ 203200 h 635431"/>
                <a:gd name="connsiteX8" fmla="*/ 2159073 w 2163766"/>
                <a:gd name="connsiteY8" fmla="*/ 396875 h 635431"/>
                <a:gd name="connsiteX9" fmla="*/ 2159071 w 2163766"/>
                <a:gd name="connsiteY9" fmla="*/ 553086 h 635431"/>
                <a:gd name="connsiteX10" fmla="*/ 2126595 w 2163766"/>
                <a:gd name="connsiteY10" fmla="*/ 626837 h 635431"/>
                <a:gd name="connsiteX11" fmla="*/ 1860622 w 2163766"/>
                <a:gd name="connsiteY11" fmla="*/ 625475 h 635431"/>
                <a:gd name="connsiteX12" fmla="*/ 1584397 w 2163766"/>
                <a:gd name="connsiteY12" fmla="*/ 625475 h 635431"/>
                <a:gd name="connsiteX13" fmla="*/ 682697 w 2163766"/>
                <a:gd name="connsiteY13" fmla="*/ 625475 h 635431"/>
                <a:gd name="connsiteX14" fmla="*/ 269947 w 2163766"/>
                <a:gd name="connsiteY14" fmla="*/ 628650 h 635431"/>
                <a:gd name="connsiteX15" fmla="*/ 43433 w 2163766"/>
                <a:gd name="connsiteY15" fmla="*/ 630012 h 635431"/>
                <a:gd name="connsiteX16" fmla="*/ 10957 w 2163766"/>
                <a:gd name="connsiteY16" fmla="*/ 553086 h 635431"/>
                <a:gd name="connsiteX17" fmla="*/ 73 w 2163766"/>
                <a:gd name="connsiteY17" fmla="*/ 415925 h 635431"/>
                <a:gd name="connsiteX18" fmla="*/ 6422 w 2163766"/>
                <a:gd name="connsiteY18" fmla="*/ 254000 h 635431"/>
                <a:gd name="connsiteX19" fmla="*/ 10957 w 2163766"/>
                <a:gd name="connsiteY19" fmla="*/ 83937 h 635431"/>
                <a:gd name="connsiteX0" fmla="*/ 4821 w 2157630"/>
                <a:gd name="connsiteY0" fmla="*/ 83937 h 635431"/>
                <a:gd name="connsiteX1" fmla="*/ 43647 w 2157630"/>
                <a:gd name="connsiteY1" fmla="*/ 10186 h 635431"/>
                <a:gd name="connsiteX2" fmla="*/ 470186 w 2157630"/>
                <a:gd name="connsiteY2" fmla="*/ 9525 h 635431"/>
                <a:gd name="connsiteX3" fmla="*/ 1095661 w 2157630"/>
                <a:gd name="connsiteY3" fmla="*/ 6350 h 635431"/>
                <a:gd name="connsiteX4" fmla="*/ 1619536 w 2157630"/>
                <a:gd name="connsiteY4" fmla="*/ 0 h 635431"/>
                <a:gd name="connsiteX5" fmla="*/ 2117284 w 2157630"/>
                <a:gd name="connsiteY5" fmla="*/ 13361 h 635431"/>
                <a:gd name="connsiteX6" fmla="*/ 2152935 w 2157630"/>
                <a:gd name="connsiteY6" fmla="*/ 83937 h 635431"/>
                <a:gd name="connsiteX7" fmla="*/ 2149762 w 2157630"/>
                <a:gd name="connsiteY7" fmla="*/ 203200 h 635431"/>
                <a:gd name="connsiteX8" fmla="*/ 2152937 w 2157630"/>
                <a:gd name="connsiteY8" fmla="*/ 396875 h 635431"/>
                <a:gd name="connsiteX9" fmla="*/ 2152935 w 2157630"/>
                <a:gd name="connsiteY9" fmla="*/ 553086 h 635431"/>
                <a:gd name="connsiteX10" fmla="*/ 2120459 w 2157630"/>
                <a:gd name="connsiteY10" fmla="*/ 626837 h 635431"/>
                <a:gd name="connsiteX11" fmla="*/ 1854486 w 2157630"/>
                <a:gd name="connsiteY11" fmla="*/ 625475 h 635431"/>
                <a:gd name="connsiteX12" fmla="*/ 1578261 w 2157630"/>
                <a:gd name="connsiteY12" fmla="*/ 625475 h 635431"/>
                <a:gd name="connsiteX13" fmla="*/ 676561 w 2157630"/>
                <a:gd name="connsiteY13" fmla="*/ 625475 h 635431"/>
                <a:gd name="connsiteX14" fmla="*/ 263811 w 2157630"/>
                <a:gd name="connsiteY14" fmla="*/ 628650 h 635431"/>
                <a:gd name="connsiteX15" fmla="*/ 37297 w 2157630"/>
                <a:gd name="connsiteY15" fmla="*/ 630012 h 635431"/>
                <a:gd name="connsiteX16" fmla="*/ 4821 w 2157630"/>
                <a:gd name="connsiteY16" fmla="*/ 553086 h 635431"/>
                <a:gd name="connsiteX17" fmla="*/ 6637 w 2157630"/>
                <a:gd name="connsiteY17" fmla="*/ 419100 h 635431"/>
                <a:gd name="connsiteX18" fmla="*/ 286 w 2157630"/>
                <a:gd name="connsiteY18" fmla="*/ 254000 h 635431"/>
                <a:gd name="connsiteX19" fmla="*/ 4821 w 2157630"/>
                <a:gd name="connsiteY19" fmla="*/ 83937 h 635431"/>
                <a:gd name="connsiteX0" fmla="*/ 5313 w 2158122"/>
                <a:gd name="connsiteY0" fmla="*/ 83937 h 635431"/>
                <a:gd name="connsiteX1" fmla="*/ 44139 w 2158122"/>
                <a:gd name="connsiteY1" fmla="*/ 10186 h 635431"/>
                <a:gd name="connsiteX2" fmla="*/ 470678 w 2158122"/>
                <a:gd name="connsiteY2" fmla="*/ 9525 h 635431"/>
                <a:gd name="connsiteX3" fmla="*/ 1096153 w 2158122"/>
                <a:gd name="connsiteY3" fmla="*/ 6350 h 635431"/>
                <a:gd name="connsiteX4" fmla="*/ 1620028 w 2158122"/>
                <a:gd name="connsiteY4" fmla="*/ 0 h 635431"/>
                <a:gd name="connsiteX5" fmla="*/ 2117776 w 2158122"/>
                <a:gd name="connsiteY5" fmla="*/ 13361 h 635431"/>
                <a:gd name="connsiteX6" fmla="*/ 2153427 w 2158122"/>
                <a:gd name="connsiteY6" fmla="*/ 83937 h 635431"/>
                <a:gd name="connsiteX7" fmla="*/ 2150254 w 2158122"/>
                <a:gd name="connsiteY7" fmla="*/ 203200 h 635431"/>
                <a:gd name="connsiteX8" fmla="*/ 2153429 w 2158122"/>
                <a:gd name="connsiteY8" fmla="*/ 396875 h 635431"/>
                <a:gd name="connsiteX9" fmla="*/ 2153427 w 2158122"/>
                <a:gd name="connsiteY9" fmla="*/ 553086 h 635431"/>
                <a:gd name="connsiteX10" fmla="*/ 2120951 w 2158122"/>
                <a:gd name="connsiteY10" fmla="*/ 626837 h 635431"/>
                <a:gd name="connsiteX11" fmla="*/ 1854978 w 2158122"/>
                <a:gd name="connsiteY11" fmla="*/ 625475 h 635431"/>
                <a:gd name="connsiteX12" fmla="*/ 1578753 w 2158122"/>
                <a:gd name="connsiteY12" fmla="*/ 625475 h 635431"/>
                <a:gd name="connsiteX13" fmla="*/ 677053 w 2158122"/>
                <a:gd name="connsiteY13" fmla="*/ 625475 h 635431"/>
                <a:gd name="connsiteX14" fmla="*/ 264303 w 2158122"/>
                <a:gd name="connsiteY14" fmla="*/ 628650 h 635431"/>
                <a:gd name="connsiteX15" fmla="*/ 37789 w 2158122"/>
                <a:gd name="connsiteY15" fmla="*/ 630012 h 635431"/>
                <a:gd name="connsiteX16" fmla="*/ 5313 w 2158122"/>
                <a:gd name="connsiteY16" fmla="*/ 553086 h 635431"/>
                <a:gd name="connsiteX17" fmla="*/ 7129 w 2158122"/>
                <a:gd name="connsiteY17" fmla="*/ 419100 h 635431"/>
                <a:gd name="connsiteX18" fmla="*/ 778 w 2158122"/>
                <a:gd name="connsiteY18" fmla="*/ 254000 h 635431"/>
                <a:gd name="connsiteX19" fmla="*/ 5313 w 2158122"/>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680535 w 2161604"/>
                <a:gd name="connsiteY13" fmla="*/ 625475 h 635431"/>
                <a:gd name="connsiteX14" fmla="*/ 267785 w 2161604"/>
                <a:gd name="connsiteY14" fmla="*/ 628650 h 635431"/>
                <a:gd name="connsiteX15" fmla="*/ 41271 w 2161604"/>
                <a:gd name="connsiteY15" fmla="*/ 630012 h 635431"/>
                <a:gd name="connsiteX16" fmla="*/ 8795 w 2161604"/>
                <a:gd name="connsiteY16" fmla="*/ 553086 h 635431"/>
                <a:gd name="connsiteX17" fmla="*/ 10611 w 2161604"/>
                <a:gd name="connsiteY17" fmla="*/ 419100 h 635431"/>
                <a:gd name="connsiteX18" fmla="*/ 4260 w 2161604"/>
                <a:gd name="connsiteY18" fmla="*/ 254000 h 635431"/>
                <a:gd name="connsiteX19" fmla="*/ 8795 w 2161604"/>
                <a:gd name="connsiteY19"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 name="connsiteX0" fmla="*/ 8795 w 2161604"/>
                <a:gd name="connsiteY0" fmla="*/ 83937 h 635431"/>
                <a:gd name="connsiteX1" fmla="*/ 47621 w 2161604"/>
                <a:gd name="connsiteY1" fmla="*/ 10186 h 635431"/>
                <a:gd name="connsiteX2" fmla="*/ 474160 w 2161604"/>
                <a:gd name="connsiteY2" fmla="*/ 9525 h 635431"/>
                <a:gd name="connsiteX3" fmla="*/ 1099635 w 2161604"/>
                <a:gd name="connsiteY3" fmla="*/ 6350 h 635431"/>
                <a:gd name="connsiteX4" fmla="*/ 1623510 w 2161604"/>
                <a:gd name="connsiteY4" fmla="*/ 0 h 635431"/>
                <a:gd name="connsiteX5" fmla="*/ 2121258 w 2161604"/>
                <a:gd name="connsiteY5" fmla="*/ 13361 h 635431"/>
                <a:gd name="connsiteX6" fmla="*/ 2156909 w 2161604"/>
                <a:gd name="connsiteY6" fmla="*/ 83937 h 635431"/>
                <a:gd name="connsiteX7" fmla="*/ 2153736 w 2161604"/>
                <a:gd name="connsiteY7" fmla="*/ 203200 h 635431"/>
                <a:gd name="connsiteX8" fmla="*/ 2156911 w 2161604"/>
                <a:gd name="connsiteY8" fmla="*/ 396875 h 635431"/>
                <a:gd name="connsiteX9" fmla="*/ 2156909 w 2161604"/>
                <a:gd name="connsiteY9" fmla="*/ 553086 h 635431"/>
                <a:gd name="connsiteX10" fmla="*/ 2124433 w 2161604"/>
                <a:gd name="connsiteY10" fmla="*/ 626837 h 635431"/>
                <a:gd name="connsiteX11" fmla="*/ 1858460 w 2161604"/>
                <a:gd name="connsiteY11" fmla="*/ 625475 h 635431"/>
                <a:gd name="connsiteX12" fmla="*/ 1582235 w 2161604"/>
                <a:gd name="connsiteY12" fmla="*/ 625475 h 635431"/>
                <a:gd name="connsiteX13" fmla="*/ 1045660 w 2161604"/>
                <a:gd name="connsiteY13" fmla="*/ 625475 h 635431"/>
                <a:gd name="connsiteX14" fmla="*/ 680535 w 2161604"/>
                <a:gd name="connsiteY14" fmla="*/ 625475 h 635431"/>
                <a:gd name="connsiteX15" fmla="*/ 267785 w 2161604"/>
                <a:gd name="connsiteY15" fmla="*/ 628650 h 635431"/>
                <a:gd name="connsiteX16" fmla="*/ 41271 w 2161604"/>
                <a:gd name="connsiteY16" fmla="*/ 630012 h 635431"/>
                <a:gd name="connsiteX17" fmla="*/ 8795 w 2161604"/>
                <a:gd name="connsiteY17" fmla="*/ 553086 h 635431"/>
                <a:gd name="connsiteX18" fmla="*/ 10611 w 2161604"/>
                <a:gd name="connsiteY18" fmla="*/ 419100 h 635431"/>
                <a:gd name="connsiteX19" fmla="*/ 4260 w 2161604"/>
                <a:gd name="connsiteY19" fmla="*/ 254000 h 635431"/>
                <a:gd name="connsiteX20" fmla="*/ 8795 w 2161604"/>
                <a:gd name="connsiteY20" fmla="*/ 83937 h 63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1293844" y="5285842"/>
              <a:ext cx="1458703"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89" name="文本框 88"/>
          <p:cNvSpPr txBox="1"/>
          <p:nvPr/>
        </p:nvSpPr>
        <p:spPr>
          <a:xfrm>
            <a:off x="3187874" y="1560143"/>
            <a:ext cx="7977857"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1" name="文本框 90"/>
          <p:cNvSpPr txBox="1"/>
          <p:nvPr/>
        </p:nvSpPr>
        <p:spPr>
          <a:xfrm>
            <a:off x="3187874" y="3506019"/>
            <a:ext cx="7977857"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3" name="文本框 92"/>
          <p:cNvSpPr txBox="1"/>
          <p:nvPr/>
        </p:nvSpPr>
        <p:spPr>
          <a:xfrm>
            <a:off x="3539325"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4" name="文本框 93"/>
          <p:cNvSpPr txBox="1"/>
          <p:nvPr/>
        </p:nvSpPr>
        <p:spPr>
          <a:xfrm>
            <a:off x="4585238"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5" name="文本框 94"/>
          <p:cNvSpPr txBox="1"/>
          <p:nvPr/>
        </p:nvSpPr>
        <p:spPr>
          <a:xfrm>
            <a:off x="5631151"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6" name="文本框 95"/>
          <p:cNvSpPr txBox="1"/>
          <p:nvPr/>
        </p:nvSpPr>
        <p:spPr>
          <a:xfrm>
            <a:off x="6677063"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75750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7" name="组合 6"/>
          <p:cNvGrpSpPr/>
          <p:nvPr/>
        </p:nvGrpSpPr>
        <p:grpSpPr>
          <a:xfrm>
            <a:off x="818100" y="1886370"/>
            <a:ext cx="720143" cy="830995"/>
            <a:chOff x="1411978" y="1928555"/>
            <a:chExt cx="720143" cy="830995"/>
          </a:xfrm>
        </p:grpSpPr>
        <p:sp>
          <p:nvSpPr>
            <p:cNvPr id="6"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1</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31" name="组合 30"/>
          <p:cNvGrpSpPr/>
          <p:nvPr/>
        </p:nvGrpSpPr>
        <p:grpSpPr>
          <a:xfrm>
            <a:off x="818100" y="3293821"/>
            <a:ext cx="720143" cy="830995"/>
            <a:chOff x="1411978" y="1928555"/>
            <a:chExt cx="720143" cy="830995"/>
          </a:xfrm>
        </p:grpSpPr>
        <p:sp>
          <p:nvSpPr>
            <p:cNvPr id="32"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2</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34" name="组合 33"/>
          <p:cNvGrpSpPr/>
          <p:nvPr/>
        </p:nvGrpSpPr>
        <p:grpSpPr>
          <a:xfrm>
            <a:off x="818100" y="4674036"/>
            <a:ext cx="720143" cy="830995"/>
            <a:chOff x="1411978" y="1928555"/>
            <a:chExt cx="720143" cy="830995"/>
          </a:xfrm>
        </p:grpSpPr>
        <p:sp>
          <p:nvSpPr>
            <p:cNvPr id="35"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8AE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3</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47" name="文本框 46"/>
          <p:cNvSpPr txBox="1"/>
          <p:nvPr/>
        </p:nvSpPr>
        <p:spPr>
          <a:xfrm>
            <a:off x="1538241" y="19479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37" name="组合 36"/>
          <p:cNvGrpSpPr/>
          <p:nvPr/>
        </p:nvGrpSpPr>
        <p:grpSpPr>
          <a:xfrm>
            <a:off x="6359680" y="1886370"/>
            <a:ext cx="720143" cy="830995"/>
            <a:chOff x="1411978" y="1928555"/>
            <a:chExt cx="720143" cy="830995"/>
          </a:xfrm>
        </p:grpSpPr>
        <p:sp>
          <p:nvSpPr>
            <p:cNvPr id="38"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4</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40" name="组合 39"/>
          <p:cNvGrpSpPr/>
          <p:nvPr/>
        </p:nvGrpSpPr>
        <p:grpSpPr>
          <a:xfrm>
            <a:off x="6359680" y="3293821"/>
            <a:ext cx="720143" cy="830995"/>
            <a:chOff x="1411978" y="1928555"/>
            <a:chExt cx="720143" cy="830995"/>
          </a:xfrm>
        </p:grpSpPr>
        <p:sp>
          <p:nvSpPr>
            <p:cNvPr id="41"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5</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43" name="组合 42"/>
          <p:cNvGrpSpPr/>
          <p:nvPr/>
        </p:nvGrpSpPr>
        <p:grpSpPr>
          <a:xfrm>
            <a:off x="6359680" y="4674036"/>
            <a:ext cx="720143" cy="830995"/>
            <a:chOff x="1411978" y="1928555"/>
            <a:chExt cx="720143" cy="830995"/>
          </a:xfrm>
        </p:grpSpPr>
        <p:sp>
          <p:nvSpPr>
            <p:cNvPr id="44"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8AE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6</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58" name="文本框 57"/>
          <p:cNvSpPr txBox="1"/>
          <p:nvPr/>
        </p:nvSpPr>
        <p:spPr>
          <a:xfrm>
            <a:off x="1538241" y="335891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59" name="文本框 58"/>
          <p:cNvSpPr txBox="1"/>
          <p:nvPr/>
        </p:nvSpPr>
        <p:spPr>
          <a:xfrm>
            <a:off x="1538241" y="472925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0" name="文本框 59"/>
          <p:cNvSpPr txBox="1"/>
          <p:nvPr/>
        </p:nvSpPr>
        <p:spPr>
          <a:xfrm>
            <a:off x="7079821" y="19479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1" name="文本框 60"/>
          <p:cNvSpPr txBox="1"/>
          <p:nvPr/>
        </p:nvSpPr>
        <p:spPr>
          <a:xfrm>
            <a:off x="7079820" y="335891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2" name="文本框 61"/>
          <p:cNvSpPr txBox="1"/>
          <p:nvPr/>
        </p:nvSpPr>
        <p:spPr>
          <a:xfrm>
            <a:off x="7079820" y="472850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4173527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sp>
        <p:nvSpPr>
          <p:cNvPr id="46" name="KSO_Shape"/>
          <p:cNvSpPr>
            <a:spLocks/>
          </p:cNvSpPr>
          <p:nvPr/>
        </p:nvSpPr>
        <p:spPr bwMode="auto">
          <a:xfrm flipV="1">
            <a:off x="5149611" y="3107176"/>
            <a:ext cx="1899139" cy="1611213"/>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connsiteX0" fmla="*/ 6043613 w 12766676"/>
              <a:gd name="connsiteY0" fmla="*/ 8131174 h 10934699"/>
              <a:gd name="connsiteX1" fmla="*/ 6723063 w 12766676"/>
              <a:gd name="connsiteY1" fmla="*/ 8131174 h 10934699"/>
              <a:gd name="connsiteX2" fmla="*/ 6723063 w 12766676"/>
              <a:gd name="connsiteY2" fmla="*/ 10934699 h 10934699"/>
              <a:gd name="connsiteX3" fmla="*/ 6043613 w 12766676"/>
              <a:gd name="connsiteY3" fmla="*/ 10934699 h 10934699"/>
              <a:gd name="connsiteX4" fmla="*/ 6043613 w 12766676"/>
              <a:gd name="connsiteY4" fmla="*/ 8131174 h 10934699"/>
              <a:gd name="connsiteX5" fmla="*/ 8464551 w 12766676"/>
              <a:gd name="connsiteY5" fmla="*/ 7481887 h 10934699"/>
              <a:gd name="connsiteX6" fmla="*/ 9867901 w 12766676"/>
              <a:gd name="connsiteY6" fmla="*/ 9910762 h 10934699"/>
              <a:gd name="connsiteX7" fmla="*/ 9278939 w 12766676"/>
              <a:gd name="connsiteY7" fmla="*/ 10247312 h 10934699"/>
              <a:gd name="connsiteX8" fmla="*/ 7875588 w 12766676"/>
              <a:gd name="connsiteY8" fmla="*/ 7820025 h 10934699"/>
              <a:gd name="connsiteX9" fmla="*/ 8464551 w 12766676"/>
              <a:gd name="connsiteY9" fmla="*/ 7481887 h 10934699"/>
              <a:gd name="connsiteX10" fmla="*/ 4297364 w 12766676"/>
              <a:gd name="connsiteY10" fmla="*/ 7481887 h 10934699"/>
              <a:gd name="connsiteX11" fmla="*/ 4887914 w 12766676"/>
              <a:gd name="connsiteY11" fmla="*/ 7820025 h 10934699"/>
              <a:gd name="connsiteX12" fmla="*/ 3482976 w 12766676"/>
              <a:gd name="connsiteY12" fmla="*/ 10247312 h 10934699"/>
              <a:gd name="connsiteX13" fmla="*/ 2894013 w 12766676"/>
              <a:gd name="connsiteY13" fmla="*/ 9910762 h 10934699"/>
              <a:gd name="connsiteX14" fmla="*/ 4297364 w 12766676"/>
              <a:gd name="connsiteY14" fmla="*/ 7481887 h 10934699"/>
              <a:gd name="connsiteX15" fmla="*/ 9650413 w 12766676"/>
              <a:gd name="connsiteY15" fmla="*/ 6043612 h 10934699"/>
              <a:gd name="connsiteX16" fmla="*/ 12079288 w 12766676"/>
              <a:gd name="connsiteY16" fmla="*/ 7446962 h 10934699"/>
              <a:gd name="connsiteX17" fmla="*/ 11741151 w 12766676"/>
              <a:gd name="connsiteY17" fmla="*/ 8037512 h 10934699"/>
              <a:gd name="connsiteX18" fmla="*/ 9309100 w 12766676"/>
              <a:gd name="connsiteY18" fmla="*/ 6637337 h 10934699"/>
              <a:gd name="connsiteX19" fmla="*/ 9650413 w 12766676"/>
              <a:gd name="connsiteY19" fmla="*/ 6043612 h 10934699"/>
              <a:gd name="connsiteX20" fmla="*/ 3111501 w 12766676"/>
              <a:gd name="connsiteY20" fmla="*/ 6043612 h 10934699"/>
              <a:gd name="connsiteX21" fmla="*/ 3452813 w 12766676"/>
              <a:gd name="connsiteY21" fmla="*/ 6632575 h 10934699"/>
              <a:gd name="connsiteX22" fmla="*/ 1025525 w 12766676"/>
              <a:gd name="connsiteY22" fmla="*/ 8037512 h 10934699"/>
              <a:gd name="connsiteX23" fmla="*/ 682625 w 12766676"/>
              <a:gd name="connsiteY23" fmla="*/ 7446962 h 10934699"/>
              <a:gd name="connsiteX24" fmla="*/ 3111501 w 12766676"/>
              <a:gd name="connsiteY24" fmla="*/ 6043612 h 10934699"/>
              <a:gd name="connsiteX25" fmla="*/ 9958388 w 12766676"/>
              <a:gd name="connsiteY25" fmla="*/ 4211638 h 10934699"/>
              <a:gd name="connsiteX26" fmla="*/ 12766676 w 12766676"/>
              <a:gd name="connsiteY26" fmla="*/ 4211638 h 10934699"/>
              <a:gd name="connsiteX27" fmla="*/ 12766676 w 12766676"/>
              <a:gd name="connsiteY27" fmla="*/ 4891088 h 10934699"/>
              <a:gd name="connsiteX28" fmla="*/ 9958388 w 12766676"/>
              <a:gd name="connsiteY28" fmla="*/ 4891088 h 10934699"/>
              <a:gd name="connsiteX29" fmla="*/ 9958388 w 12766676"/>
              <a:gd name="connsiteY29" fmla="*/ 4211638 h 10934699"/>
              <a:gd name="connsiteX30" fmla="*/ 0 w 12766676"/>
              <a:gd name="connsiteY30" fmla="*/ 4211637 h 10934699"/>
              <a:gd name="connsiteX31" fmla="*/ 2803525 w 12766676"/>
              <a:gd name="connsiteY31" fmla="*/ 4211637 h 10934699"/>
              <a:gd name="connsiteX32" fmla="*/ 2803525 w 12766676"/>
              <a:gd name="connsiteY32" fmla="*/ 4891087 h 10934699"/>
              <a:gd name="connsiteX33" fmla="*/ 0 w 12766676"/>
              <a:gd name="connsiteY33" fmla="*/ 4891087 h 10934699"/>
              <a:gd name="connsiteX34" fmla="*/ 0 w 12766676"/>
              <a:gd name="connsiteY34" fmla="*/ 4211637 h 10934699"/>
              <a:gd name="connsiteX35" fmla="*/ 6381460 w 12766676"/>
              <a:gd name="connsiteY35" fmla="*/ 1186307 h 10934699"/>
              <a:gd name="connsiteX36" fmla="*/ 5765762 w 12766676"/>
              <a:gd name="connsiteY36" fmla="*/ 1246373 h 10934699"/>
              <a:gd name="connsiteX37" fmla="*/ 5765762 w 12766676"/>
              <a:gd name="connsiteY37" fmla="*/ 1948396 h 10934699"/>
              <a:gd name="connsiteX38" fmla="*/ 5273953 w 12766676"/>
              <a:gd name="connsiteY38" fmla="*/ 2849389 h 10934699"/>
              <a:gd name="connsiteX39" fmla="*/ 4346649 w 12766676"/>
              <a:gd name="connsiteY39" fmla="*/ 4557520 h 10934699"/>
              <a:gd name="connsiteX40" fmla="*/ 6381460 w 12766676"/>
              <a:gd name="connsiteY40" fmla="*/ 6592260 h 10934699"/>
              <a:gd name="connsiteX41" fmla="*/ 8416274 w 12766676"/>
              <a:gd name="connsiteY41" fmla="*/ 4557520 h 10934699"/>
              <a:gd name="connsiteX42" fmla="*/ 7492724 w 12766676"/>
              <a:gd name="connsiteY42" fmla="*/ 2849389 h 10934699"/>
              <a:gd name="connsiteX43" fmla="*/ 7000915 w 12766676"/>
              <a:gd name="connsiteY43" fmla="*/ 1948396 h 10934699"/>
              <a:gd name="connsiteX44" fmla="*/ 7000915 w 12766676"/>
              <a:gd name="connsiteY44" fmla="*/ 1246373 h 10934699"/>
              <a:gd name="connsiteX45" fmla="*/ 6381460 w 12766676"/>
              <a:gd name="connsiteY45" fmla="*/ 1186307 h 10934699"/>
              <a:gd name="connsiteX46" fmla="*/ 6381460 w 12766676"/>
              <a:gd name="connsiteY46" fmla="*/ 0 h 10934699"/>
              <a:gd name="connsiteX47" fmla="*/ 7680437 w 12766676"/>
              <a:gd name="connsiteY47" fmla="*/ 187707 h 10934699"/>
              <a:gd name="connsiteX48" fmla="*/ 7680437 w 12766676"/>
              <a:gd name="connsiteY48" fmla="*/ 1948396 h 10934699"/>
              <a:gd name="connsiteX49" fmla="*/ 7834362 w 12766676"/>
              <a:gd name="connsiteY49" fmla="*/ 2263744 h 10934699"/>
              <a:gd name="connsiteX50" fmla="*/ 9099550 w 12766676"/>
              <a:gd name="connsiteY50" fmla="*/ 4557520 h 10934699"/>
              <a:gd name="connsiteX51" fmla="*/ 6381460 w 12766676"/>
              <a:gd name="connsiteY51" fmla="*/ 7275512 h 10934699"/>
              <a:gd name="connsiteX52" fmla="*/ 3667126 w 12766676"/>
              <a:gd name="connsiteY52" fmla="*/ 4557520 h 10934699"/>
              <a:gd name="connsiteX53" fmla="*/ 4928560 w 12766676"/>
              <a:gd name="connsiteY53" fmla="*/ 2263744 h 10934699"/>
              <a:gd name="connsiteX54" fmla="*/ 5086240 w 12766676"/>
              <a:gd name="connsiteY54" fmla="*/ 1948396 h 10934699"/>
              <a:gd name="connsiteX55" fmla="*/ 5086240 w 12766676"/>
              <a:gd name="connsiteY55" fmla="*/ 187707 h 10934699"/>
              <a:gd name="connsiteX56" fmla="*/ 6381460 w 12766676"/>
              <a:gd name="connsiteY56" fmla="*/ 0 h 10934699"/>
              <a:gd name="connsiteX0" fmla="*/ 6043613 w 12766676"/>
              <a:gd name="connsiteY0" fmla="*/ 8131174 h 10934699"/>
              <a:gd name="connsiteX1" fmla="*/ 6723063 w 12766676"/>
              <a:gd name="connsiteY1" fmla="*/ 8131174 h 10934699"/>
              <a:gd name="connsiteX2" fmla="*/ 6723063 w 12766676"/>
              <a:gd name="connsiteY2" fmla="*/ 10934699 h 10934699"/>
              <a:gd name="connsiteX3" fmla="*/ 6043613 w 12766676"/>
              <a:gd name="connsiteY3" fmla="*/ 10934699 h 10934699"/>
              <a:gd name="connsiteX4" fmla="*/ 6043613 w 12766676"/>
              <a:gd name="connsiteY4" fmla="*/ 8131174 h 10934699"/>
              <a:gd name="connsiteX5" fmla="*/ 8464551 w 12766676"/>
              <a:gd name="connsiteY5" fmla="*/ 7481887 h 10934699"/>
              <a:gd name="connsiteX6" fmla="*/ 9867901 w 12766676"/>
              <a:gd name="connsiteY6" fmla="*/ 9910762 h 10934699"/>
              <a:gd name="connsiteX7" fmla="*/ 9278939 w 12766676"/>
              <a:gd name="connsiteY7" fmla="*/ 10247312 h 10934699"/>
              <a:gd name="connsiteX8" fmla="*/ 7875588 w 12766676"/>
              <a:gd name="connsiteY8" fmla="*/ 7820025 h 10934699"/>
              <a:gd name="connsiteX9" fmla="*/ 8464551 w 12766676"/>
              <a:gd name="connsiteY9" fmla="*/ 7481887 h 10934699"/>
              <a:gd name="connsiteX10" fmla="*/ 4297364 w 12766676"/>
              <a:gd name="connsiteY10" fmla="*/ 7481887 h 10934699"/>
              <a:gd name="connsiteX11" fmla="*/ 4887914 w 12766676"/>
              <a:gd name="connsiteY11" fmla="*/ 7820025 h 10934699"/>
              <a:gd name="connsiteX12" fmla="*/ 3482976 w 12766676"/>
              <a:gd name="connsiteY12" fmla="*/ 10247312 h 10934699"/>
              <a:gd name="connsiteX13" fmla="*/ 2894013 w 12766676"/>
              <a:gd name="connsiteY13" fmla="*/ 9910762 h 10934699"/>
              <a:gd name="connsiteX14" fmla="*/ 4297364 w 12766676"/>
              <a:gd name="connsiteY14" fmla="*/ 7481887 h 10934699"/>
              <a:gd name="connsiteX15" fmla="*/ 9650413 w 12766676"/>
              <a:gd name="connsiteY15" fmla="*/ 6043612 h 10934699"/>
              <a:gd name="connsiteX16" fmla="*/ 12079288 w 12766676"/>
              <a:gd name="connsiteY16" fmla="*/ 7446962 h 10934699"/>
              <a:gd name="connsiteX17" fmla="*/ 11741151 w 12766676"/>
              <a:gd name="connsiteY17" fmla="*/ 8037512 h 10934699"/>
              <a:gd name="connsiteX18" fmla="*/ 9309100 w 12766676"/>
              <a:gd name="connsiteY18" fmla="*/ 6637337 h 10934699"/>
              <a:gd name="connsiteX19" fmla="*/ 9650413 w 12766676"/>
              <a:gd name="connsiteY19" fmla="*/ 6043612 h 10934699"/>
              <a:gd name="connsiteX20" fmla="*/ 3111501 w 12766676"/>
              <a:gd name="connsiteY20" fmla="*/ 6043612 h 10934699"/>
              <a:gd name="connsiteX21" fmla="*/ 3452813 w 12766676"/>
              <a:gd name="connsiteY21" fmla="*/ 6632575 h 10934699"/>
              <a:gd name="connsiteX22" fmla="*/ 1025525 w 12766676"/>
              <a:gd name="connsiteY22" fmla="*/ 8037512 h 10934699"/>
              <a:gd name="connsiteX23" fmla="*/ 682625 w 12766676"/>
              <a:gd name="connsiteY23" fmla="*/ 7446962 h 10934699"/>
              <a:gd name="connsiteX24" fmla="*/ 3111501 w 12766676"/>
              <a:gd name="connsiteY24" fmla="*/ 6043612 h 10934699"/>
              <a:gd name="connsiteX25" fmla="*/ 9958388 w 12766676"/>
              <a:gd name="connsiteY25" fmla="*/ 4211638 h 10934699"/>
              <a:gd name="connsiteX26" fmla="*/ 12766676 w 12766676"/>
              <a:gd name="connsiteY26" fmla="*/ 4211638 h 10934699"/>
              <a:gd name="connsiteX27" fmla="*/ 12766676 w 12766676"/>
              <a:gd name="connsiteY27" fmla="*/ 4891088 h 10934699"/>
              <a:gd name="connsiteX28" fmla="*/ 9958388 w 12766676"/>
              <a:gd name="connsiteY28" fmla="*/ 4891088 h 10934699"/>
              <a:gd name="connsiteX29" fmla="*/ 9958388 w 12766676"/>
              <a:gd name="connsiteY29" fmla="*/ 4211638 h 10934699"/>
              <a:gd name="connsiteX30" fmla="*/ 0 w 12766676"/>
              <a:gd name="connsiteY30" fmla="*/ 4211637 h 10934699"/>
              <a:gd name="connsiteX31" fmla="*/ 2803525 w 12766676"/>
              <a:gd name="connsiteY31" fmla="*/ 4211637 h 10934699"/>
              <a:gd name="connsiteX32" fmla="*/ 2803525 w 12766676"/>
              <a:gd name="connsiteY32" fmla="*/ 4891087 h 10934699"/>
              <a:gd name="connsiteX33" fmla="*/ 0 w 12766676"/>
              <a:gd name="connsiteY33" fmla="*/ 4891087 h 10934699"/>
              <a:gd name="connsiteX34" fmla="*/ 0 w 12766676"/>
              <a:gd name="connsiteY34" fmla="*/ 4211637 h 10934699"/>
              <a:gd name="connsiteX35" fmla="*/ 6381460 w 12766676"/>
              <a:gd name="connsiteY35" fmla="*/ 1186307 h 10934699"/>
              <a:gd name="connsiteX36" fmla="*/ 5765762 w 12766676"/>
              <a:gd name="connsiteY36" fmla="*/ 1246373 h 10934699"/>
              <a:gd name="connsiteX37" fmla="*/ 5765762 w 12766676"/>
              <a:gd name="connsiteY37" fmla="*/ 1948396 h 10934699"/>
              <a:gd name="connsiteX38" fmla="*/ 5273953 w 12766676"/>
              <a:gd name="connsiteY38" fmla="*/ 2849389 h 10934699"/>
              <a:gd name="connsiteX39" fmla="*/ 4346649 w 12766676"/>
              <a:gd name="connsiteY39" fmla="*/ 4557520 h 10934699"/>
              <a:gd name="connsiteX40" fmla="*/ 6381460 w 12766676"/>
              <a:gd name="connsiteY40" fmla="*/ 6592260 h 10934699"/>
              <a:gd name="connsiteX41" fmla="*/ 8416274 w 12766676"/>
              <a:gd name="connsiteY41" fmla="*/ 4557520 h 10934699"/>
              <a:gd name="connsiteX42" fmla="*/ 7492724 w 12766676"/>
              <a:gd name="connsiteY42" fmla="*/ 2849389 h 10934699"/>
              <a:gd name="connsiteX43" fmla="*/ 7000915 w 12766676"/>
              <a:gd name="connsiteY43" fmla="*/ 1948396 h 10934699"/>
              <a:gd name="connsiteX44" fmla="*/ 7000915 w 12766676"/>
              <a:gd name="connsiteY44" fmla="*/ 1246373 h 10934699"/>
              <a:gd name="connsiteX45" fmla="*/ 6381460 w 12766676"/>
              <a:gd name="connsiteY45" fmla="*/ 1186307 h 10934699"/>
              <a:gd name="connsiteX46" fmla="*/ 6381460 w 12766676"/>
              <a:gd name="connsiteY46" fmla="*/ 0 h 10934699"/>
              <a:gd name="connsiteX47" fmla="*/ 7680437 w 12766676"/>
              <a:gd name="connsiteY47" fmla="*/ 187707 h 10934699"/>
              <a:gd name="connsiteX48" fmla="*/ 7680437 w 12766676"/>
              <a:gd name="connsiteY48" fmla="*/ 1948396 h 10934699"/>
              <a:gd name="connsiteX49" fmla="*/ 7834362 w 12766676"/>
              <a:gd name="connsiteY49" fmla="*/ 2263744 h 10934699"/>
              <a:gd name="connsiteX50" fmla="*/ 9099550 w 12766676"/>
              <a:gd name="connsiteY50" fmla="*/ 4557520 h 10934699"/>
              <a:gd name="connsiteX51" fmla="*/ 6381460 w 12766676"/>
              <a:gd name="connsiteY51" fmla="*/ 7275512 h 10934699"/>
              <a:gd name="connsiteX52" fmla="*/ 3667126 w 12766676"/>
              <a:gd name="connsiteY52" fmla="*/ 4557520 h 10934699"/>
              <a:gd name="connsiteX53" fmla="*/ 4928560 w 12766676"/>
              <a:gd name="connsiteY53" fmla="*/ 2263744 h 10934699"/>
              <a:gd name="connsiteX54" fmla="*/ 5086240 w 12766676"/>
              <a:gd name="connsiteY54" fmla="*/ 1948396 h 10934699"/>
              <a:gd name="connsiteX55" fmla="*/ 5086240 w 12766676"/>
              <a:gd name="connsiteY55" fmla="*/ 187707 h 10934699"/>
              <a:gd name="connsiteX56" fmla="*/ 6381460 w 12766676"/>
              <a:gd name="connsiteY56" fmla="*/ 0 h 10934699"/>
              <a:gd name="connsiteX0" fmla="*/ 6394050 w 13117113"/>
              <a:gd name="connsiteY0" fmla="*/ 8131174 h 10934699"/>
              <a:gd name="connsiteX1" fmla="*/ 7073500 w 13117113"/>
              <a:gd name="connsiteY1" fmla="*/ 8131174 h 10934699"/>
              <a:gd name="connsiteX2" fmla="*/ 7073500 w 13117113"/>
              <a:gd name="connsiteY2" fmla="*/ 10934699 h 10934699"/>
              <a:gd name="connsiteX3" fmla="*/ 6394050 w 13117113"/>
              <a:gd name="connsiteY3" fmla="*/ 10934699 h 10934699"/>
              <a:gd name="connsiteX4" fmla="*/ 6394050 w 13117113"/>
              <a:gd name="connsiteY4" fmla="*/ 8131174 h 10934699"/>
              <a:gd name="connsiteX5" fmla="*/ 8814988 w 13117113"/>
              <a:gd name="connsiteY5" fmla="*/ 7481887 h 10934699"/>
              <a:gd name="connsiteX6" fmla="*/ 10218338 w 13117113"/>
              <a:gd name="connsiteY6" fmla="*/ 9910762 h 10934699"/>
              <a:gd name="connsiteX7" fmla="*/ 9629376 w 13117113"/>
              <a:gd name="connsiteY7" fmla="*/ 10247312 h 10934699"/>
              <a:gd name="connsiteX8" fmla="*/ 8226025 w 13117113"/>
              <a:gd name="connsiteY8" fmla="*/ 7820025 h 10934699"/>
              <a:gd name="connsiteX9" fmla="*/ 8814988 w 13117113"/>
              <a:gd name="connsiteY9" fmla="*/ 7481887 h 10934699"/>
              <a:gd name="connsiteX10" fmla="*/ 4647801 w 13117113"/>
              <a:gd name="connsiteY10" fmla="*/ 7481887 h 10934699"/>
              <a:gd name="connsiteX11" fmla="*/ 5238351 w 13117113"/>
              <a:gd name="connsiteY11" fmla="*/ 7820025 h 10934699"/>
              <a:gd name="connsiteX12" fmla="*/ 3833413 w 13117113"/>
              <a:gd name="connsiteY12" fmla="*/ 10247312 h 10934699"/>
              <a:gd name="connsiteX13" fmla="*/ 3244450 w 13117113"/>
              <a:gd name="connsiteY13" fmla="*/ 9910762 h 10934699"/>
              <a:gd name="connsiteX14" fmla="*/ 4647801 w 13117113"/>
              <a:gd name="connsiteY14" fmla="*/ 7481887 h 10934699"/>
              <a:gd name="connsiteX15" fmla="*/ 10000850 w 13117113"/>
              <a:gd name="connsiteY15" fmla="*/ 6043612 h 10934699"/>
              <a:gd name="connsiteX16" fmla="*/ 12429725 w 13117113"/>
              <a:gd name="connsiteY16" fmla="*/ 7446962 h 10934699"/>
              <a:gd name="connsiteX17" fmla="*/ 12091588 w 13117113"/>
              <a:gd name="connsiteY17" fmla="*/ 8037512 h 10934699"/>
              <a:gd name="connsiteX18" fmla="*/ 9659537 w 13117113"/>
              <a:gd name="connsiteY18" fmla="*/ 6637337 h 10934699"/>
              <a:gd name="connsiteX19" fmla="*/ 10000850 w 13117113"/>
              <a:gd name="connsiteY19" fmla="*/ 6043612 h 10934699"/>
              <a:gd name="connsiteX20" fmla="*/ 3461938 w 13117113"/>
              <a:gd name="connsiteY20" fmla="*/ 6043612 h 10934699"/>
              <a:gd name="connsiteX21" fmla="*/ 3803250 w 13117113"/>
              <a:gd name="connsiteY21" fmla="*/ 6632575 h 10934699"/>
              <a:gd name="connsiteX22" fmla="*/ 1375962 w 13117113"/>
              <a:gd name="connsiteY22" fmla="*/ 8037512 h 10934699"/>
              <a:gd name="connsiteX23" fmla="*/ 1033062 w 13117113"/>
              <a:gd name="connsiteY23" fmla="*/ 7446962 h 10934699"/>
              <a:gd name="connsiteX24" fmla="*/ 3461938 w 13117113"/>
              <a:gd name="connsiteY24" fmla="*/ 6043612 h 10934699"/>
              <a:gd name="connsiteX25" fmla="*/ 10308825 w 13117113"/>
              <a:gd name="connsiteY25" fmla="*/ 4211638 h 10934699"/>
              <a:gd name="connsiteX26" fmla="*/ 13117113 w 13117113"/>
              <a:gd name="connsiteY26" fmla="*/ 4211638 h 10934699"/>
              <a:gd name="connsiteX27" fmla="*/ 13117113 w 13117113"/>
              <a:gd name="connsiteY27" fmla="*/ 4891088 h 10934699"/>
              <a:gd name="connsiteX28" fmla="*/ 10308825 w 13117113"/>
              <a:gd name="connsiteY28" fmla="*/ 4891088 h 10934699"/>
              <a:gd name="connsiteX29" fmla="*/ 10308825 w 13117113"/>
              <a:gd name="connsiteY29" fmla="*/ 4211638 h 10934699"/>
              <a:gd name="connsiteX30" fmla="*/ 350437 w 13117113"/>
              <a:gd name="connsiteY30" fmla="*/ 4211637 h 10934699"/>
              <a:gd name="connsiteX31" fmla="*/ 3153962 w 13117113"/>
              <a:gd name="connsiteY31" fmla="*/ 4211637 h 10934699"/>
              <a:gd name="connsiteX32" fmla="*/ 3153962 w 13117113"/>
              <a:gd name="connsiteY32" fmla="*/ 4891087 h 10934699"/>
              <a:gd name="connsiteX33" fmla="*/ 350437 w 13117113"/>
              <a:gd name="connsiteY33" fmla="*/ 4891087 h 10934699"/>
              <a:gd name="connsiteX34" fmla="*/ 350437 w 13117113"/>
              <a:gd name="connsiteY34" fmla="*/ 4211637 h 10934699"/>
              <a:gd name="connsiteX35" fmla="*/ 6731897 w 13117113"/>
              <a:gd name="connsiteY35" fmla="*/ 1186307 h 10934699"/>
              <a:gd name="connsiteX36" fmla="*/ 6116199 w 13117113"/>
              <a:gd name="connsiteY36" fmla="*/ 1246373 h 10934699"/>
              <a:gd name="connsiteX37" fmla="*/ 6116199 w 13117113"/>
              <a:gd name="connsiteY37" fmla="*/ 1948396 h 10934699"/>
              <a:gd name="connsiteX38" fmla="*/ 5624390 w 13117113"/>
              <a:gd name="connsiteY38" fmla="*/ 2849389 h 10934699"/>
              <a:gd name="connsiteX39" fmla="*/ 4697086 w 13117113"/>
              <a:gd name="connsiteY39" fmla="*/ 4557520 h 10934699"/>
              <a:gd name="connsiteX40" fmla="*/ 6731897 w 13117113"/>
              <a:gd name="connsiteY40" fmla="*/ 6592260 h 10934699"/>
              <a:gd name="connsiteX41" fmla="*/ 8766711 w 13117113"/>
              <a:gd name="connsiteY41" fmla="*/ 4557520 h 10934699"/>
              <a:gd name="connsiteX42" fmla="*/ 7843161 w 13117113"/>
              <a:gd name="connsiteY42" fmla="*/ 2849389 h 10934699"/>
              <a:gd name="connsiteX43" fmla="*/ 7351352 w 13117113"/>
              <a:gd name="connsiteY43" fmla="*/ 1948396 h 10934699"/>
              <a:gd name="connsiteX44" fmla="*/ 7351352 w 13117113"/>
              <a:gd name="connsiteY44" fmla="*/ 1246373 h 10934699"/>
              <a:gd name="connsiteX45" fmla="*/ 6731897 w 13117113"/>
              <a:gd name="connsiteY45" fmla="*/ 1186307 h 10934699"/>
              <a:gd name="connsiteX46" fmla="*/ 6731897 w 13117113"/>
              <a:gd name="connsiteY46" fmla="*/ 0 h 10934699"/>
              <a:gd name="connsiteX47" fmla="*/ 8030874 w 13117113"/>
              <a:gd name="connsiteY47" fmla="*/ 187707 h 10934699"/>
              <a:gd name="connsiteX48" fmla="*/ 8030874 w 13117113"/>
              <a:gd name="connsiteY48" fmla="*/ 1948396 h 10934699"/>
              <a:gd name="connsiteX49" fmla="*/ 8184799 w 13117113"/>
              <a:gd name="connsiteY49" fmla="*/ 2263744 h 10934699"/>
              <a:gd name="connsiteX50" fmla="*/ 9449987 w 13117113"/>
              <a:gd name="connsiteY50" fmla="*/ 4557520 h 10934699"/>
              <a:gd name="connsiteX51" fmla="*/ 6731897 w 13117113"/>
              <a:gd name="connsiteY51" fmla="*/ 7275512 h 10934699"/>
              <a:gd name="connsiteX52" fmla="*/ 4017563 w 13117113"/>
              <a:gd name="connsiteY52" fmla="*/ 4557520 h 10934699"/>
              <a:gd name="connsiteX53" fmla="*/ 5278997 w 13117113"/>
              <a:gd name="connsiteY53" fmla="*/ 2263744 h 10934699"/>
              <a:gd name="connsiteX54" fmla="*/ 5436677 w 13117113"/>
              <a:gd name="connsiteY54" fmla="*/ 1948396 h 10934699"/>
              <a:gd name="connsiteX55" fmla="*/ 5436677 w 13117113"/>
              <a:gd name="connsiteY55" fmla="*/ 187707 h 10934699"/>
              <a:gd name="connsiteX56" fmla="*/ 6731897 w 13117113"/>
              <a:gd name="connsiteY56" fmla="*/ 0 h 10934699"/>
              <a:gd name="connsiteX0" fmla="*/ 6394050 w 13117113"/>
              <a:gd name="connsiteY0" fmla="*/ 8159874 h 10963399"/>
              <a:gd name="connsiteX1" fmla="*/ 7073500 w 13117113"/>
              <a:gd name="connsiteY1" fmla="*/ 8159874 h 10963399"/>
              <a:gd name="connsiteX2" fmla="*/ 7073500 w 13117113"/>
              <a:gd name="connsiteY2" fmla="*/ 10963399 h 10963399"/>
              <a:gd name="connsiteX3" fmla="*/ 6394050 w 13117113"/>
              <a:gd name="connsiteY3" fmla="*/ 10963399 h 10963399"/>
              <a:gd name="connsiteX4" fmla="*/ 6394050 w 13117113"/>
              <a:gd name="connsiteY4" fmla="*/ 8159874 h 10963399"/>
              <a:gd name="connsiteX5" fmla="*/ 8814988 w 13117113"/>
              <a:gd name="connsiteY5" fmla="*/ 7510587 h 10963399"/>
              <a:gd name="connsiteX6" fmla="*/ 10218338 w 13117113"/>
              <a:gd name="connsiteY6" fmla="*/ 9939462 h 10963399"/>
              <a:gd name="connsiteX7" fmla="*/ 9629376 w 13117113"/>
              <a:gd name="connsiteY7" fmla="*/ 10276012 h 10963399"/>
              <a:gd name="connsiteX8" fmla="*/ 8226025 w 13117113"/>
              <a:gd name="connsiteY8" fmla="*/ 7848725 h 10963399"/>
              <a:gd name="connsiteX9" fmla="*/ 8814988 w 13117113"/>
              <a:gd name="connsiteY9" fmla="*/ 7510587 h 10963399"/>
              <a:gd name="connsiteX10" fmla="*/ 4647801 w 13117113"/>
              <a:gd name="connsiteY10" fmla="*/ 7510587 h 10963399"/>
              <a:gd name="connsiteX11" fmla="*/ 5238351 w 13117113"/>
              <a:gd name="connsiteY11" fmla="*/ 7848725 h 10963399"/>
              <a:gd name="connsiteX12" fmla="*/ 3833413 w 13117113"/>
              <a:gd name="connsiteY12" fmla="*/ 10276012 h 10963399"/>
              <a:gd name="connsiteX13" fmla="*/ 3244450 w 13117113"/>
              <a:gd name="connsiteY13" fmla="*/ 9939462 h 10963399"/>
              <a:gd name="connsiteX14" fmla="*/ 4647801 w 13117113"/>
              <a:gd name="connsiteY14" fmla="*/ 7510587 h 10963399"/>
              <a:gd name="connsiteX15" fmla="*/ 10000850 w 13117113"/>
              <a:gd name="connsiteY15" fmla="*/ 6072312 h 10963399"/>
              <a:gd name="connsiteX16" fmla="*/ 12429725 w 13117113"/>
              <a:gd name="connsiteY16" fmla="*/ 7475662 h 10963399"/>
              <a:gd name="connsiteX17" fmla="*/ 12091588 w 13117113"/>
              <a:gd name="connsiteY17" fmla="*/ 8066212 h 10963399"/>
              <a:gd name="connsiteX18" fmla="*/ 9659537 w 13117113"/>
              <a:gd name="connsiteY18" fmla="*/ 6666037 h 10963399"/>
              <a:gd name="connsiteX19" fmla="*/ 10000850 w 13117113"/>
              <a:gd name="connsiteY19" fmla="*/ 6072312 h 10963399"/>
              <a:gd name="connsiteX20" fmla="*/ 3461938 w 13117113"/>
              <a:gd name="connsiteY20" fmla="*/ 6072312 h 10963399"/>
              <a:gd name="connsiteX21" fmla="*/ 3803250 w 13117113"/>
              <a:gd name="connsiteY21" fmla="*/ 6661275 h 10963399"/>
              <a:gd name="connsiteX22" fmla="*/ 1375962 w 13117113"/>
              <a:gd name="connsiteY22" fmla="*/ 8066212 h 10963399"/>
              <a:gd name="connsiteX23" fmla="*/ 1033062 w 13117113"/>
              <a:gd name="connsiteY23" fmla="*/ 7475662 h 10963399"/>
              <a:gd name="connsiteX24" fmla="*/ 3461938 w 13117113"/>
              <a:gd name="connsiteY24" fmla="*/ 6072312 h 10963399"/>
              <a:gd name="connsiteX25" fmla="*/ 10308825 w 13117113"/>
              <a:gd name="connsiteY25" fmla="*/ 4240338 h 10963399"/>
              <a:gd name="connsiteX26" fmla="*/ 13117113 w 13117113"/>
              <a:gd name="connsiteY26" fmla="*/ 4240338 h 10963399"/>
              <a:gd name="connsiteX27" fmla="*/ 13117113 w 13117113"/>
              <a:gd name="connsiteY27" fmla="*/ 4919788 h 10963399"/>
              <a:gd name="connsiteX28" fmla="*/ 10308825 w 13117113"/>
              <a:gd name="connsiteY28" fmla="*/ 4919788 h 10963399"/>
              <a:gd name="connsiteX29" fmla="*/ 10308825 w 13117113"/>
              <a:gd name="connsiteY29" fmla="*/ 4240338 h 10963399"/>
              <a:gd name="connsiteX30" fmla="*/ 350437 w 13117113"/>
              <a:gd name="connsiteY30" fmla="*/ 4240337 h 10963399"/>
              <a:gd name="connsiteX31" fmla="*/ 3153962 w 13117113"/>
              <a:gd name="connsiteY31" fmla="*/ 4240337 h 10963399"/>
              <a:gd name="connsiteX32" fmla="*/ 3153962 w 13117113"/>
              <a:gd name="connsiteY32" fmla="*/ 4919787 h 10963399"/>
              <a:gd name="connsiteX33" fmla="*/ 350437 w 13117113"/>
              <a:gd name="connsiteY33" fmla="*/ 4919787 h 10963399"/>
              <a:gd name="connsiteX34" fmla="*/ 350437 w 13117113"/>
              <a:gd name="connsiteY34" fmla="*/ 4240337 h 10963399"/>
              <a:gd name="connsiteX35" fmla="*/ 6731897 w 13117113"/>
              <a:gd name="connsiteY35" fmla="*/ 1215007 h 10963399"/>
              <a:gd name="connsiteX36" fmla="*/ 6116199 w 13117113"/>
              <a:gd name="connsiteY36" fmla="*/ 1275073 h 10963399"/>
              <a:gd name="connsiteX37" fmla="*/ 6116199 w 13117113"/>
              <a:gd name="connsiteY37" fmla="*/ 1977096 h 10963399"/>
              <a:gd name="connsiteX38" fmla="*/ 5624390 w 13117113"/>
              <a:gd name="connsiteY38" fmla="*/ 2878089 h 10963399"/>
              <a:gd name="connsiteX39" fmla="*/ 4697086 w 13117113"/>
              <a:gd name="connsiteY39" fmla="*/ 4586220 h 10963399"/>
              <a:gd name="connsiteX40" fmla="*/ 6731897 w 13117113"/>
              <a:gd name="connsiteY40" fmla="*/ 6620960 h 10963399"/>
              <a:gd name="connsiteX41" fmla="*/ 8766711 w 13117113"/>
              <a:gd name="connsiteY41" fmla="*/ 4586220 h 10963399"/>
              <a:gd name="connsiteX42" fmla="*/ 7843161 w 13117113"/>
              <a:gd name="connsiteY42" fmla="*/ 2878089 h 10963399"/>
              <a:gd name="connsiteX43" fmla="*/ 7351352 w 13117113"/>
              <a:gd name="connsiteY43" fmla="*/ 1977096 h 10963399"/>
              <a:gd name="connsiteX44" fmla="*/ 7351352 w 13117113"/>
              <a:gd name="connsiteY44" fmla="*/ 1275073 h 10963399"/>
              <a:gd name="connsiteX45" fmla="*/ 6731897 w 13117113"/>
              <a:gd name="connsiteY45" fmla="*/ 1215007 h 10963399"/>
              <a:gd name="connsiteX46" fmla="*/ 6731897 w 13117113"/>
              <a:gd name="connsiteY46" fmla="*/ 28700 h 10963399"/>
              <a:gd name="connsiteX47" fmla="*/ 8030874 w 13117113"/>
              <a:gd name="connsiteY47" fmla="*/ 216407 h 10963399"/>
              <a:gd name="connsiteX48" fmla="*/ 8030874 w 13117113"/>
              <a:gd name="connsiteY48" fmla="*/ 1977096 h 10963399"/>
              <a:gd name="connsiteX49" fmla="*/ 8184799 w 13117113"/>
              <a:gd name="connsiteY49" fmla="*/ 2292444 h 10963399"/>
              <a:gd name="connsiteX50" fmla="*/ 9449987 w 13117113"/>
              <a:gd name="connsiteY50" fmla="*/ 4586220 h 10963399"/>
              <a:gd name="connsiteX51" fmla="*/ 6731897 w 13117113"/>
              <a:gd name="connsiteY51" fmla="*/ 7304212 h 10963399"/>
              <a:gd name="connsiteX52" fmla="*/ 4017563 w 13117113"/>
              <a:gd name="connsiteY52" fmla="*/ 4586220 h 10963399"/>
              <a:gd name="connsiteX53" fmla="*/ 5278997 w 13117113"/>
              <a:gd name="connsiteY53" fmla="*/ 2292444 h 10963399"/>
              <a:gd name="connsiteX54" fmla="*/ 5436677 w 13117113"/>
              <a:gd name="connsiteY54" fmla="*/ 1977096 h 10963399"/>
              <a:gd name="connsiteX55" fmla="*/ 5436677 w 13117113"/>
              <a:gd name="connsiteY55" fmla="*/ 216407 h 10963399"/>
              <a:gd name="connsiteX56" fmla="*/ 6731897 w 13117113"/>
              <a:gd name="connsiteY56" fmla="*/ 28700 h 10963399"/>
              <a:gd name="connsiteX0" fmla="*/ 6394050 w 13117113"/>
              <a:gd name="connsiteY0" fmla="*/ 8159874 h 10963399"/>
              <a:gd name="connsiteX1" fmla="*/ 7073500 w 13117113"/>
              <a:gd name="connsiteY1" fmla="*/ 8159874 h 10963399"/>
              <a:gd name="connsiteX2" fmla="*/ 7073500 w 13117113"/>
              <a:gd name="connsiteY2" fmla="*/ 10963399 h 10963399"/>
              <a:gd name="connsiteX3" fmla="*/ 6394050 w 13117113"/>
              <a:gd name="connsiteY3" fmla="*/ 10963399 h 10963399"/>
              <a:gd name="connsiteX4" fmla="*/ 6394050 w 13117113"/>
              <a:gd name="connsiteY4" fmla="*/ 8159874 h 10963399"/>
              <a:gd name="connsiteX5" fmla="*/ 8814988 w 13117113"/>
              <a:gd name="connsiteY5" fmla="*/ 7510587 h 10963399"/>
              <a:gd name="connsiteX6" fmla="*/ 10218338 w 13117113"/>
              <a:gd name="connsiteY6" fmla="*/ 9939462 h 10963399"/>
              <a:gd name="connsiteX7" fmla="*/ 9629376 w 13117113"/>
              <a:gd name="connsiteY7" fmla="*/ 10276012 h 10963399"/>
              <a:gd name="connsiteX8" fmla="*/ 8226025 w 13117113"/>
              <a:gd name="connsiteY8" fmla="*/ 7848725 h 10963399"/>
              <a:gd name="connsiteX9" fmla="*/ 8814988 w 13117113"/>
              <a:gd name="connsiteY9" fmla="*/ 7510587 h 10963399"/>
              <a:gd name="connsiteX10" fmla="*/ 4647801 w 13117113"/>
              <a:gd name="connsiteY10" fmla="*/ 7510587 h 10963399"/>
              <a:gd name="connsiteX11" fmla="*/ 5238351 w 13117113"/>
              <a:gd name="connsiteY11" fmla="*/ 7848725 h 10963399"/>
              <a:gd name="connsiteX12" fmla="*/ 3833413 w 13117113"/>
              <a:gd name="connsiteY12" fmla="*/ 10276012 h 10963399"/>
              <a:gd name="connsiteX13" fmla="*/ 3244450 w 13117113"/>
              <a:gd name="connsiteY13" fmla="*/ 9939462 h 10963399"/>
              <a:gd name="connsiteX14" fmla="*/ 4647801 w 13117113"/>
              <a:gd name="connsiteY14" fmla="*/ 7510587 h 10963399"/>
              <a:gd name="connsiteX15" fmla="*/ 10000850 w 13117113"/>
              <a:gd name="connsiteY15" fmla="*/ 6072312 h 10963399"/>
              <a:gd name="connsiteX16" fmla="*/ 12429725 w 13117113"/>
              <a:gd name="connsiteY16" fmla="*/ 7475662 h 10963399"/>
              <a:gd name="connsiteX17" fmla="*/ 12091588 w 13117113"/>
              <a:gd name="connsiteY17" fmla="*/ 8066212 h 10963399"/>
              <a:gd name="connsiteX18" fmla="*/ 9659537 w 13117113"/>
              <a:gd name="connsiteY18" fmla="*/ 6666037 h 10963399"/>
              <a:gd name="connsiteX19" fmla="*/ 10000850 w 13117113"/>
              <a:gd name="connsiteY19" fmla="*/ 6072312 h 10963399"/>
              <a:gd name="connsiteX20" fmla="*/ 3461938 w 13117113"/>
              <a:gd name="connsiteY20" fmla="*/ 6072312 h 10963399"/>
              <a:gd name="connsiteX21" fmla="*/ 3803250 w 13117113"/>
              <a:gd name="connsiteY21" fmla="*/ 6661275 h 10963399"/>
              <a:gd name="connsiteX22" fmla="*/ 1375962 w 13117113"/>
              <a:gd name="connsiteY22" fmla="*/ 8066212 h 10963399"/>
              <a:gd name="connsiteX23" fmla="*/ 1033062 w 13117113"/>
              <a:gd name="connsiteY23" fmla="*/ 7475662 h 10963399"/>
              <a:gd name="connsiteX24" fmla="*/ 3461938 w 13117113"/>
              <a:gd name="connsiteY24" fmla="*/ 6072312 h 10963399"/>
              <a:gd name="connsiteX25" fmla="*/ 10308825 w 13117113"/>
              <a:gd name="connsiteY25" fmla="*/ 4240338 h 10963399"/>
              <a:gd name="connsiteX26" fmla="*/ 13117113 w 13117113"/>
              <a:gd name="connsiteY26" fmla="*/ 4240338 h 10963399"/>
              <a:gd name="connsiteX27" fmla="*/ 13117113 w 13117113"/>
              <a:gd name="connsiteY27" fmla="*/ 4919788 h 10963399"/>
              <a:gd name="connsiteX28" fmla="*/ 10308825 w 13117113"/>
              <a:gd name="connsiteY28" fmla="*/ 4919788 h 10963399"/>
              <a:gd name="connsiteX29" fmla="*/ 10308825 w 13117113"/>
              <a:gd name="connsiteY29" fmla="*/ 4240338 h 10963399"/>
              <a:gd name="connsiteX30" fmla="*/ 350437 w 13117113"/>
              <a:gd name="connsiteY30" fmla="*/ 4240337 h 10963399"/>
              <a:gd name="connsiteX31" fmla="*/ 3153962 w 13117113"/>
              <a:gd name="connsiteY31" fmla="*/ 4240337 h 10963399"/>
              <a:gd name="connsiteX32" fmla="*/ 3153962 w 13117113"/>
              <a:gd name="connsiteY32" fmla="*/ 4919787 h 10963399"/>
              <a:gd name="connsiteX33" fmla="*/ 350437 w 13117113"/>
              <a:gd name="connsiteY33" fmla="*/ 4919787 h 10963399"/>
              <a:gd name="connsiteX34" fmla="*/ 350437 w 13117113"/>
              <a:gd name="connsiteY34" fmla="*/ 4240337 h 10963399"/>
              <a:gd name="connsiteX35" fmla="*/ 6731897 w 13117113"/>
              <a:gd name="connsiteY35" fmla="*/ 1215007 h 10963399"/>
              <a:gd name="connsiteX36" fmla="*/ 6116199 w 13117113"/>
              <a:gd name="connsiteY36" fmla="*/ 1275073 h 10963399"/>
              <a:gd name="connsiteX37" fmla="*/ 6116199 w 13117113"/>
              <a:gd name="connsiteY37" fmla="*/ 1977096 h 10963399"/>
              <a:gd name="connsiteX38" fmla="*/ 5624390 w 13117113"/>
              <a:gd name="connsiteY38" fmla="*/ 2878089 h 10963399"/>
              <a:gd name="connsiteX39" fmla="*/ 4697086 w 13117113"/>
              <a:gd name="connsiteY39" fmla="*/ 4586220 h 10963399"/>
              <a:gd name="connsiteX40" fmla="*/ 6731897 w 13117113"/>
              <a:gd name="connsiteY40" fmla="*/ 6620960 h 10963399"/>
              <a:gd name="connsiteX41" fmla="*/ 8766711 w 13117113"/>
              <a:gd name="connsiteY41" fmla="*/ 4586220 h 10963399"/>
              <a:gd name="connsiteX42" fmla="*/ 7843161 w 13117113"/>
              <a:gd name="connsiteY42" fmla="*/ 2878089 h 10963399"/>
              <a:gd name="connsiteX43" fmla="*/ 7351352 w 13117113"/>
              <a:gd name="connsiteY43" fmla="*/ 1977096 h 10963399"/>
              <a:gd name="connsiteX44" fmla="*/ 7351352 w 13117113"/>
              <a:gd name="connsiteY44" fmla="*/ 1275073 h 10963399"/>
              <a:gd name="connsiteX45" fmla="*/ 6731897 w 13117113"/>
              <a:gd name="connsiteY45" fmla="*/ 1215007 h 10963399"/>
              <a:gd name="connsiteX46" fmla="*/ 6731897 w 13117113"/>
              <a:gd name="connsiteY46" fmla="*/ 28700 h 10963399"/>
              <a:gd name="connsiteX47" fmla="*/ 8030874 w 13117113"/>
              <a:gd name="connsiteY47" fmla="*/ 216407 h 10963399"/>
              <a:gd name="connsiteX48" fmla="*/ 8030874 w 13117113"/>
              <a:gd name="connsiteY48" fmla="*/ 1977096 h 10963399"/>
              <a:gd name="connsiteX49" fmla="*/ 8184799 w 13117113"/>
              <a:gd name="connsiteY49" fmla="*/ 2292444 h 10963399"/>
              <a:gd name="connsiteX50" fmla="*/ 9449987 w 13117113"/>
              <a:gd name="connsiteY50" fmla="*/ 4586220 h 10963399"/>
              <a:gd name="connsiteX51" fmla="*/ 6731897 w 13117113"/>
              <a:gd name="connsiteY51" fmla="*/ 7304212 h 10963399"/>
              <a:gd name="connsiteX52" fmla="*/ 4017563 w 13117113"/>
              <a:gd name="connsiteY52" fmla="*/ 4586220 h 10963399"/>
              <a:gd name="connsiteX53" fmla="*/ 5278997 w 13117113"/>
              <a:gd name="connsiteY53" fmla="*/ 2292444 h 10963399"/>
              <a:gd name="connsiteX54" fmla="*/ 5436677 w 13117113"/>
              <a:gd name="connsiteY54" fmla="*/ 1977096 h 10963399"/>
              <a:gd name="connsiteX55" fmla="*/ 5436677 w 13117113"/>
              <a:gd name="connsiteY55" fmla="*/ 216407 h 10963399"/>
              <a:gd name="connsiteX56" fmla="*/ 6731897 w 13117113"/>
              <a:gd name="connsiteY56" fmla="*/ 28700 h 10963399"/>
              <a:gd name="connsiteX0" fmla="*/ 6394050 w 13117113"/>
              <a:gd name="connsiteY0" fmla="*/ 8159874 h 11313837"/>
              <a:gd name="connsiteX1" fmla="*/ 7073500 w 13117113"/>
              <a:gd name="connsiteY1" fmla="*/ 8159874 h 11313837"/>
              <a:gd name="connsiteX2" fmla="*/ 7073500 w 13117113"/>
              <a:gd name="connsiteY2" fmla="*/ 10963399 h 11313837"/>
              <a:gd name="connsiteX3" fmla="*/ 6394050 w 13117113"/>
              <a:gd name="connsiteY3" fmla="*/ 10963399 h 11313837"/>
              <a:gd name="connsiteX4" fmla="*/ 6394050 w 13117113"/>
              <a:gd name="connsiteY4" fmla="*/ 8159874 h 11313837"/>
              <a:gd name="connsiteX5" fmla="*/ 8814988 w 13117113"/>
              <a:gd name="connsiteY5" fmla="*/ 7510587 h 11313837"/>
              <a:gd name="connsiteX6" fmla="*/ 10218338 w 13117113"/>
              <a:gd name="connsiteY6" fmla="*/ 9939462 h 11313837"/>
              <a:gd name="connsiteX7" fmla="*/ 9629376 w 13117113"/>
              <a:gd name="connsiteY7" fmla="*/ 10276012 h 11313837"/>
              <a:gd name="connsiteX8" fmla="*/ 8226025 w 13117113"/>
              <a:gd name="connsiteY8" fmla="*/ 7848725 h 11313837"/>
              <a:gd name="connsiteX9" fmla="*/ 8814988 w 13117113"/>
              <a:gd name="connsiteY9" fmla="*/ 7510587 h 11313837"/>
              <a:gd name="connsiteX10" fmla="*/ 4647801 w 13117113"/>
              <a:gd name="connsiteY10" fmla="*/ 7510587 h 11313837"/>
              <a:gd name="connsiteX11" fmla="*/ 5238351 w 13117113"/>
              <a:gd name="connsiteY11" fmla="*/ 7848725 h 11313837"/>
              <a:gd name="connsiteX12" fmla="*/ 3833413 w 13117113"/>
              <a:gd name="connsiteY12" fmla="*/ 10276012 h 11313837"/>
              <a:gd name="connsiteX13" fmla="*/ 3244450 w 13117113"/>
              <a:gd name="connsiteY13" fmla="*/ 9939462 h 11313837"/>
              <a:gd name="connsiteX14" fmla="*/ 4647801 w 13117113"/>
              <a:gd name="connsiteY14" fmla="*/ 7510587 h 11313837"/>
              <a:gd name="connsiteX15" fmla="*/ 10000850 w 13117113"/>
              <a:gd name="connsiteY15" fmla="*/ 6072312 h 11313837"/>
              <a:gd name="connsiteX16" fmla="*/ 12429725 w 13117113"/>
              <a:gd name="connsiteY16" fmla="*/ 7475662 h 11313837"/>
              <a:gd name="connsiteX17" fmla="*/ 12091588 w 13117113"/>
              <a:gd name="connsiteY17" fmla="*/ 8066212 h 11313837"/>
              <a:gd name="connsiteX18" fmla="*/ 9659537 w 13117113"/>
              <a:gd name="connsiteY18" fmla="*/ 6666037 h 11313837"/>
              <a:gd name="connsiteX19" fmla="*/ 10000850 w 13117113"/>
              <a:gd name="connsiteY19" fmla="*/ 6072312 h 11313837"/>
              <a:gd name="connsiteX20" fmla="*/ 3461938 w 13117113"/>
              <a:gd name="connsiteY20" fmla="*/ 6072312 h 11313837"/>
              <a:gd name="connsiteX21" fmla="*/ 3803250 w 13117113"/>
              <a:gd name="connsiteY21" fmla="*/ 6661275 h 11313837"/>
              <a:gd name="connsiteX22" fmla="*/ 1375962 w 13117113"/>
              <a:gd name="connsiteY22" fmla="*/ 8066212 h 11313837"/>
              <a:gd name="connsiteX23" fmla="*/ 1033062 w 13117113"/>
              <a:gd name="connsiteY23" fmla="*/ 7475662 h 11313837"/>
              <a:gd name="connsiteX24" fmla="*/ 3461938 w 13117113"/>
              <a:gd name="connsiteY24" fmla="*/ 6072312 h 11313837"/>
              <a:gd name="connsiteX25" fmla="*/ 10308825 w 13117113"/>
              <a:gd name="connsiteY25" fmla="*/ 4240338 h 11313837"/>
              <a:gd name="connsiteX26" fmla="*/ 13117113 w 13117113"/>
              <a:gd name="connsiteY26" fmla="*/ 4240338 h 11313837"/>
              <a:gd name="connsiteX27" fmla="*/ 13117113 w 13117113"/>
              <a:gd name="connsiteY27" fmla="*/ 4919788 h 11313837"/>
              <a:gd name="connsiteX28" fmla="*/ 10308825 w 13117113"/>
              <a:gd name="connsiteY28" fmla="*/ 4919788 h 11313837"/>
              <a:gd name="connsiteX29" fmla="*/ 10308825 w 13117113"/>
              <a:gd name="connsiteY29" fmla="*/ 4240338 h 11313837"/>
              <a:gd name="connsiteX30" fmla="*/ 350437 w 13117113"/>
              <a:gd name="connsiteY30" fmla="*/ 4240337 h 11313837"/>
              <a:gd name="connsiteX31" fmla="*/ 3153962 w 13117113"/>
              <a:gd name="connsiteY31" fmla="*/ 4240337 h 11313837"/>
              <a:gd name="connsiteX32" fmla="*/ 3153962 w 13117113"/>
              <a:gd name="connsiteY32" fmla="*/ 4919787 h 11313837"/>
              <a:gd name="connsiteX33" fmla="*/ 350437 w 13117113"/>
              <a:gd name="connsiteY33" fmla="*/ 4919787 h 11313837"/>
              <a:gd name="connsiteX34" fmla="*/ 350437 w 13117113"/>
              <a:gd name="connsiteY34" fmla="*/ 4240337 h 11313837"/>
              <a:gd name="connsiteX35" fmla="*/ 6731897 w 13117113"/>
              <a:gd name="connsiteY35" fmla="*/ 1215007 h 11313837"/>
              <a:gd name="connsiteX36" fmla="*/ 6116199 w 13117113"/>
              <a:gd name="connsiteY36" fmla="*/ 1275073 h 11313837"/>
              <a:gd name="connsiteX37" fmla="*/ 6116199 w 13117113"/>
              <a:gd name="connsiteY37" fmla="*/ 1977096 h 11313837"/>
              <a:gd name="connsiteX38" fmla="*/ 5624390 w 13117113"/>
              <a:gd name="connsiteY38" fmla="*/ 2878089 h 11313837"/>
              <a:gd name="connsiteX39" fmla="*/ 4697086 w 13117113"/>
              <a:gd name="connsiteY39" fmla="*/ 4586220 h 11313837"/>
              <a:gd name="connsiteX40" fmla="*/ 6731897 w 13117113"/>
              <a:gd name="connsiteY40" fmla="*/ 6620960 h 11313837"/>
              <a:gd name="connsiteX41" fmla="*/ 8766711 w 13117113"/>
              <a:gd name="connsiteY41" fmla="*/ 4586220 h 11313837"/>
              <a:gd name="connsiteX42" fmla="*/ 7843161 w 13117113"/>
              <a:gd name="connsiteY42" fmla="*/ 2878089 h 11313837"/>
              <a:gd name="connsiteX43" fmla="*/ 7351352 w 13117113"/>
              <a:gd name="connsiteY43" fmla="*/ 1977096 h 11313837"/>
              <a:gd name="connsiteX44" fmla="*/ 7351352 w 13117113"/>
              <a:gd name="connsiteY44" fmla="*/ 1275073 h 11313837"/>
              <a:gd name="connsiteX45" fmla="*/ 6731897 w 13117113"/>
              <a:gd name="connsiteY45" fmla="*/ 1215007 h 11313837"/>
              <a:gd name="connsiteX46" fmla="*/ 6731897 w 13117113"/>
              <a:gd name="connsiteY46" fmla="*/ 28700 h 11313837"/>
              <a:gd name="connsiteX47" fmla="*/ 8030874 w 13117113"/>
              <a:gd name="connsiteY47" fmla="*/ 216407 h 11313837"/>
              <a:gd name="connsiteX48" fmla="*/ 8030874 w 13117113"/>
              <a:gd name="connsiteY48" fmla="*/ 1977096 h 11313837"/>
              <a:gd name="connsiteX49" fmla="*/ 8184799 w 13117113"/>
              <a:gd name="connsiteY49" fmla="*/ 2292444 h 11313837"/>
              <a:gd name="connsiteX50" fmla="*/ 9449987 w 13117113"/>
              <a:gd name="connsiteY50" fmla="*/ 4586220 h 11313837"/>
              <a:gd name="connsiteX51" fmla="*/ 6731897 w 13117113"/>
              <a:gd name="connsiteY51" fmla="*/ 7304212 h 11313837"/>
              <a:gd name="connsiteX52" fmla="*/ 4017563 w 13117113"/>
              <a:gd name="connsiteY52" fmla="*/ 4586220 h 11313837"/>
              <a:gd name="connsiteX53" fmla="*/ 5278997 w 13117113"/>
              <a:gd name="connsiteY53" fmla="*/ 2292444 h 11313837"/>
              <a:gd name="connsiteX54" fmla="*/ 5436677 w 13117113"/>
              <a:gd name="connsiteY54" fmla="*/ 1977096 h 11313837"/>
              <a:gd name="connsiteX55" fmla="*/ 5436677 w 13117113"/>
              <a:gd name="connsiteY55" fmla="*/ 216407 h 11313837"/>
              <a:gd name="connsiteX56" fmla="*/ 6731897 w 13117113"/>
              <a:gd name="connsiteY56" fmla="*/ 28700 h 11313837"/>
              <a:gd name="connsiteX0" fmla="*/ 6394050 w 13117113"/>
              <a:gd name="connsiteY0" fmla="*/ 8159874 h 11313837"/>
              <a:gd name="connsiteX1" fmla="*/ 7073500 w 13117113"/>
              <a:gd name="connsiteY1" fmla="*/ 8159874 h 11313837"/>
              <a:gd name="connsiteX2" fmla="*/ 7073500 w 13117113"/>
              <a:gd name="connsiteY2" fmla="*/ 10963399 h 11313837"/>
              <a:gd name="connsiteX3" fmla="*/ 6394050 w 13117113"/>
              <a:gd name="connsiteY3" fmla="*/ 10963399 h 11313837"/>
              <a:gd name="connsiteX4" fmla="*/ 6394050 w 13117113"/>
              <a:gd name="connsiteY4" fmla="*/ 8159874 h 11313837"/>
              <a:gd name="connsiteX5" fmla="*/ 8814988 w 13117113"/>
              <a:gd name="connsiteY5" fmla="*/ 7510587 h 11313837"/>
              <a:gd name="connsiteX6" fmla="*/ 10218338 w 13117113"/>
              <a:gd name="connsiteY6" fmla="*/ 9939462 h 11313837"/>
              <a:gd name="connsiteX7" fmla="*/ 9629376 w 13117113"/>
              <a:gd name="connsiteY7" fmla="*/ 10276012 h 11313837"/>
              <a:gd name="connsiteX8" fmla="*/ 8226025 w 13117113"/>
              <a:gd name="connsiteY8" fmla="*/ 7848725 h 11313837"/>
              <a:gd name="connsiteX9" fmla="*/ 8814988 w 13117113"/>
              <a:gd name="connsiteY9" fmla="*/ 7510587 h 11313837"/>
              <a:gd name="connsiteX10" fmla="*/ 4647801 w 13117113"/>
              <a:gd name="connsiteY10" fmla="*/ 7510587 h 11313837"/>
              <a:gd name="connsiteX11" fmla="*/ 5238351 w 13117113"/>
              <a:gd name="connsiteY11" fmla="*/ 7848725 h 11313837"/>
              <a:gd name="connsiteX12" fmla="*/ 3833413 w 13117113"/>
              <a:gd name="connsiteY12" fmla="*/ 10276012 h 11313837"/>
              <a:gd name="connsiteX13" fmla="*/ 3244450 w 13117113"/>
              <a:gd name="connsiteY13" fmla="*/ 9939462 h 11313837"/>
              <a:gd name="connsiteX14" fmla="*/ 4647801 w 13117113"/>
              <a:gd name="connsiteY14" fmla="*/ 7510587 h 11313837"/>
              <a:gd name="connsiteX15" fmla="*/ 10000850 w 13117113"/>
              <a:gd name="connsiteY15" fmla="*/ 6072312 h 11313837"/>
              <a:gd name="connsiteX16" fmla="*/ 12429725 w 13117113"/>
              <a:gd name="connsiteY16" fmla="*/ 7475662 h 11313837"/>
              <a:gd name="connsiteX17" fmla="*/ 12091588 w 13117113"/>
              <a:gd name="connsiteY17" fmla="*/ 8066212 h 11313837"/>
              <a:gd name="connsiteX18" fmla="*/ 9659537 w 13117113"/>
              <a:gd name="connsiteY18" fmla="*/ 6666037 h 11313837"/>
              <a:gd name="connsiteX19" fmla="*/ 10000850 w 13117113"/>
              <a:gd name="connsiteY19" fmla="*/ 6072312 h 11313837"/>
              <a:gd name="connsiteX20" fmla="*/ 3461938 w 13117113"/>
              <a:gd name="connsiteY20" fmla="*/ 6072312 h 11313837"/>
              <a:gd name="connsiteX21" fmla="*/ 3803250 w 13117113"/>
              <a:gd name="connsiteY21" fmla="*/ 6661275 h 11313837"/>
              <a:gd name="connsiteX22" fmla="*/ 1375962 w 13117113"/>
              <a:gd name="connsiteY22" fmla="*/ 8066212 h 11313837"/>
              <a:gd name="connsiteX23" fmla="*/ 1033062 w 13117113"/>
              <a:gd name="connsiteY23" fmla="*/ 7475662 h 11313837"/>
              <a:gd name="connsiteX24" fmla="*/ 3461938 w 13117113"/>
              <a:gd name="connsiteY24" fmla="*/ 6072312 h 11313837"/>
              <a:gd name="connsiteX25" fmla="*/ 10308825 w 13117113"/>
              <a:gd name="connsiteY25" fmla="*/ 4240338 h 11313837"/>
              <a:gd name="connsiteX26" fmla="*/ 13117113 w 13117113"/>
              <a:gd name="connsiteY26" fmla="*/ 4240338 h 11313837"/>
              <a:gd name="connsiteX27" fmla="*/ 13117113 w 13117113"/>
              <a:gd name="connsiteY27" fmla="*/ 4919788 h 11313837"/>
              <a:gd name="connsiteX28" fmla="*/ 10308825 w 13117113"/>
              <a:gd name="connsiteY28" fmla="*/ 4919788 h 11313837"/>
              <a:gd name="connsiteX29" fmla="*/ 10308825 w 13117113"/>
              <a:gd name="connsiteY29" fmla="*/ 4240338 h 11313837"/>
              <a:gd name="connsiteX30" fmla="*/ 350437 w 13117113"/>
              <a:gd name="connsiteY30" fmla="*/ 4240337 h 11313837"/>
              <a:gd name="connsiteX31" fmla="*/ 3153962 w 13117113"/>
              <a:gd name="connsiteY31" fmla="*/ 4240337 h 11313837"/>
              <a:gd name="connsiteX32" fmla="*/ 3153962 w 13117113"/>
              <a:gd name="connsiteY32" fmla="*/ 4919787 h 11313837"/>
              <a:gd name="connsiteX33" fmla="*/ 350437 w 13117113"/>
              <a:gd name="connsiteY33" fmla="*/ 4919787 h 11313837"/>
              <a:gd name="connsiteX34" fmla="*/ 350437 w 13117113"/>
              <a:gd name="connsiteY34" fmla="*/ 4240337 h 11313837"/>
              <a:gd name="connsiteX35" fmla="*/ 6731897 w 13117113"/>
              <a:gd name="connsiteY35" fmla="*/ 1215007 h 11313837"/>
              <a:gd name="connsiteX36" fmla="*/ 6116199 w 13117113"/>
              <a:gd name="connsiteY36" fmla="*/ 1275073 h 11313837"/>
              <a:gd name="connsiteX37" fmla="*/ 6116199 w 13117113"/>
              <a:gd name="connsiteY37" fmla="*/ 1977096 h 11313837"/>
              <a:gd name="connsiteX38" fmla="*/ 5624390 w 13117113"/>
              <a:gd name="connsiteY38" fmla="*/ 2878089 h 11313837"/>
              <a:gd name="connsiteX39" fmla="*/ 4697086 w 13117113"/>
              <a:gd name="connsiteY39" fmla="*/ 4586220 h 11313837"/>
              <a:gd name="connsiteX40" fmla="*/ 6731897 w 13117113"/>
              <a:gd name="connsiteY40" fmla="*/ 6620960 h 11313837"/>
              <a:gd name="connsiteX41" fmla="*/ 8766711 w 13117113"/>
              <a:gd name="connsiteY41" fmla="*/ 4586220 h 11313837"/>
              <a:gd name="connsiteX42" fmla="*/ 7843161 w 13117113"/>
              <a:gd name="connsiteY42" fmla="*/ 2878089 h 11313837"/>
              <a:gd name="connsiteX43" fmla="*/ 7351352 w 13117113"/>
              <a:gd name="connsiteY43" fmla="*/ 1977096 h 11313837"/>
              <a:gd name="connsiteX44" fmla="*/ 7351352 w 13117113"/>
              <a:gd name="connsiteY44" fmla="*/ 1275073 h 11313837"/>
              <a:gd name="connsiteX45" fmla="*/ 6731897 w 13117113"/>
              <a:gd name="connsiteY45" fmla="*/ 1215007 h 11313837"/>
              <a:gd name="connsiteX46" fmla="*/ 6731897 w 13117113"/>
              <a:gd name="connsiteY46" fmla="*/ 28700 h 11313837"/>
              <a:gd name="connsiteX47" fmla="*/ 8030874 w 13117113"/>
              <a:gd name="connsiteY47" fmla="*/ 216407 h 11313837"/>
              <a:gd name="connsiteX48" fmla="*/ 8030874 w 13117113"/>
              <a:gd name="connsiteY48" fmla="*/ 1977096 h 11313837"/>
              <a:gd name="connsiteX49" fmla="*/ 8184799 w 13117113"/>
              <a:gd name="connsiteY49" fmla="*/ 2292444 h 11313837"/>
              <a:gd name="connsiteX50" fmla="*/ 9449987 w 13117113"/>
              <a:gd name="connsiteY50" fmla="*/ 4586220 h 11313837"/>
              <a:gd name="connsiteX51" fmla="*/ 6731897 w 13117113"/>
              <a:gd name="connsiteY51" fmla="*/ 7304212 h 11313837"/>
              <a:gd name="connsiteX52" fmla="*/ 4017563 w 13117113"/>
              <a:gd name="connsiteY52" fmla="*/ 4586220 h 11313837"/>
              <a:gd name="connsiteX53" fmla="*/ 5278997 w 13117113"/>
              <a:gd name="connsiteY53" fmla="*/ 2292444 h 11313837"/>
              <a:gd name="connsiteX54" fmla="*/ 5436677 w 13117113"/>
              <a:gd name="connsiteY54" fmla="*/ 1977096 h 11313837"/>
              <a:gd name="connsiteX55" fmla="*/ 5436677 w 13117113"/>
              <a:gd name="connsiteY55" fmla="*/ 216407 h 11313837"/>
              <a:gd name="connsiteX56" fmla="*/ 6731897 w 13117113"/>
              <a:gd name="connsiteY56" fmla="*/ 28700 h 11313837"/>
              <a:gd name="connsiteX0" fmla="*/ 6394050 w 13117113"/>
              <a:gd name="connsiteY0" fmla="*/ 8159874 h 11313837"/>
              <a:gd name="connsiteX1" fmla="*/ 7073500 w 13117113"/>
              <a:gd name="connsiteY1" fmla="*/ 8159874 h 11313837"/>
              <a:gd name="connsiteX2" fmla="*/ 7073500 w 13117113"/>
              <a:gd name="connsiteY2" fmla="*/ 10963399 h 11313837"/>
              <a:gd name="connsiteX3" fmla="*/ 6394050 w 13117113"/>
              <a:gd name="connsiteY3" fmla="*/ 10963399 h 11313837"/>
              <a:gd name="connsiteX4" fmla="*/ 6394050 w 13117113"/>
              <a:gd name="connsiteY4" fmla="*/ 8159874 h 11313837"/>
              <a:gd name="connsiteX5" fmla="*/ 8814988 w 13117113"/>
              <a:gd name="connsiteY5" fmla="*/ 7510587 h 11313837"/>
              <a:gd name="connsiteX6" fmla="*/ 10218338 w 13117113"/>
              <a:gd name="connsiteY6" fmla="*/ 9939462 h 11313837"/>
              <a:gd name="connsiteX7" fmla="*/ 9629376 w 13117113"/>
              <a:gd name="connsiteY7" fmla="*/ 10276012 h 11313837"/>
              <a:gd name="connsiteX8" fmla="*/ 8226025 w 13117113"/>
              <a:gd name="connsiteY8" fmla="*/ 7848725 h 11313837"/>
              <a:gd name="connsiteX9" fmla="*/ 8814988 w 13117113"/>
              <a:gd name="connsiteY9" fmla="*/ 7510587 h 11313837"/>
              <a:gd name="connsiteX10" fmla="*/ 4647801 w 13117113"/>
              <a:gd name="connsiteY10" fmla="*/ 7510587 h 11313837"/>
              <a:gd name="connsiteX11" fmla="*/ 5238351 w 13117113"/>
              <a:gd name="connsiteY11" fmla="*/ 7848725 h 11313837"/>
              <a:gd name="connsiteX12" fmla="*/ 3833413 w 13117113"/>
              <a:gd name="connsiteY12" fmla="*/ 10276012 h 11313837"/>
              <a:gd name="connsiteX13" fmla="*/ 3244450 w 13117113"/>
              <a:gd name="connsiteY13" fmla="*/ 9939462 h 11313837"/>
              <a:gd name="connsiteX14" fmla="*/ 4647801 w 13117113"/>
              <a:gd name="connsiteY14" fmla="*/ 7510587 h 11313837"/>
              <a:gd name="connsiteX15" fmla="*/ 10000850 w 13117113"/>
              <a:gd name="connsiteY15" fmla="*/ 6072312 h 11313837"/>
              <a:gd name="connsiteX16" fmla="*/ 12429725 w 13117113"/>
              <a:gd name="connsiteY16" fmla="*/ 7475662 h 11313837"/>
              <a:gd name="connsiteX17" fmla="*/ 12091588 w 13117113"/>
              <a:gd name="connsiteY17" fmla="*/ 8066212 h 11313837"/>
              <a:gd name="connsiteX18" fmla="*/ 9659537 w 13117113"/>
              <a:gd name="connsiteY18" fmla="*/ 6666037 h 11313837"/>
              <a:gd name="connsiteX19" fmla="*/ 10000850 w 13117113"/>
              <a:gd name="connsiteY19" fmla="*/ 6072312 h 11313837"/>
              <a:gd name="connsiteX20" fmla="*/ 3461938 w 13117113"/>
              <a:gd name="connsiteY20" fmla="*/ 6072312 h 11313837"/>
              <a:gd name="connsiteX21" fmla="*/ 3803250 w 13117113"/>
              <a:gd name="connsiteY21" fmla="*/ 6661275 h 11313837"/>
              <a:gd name="connsiteX22" fmla="*/ 1375962 w 13117113"/>
              <a:gd name="connsiteY22" fmla="*/ 8066212 h 11313837"/>
              <a:gd name="connsiteX23" fmla="*/ 1033062 w 13117113"/>
              <a:gd name="connsiteY23" fmla="*/ 7475662 h 11313837"/>
              <a:gd name="connsiteX24" fmla="*/ 3461938 w 13117113"/>
              <a:gd name="connsiteY24" fmla="*/ 6072312 h 11313837"/>
              <a:gd name="connsiteX25" fmla="*/ 10308825 w 13117113"/>
              <a:gd name="connsiteY25" fmla="*/ 4240338 h 11313837"/>
              <a:gd name="connsiteX26" fmla="*/ 13117113 w 13117113"/>
              <a:gd name="connsiteY26" fmla="*/ 4240338 h 11313837"/>
              <a:gd name="connsiteX27" fmla="*/ 13117113 w 13117113"/>
              <a:gd name="connsiteY27" fmla="*/ 4919788 h 11313837"/>
              <a:gd name="connsiteX28" fmla="*/ 10308825 w 13117113"/>
              <a:gd name="connsiteY28" fmla="*/ 4919788 h 11313837"/>
              <a:gd name="connsiteX29" fmla="*/ 10308825 w 13117113"/>
              <a:gd name="connsiteY29" fmla="*/ 4240338 h 11313837"/>
              <a:gd name="connsiteX30" fmla="*/ 350437 w 13117113"/>
              <a:gd name="connsiteY30" fmla="*/ 4240337 h 11313837"/>
              <a:gd name="connsiteX31" fmla="*/ 3153962 w 13117113"/>
              <a:gd name="connsiteY31" fmla="*/ 4240337 h 11313837"/>
              <a:gd name="connsiteX32" fmla="*/ 3153962 w 13117113"/>
              <a:gd name="connsiteY32" fmla="*/ 4919787 h 11313837"/>
              <a:gd name="connsiteX33" fmla="*/ 350437 w 13117113"/>
              <a:gd name="connsiteY33" fmla="*/ 4919787 h 11313837"/>
              <a:gd name="connsiteX34" fmla="*/ 350437 w 13117113"/>
              <a:gd name="connsiteY34" fmla="*/ 4240337 h 11313837"/>
              <a:gd name="connsiteX35" fmla="*/ 6731897 w 13117113"/>
              <a:gd name="connsiteY35" fmla="*/ 1215007 h 11313837"/>
              <a:gd name="connsiteX36" fmla="*/ 6116199 w 13117113"/>
              <a:gd name="connsiteY36" fmla="*/ 1275073 h 11313837"/>
              <a:gd name="connsiteX37" fmla="*/ 6116199 w 13117113"/>
              <a:gd name="connsiteY37" fmla="*/ 1977096 h 11313837"/>
              <a:gd name="connsiteX38" fmla="*/ 5624390 w 13117113"/>
              <a:gd name="connsiteY38" fmla="*/ 2878089 h 11313837"/>
              <a:gd name="connsiteX39" fmla="*/ 4697086 w 13117113"/>
              <a:gd name="connsiteY39" fmla="*/ 4586220 h 11313837"/>
              <a:gd name="connsiteX40" fmla="*/ 6731897 w 13117113"/>
              <a:gd name="connsiteY40" fmla="*/ 6620960 h 11313837"/>
              <a:gd name="connsiteX41" fmla="*/ 8766711 w 13117113"/>
              <a:gd name="connsiteY41" fmla="*/ 4586220 h 11313837"/>
              <a:gd name="connsiteX42" fmla="*/ 7843161 w 13117113"/>
              <a:gd name="connsiteY42" fmla="*/ 2878089 h 11313837"/>
              <a:gd name="connsiteX43" fmla="*/ 7351352 w 13117113"/>
              <a:gd name="connsiteY43" fmla="*/ 1977096 h 11313837"/>
              <a:gd name="connsiteX44" fmla="*/ 7351352 w 13117113"/>
              <a:gd name="connsiteY44" fmla="*/ 1275073 h 11313837"/>
              <a:gd name="connsiteX45" fmla="*/ 6731897 w 13117113"/>
              <a:gd name="connsiteY45" fmla="*/ 1215007 h 11313837"/>
              <a:gd name="connsiteX46" fmla="*/ 6731897 w 13117113"/>
              <a:gd name="connsiteY46" fmla="*/ 28700 h 11313837"/>
              <a:gd name="connsiteX47" fmla="*/ 8030874 w 13117113"/>
              <a:gd name="connsiteY47" fmla="*/ 216407 h 11313837"/>
              <a:gd name="connsiteX48" fmla="*/ 8030874 w 13117113"/>
              <a:gd name="connsiteY48" fmla="*/ 1977096 h 11313837"/>
              <a:gd name="connsiteX49" fmla="*/ 8184799 w 13117113"/>
              <a:gd name="connsiteY49" fmla="*/ 2292444 h 11313837"/>
              <a:gd name="connsiteX50" fmla="*/ 9449987 w 13117113"/>
              <a:gd name="connsiteY50" fmla="*/ 4586220 h 11313837"/>
              <a:gd name="connsiteX51" fmla="*/ 6731897 w 13117113"/>
              <a:gd name="connsiteY51" fmla="*/ 7304212 h 11313837"/>
              <a:gd name="connsiteX52" fmla="*/ 4017563 w 13117113"/>
              <a:gd name="connsiteY52" fmla="*/ 4586220 h 11313837"/>
              <a:gd name="connsiteX53" fmla="*/ 5278997 w 13117113"/>
              <a:gd name="connsiteY53" fmla="*/ 2292444 h 11313837"/>
              <a:gd name="connsiteX54" fmla="*/ 5436677 w 13117113"/>
              <a:gd name="connsiteY54" fmla="*/ 1977096 h 11313837"/>
              <a:gd name="connsiteX55" fmla="*/ 5436677 w 13117113"/>
              <a:gd name="connsiteY55" fmla="*/ 216407 h 11313837"/>
              <a:gd name="connsiteX56" fmla="*/ 6731897 w 13117113"/>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159874 h 11313837"/>
              <a:gd name="connsiteX1" fmla="*/ 7073500 w 13468146"/>
              <a:gd name="connsiteY1" fmla="*/ 8159874 h 11313837"/>
              <a:gd name="connsiteX2" fmla="*/ 7073500 w 13468146"/>
              <a:gd name="connsiteY2" fmla="*/ 10963399 h 11313837"/>
              <a:gd name="connsiteX3" fmla="*/ 6394050 w 13468146"/>
              <a:gd name="connsiteY3" fmla="*/ 10963399 h 11313837"/>
              <a:gd name="connsiteX4" fmla="*/ 6394050 w 13468146"/>
              <a:gd name="connsiteY4" fmla="*/ 8159874 h 11313837"/>
              <a:gd name="connsiteX5" fmla="*/ 8814988 w 13468146"/>
              <a:gd name="connsiteY5" fmla="*/ 7510587 h 11313837"/>
              <a:gd name="connsiteX6" fmla="*/ 10218338 w 13468146"/>
              <a:gd name="connsiteY6" fmla="*/ 9939462 h 11313837"/>
              <a:gd name="connsiteX7" fmla="*/ 9629376 w 13468146"/>
              <a:gd name="connsiteY7" fmla="*/ 10276012 h 11313837"/>
              <a:gd name="connsiteX8" fmla="*/ 8226025 w 13468146"/>
              <a:gd name="connsiteY8" fmla="*/ 7848725 h 11313837"/>
              <a:gd name="connsiteX9" fmla="*/ 8814988 w 13468146"/>
              <a:gd name="connsiteY9" fmla="*/ 7510587 h 11313837"/>
              <a:gd name="connsiteX10" fmla="*/ 4647801 w 13468146"/>
              <a:gd name="connsiteY10" fmla="*/ 7510587 h 11313837"/>
              <a:gd name="connsiteX11" fmla="*/ 5238351 w 13468146"/>
              <a:gd name="connsiteY11" fmla="*/ 7848725 h 11313837"/>
              <a:gd name="connsiteX12" fmla="*/ 3833413 w 13468146"/>
              <a:gd name="connsiteY12" fmla="*/ 10276012 h 11313837"/>
              <a:gd name="connsiteX13" fmla="*/ 3244450 w 13468146"/>
              <a:gd name="connsiteY13" fmla="*/ 9939462 h 11313837"/>
              <a:gd name="connsiteX14" fmla="*/ 4647801 w 13468146"/>
              <a:gd name="connsiteY14" fmla="*/ 7510587 h 11313837"/>
              <a:gd name="connsiteX15" fmla="*/ 10000850 w 13468146"/>
              <a:gd name="connsiteY15" fmla="*/ 6072312 h 11313837"/>
              <a:gd name="connsiteX16" fmla="*/ 12429725 w 13468146"/>
              <a:gd name="connsiteY16" fmla="*/ 7475662 h 11313837"/>
              <a:gd name="connsiteX17" fmla="*/ 12091588 w 13468146"/>
              <a:gd name="connsiteY17" fmla="*/ 8066212 h 11313837"/>
              <a:gd name="connsiteX18" fmla="*/ 9659537 w 13468146"/>
              <a:gd name="connsiteY18" fmla="*/ 6666037 h 11313837"/>
              <a:gd name="connsiteX19" fmla="*/ 10000850 w 13468146"/>
              <a:gd name="connsiteY19" fmla="*/ 6072312 h 11313837"/>
              <a:gd name="connsiteX20" fmla="*/ 3461938 w 13468146"/>
              <a:gd name="connsiteY20" fmla="*/ 6072312 h 11313837"/>
              <a:gd name="connsiteX21" fmla="*/ 3803250 w 13468146"/>
              <a:gd name="connsiteY21" fmla="*/ 6661275 h 11313837"/>
              <a:gd name="connsiteX22" fmla="*/ 1375962 w 13468146"/>
              <a:gd name="connsiteY22" fmla="*/ 8066212 h 11313837"/>
              <a:gd name="connsiteX23" fmla="*/ 1033062 w 13468146"/>
              <a:gd name="connsiteY23" fmla="*/ 7475662 h 11313837"/>
              <a:gd name="connsiteX24" fmla="*/ 3461938 w 13468146"/>
              <a:gd name="connsiteY24" fmla="*/ 6072312 h 11313837"/>
              <a:gd name="connsiteX25" fmla="*/ 10308825 w 13468146"/>
              <a:gd name="connsiteY25" fmla="*/ 4240338 h 11313837"/>
              <a:gd name="connsiteX26" fmla="*/ 13117113 w 13468146"/>
              <a:gd name="connsiteY26" fmla="*/ 4240338 h 11313837"/>
              <a:gd name="connsiteX27" fmla="*/ 13117113 w 13468146"/>
              <a:gd name="connsiteY27" fmla="*/ 4919788 h 11313837"/>
              <a:gd name="connsiteX28" fmla="*/ 10308825 w 13468146"/>
              <a:gd name="connsiteY28" fmla="*/ 4919788 h 11313837"/>
              <a:gd name="connsiteX29" fmla="*/ 10308825 w 13468146"/>
              <a:gd name="connsiteY29" fmla="*/ 4240338 h 11313837"/>
              <a:gd name="connsiteX30" fmla="*/ 350437 w 13468146"/>
              <a:gd name="connsiteY30" fmla="*/ 4240337 h 11313837"/>
              <a:gd name="connsiteX31" fmla="*/ 3153962 w 13468146"/>
              <a:gd name="connsiteY31" fmla="*/ 4240337 h 11313837"/>
              <a:gd name="connsiteX32" fmla="*/ 3153962 w 13468146"/>
              <a:gd name="connsiteY32" fmla="*/ 4919787 h 11313837"/>
              <a:gd name="connsiteX33" fmla="*/ 350437 w 13468146"/>
              <a:gd name="connsiteY33" fmla="*/ 4919787 h 11313837"/>
              <a:gd name="connsiteX34" fmla="*/ 350437 w 13468146"/>
              <a:gd name="connsiteY34" fmla="*/ 4240337 h 11313837"/>
              <a:gd name="connsiteX35" fmla="*/ 6731897 w 13468146"/>
              <a:gd name="connsiteY35" fmla="*/ 1215007 h 11313837"/>
              <a:gd name="connsiteX36" fmla="*/ 6116199 w 13468146"/>
              <a:gd name="connsiteY36" fmla="*/ 1275073 h 11313837"/>
              <a:gd name="connsiteX37" fmla="*/ 6116199 w 13468146"/>
              <a:gd name="connsiteY37" fmla="*/ 1977096 h 11313837"/>
              <a:gd name="connsiteX38" fmla="*/ 5624390 w 13468146"/>
              <a:gd name="connsiteY38" fmla="*/ 2878089 h 11313837"/>
              <a:gd name="connsiteX39" fmla="*/ 4697086 w 13468146"/>
              <a:gd name="connsiteY39" fmla="*/ 4586220 h 11313837"/>
              <a:gd name="connsiteX40" fmla="*/ 6731897 w 13468146"/>
              <a:gd name="connsiteY40" fmla="*/ 6620960 h 11313837"/>
              <a:gd name="connsiteX41" fmla="*/ 8766711 w 13468146"/>
              <a:gd name="connsiteY41" fmla="*/ 4586220 h 11313837"/>
              <a:gd name="connsiteX42" fmla="*/ 7843161 w 13468146"/>
              <a:gd name="connsiteY42" fmla="*/ 2878089 h 11313837"/>
              <a:gd name="connsiteX43" fmla="*/ 7351352 w 13468146"/>
              <a:gd name="connsiteY43" fmla="*/ 1977096 h 11313837"/>
              <a:gd name="connsiteX44" fmla="*/ 7351352 w 13468146"/>
              <a:gd name="connsiteY44" fmla="*/ 1275073 h 11313837"/>
              <a:gd name="connsiteX45" fmla="*/ 6731897 w 13468146"/>
              <a:gd name="connsiteY45" fmla="*/ 1215007 h 11313837"/>
              <a:gd name="connsiteX46" fmla="*/ 6731897 w 13468146"/>
              <a:gd name="connsiteY46" fmla="*/ 28700 h 11313837"/>
              <a:gd name="connsiteX47" fmla="*/ 8030874 w 13468146"/>
              <a:gd name="connsiteY47" fmla="*/ 216407 h 11313837"/>
              <a:gd name="connsiteX48" fmla="*/ 8030874 w 13468146"/>
              <a:gd name="connsiteY48" fmla="*/ 1977096 h 11313837"/>
              <a:gd name="connsiteX49" fmla="*/ 8184799 w 13468146"/>
              <a:gd name="connsiteY49" fmla="*/ 2292444 h 11313837"/>
              <a:gd name="connsiteX50" fmla="*/ 9449987 w 13468146"/>
              <a:gd name="connsiteY50" fmla="*/ 4586220 h 11313837"/>
              <a:gd name="connsiteX51" fmla="*/ 6731897 w 13468146"/>
              <a:gd name="connsiteY51" fmla="*/ 7304212 h 11313837"/>
              <a:gd name="connsiteX52" fmla="*/ 4017563 w 13468146"/>
              <a:gd name="connsiteY52" fmla="*/ 4586220 h 11313837"/>
              <a:gd name="connsiteX53" fmla="*/ 5278997 w 13468146"/>
              <a:gd name="connsiteY53" fmla="*/ 2292444 h 11313837"/>
              <a:gd name="connsiteX54" fmla="*/ 5436677 w 13468146"/>
              <a:gd name="connsiteY54" fmla="*/ 1977096 h 11313837"/>
              <a:gd name="connsiteX55" fmla="*/ 5436677 w 13468146"/>
              <a:gd name="connsiteY55" fmla="*/ 216407 h 11313837"/>
              <a:gd name="connsiteX56" fmla="*/ 6731897 w 13468146"/>
              <a:gd name="connsiteY56" fmla="*/ 28700 h 11313837"/>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4017563 w 13468146"/>
              <a:gd name="connsiteY52" fmla="*/ 4690114 h 11417731"/>
              <a:gd name="connsiteX53" fmla="*/ 5278997 w 13468146"/>
              <a:gd name="connsiteY53" fmla="*/ 2396338 h 11417731"/>
              <a:gd name="connsiteX54" fmla="*/ 5436677 w 13468146"/>
              <a:gd name="connsiteY54" fmla="*/ 2080990 h 11417731"/>
              <a:gd name="connsiteX55" fmla="*/ 5436677 w 13468146"/>
              <a:gd name="connsiteY55" fmla="*/ 320301 h 11417731"/>
              <a:gd name="connsiteX56" fmla="*/ 6731897 w 13468146"/>
              <a:gd name="connsiteY56"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4017563 w 13468146"/>
              <a:gd name="connsiteY52" fmla="*/ 4690114 h 11417731"/>
              <a:gd name="connsiteX53" fmla="*/ 5278997 w 13468146"/>
              <a:gd name="connsiteY53" fmla="*/ 2396338 h 11417731"/>
              <a:gd name="connsiteX54" fmla="*/ 5436677 w 13468146"/>
              <a:gd name="connsiteY54" fmla="*/ 2080990 h 11417731"/>
              <a:gd name="connsiteX55" fmla="*/ 5436677 w 13468146"/>
              <a:gd name="connsiteY55" fmla="*/ 320301 h 11417731"/>
              <a:gd name="connsiteX56" fmla="*/ 6731897 w 13468146"/>
              <a:gd name="connsiteY56"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4017563 w 13468146"/>
              <a:gd name="connsiteY52" fmla="*/ 4690114 h 11417731"/>
              <a:gd name="connsiteX53" fmla="*/ 5278997 w 13468146"/>
              <a:gd name="connsiteY53" fmla="*/ 2396338 h 11417731"/>
              <a:gd name="connsiteX54" fmla="*/ 5436677 w 13468146"/>
              <a:gd name="connsiteY54" fmla="*/ 2080990 h 11417731"/>
              <a:gd name="connsiteX55" fmla="*/ 5436677 w 13468146"/>
              <a:gd name="connsiteY55" fmla="*/ 320301 h 11417731"/>
              <a:gd name="connsiteX56" fmla="*/ 6731897 w 13468146"/>
              <a:gd name="connsiteY56"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5044022 w 13468146"/>
              <a:gd name="connsiteY52" fmla="*/ 6587344 h 11417731"/>
              <a:gd name="connsiteX53" fmla="*/ 4017563 w 13468146"/>
              <a:gd name="connsiteY53" fmla="*/ 4690114 h 11417731"/>
              <a:gd name="connsiteX54" fmla="*/ 5278997 w 13468146"/>
              <a:gd name="connsiteY54" fmla="*/ 2396338 h 11417731"/>
              <a:gd name="connsiteX55" fmla="*/ 5436677 w 13468146"/>
              <a:gd name="connsiteY55" fmla="*/ 2080990 h 11417731"/>
              <a:gd name="connsiteX56" fmla="*/ 5436677 w 13468146"/>
              <a:gd name="connsiteY56" fmla="*/ 320301 h 11417731"/>
              <a:gd name="connsiteX57" fmla="*/ 6731897 w 13468146"/>
              <a:gd name="connsiteY57"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6731897 w 13468146"/>
              <a:gd name="connsiteY51" fmla="*/ 7408106 h 11417731"/>
              <a:gd name="connsiteX52" fmla="*/ 5044022 w 13468146"/>
              <a:gd name="connsiteY52" fmla="*/ 6587344 h 11417731"/>
              <a:gd name="connsiteX53" fmla="*/ 4017563 w 13468146"/>
              <a:gd name="connsiteY53" fmla="*/ 4690114 h 11417731"/>
              <a:gd name="connsiteX54" fmla="*/ 5278997 w 13468146"/>
              <a:gd name="connsiteY54" fmla="*/ 2396338 h 11417731"/>
              <a:gd name="connsiteX55" fmla="*/ 5436677 w 13468146"/>
              <a:gd name="connsiteY55" fmla="*/ 2080990 h 11417731"/>
              <a:gd name="connsiteX56" fmla="*/ 5436677 w 13468146"/>
              <a:gd name="connsiteY56" fmla="*/ 320301 h 11417731"/>
              <a:gd name="connsiteX57" fmla="*/ 6731897 w 13468146"/>
              <a:gd name="connsiteY57"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8511515 w 13468146"/>
              <a:gd name="connsiteY51" fmla="*/ 6452348 h 11417731"/>
              <a:gd name="connsiteX52" fmla="*/ 6731897 w 13468146"/>
              <a:gd name="connsiteY52" fmla="*/ 7408106 h 11417731"/>
              <a:gd name="connsiteX53" fmla="*/ 5044022 w 13468146"/>
              <a:gd name="connsiteY53" fmla="*/ 6587344 h 11417731"/>
              <a:gd name="connsiteX54" fmla="*/ 4017563 w 13468146"/>
              <a:gd name="connsiteY54" fmla="*/ 4690114 h 11417731"/>
              <a:gd name="connsiteX55" fmla="*/ 5278997 w 13468146"/>
              <a:gd name="connsiteY55" fmla="*/ 2396338 h 11417731"/>
              <a:gd name="connsiteX56" fmla="*/ 5436677 w 13468146"/>
              <a:gd name="connsiteY56" fmla="*/ 2080990 h 11417731"/>
              <a:gd name="connsiteX57" fmla="*/ 5436677 w 13468146"/>
              <a:gd name="connsiteY57" fmla="*/ 320301 h 11417731"/>
              <a:gd name="connsiteX58" fmla="*/ 6731897 w 13468146"/>
              <a:gd name="connsiteY58" fmla="*/ 132594 h 11417731"/>
              <a:gd name="connsiteX0" fmla="*/ 6394050 w 13468146"/>
              <a:gd name="connsiteY0" fmla="*/ 8263768 h 11417731"/>
              <a:gd name="connsiteX1" fmla="*/ 7073500 w 13468146"/>
              <a:gd name="connsiteY1" fmla="*/ 8263768 h 11417731"/>
              <a:gd name="connsiteX2" fmla="*/ 7073500 w 13468146"/>
              <a:gd name="connsiteY2" fmla="*/ 11067293 h 11417731"/>
              <a:gd name="connsiteX3" fmla="*/ 6394050 w 13468146"/>
              <a:gd name="connsiteY3" fmla="*/ 11067293 h 11417731"/>
              <a:gd name="connsiteX4" fmla="*/ 6394050 w 13468146"/>
              <a:gd name="connsiteY4" fmla="*/ 8263768 h 11417731"/>
              <a:gd name="connsiteX5" fmla="*/ 8814988 w 13468146"/>
              <a:gd name="connsiteY5" fmla="*/ 7614481 h 11417731"/>
              <a:gd name="connsiteX6" fmla="*/ 10218338 w 13468146"/>
              <a:gd name="connsiteY6" fmla="*/ 10043356 h 11417731"/>
              <a:gd name="connsiteX7" fmla="*/ 9629376 w 13468146"/>
              <a:gd name="connsiteY7" fmla="*/ 10379906 h 11417731"/>
              <a:gd name="connsiteX8" fmla="*/ 8226025 w 13468146"/>
              <a:gd name="connsiteY8" fmla="*/ 7952619 h 11417731"/>
              <a:gd name="connsiteX9" fmla="*/ 8814988 w 13468146"/>
              <a:gd name="connsiteY9" fmla="*/ 7614481 h 11417731"/>
              <a:gd name="connsiteX10" fmla="*/ 4647801 w 13468146"/>
              <a:gd name="connsiteY10" fmla="*/ 7614481 h 11417731"/>
              <a:gd name="connsiteX11" fmla="*/ 5238351 w 13468146"/>
              <a:gd name="connsiteY11" fmla="*/ 7952619 h 11417731"/>
              <a:gd name="connsiteX12" fmla="*/ 3833413 w 13468146"/>
              <a:gd name="connsiteY12" fmla="*/ 10379906 h 11417731"/>
              <a:gd name="connsiteX13" fmla="*/ 3244450 w 13468146"/>
              <a:gd name="connsiteY13" fmla="*/ 10043356 h 11417731"/>
              <a:gd name="connsiteX14" fmla="*/ 4647801 w 13468146"/>
              <a:gd name="connsiteY14" fmla="*/ 7614481 h 11417731"/>
              <a:gd name="connsiteX15" fmla="*/ 10000850 w 13468146"/>
              <a:gd name="connsiteY15" fmla="*/ 6176206 h 11417731"/>
              <a:gd name="connsiteX16" fmla="*/ 12429725 w 13468146"/>
              <a:gd name="connsiteY16" fmla="*/ 7579556 h 11417731"/>
              <a:gd name="connsiteX17" fmla="*/ 12091588 w 13468146"/>
              <a:gd name="connsiteY17" fmla="*/ 8170106 h 11417731"/>
              <a:gd name="connsiteX18" fmla="*/ 9659537 w 13468146"/>
              <a:gd name="connsiteY18" fmla="*/ 6769931 h 11417731"/>
              <a:gd name="connsiteX19" fmla="*/ 10000850 w 13468146"/>
              <a:gd name="connsiteY19" fmla="*/ 6176206 h 11417731"/>
              <a:gd name="connsiteX20" fmla="*/ 3461938 w 13468146"/>
              <a:gd name="connsiteY20" fmla="*/ 6176206 h 11417731"/>
              <a:gd name="connsiteX21" fmla="*/ 3803250 w 13468146"/>
              <a:gd name="connsiteY21" fmla="*/ 6765169 h 11417731"/>
              <a:gd name="connsiteX22" fmla="*/ 1375962 w 13468146"/>
              <a:gd name="connsiteY22" fmla="*/ 8170106 h 11417731"/>
              <a:gd name="connsiteX23" fmla="*/ 1033062 w 13468146"/>
              <a:gd name="connsiteY23" fmla="*/ 7579556 h 11417731"/>
              <a:gd name="connsiteX24" fmla="*/ 3461938 w 13468146"/>
              <a:gd name="connsiteY24" fmla="*/ 6176206 h 11417731"/>
              <a:gd name="connsiteX25" fmla="*/ 10308825 w 13468146"/>
              <a:gd name="connsiteY25" fmla="*/ 4344232 h 11417731"/>
              <a:gd name="connsiteX26" fmla="*/ 13117113 w 13468146"/>
              <a:gd name="connsiteY26" fmla="*/ 4344232 h 11417731"/>
              <a:gd name="connsiteX27" fmla="*/ 13117113 w 13468146"/>
              <a:gd name="connsiteY27" fmla="*/ 5023682 h 11417731"/>
              <a:gd name="connsiteX28" fmla="*/ 10308825 w 13468146"/>
              <a:gd name="connsiteY28" fmla="*/ 5023682 h 11417731"/>
              <a:gd name="connsiteX29" fmla="*/ 10308825 w 13468146"/>
              <a:gd name="connsiteY29" fmla="*/ 4344232 h 11417731"/>
              <a:gd name="connsiteX30" fmla="*/ 350437 w 13468146"/>
              <a:gd name="connsiteY30" fmla="*/ 4344231 h 11417731"/>
              <a:gd name="connsiteX31" fmla="*/ 3153962 w 13468146"/>
              <a:gd name="connsiteY31" fmla="*/ 4344231 h 11417731"/>
              <a:gd name="connsiteX32" fmla="*/ 3153962 w 13468146"/>
              <a:gd name="connsiteY32" fmla="*/ 5023681 h 11417731"/>
              <a:gd name="connsiteX33" fmla="*/ 350437 w 13468146"/>
              <a:gd name="connsiteY33" fmla="*/ 5023681 h 11417731"/>
              <a:gd name="connsiteX34" fmla="*/ 350437 w 13468146"/>
              <a:gd name="connsiteY34" fmla="*/ 4344231 h 11417731"/>
              <a:gd name="connsiteX35" fmla="*/ 6731897 w 13468146"/>
              <a:gd name="connsiteY35" fmla="*/ 1318901 h 11417731"/>
              <a:gd name="connsiteX36" fmla="*/ 6116199 w 13468146"/>
              <a:gd name="connsiteY36" fmla="*/ 1378967 h 11417731"/>
              <a:gd name="connsiteX37" fmla="*/ 6116199 w 13468146"/>
              <a:gd name="connsiteY37" fmla="*/ 2080990 h 11417731"/>
              <a:gd name="connsiteX38" fmla="*/ 5624390 w 13468146"/>
              <a:gd name="connsiteY38" fmla="*/ 2981983 h 11417731"/>
              <a:gd name="connsiteX39" fmla="*/ 4697086 w 13468146"/>
              <a:gd name="connsiteY39" fmla="*/ 4690114 h 11417731"/>
              <a:gd name="connsiteX40" fmla="*/ 6731897 w 13468146"/>
              <a:gd name="connsiteY40" fmla="*/ 6724854 h 11417731"/>
              <a:gd name="connsiteX41" fmla="*/ 8766711 w 13468146"/>
              <a:gd name="connsiteY41" fmla="*/ 4690114 h 11417731"/>
              <a:gd name="connsiteX42" fmla="*/ 7843161 w 13468146"/>
              <a:gd name="connsiteY42" fmla="*/ 2981983 h 11417731"/>
              <a:gd name="connsiteX43" fmla="*/ 7351352 w 13468146"/>
              <a:gd name="connsiteY43" fmla="*/ 2080990 h 11417731"/>
              <a:gd name="connsiteX44" fmla="*/ 7351352 w 13468146"/>
              <a:gd name="connsiteY44" fmla="*/ 1378967 h 11417731"/>
              <a:gd name="connsiteX45" fmla="*/ 6731897 w 13468146"/>
              <a:gd name="connsiteY45" fmla="*/ 1318901 h 11417731"/>
              <a:gd name="connsiteX46" fmla="*/ 6731897 w 13468146"/>
              <a:gd name="connsiteY46" fmla="*/ 132594 h 11417731"/>
              <a:gd name="connsiteX47" fmla="*/ 8030874 w 13468146"/>
              <a:gd name="connsiteY47" fmla="*/ 320301 h 11417731"/>
              <a:gd name="connsiteX48" fmla="*/ 8030874 w 13468146"/>
              <a:gd name="connsiteY48" fmla="*/ 2080990 h 11417731"/>
              <a:gd name="connsiteX49" fmla="*/ 8184799 w 13468146"/>
              <a:gd name="connsiteY49" fmla="*/ 2396338 h 11417731"/>
              <a:gd name="connsiteX50" fmla="*/ 9449987 w 13468146"/>
              <a:gd name="connsiteY50" fmla="*/ 4690114 h 11417731"/>
              <a:gd name="connsiteX51" fmla="*/ 8511515 w 13468146"/>
              <a:gd name="connsiteY51" fmla="*/ 6452348 h 11417731"/>
              <a:gd name="connsiteX52" fmla="*/ 6731897 w 13468146"/>
              <a:gd name="connsiteY52" fmla="*/ 7408106 h 11417731"/>
              <a:gd name="connsiteX53" fmla="*/ 5044022 w 13468146"/>
              <a:gd name="connsiteY53" fmla="*/ 6587344 h 11417731"/>
              <a:gd name="connsiteX54" fmla="*/ 4017563 w 13468146"/>
              <a:gd name="connsiteY54" fmla="*/ 4690114 h 11417731"/>
              <a:gd name="connsiteX55" fmla="*/ 5278997 w 13468146"/>
              <a:gd name="connsiteY55" fmla="*/ 2396338 h 11417731"/>
              <a:gd name="connsiteX56" fmla="*/ 5436677 w 13468146"/>
              <a:gd name="connsiteY56" fmla="*/ 2080990 h 11417731"/>
              <a:gd name="connsiteX57" fmla="*/ 5436677 w 13468146"/>
              <a:gd name="connsiteY57" fmla="*/ 320301 h 11417731"/>
              <a:gd name="connsiteX58" fmla="*/ 6731897 w 13468146"/>
              <a:gd name="connsiteY58" fmla="*/ 132594 h 1141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468146" h="11417731">
                <a:moveTo>
                  <a:pt x="6394050" y="8263768"/>
                </a:moveTo>
                <a:lnTo>
                  <a:pt x="7073500" y="8263768"/>
                </a:lnTo>
                <a:cubicBezTo>
                  <a:pt x="7299983" y="8263768"/>
                  <a:pt x="7186742" y="10600039"/>
                  <a:pt x="7073500" y="11067293"/>
                </a:cubicBezTo>
                <a:cubicBezTo>
                  <a:pt x="6960258" y="11534547"/>
                  <a:pt x="6507292" y="11534547"/>
                  <a:pt x="6394050" y="11067293"/>
                </a:cubicBezTo>
                <a:cubicBezTo>
                  <a:pt x="6280808" y="10600039"/>
                  <a:pt x="6280808" y="8731022"/>
                  <a:pt x="6394050" y="8263768"/>
                </a:cubicBezTo>
                <a:close/>
                <a:moveTo>
                  <a:pt x="8814988" y="7614481"/>
                </a:moveTo>
                <a:cubicBezTo>
                  <a:pt x="9011309" y="7501768"/>
                  <a:pt x="10082607" y="9582452"/>
                  <a:pt x="10218338" y="10043356"/>
                </a:cubicBezTo>
                <a:cubicBezTo>
                  <a:pt x="10354069" y="10504260"/>
                  <a:pt x="9961428" y="10728362"/>
                  <a:pt x="9629376" y="10379906"/>
                </a:cubicBezTo>
                <a:cubicBezTo>
                  <a:pt x="9297324" y="10031450"/>
                  <a:pt x="8029704" y="8065332"/>
                  <a:pt x="8226025" y="7952619"/>
                </a:cubicBezTo>
                <a:lnTo>
                  <a:pt x="8814988" y="7614481"/>
                </a:lnTo>
                <a:close/>
                <a:moveTo>
                  <a:pt x="4647801" y="7614481"/>
                </a:moveTo>
                <a:cubicBezTo>
                  <a:pt x="4980118" y="7266025"/>
                  <a:pt x="5374082" y="7491715"/>
                  <a:pt x="5238351" y="7952619"/>
                </a:cubicBezTo>
                <a:cubicBezTo>
                  <a:pt x="5102620" y="8413523"/>
                  <a:pt x="4165730" y="10031450"/>
                  <a:pt x="3833413" y="10379906"/>
                </a:cubicBezTo>
                <a:cubicBezTo>
                  <a:pt x="3501096" y="10728362"/>
                  <a:pt x="3108719" y="10504260"/>
                  <a:pt x="3244450" y="10043356"/>
                </a:cubicBezTo>
                <a:cubicBezTo>
                  <a:pt x="3380181" y="9582452"/>
                  <a:pt x="4315484" y="7962937"/>
                  <a:pt x="4647801" y="7614481"/>
                </a:cubicBezTo>
                <a:close/>
                <a:moveTo>
                  <a:pt x="10000850" y="6176206"/>
                </a:moveTo>
                <a:cubicBezTo>
                  <a:pt x="10114621" y="5978298"/>
                  <a:pt x="12081269" y="7247239"/>
                  <a:pt x="12429725" y="7579556"/>
                </a:cubicBezTo>
                <a:cubicBezTo>
                  <a:pt x="12778181" y="7911873"/>
                  <a:pt x="12553286" y="8305044"/>
                  <a:pt x="12091588" y="8170106"/>
                </a:cubicBezTo>
                <a:cubicBezTo>
                  <a:pt x="11629890" y="8035169"/>
                  <a:pt x="10007993" y="7102248"/>
                  <a:pt x="9659537" y="6769931"/>
                </a:cubicBezTo>
                <a:lnTo>
                  <a:pt x="10000850" y="6176206"/>
                </a:lnTo>
                <a:close/>
                <a:moveTo>
                  <a:pt x="3461938" y="6176206"/>
                </a:moveTo>
                <a:cubicBezTo>
                  <a:pt x="3923636" y="6040475"/>
                  <a:pt x="4150913" y="6432852"/>
                  <a:pt x="3803250" y="6765169"/>
                </a:cubicBezTo>
                <a:lnTo>
                  <a:pt x="1375962" y="8170106"/>
                </a:lnTo>
                <a:cubicBezTo>
                  <a:pt x="914264" y="8305837"/>
                  <a:pt x="685399" y="7911873"/>
                  <a:pt x="1033062" y="7579556"/>
                </a:cubicBezTo>
                <a:cubicBezTo>
                  <a:pt x="1380725" y="7247239"/>
                  <a:pt x="3000240" y="6311937"/>
                  <a:pt x="3461938" y="6176206"/>
                </a:cubicBezTo>
                <a:close/>
                <a:moveTo>
                  <a:pt x="10308825" y="4344232"/>
                </a:moveTo>
                <a:cubicBezTo>
                  <a:pt x="10776873" y="4230990"/>
                  <a:pt x="12649065" y="4230990"/>
                  <a:pt x="13117113" y="4344232"/>
                </a:cubicBezTo>
                <a:cubicBezTo>
                  <a:pt x="13585161" y="4457474"/>
                  <a:pt x="13585161" y="4910440"/>
                  <a:pt x="13117113" y="5023682"/>
                </a:cubicBezTo>
                <a:cubicBezTo>
                  <a:pt x="12649065" y="5136924"/>
                  <a:pt x="10308825" y="5250165"/>
                  <a:pt x="10308825" y="5023682"/>
                </a:cubicBezTo>
                <a:lnTo>
                  <a:pt x="10308825" y="4344232"/>
                </a:lnTo>
                <a:close/>
                <a:moveTo>
                  <a:pt x="350437" y="4344231"/>
                </a:moveTo>
                <a:lnTo>
                  <a:pt x="3153962" y="4344231"/>
                </a:lnTo>
                <a:cubicBezTo>
                  <a:pt x="3621216" y="4457473"/>
                  <a:pt x="3621216" y="4910439"/>
                  <a:pt x="3153962" y="5023681"/>
                </a:cubicBezTo>
                <a:cubicBezTo>
                  <a:pt x="2686708" y="5136923"/>
                  <a:pt x="817691" y="5136923"/>
                  <a:pt x="350437" y="5023681"/>
                </a:cubicBezTo>
                <a:cubicBezTo>
                  <a:pt x="-116817" y="4910439"/>
                  <a:pt x="-116817" y="4457473"/>
                  <a:pt x="350437" y="4344231"/>
                </a:cubicBezTo>
                <a:close/>
                <a:moveTo>
                  <a:pt x="6731897" y="1318901"/>
                </a:moveTo>
                <a:cubicBezTo>
                  <a:pt x="6521659" y="1318901"/>
                  <a:pt x="6315175" y="1341426"/>
                  <a:pt x="6116199" y="1378967"/>
                </a:cubicBezTo>
                <a:lnTo>
                  <a:pt x="6116199" y="2080990"/>
                </a:lnTo>
                <a:cubicBezTo>
                  <a:pt x="6116199" y="2314998"/>
                  <a:pt x="5860909" y="2547129"/>
                  <a:pt x="5624390" y="2981983"/>
                </a:cubicBezTo>
                <a:cubicBezTo>
                  <a:pt x="5053741" y="3319855"/>
                  <a:pt x="4697086" y="3567629"/>
                  <a:pt x="4697086" y="4690114"/>
                </a:cubicBezTo>
                <a:cubicBezTo>
                  <a:pt x="4697086" y="5812599"/>
                  <a:pt x="5609371" y="6724854"/>
                  <a:pt x="6731897" y="6724854"/>
                </a:cubicBezTo>
                <a:cubicBezTo>
                  <a:pt x="7854423" y="6724854"/>
                  <a:pt x="8766711" y="5407154"/>
                  <a:pt x="8766711" y="4690114"/>
                </a:cubicBezTo>
                <a:cubicBezTo>
                  <a:pt x="8766711" y="3973074"/>
                  <a:pt x="8413809" y="3319855"/>
                  <a:pt x="7843161" y="2981983"/>
                </a:cubicBezTo>
                <a:cubicBezTo>
                  <a:pt x="7659202" y="2876867"/>
                  <a:pt x="7351352" y="2614077"/>
                  <a:pt x="7351352" y="2080990"/>
                </a:cubicBezTo>
                <a:lnTo>
                  <a:pt x="7351352" y="1378967"/>
                </a:lnTo>
                <a:cubicBezTo>
                  <a:pt x="7351352" y="1144959"/>
                  <a:pt x="6937756" y="1318901"/>
                  <a:pt x="6731897" y="1318901"/>
                </a:cubicBezTo>
                <a:close/>
                <a:moveTo>
                  <a:pt x="6731897" y="132594"/>
                </a:moveTo>
                <a:cubicBezTo>
                  <a:pt x="7186164" y="132594"/>
                  <a:pt x="7621659" y="196415"/>
                  <a:pt x="8030874" y="320301"/>
                </a:cubicBezTo>
                <a:lnTo>
                  <a:pt x="8030874" y="2080990"/>
                </a:lnTo>
                <a:cubicBezTo>
                  <a:pt x="8030874" y="2667886"/>
                  <a:pt x="7948280" y="1961484"/>
                  <a:pt x="8184799" y="2396338"/>
                </a:cubicBezTo>
                <a:cubicBezTo>
                  <a:pt x="8961932" y="2850588"/>
                  <a:pt x="9449987" y="3192216"/>
                  <a:pt x="9449987" y="4690114"/>
                </a:cubicBezTo>
                <a:cubicBezTo>
                  <a:pt x="9504440" y="5366116"/>
                  <a:pt x="8964530" y="5999349"/>
                  <a:pt x="8511515" y="6452348"/>
                </a:cubicBezTo>
                <a:cubicBezTo>
                  <a:pt x="8058500" y="6905347"/>
                  <a:pt x="7309813" y="7385607"/>
                  <a:pt x="6731897" y="7408106"/>
                </a:cubicBezTo>
                <a:cubicBezTo>
                  <a:pt x="6153981" y="7430605"/>
                  <a:pt x="5496411" y="7040343"/>
                  <a:pt x="5044022" y="6587344"/>
                </a:cubicBezTo>
                <a:cubicBezTo>
                  <a:pt x="4591633" y="6134345"/>
                  <a:pt x="3978401" y="5388615"/>
                  <a:pt x="4017563" y="4690114"/>
                </a:cubicBezTo>
                <a:cubicBezTo>
                  <a:pt x="4056725" y="3991613"/>
                  <a:pt x="5155106" y="2467667"/>
                  <a:pt x="5278997" y="2396338"/>
                </a:cubicBezTo>
                <a:cubicBezTo>
                  <a:pt x="5402888" y="2325009"/>
                  <a:pt x="5436677" y="2212385"/>
                  <a:pt x="5436677" y="2080990"/>
                </a:cubicBezTo>
                <a:lnTo>
                  <a:pt x="5436677" y="320301"/>
                </a:lnTo>
                <a:cubicBezTo>
                  <a:pt x="5436677" y="-266595"/>
                  <a:pt x="6299531" y="132594"/>
                  <a:pt x="6731897" y="132594"/>
                </a:cubicBezTo>
                <a:close/>
              </a:path>
            </a:pathLst>
          </a:custGeom>
          <a:blipFill>
            <a:blip r:embed="rId5"/>
            <a:stretch>
              <a:fillRect/>
            </a:stretch>
          </a:blip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5" name="文本框 54"/>
          <p:cNvSpPr txBox="1"/>
          <p:nvPr/>
        </p:nvSpPr>
        <p:spPr>
          <a:xfrm>
            <a:off x="5334381" y="2453824"/>
            <a:ext cx="173829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4000" b="1" dirty="0">
                <a:blipFill>
                  <a:blip r:embed="rId3"/>
                  <a:stretch>
                    <a:fillRect/>
                  </a:stretch>
                </a:blipFill>
                <a:latin typeface="方正硬笔楷书简体" panose="03000509000000000000" pitchFamily="65" charset="-122"/>
                <a:ea typeface="方正硬笔楷书简体" panose="03000509000000000000" pitchFamily="65" charset="-122"/>
              </a:rPr>
              <a:t>创新点</a:t>
            </a:r>
            <a:endParaRPr lang="zh-HK" altLang="en-US" sz="4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14" name="任意多边形 13"/>
          <p:cNvSpPr/>
          <p:nvPr/>
        </p:nvSpPr>
        <p:spPr>
          <a:xfrm>
            <a:off x="6084667" y="2418875"/>
            <a:ext cx="1591582" cy="2621505"/>
          </a:xfrm>
          <a:custGeom>
            <a:avLst/>
            <a:gdLst>
              <a:gd name="connsiteX0" fmla="*/ 0 w 1582057"/>
              <a:gd name="connsiteY0" fmla="*/ 2206172 h 2569029"/>
              <a:gd name="connsiteX1" fmla="*/ 14514 w 1582057"/>
              <a:gd name="connsiteY1" fmla="*/ 2569029 h 2569029"/>
              <a:gd name="connsiteX2" fmla="*/ 1103085 w 1582057"/>
              <a:gd name="connsiteY2" fmla="*/ 2554514 h 2569029"/>
              <a:gd name="connsiteX3" fmla="*/ 1103085 w 1582057"/>
              <a:gd name="connsiteY3" fmla="*/ 0 h 2569029"/>
              <a:gd name="connsiteX4" fmla="*/ 1582057 w 1582057"/>
              <a:gd name="connsiteY4" fmla="*/ 14514 h 2569029"/>
              <a:gd name="connsiteX0" fmla="*/ 0 w 1582057"/>
              <a:gd name="connsiteY0" fmla="*/ 2206172 h 2762689"/>
              <a:gd name="connsiteX1" fmla="*/ 14514 w 1582057"/>
              <a:gd name="connsiteY1" fmla="*/ 2569029 h 2762689"/>
              <a:gd name="connsiteX2" fmla="*/ 1103085 w 1582057"/>
              <a:gd name="connsiteY2" fmla="*/ 2554514 h 2762689"/>
              <a:gd name="connsiteX3" fmla="*/ 1103085 w 1582057"/>
              <a:gd name="connsiteY3" fmla="*/ 0 h 2762689"/>
              <a:gd name="connsiteX4" fmla="*/ 1582057 w 1582057"/>
              <a:gd name="connsiteY4" fmla="*/ 14514 h 2762689"/>
              <a:gd name="connsiteX0" fmla="*/ 0 w 1582057"/>
              <a:gd name="connsiteY0" fmla="*/ 2206172 h 2762689"/>
              <a:gd name="connsiteX1" fmla="*/ 14514 w 1582057"/>
              <a:gd name="connsiteY1" fmla="*/ 2569029 h 2762689"/>
              <a:gd name="connsiteX2" fmla="*/ 1103085 w 1582057"/>
              <a:gd name="connsiteY2" fmla="*/ 2554514 h 2762689"/>
              <a:gd name="connsiteX3" fmla="*/ 1103085 w 1582057"/>
              <a:gd name="connsiteY3" fmla="*/ 0 h 2762689"/>
              <a:gd name="connsiteX4" fmla="*/ 1582057 w 1582057"/>
              <a:gd name="connsiteY4" fmla="*/ 14514 h 2762689"/>
              <a:gd name="connsiteX0" fmla="*/ 0 w 1582057"/>
              <a:gd name="connsiteY0" fmla="*/ 2206180 h 2762697"/>
              <a:gd name="connsiteX1" fmla="*/ 14514 w 1582057"/>
              <a:gd name="connsiteY1" fmla="*/ 2569037 h 2762697"/>
              <a:gd name="connsiteX2" fmla="*/ 1103085 w 1582057"/>
              <a:gd name="connsiteY2" fmla="*/ 2554522 h 2762697"/>
              <a:gd name="connsiteX3" fmla="*/ 1103085 w 1582057"/>
              <a:gd name="connsiteY3" fmla="*/ 8 h 2762697"/>
              <a:gd name="connsiteX4" fmla="*/ 1582057 w 1582057"/>
              <a:gd name="connsiteY4" fmla="*/ 14522 h 2762697"/>
              <a:gd name="connsiteX0" fmla="*/ 69982 w 1652039"/>
              <a:gd name="connsiteY0" fmla="*/ 2206180 h 2762697"/>
              <a:gd name="connsiteX1" fmla="*/ 84496 w 1652039"/>
              <a:gd name="connsiteY1" fmla="*/ 2569037 h 2762697"/>
              <a:gd name="connsiteX2" fmla="*/ 1173067 w 1652039"/>
              <a:gd name="connsiteY2" fmla="*/ 2554522 h 2762697"/>
              <a:gd name="connsiteX3" fmla="*/ 1173067 w 1652039"/>
              <a:gd name="connsiteY3" fmla="*/ 8 h 2762697"/>
              <a:gd name="connsiteX4" fmla="*/ 1652039 w 1652039"/>
              <a:gd name="connsiteY4" fmla="*/ 14522 h 2762697"/>
              <a:gd name="connsiteX0" fmla="*/ 69982 w 1652039"/>
              <a:gd name="connsiteY0" fmla="*/ 2206180 h 2826763"/>
              <a:gd name="connsiteX1" fmla="*/ 84496 w 1652039"/>
              <a:gd name="connsiteY1" fmla="*/ 2569037 h 2826763"/>
              <a:gd name="connsiteX2" fmla="*/ 760771 w 1652039"/>
              <a:gd name="connsiteY2" fmla="*/ 2755001 h 2826763"/>
              <a:gd name="connsiteX3" fmla="*/ 1173067 w 1652039"/>
              <a:gd name="connsiteY3" fmla="*/ 2554522 h 2826763"/>
              <a:gd name="connsiteX4" fmla="*/ 1173067 w 1652039"/>
              <a:gd name="connsiteY4" fmla="*/ 8 h 2826763"/>
              <a:gd name="connsiteX5" fmla="*/ 1652039 w 1652039"/>
              <a:gd name="connsiteY5" fmla="*/ 14522 h 2826763"/>
              <a:gd name="connsiteX0" fmla="*/ 69982 w 1652039"/>
              <a:gd name="connsiteY0" fmla="*/ 2206180 h 2826763"/>
              <a:gd name="connsiteX1" fmla="*/ 84496 w 1652039"/>
              <a:gd name="connsiteY1" fmla="*/ 2569037 h 2826763"/>
              <a:gd name="connsiteX2" fmla="*/ 760771 w 1652039"/>
              <a:gd name="connsiteY2" fmla="*/ 2755001 h 2826763"/>
              <a:gd name="connsiteX3" fmla="*/ 1173067 w 1652039"/>
              <a:gd name="connsiteY3" fmla="*/ 2554522 h 2826763"/>
              <a:gd name="connsiteX4" fmla="*/ 1173067 w 1652039"/>
              <a:gd name="connsiteY4" fmla="*/ 8 h 2826763"/>
              <a:gd name="connsiteX5" fmla="*/ 1652039 w 1652039"/>
              <a:gd name="connsiteY5" fmla="*/ 14522 h 2826763"/>
              <a:gd name="connsiteX0" fmla="*/ 44430 w 1626487"/>
              <a:gd name="connsiteY0" fmla="*/ 2206180 h 2737151"/>
              <a:gd name="connsiteX1" fmla="*/ 58944 w 1626487"/>
              <a:gd name="connsiteY1" fmla="*/ 2569037 h 2737151"/>
              <a:gd name="connsiteX2" fmla="*/ 801894 w 1626487"/>
              <a:gd name="connsiteY2" fmla="*/ 2535926 h 2737151"/>
              <a:gd name="connsiteX3" fmla="*/ 1147515 w 1626487"/>
              <a:gd name="connsiteY3" fmla="*/ 2554522 h 2737151"/>
              <a:gd name="connsiteX4" fmla="*/ 1147515 w 1626487"/>
              <a:gd name="connsiteY4" fmla="*/ 8 h 2737151"/>
              <a:gd name="connsiteX5" fmla="*/ 1626487 w 1626487"/>
              <a:gd name="connsiteY5" fmla="*/ 14522 h 2737151"/>
              <a:gd name="connsiteX0" fmla="*/ 0 w 1582057"/>
              <a:gd name="connsiteY0" fmla="*/ 2206180 h 2736146"/>
              <a:gd name="connsiteX1" fmla="*/ 109764 w 1582057"/>
              <a:gd name="connsiteY1" fmla="*/ 2597612 h 2736146"/>
              <a:gd name="connsiteX2" fmla="*/ 757464 w 1582057"/>
              <a:gd name="connsiteY2" fmla="*/ 2535926 h 2736146"/>
              <a:gd name="connsiteX3" fmla="*/ 1103085 w 1582057"/>
              <a:gd name="connsiteY3" fmla="*/ 2554522 h 2736146"/>
              <a:gd name="connsiteX4" fmla="*/ 1103085 w 1582057"/>
              <a:gd name="connsiteY4" fmla="*/ 8 h 2736146"/>
              <a:gd name="connsiteX5" fmla="*/ 1582057 w 1582057"/>
              <a:gd name="connsiteY5" fmla="*/ 14522 h 2736146"/>
              <a:gd name="connsiteX0" fmla="*/ 0 w 1582057"/>
              <a:gd name="connsiteY0" fmla="*/ 2356404 h 2775524"/>
              <a:gd name="connsiteX1" fmla="*/ 109764 w 1582057"/>
              <a:gd name="connsiteY1" fmla="*/ 2747836 h 2775524"/>
              <a:gd name="connsiteX2" fmla="*/ 757464 w 1582057"/>
              <a:gd name="connsiteY2" fmla="*/ 2686150 h 2775524"/>
              <a:gd name="connsiteX3" fmla="*/ 1036410 w 1582057"/>
              <a:gd name="connsiteY3" fmla="*/ 2228496 h 2775524"/>
              <a:gd name="connsiteX4" fmla="*/ 1103085 w 1582057"/>
              <a:gd name="connsiteY4" fmla="*/ 150232 h 2775524"/>
              <a:gd name="connsiteX5" fmla="*/ 1582057 w 1582057"/>
              <a:gd name="connsiteY5" fmla="*/ 164746 h 2775524"/>
              <a:gd name="connsiteX0" fmla="*/ 0 w 1591582"/>
              <a:gd name="connsiteY0" fmla="*/ 2511120 h 2930240"/>
              <a:gd name="connsiteX1" fmla="*/ 109764 w 1591582"/>
              <a:gd name="connsiteY1" fmla="*/ 2902552 h 2930240"/>
              <a:gd name="connsiteX2" fmla="*/ 757464 w 1591582"/>
              <a:gd name="connsiteY2" fmla="*/ 2840866 h 2930240"/>
              <a:gd name="connsiteX3" fmla="*/ 1036410 w 1591582"/>
              <a:gd name="connsiteY3" fmla="*/ 2383212 h 2930240"/>
              <a:gd name="connsiteX4" fmla="*/ 1103085 w 1591582"/>
              <a:gd name="connsiteY4" fmla="*/ 304948 h 2930240"/>
              <a:gd name="connsiteX5" fmla="*/ 1591582 w 1591582"/>
              <a:gd name="connsiteY5" fmla="*/ 14662 h 293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582" h="2930240">
                <a:moveTo>
                  <a:pt x="0" y="2511120"/>
                </a:moveTo>
                <a:cubicBezTo>
                  <a:pt x="4838" y="2632072"/>
                  <a:pt x="-16480" y="2847594"/>
                  <a:pt x="109764" y="2902552"/>
                </a:cubicBezTo>
                <a:cubicBezTo>
                  <a:pt x="236008" y="2957510"/>
                  <a:pt x="603023" y="2927423"/>
                  <a:pt x="757464" y="2840866"/>
                </a:cubicBezTo>
                <a:cubicBezTo>
                  <a:pt x="911905" y="2754309"/>
                  <a:pt x="978807" y="2805865"/>
                  <a:pt x="1036410" y="2383212"/>
                </a:cubicBezTo>
                <a:cubicBezTo>
                  <a:pt x="1094013" y="1960559"/>
                  <a:pt x="1010556" y="699706"/>
                  <a:pt x="1103085" y="304948"/>
                </a:cubicBezTo>
                <a:cubicBezTo>
                  <a:pt x="1195614" y="-89810"/>
                  <a:pt x="1431925" y="9824"/>
                  <a:pt x="1591582" y="1466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flipH="1">
            <a:off x="4507598" y="2442351"/>
            <a:ext cx="1591582" cy="2598030"/>
          </a:xfrm>
          <a:custGeom>
            <a:avLst/>
            <a:gdLst>
              <a:gd name="connsiteX0" fmla="*/ 0 w 1582057"/>
              <a:gd name="connsiteY0" fmla="*/ 2206172 h 2569029"/>
              <a:gd name="connsiteX1" fmla="*/ 14514 w 1582057"/>
              <a:gd name="connsiteY1" fmla="*/ 2569029 h 2569029"/>
              <a:gd name="connsiteX2" fmla="*/ 1103085 w 1582057"/>
              <a:gd name="connsiteY2" fmla="*/ 2554514 h 2569029"/>
              <a:gd name="connsiteX3" fmla="*/ 1103085 w 1582057"/>
              <a:gd name="connsiteY3" fmla="*/ 0 h 2569029"/>
              <a:gd name="connsiteX4" fmla="*/ 1582057 w 1582057"/>
              <a:gd name="connsiteY4" fmla="*/ 14514 h 2569029"/>
              <a:gd name="connsiteX0" fmla="*/ 0 w 1582057"/>
              <a:gd name="connsiteY0" fmla="*/ 2206172 h 2762689"/>
              <a:gd name="connsiteX1" fmla="*/ 14514 w 1582057"/>
              <a:gd name="connsiteY1" fmla="*/ 2569029 h 2762689"/>
              <a:gd name="connsiteX2" fmla="*/ 1103085 w 1582057"/>
              <a:gd name="connsiteY2" fmla="*/ 2554514 h 2762689"/>
              <a:gd name="connsiteX3" fmla="*/ 1103085 w 1582057"/>
              <a:gd name="connsiteY3" fmla="*/ 0 h 2762689"/>
              <a:gd name="connsiteX4" fmla="*/ 1582057 w 1582057"/>
              <a:gd name="connsiteY4" fmla="*/ 14514 h 2762689"/>
              <a:gd name="connsiteX0" fmla="*/ 0 w 1582057"/>
              <a:gd name="connsiteY0" fmla="*/ 2206172 h 2762689"/>
              <a:gd name="connsiteX1" fmla="*/ 14514 w 1582057"/>
              <a:gd name="connsiteY1" fmla="*/ 2569029 h 2762689"/>
              <a:gd name="connsiteX2" fmla="*/ 1103085 w 1582057"/>
              <a:gd name="connsiteY2" fmla="*/ 2554514 h 2762689"/>
              <a:gd name="connsiteX3" fmla="*/ 1103085 w 1582057"/>
              <a:gd name="connsiteY3" fmla="*/ 0 h 2762689"/>
              <a:gd name="connsiteX4" fmla="*/ 1582057 w 1582057"/>
              <a:gd name="connsiteY4" fmla="*/ 14514 h 2762689"/>
              <a:gd name="connsiteX0" fmla="*/ 0 w 1582057"/>
              <a:gd name="connsiteY0" fmla="*/ 2206180 h 2762697"/>
              <a:gd name="connsiteX1" fmla="*/ 14514 w 1582057"/>
              <a:gd name="connsiteY1" fmla="*/ 2569037 h 2762697"/>
              <a:gd name="connsiteX2" fmla="*/ 1103085 w 1582057"/>
              <a:gd name="connsiteY2" fmla="*/ 2554522 h 2762697"/>
              <a:gd name="connsiteX3" fmla="*/ 1103085 w 1582057"/>
              <a:gd name="connsiteY3" fmla="*/ 8 h 2762697"/>
              <a:gd name="connsiteX4" fmla="*/ 1582057 w 1582057"/>
              <a:gd name="connsiteY4" fmla="*/ 14522 h 2762697"/>
              <a:gd name="connsiteX0" fmla="*/ 69982 w 1652039"/>
              <a:gd name="connsiteY0" fmla="*/ 2206180 h 2762697"/>
              <a:gd name="connsiteX1" fmla="*/ 84496 w 1652039"/>
              <a:gd name="connsiteY1" fmla="*/ 2569037 h 2762697"/>
              <a:gd name="connsiteX2" fmla="*/ 1173067 w 1652039"/>
              <a:gd name="connsiteY2" fmla="*/ 2554522 h 2762697"/>
              <a:gd name="connsiteX3" fmla="*/ 1173067 w 1652039"/>
              <a:gd name="connsiteY3" fmla="*/ 8 h 2762697"/>
              <a:gd name="connsiteX4" fmla="*/ 1652039 w 1652039"/>
              <a:gd name="connsiteY4" fmla="*/ 14522 h 2762697"/>
              <a:gd name="connsiteX0" fmla="*/ 69982 w 1652039"/>
              <a:gd name="connsiteY0" fmla="*/ 2206180 h 2826763"/>
              <a:gd name="connsiteX1" fmla="*/ 84496 w 1652039"/>
              <a:gd name="connsiteY1" fmla="*/ 2569037 h 2826763"/>
              <a:gd name="connsiteX2" fmla="*/ 760771 w 1652039"/>
              <a:gd name="connsiteY2" fmla="*/ 2755001 h 2826763"/>
              <a:gd name="connsiteX3" fmla="*/ 1173067 w 1652039"/>
              <a:gd name="connsiteY3" fmla="*/ 2554522 h 2826763"/>
              <a:gd name="connsiteX4" fmla="*/ 1173067 w 1652039"/>
              <a:gd name="connsiteY4" fmla="*/ 8 h 2826763"/>
              <a:gd name="connsiteX5" fmla="*/ 1652039 w 1652039"/>
              <a:gd name="connsiteY5" fmla="*/ 14522 h 2826763"/>
              <a:gd name="connsiteX0" fmla="*/ 69982 w 1652039"/>
              <a:gd name="connsiteY0" fmla="*/ 2206180 h 2826763"/>
              <a:gd name="connsiteX1" fmla="*/ 84496 w 1652039"/>
              <a:gd name="connsiteY1" fmla="*/ 2569037 h 2826763"/>
              <a:gd name="connsiteX2" fmla="*/ 760771 w 1652039"/>
              <a:gd name="connsiteY2" fmla="*/ 2755001 h 2826763"/>
              <a:gd name="connsiteX3" fmla="*/ 1173067 w 1652039"/>
              <a:gd name="connsiteY3" fmla="*/ 2554522 h 2826763"/>
              <a:gd name="connsiteX4" fmla="*/ 1173067 w 1652039"/>
              <a:gd name="connsiteY4" fmla="*/ 8 h 2826763"/>
              <a:gd name="connsiteX5" fmla="*/ 1652039 w 1652039"/>
              <a:gd name="connsiteY5" fmla="*/ 14522 h 2826763"/>
              <a:gd name="connsiteX0" fmla="*/ 44430 w 1626487"/>
              <a:gd name="connsiteY0" fmla="*/ 2206180 h 2737151"/>
              <a:gd name="connsiteX1" fmla="*/ 58944 w 1626487"/>
              <a:gd name="connsiteY1" fmla="*/ 2569037 h 2737151"/>
              <a:gd name="connsiteX2" fmla="*/ 801894 w 1626487"/>
              <a:gd name="connsiteY2" fmla="*/ 2535926 h 2737151"/>
              <a:gd name="connsiteX3" fmla="*/ 1147515 w 1626487"/>
              <a:gd name="connsiteY3" fmla="*/ 2554522 h 2737151"/>
              <a:gd name="connsiteX4" fmla="*/ 1147515 w 1626487"/>
              <a:gd name="connsiteY4" fmla="*/ 8 h 2737151"/>
              <a:gd name="connsiteX5" fmla="*/ 1626487 w 1626487"/>
              <a:gd name="connsiteY5" fmla="*/ 14522 h 2737151"/>
              <a:gd name="connsiteX0" fmla="*/ 0 w 1582057"/>
              <a:gd name="connsiteY0" fmla="*/ 2206180 h 2736146"/>
              <a:gd name="connsiteX1" fmla="*/ 109764 w 1582057"/>
              <a:gd name="connsiteY1" fmla="*/ 2597612 h 2736146"/>
              <a:gd name="connsiteX2" fmla="*/ 757464 w 1582057"/>
              <a:gd name="connsiteY2" fmla="*/ 2535926 h 2736146"/>
              <a:gd name="connsiteX3" fmla="*/ 1103085 w 1582057"/>
              <a:gd name="connsiteY3" fmla="*/ 2554522 h 2736146"/>
              <a:gd name="connsiteX4" fmla="*/ 1103085 w 1582057"/>
              <a:gd name="connsiteY4" fmla="*/ 8 h 2736146"/>
              <a:gd name="connsiteX5" fmla="*/ 1582057 w 1582057"/>
              <a:gd name="connsiteY5" fmla="*/ 14522 h 2736146"/>
              <a:gd name="connsiteX0" fmla="*/ 0 w 1582057"/>
              <a:gd name="connsiteY0" fmla="*/ 2356404 h 2775524"/>
              <a:gd name="connsiteX1" fmla="*/ 109764 w 1582057"/>
              <a:gd name="connsiteY1" fmla="*/ 2747836 h 2775524"/>
              <a:gd name="connsiteX2" fmla="*/ 757464 w 1582057"/>
              <a:gd name="connsiteY2" fmla="*/ 2686150 h 2775524"/>
              <a:gd name="connsiteX3" fmla="*/ 1036410 w 1582057"/>
              <a:gd name="connsiteY3" fmla="*/ 2228496 h 2775524"/>
              <a:gd name="connsiteX4" fmla="*/ 1103085 w 1582057"/>
              <a:gd name="connsiteY4" fmla="*/ 150232 h 2775524"/>
              <a:gd name="connsiteX5" fmla="*/ 1582057 w 1582057"/>
              <a:gd name="connsiteY5" fmla="*/ 164746 h 2775524"/>
              <a:gd name="connsiteX0" fmla="*/ 0 w 1591582"/>
              <a:gd name="connsiteY0" fmla="*/ 2511120 h 2930240"/>
              <a:gd name="connsiteX1" fmla="*/ 109764 w 1591582"/>
              <a:gd name="connsiteY1" fmla="*/ 2902552 h 2930240"/>
              <a:gd name="connsiteX2" fmla="*/ 757464 w 1591582"/>
              <a:gd name="connsiteY2" fmla="*/ 2840866 h 2930240"/>
              <a:gd name="connsiteX3" fmla="*/ 1036410 w 1591582"/>
              <a:gd name="connsiteY3" fmla="*/ 2383212 h 2930240"/>
              <a:gd name="connsiteX4" fmla="*/ 1103085 w 1591582"/>
              <a:gd name="connsiteY4" fmla="*/ 304948 h 2930240"/>
              <a:gd name="connsiteX5" fmla="*/ 1591582 w 1591582"/>
              <a:gd name="connsiteY5" fmla="*/ 14662 h 293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582" h="2930240">
                <a:moveTo>
                  <a:pt x="0" y="2511120"/>
                </a:moveTo>
                <a:cubicBezTo>
                  <a:pt x="4838" y="2632072"/>
                  <a:pt x="-16480" y="2847594"/>
                  <a:pt x="109764" y="2902552"/>
                </a:cubicBezTo>
                <a:cubicBezTo>
                  <a:pt x="236008" y="2957510"/>
                  <a:pt x="603023" y="2927423"/>
                  <a:pt x="757464" y="2840866"/>
                </a:cubicBezTo>
                <a:cubicBezTo>
                  <a:pt x="911905" y="2754309"/>
                  <a:pt x="978807" y="2805865"/>
                  <a:pt x="1036410" y="2383212"/>
                </a:cubicBezTo>
                <a:cubicBezTo>
                  <a:pt x="1094013" y="1960559"/>
                  <a:pt x="1010556" y="699706"/>
                  <a:pt x="1103085" y="304948"/>
                </a:cubicBezTo>
                <a:cubicBezTo>
                  <a:pt x="1195614" y="-89810"/>
                  <a:pt x="1431925" y="9824"/>
                  <a:pt x="1591582" y="1466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232280" y="3764837"/>
            <a:ext cx="1885248" cy="1761351"/>
          </a:xfrm>
          <a:custGeom>
            <a:avLst/>
            <a:gdLst>
              <a:gd name="connsiteX0" fmla="*/ 1930400 w 1930400"/>
              <a:gd name="connsiteY0" fmla="*/ 1358900 h 2222500"/>
              <a:gd name="connsiteX1" fmla="*/ 1930400 w 1930400"/>
              <a:gd name="connsiteY1" fmla="*/ 2222500 h 2222500"/>
              <a:gd name="connsiteX2" fmla="*/ 482600 w 1930400"/>
              <a:gd name="connsiteY2" fmla="*/ 2197100 h 2222500"/>
              <a:gd name="connsiteX3" fmla="*/ 469900 w 1930400"/>
              <a:gd name="connsiteY3" fmla="*/ 0 h 2222500"/>
              <a:gd name="connsiteX4" fmla="*/ 0 w 1930400"/>
              <a:gd name="connsiteY4" fmla="*/ 0 h 2222500"/>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2037644"/>
              <a:gd name="connsiteY0" fmla="*/ 1358900 h 2406663"/>
              <a:gd name="connsiteX1" fmla="*/ 1930400 w 2037644"/>
              <a:gd name="connsiteY1" fmla="*/ 2222500 h 2406663"/>
              <a:gd name="connsiteX2" fmla="*/ 482600 w 2037644"/>
              <a:gd name="connsiteY2" fmla="*/ 2197100 h 2406663"/>
              <a:gd name="connsiteX3" fmla="*/ 469900 w 2037644"/>
              <a:gd name="connsiteY3" fmla="*/ 0 h 2406663"/>
              <a:gd name="connsiteX4" fmla="*/ 0 w 2037644"/>
              <a:gd name="connsiteY4" fmla="*/ 0 h 2406663"/>
              <a:gd name="connsiteX0" fmla="*/ 1930400 w 2016948"/>
              <a:gd name="connsiteY0" fmla="*/ 1513181 h 2491250"/>
              <a:gd name="connsiteX1" fmla="*/ 1930400 w 2016948"/>
              <a:gd name="connsiteY1" fmla="*/ 2376781 h 2491250"/>
              <a:gd name="connsiteX2" fmla="*/ 762000 w 2016948"/>
              <a:gd name="connsiteY2" fmla="*/ 2237081 h 2491250"/>
              <a:gd name="connsiteX3" fmla="*/ 469900 w 2016948"/>
              <a:gd name="connsiteY3" fmla="*/ 154281 h 2491250"/>
              <a:gd name="connsiteX4" fmla="*/ 0 w 2016948"/>
              <a:gd name="connsiteY4" fmla="*/ 154281 h 2491250"/>
              <a:gd name="connsiteX0" fmla="*/ 1930400 w 1952659"/>
              <a:gd name="connsiteY0" fmla="*/ 1513181 h 2491250"/>
              <a:gd name="connsiteX1" fmla="*/ 1828800 w 1952659"/>
              <a:gd name="connsiteY1" fmla="*/ 2376781 h 2491250"/>
              <a:gd name="connsiteX2" fmla="*/ 762000 w 1952659"/>
              <a:gd name="connsiteY2" fmla="*/ 2237081 h 2491250"/>
              <a:gd name="connsiteX3" fmla="*/ 469900 w 1952659"/>
              <a:gd name="connsiteY3" fmla="*/ 154281 h 2491250"/>
              <a:gd name="connsiteX4" fmla="*/ 0 w 1952659"/>
              <a:gd name="connsiteY4" fmla="*/ 154281 h 2491250"/>
              <a:gd name="connsiteX0" fmla="*/ 1930400 w 1961448"/>
              <a:gd name="connsiteY0" fmla="*/ 1497189 h 2393046"/>
              <a:gd name="connsiteX1" fmla="*/ 1828800 w 1961448"/>
              <a:gd name="connsiteY1" fmla="*/ 2360789 h 2393046"/>
              <a:gd name="connsiteX2" fmla="*/ 622300 w 1961448"/>
              <a:gd name="connsiteY2" fmla="*/ 2005189 h 2393046"/>
              <a:gd name="connsiteX3" fmla="*/ 469900 w 1961448"/>
              <a:gd name="connsiteY3" fmla="*/ 138289 h 2393046"/>
              <a:gd name="connsiteX4" fmla="*/ 0 w 1961448"/>
              <a:gd name="connsiteY4" fmla="*/ 138289 h 2393046"/>
              <a:gd name="connsiteX0" fmla="*/ 1854200 w 1885248"/>
              <a:gd name="connsiteY0" fmla="*/ 1702173 h 2598030"/>
              <a:gd name="connsiteX1" fmla="*/ 1752600 w 1885248"/>
              <a:gd name="connsiteY1" fmla="*/ 2565773 h 2598030"/>
              <a:gd name="connsiteX2" fmla="*/ 546100 w 1885248"/>
              <a:gd name="connsiteY2" fmla="*/ 2210173 h 2598030"/>
              <a:gd name="connsiteX3" fmla="*/ 393700 w 1885248"/>
              <a:gd name="connsiteY3" fmla="*/ 343273 h 2598030"/>
              <a:gd name="connsiteX4" fmla="*/ 0 w 1885248"/>
              <a:gd name="connsiteY4" fmla="*/ 373 h 2598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248" h="2598030">
                <a:moveTo>
                  <a:pt x="1854200" y="1702173"/>
                </a:moveTo>
                <a:cubicBezTo>
                  <a:pt x="1854200" y="1990040"/>
                  <a:pt x="1970617" y="2481106"/>
                  <a:pt x="1752600" y="2565773"/>
                </a:cubicBezTo>
                <a:cubicBezTo>
                  <a:pt x="1534583" y="2650440"/>
                  <a:pt x="772583" y="2580590"/>
                  <a:pt x="546100" y="2210173"/>
                </a:cubicBezTo>
                <a:cubicBezTo>
                  <a:pt x="319617" y="1839756"/>
                  <a:pt x="484717" y="711573"/>
                  <a:pt x="393700" y="343273"/>
                </a:cubicBezTo>
                <a:cubicBezTo>
                  <a:pt x="302683" y="-25027"/>
                  <a:pt x="156633" y="373"/>
                  <a:pt x="0" y="373"/>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H="1">
            <a:off x="6084628" y="3764838"/>
            <a:ext cx="1885248" cy="1737875"/>
          </a:xfrm>
          <a:custGeom>
            <a:avLst/>
            <a:gdLst>
              <a:gd name="connsiteX0" fmla="*/ 1930400 w 1930400"/>
              <a:gd name="connsiteY0" fmla="*/ 1358900 h 2222500"/>
              <a:gd name="connsiteX1" fmla="*/ 1930400 w 1930400"/>
              <a:gd name="connsiteY1" fmla="*/ 2222500 h 2222500"/>
              <a:gd name="connsiteX2" fmla="*/ 482600 w 1930400"/>
              <a:gd name="connsiteY2" fmla="*/ 2197100 h 2222500"/>
              <a:gd name="connsiteX3" fmla="*/ 469900 w 1930400"/>
              <a:gd name="connsiteY3" fmla="*/ 0 h 2222500"/>
              <a:gd name="connsiteX4" fmla="*/ 0 w 1930400"/>
              <a:gd name="connsiteY4" fmla="*/ 0 h 2222500"/>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1930400"/>
              <a:gd name="connsiteY0" fmla="*/ 1358900 h 2406663"/>
              <a:gd name="connsiteX1" fmla="*/ 1930400 w 1930400"/>
              <a:gd name="connsiteY1" fmla="*/ 2222500 h 2406663"/>
              <a:gd name="connsiteX2" fmla="*/ 482600 w 1930400"/>
              <a:gd name="connsiteY2" fmla="*/ 2197100 h 2406663"/>
              <a:gd name="connsiteX3" fmla="*/ 469900 w 1930400"/>
              <a:gd name="connsiteY3" fmla="*/ 0 h 2406663"/>
              <a:gd name="connsiteX4" fmla="*/ 0 w 1930400"/>
              <a:gd name="connsiteY4" fmla="*/ 0 h 2406663"/>
              <a:gd name="connsiteX0" fmla="*/ 1930400 w 2037644"/>
              <a:gd name="connsiteY0" fmla="*/ 1358900 h 2406663"/>
              <a:gd name="connsiteX1" fmla="*/ 1930400 w 2037644"/>
              <a:gd name="connsiteY1" fmla="*/ 2222500 h 2406663"/>
              <a:gd name="connsiteX2" fmla="*/ 482600 w 2037644"/>
              <a:gd name="connsiteY2" fmla="*/ 2197100 h 2406663"/>
              <a:gd name="connsiteX3" fmla="*/ 469900 w 2037644"/>
              <a:gd name="connsiteY3" fmla="*/ 0 h 2406663"/>
              <a:gd name="connsiteX4" fmla="*/ 0 w 2037644"/>
              <a:gd name="connsiteY4" fmla="*/ 0 h 2406663"/>
              <a:gd name="connsiteX0" fmla="*/ 1930400 w 2016948"/>
              <a:gd name="connsiteY0" fmla="*/ 1513181 h 2491250"/>
              <a:gd name="connsiteX1" fmla="*/ 1930400 w 2016948"/>
              <a:gd name="connsiteY1" fmla="*/ 2376781 h 2491250"/>
              <a:gd name="connsiteX2" fmla="*/ 762000 w 2016948"/>
              <a:gd name="connsiteY2" fmla="*/ 2237081 h 2491250"/>
              <a:gd name="connsiteX3" fmla="*/ 469900 w 2016948"/>
              <a:gd name="connsiteY3" fmla="*/ 154281 h 2491250"/>
              <a:gd name="connsiteX4" fmla="*/ 0 w 2016948"/>
              <a:gd name="connsiteY4" fmla="*/ 154281 h 2491250"/>
              <a:gd name="connsiteX0" fmla="*/ 1930400 w 1952659"/>
              <a:gd name="connsiteY0" fmla="*/ 1513181 h 2491250"/>
              <a:gd name="connsiteX1" fmla="*/ 1828800 w 1952659"/>
              <a:gd name="connsiteY1" fmla="*/ 2376781 h 2491250"/>
              <a:gd name="connsiteX2" fmla="*/ 762000 w 1952659"/>
              <a:gd name="connsiteY2" fmla="*/ 2237081 h 2491250"/>
              <a:gd name="connsiteX3" fmla="*/ 469900 w 1952659"/>
              <a:gd name="connsiteY3" fmla="*/ 154281 h 2491250"/>
              <a:gd name="connsiteX4" fmla="*/ 0 w 1952659"/>
              <a:gd name="connsiteY4" fmla="*/ 154281 h 2491250"/>
              <a:gd name="connsiteX0" fmla="*/ 1930400 w 1961448"/>
              <a:gd name="connsiteY0" fmla="*/ 1497189 h 2393046"/>
              <a:gd name="connsiteX1" fmla="*/ 1828800 w 1961448"/>
              <a:gd name="connsiteY1" fmla="*/ 2360789 h 2393046"/>
              <a:gd name="connsiteX2" fmla="*/ 622300 w 1961448"/>
              <a:gd name="connsiteY2" fmla="*/ 2005189 h 2393046"/>
              <a:gd name="connsiteX3" fmla="*/ 469900 w 1961448"/>
              <a:gd name="connsiteY3" fmla="*/ 138289 h 2393046"/>
              <a:gd name="connsiteX4" fmla="*/ 0 w 1961448"/>
              <a:gd name="connsiteY4" fmla="*/ 138289 h 2393046"/>
              <a:gd name="connsiteX0" fmla="*/ 1854200 w 1885248"/>
              <a:gd name="connsiteY0" fmla="*/ 1702173 h 2598030"/>
              <a:gd name="connsiteX1" fmla="*/ 1752600 w 1885248"/>
              <a:gd name="connsiteY1" fmla="*/ 2565773 h 2598030"/>
              <a:gd name="connsiteX2" fmla="*/ 546100 w 1885248"/>
              <a:gd name="connsiteY2" fmla="*/ 2210173 h 2598030"/>
              <a:gd name="connsiteX3" fmla="*/ 393700 w 1885248"/>
              <a:gd name="connsiteY3" fmla="*/ 343273 h 2598030"/>
              <a:gd name="connsiteX4" fmla="*/ 0 w 1885248"/>
              <a:gd name="connsiteY4" fmla="*/ 373 h 2598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248" h="2598030">
                <a:moveTo>
                  <a:pt x="1854200" y="1702173"/>
                </a:moveTo>
                <a:cubicBezTo>
                  <a:pt x="1854200" y="1990040"/>
                  <a:pt x="1970617" y="2481106"/>
                  <a:pt x="1752600" y="2565773"/>
                </a:cubicBezTo>
                <a:cubicBezTo>
                  <a:pt x="1534583" y="2650440"/>
                  <a:pt x="772583" y="2580590"/>
                  <a:pt x="546100" y="2210173"/>
                </a:cubicBezTo>
                <a:cubicBezTo>
                  <a:pt x="319617" y="1839756"/>
                  <a:pt x="484717" y="711573"/>
                  <a:pt x="393700" y="343273"/>
                </a:cubicBezTo>
                <a:cubicBezTo>
                  <a:pt x="302683" y="-25027"/>
                  <a:pt x="156633" y="373"/>
                  <a:pt x="0" y="373"/>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673478" y="4783106"/>
            <a:ext cx="2430976" cy="1264578"/>
          </a:xfrm>
          <a:custGeom>
            <a:avLst/>
            <a:gdLst>
              <a:gd name="connsiteX0" fmla="*/ 2628900 w 2628900"/>
              <a:gd name="connsiteY0" fmla="*/ 381000 h 1803400"/>
              <a:gd name="connsiteX1" fmla="*/ 2603500 w 2628900"/>
              <a:gd name="connsiteY1" fmla="*/ 1803400 h 1803400"/>
              <a:gd name="connsiteX2" fmla="*/ 584200 w 2628900"/>
              <a:gd name="connsiteY2" fmla="*/ 1790700 h 1803400"/>
              <a:gd name="connsiteX3" fmla="*/ 635000 w 2628900"/>
              <a:gd name="connsiteY3" fmla="*/ 0 h 1803400"/>
              <a:gd name="connsiteX4" fmla="*/ 0 w 2628900"/>
              <a:gd name="connsiteY4" fmla="*/ 0 h 1803400"/>
              <a:gd name="connsiteX0" fmla="*/ 2628900 w 2759826"/>
              <a:gd name="connsiteY0" fmla="*/ 381000 h 1998150"/>
              <a:gd name="connsiteX1" fmla="*/ 2603500 w 2759826"/>
              <a:gd name="connsiteY1" fmla="*/ 1803400 h 1998150"/>
              <a:gd name="connsiteX2" fmla="*/ 584200 w 2759826"/>
              <a:gd name="connsiteY2" fmla="*/ 1790700 h 1998150"/>
              <a:gd name="connsiteX3" fmla="*/ 635000 w 2759826"/>
              <a:gd name="connsiteY3" fmla="*/ 0 h 1998150"/>
              <a:gd name="connsiteX4" fmla="*/ 0 w 2759826"/>
              <a:gd name="connsiteY4" fmla="*/ 0 h 1998150"/>
              <a:gd name="connsiteX0" fmla="*/ 2628900 w 2759826"/>
              <a:gd name="connsiteY0" fmla="*/ 381000 h 2120831"/>
              <a:gd name="connsiteX1" fmla="*/ 2603500 w 2759826"/>
              <a:gd name="connsiteY1" fmla="*/ 1803400 h 2120831"/>
              <a:gd name="connsiteX2" fmla="*/ 584200 w 2759826"/>
              <a:gd name="connsiteY2" fmla="*/ 1790700 h 2120831"/>
              <a:gd name="connsiteX3" fmla="*/ 635000 w 2759826"/>
              <a:gd name="connsiteY3" fmla="*/ 0 h 2120831"/>
              <a:gd name="connsiteX4" fmla="*/ 0 w 2759826"/>
              <a:gd name="connsiteY4" fmla="*/ 0 h 2120831"/>
              <a:gd name="connsiteX0" fmla="*/ 2628900 w 2759826"/>
              <a:gd name="connsiteY0" fmla="*/ 646288 h 2386119"/>
              <a:gd name="connsiteX1" fmla="*/ 2603500 w 2759826"/>
              <a:gd name="connsiteY1" fmla="*/ 2068688 h 2386119"/>
              <a:gd name="connsiteX2" fmla="*/ 584200 w 2759826"/>
              <a:gd name="connsiteY2" fmla="*/ 2055988 h 2386119"/>
              <a:gd name="connsiteX3" fmla="*/ 635000 w 2759826"/>
              <a:gd name="connsiteY3" fmla="*/ 265288 h 2386119"/>
              <a:gd name="connsiteX4" fmla="*/ 0 w 2759826"/>
              <a:gd name="connsiteY4" fmla="*/ 265288 h 2386119"/>
              <a:gd name="connsiteX0" fmla="*/ 2628900 w 2664629"/>
              <a:gd name="connsiteY0" fmla="*/ 646288 h 2349524"/>
              <a:gd name="connsiteX1" fmla="*/ 2451100 w 2664629"/>
              <a:gd name="connsiteY1" fmla="*/ 2208388 h 2349524"/>
              <a:gd name="connsiteX2" fmla="*/ 584200 w 2664629"/>
              <a:gd name="connsiteY2" fmla="*/ 2055988 h 2349524"/>
              <a:gd name="connsiteX3" fmla="*/ 635000 w 2664629"/>
              <a:gd name="connsiteY3" fmla="*/ 265288 h 2349524"/>
              <a:gd name="connsiteX4" fmla="*/ 0 w 2664629"/>
              <a:gd name="connsiteY4" fmla="*/ 265288 h 2349524"/>
              <a:gd name="connsiteX0" fmla="*/ 2628900 w 2644682"/>
              <a:gd name="connsiteY0" fmla="*/ 496712 h 2127915"/>
              <a:gd name="connsiteX1" fmla="*/ 2451100 w 2644682"/>
              <a:gd name="connsiteY1" fmla="*/ 2058812 h 2127915"/>
              <a:gd name="connsiteX2" fmla="*/ 927100 w 2644682"/>
              <a:gd name="connsiteY2" fmla="*/ 1677812 h 2127915"/>
              <a:gd name="connsiteX3" fmla="*/ 635000 w 2644682"/>
              <a:gd name="connsiteY3" fmla="*/ 115712 h 2127915"/>
              <a:gd name="connsiteX4" fmla="*/ 0 w 2644682"/>
              <a:gd name="connsiteY4" fmla="*/ 115712 h 2127915"/>
              <a:gd name="connsiteX0" fmla="*/ 2628900 w 2639873"/>
              <a:gd name="connsiteY0" fmla="*/ 496712 h 1962359"/>
              <a:gd name="connsiteX1" fmla="*/ 2438400 w 2639873"/>
              <a:gd name="connsiteY1" fmla="*/ 1855612 h 1962359"/>
              <a:gd name="connsiteX2" fmla="*/ 927100 w 2639873"/>
              <a:gd name="connsiteY2" fmla="*/ 1677812 h 1962359"/>
              <a:gd name="connsiteX3" fmla="*/ 635000 w 2639873"/>
              <a:gd name="connsiteY3" fmla="*/ 115712 h 1962359"/>
              <a:gd name="connsiteX4" fmla="*/ 0 w 2639873"/>
              <a:gd name="connsiteY4" fmla="*/ 115712 h 1962359"/>
              <a:gd name="connsiteX0" fmla="*/ 2628900 w 2634176"/>
              <a:gd name="connsiteY0" fmla="*/ 484482 h 1902113"/>
              <a:gd name="connsiteX1" fmla="*/ 2438400 w 2634176"/>
              <a:gd name="connsiteY1" fmla="*/ 1843382 h 1902113"/>
              <a:gd name="connsiteX2" fmla="*/ 1054100 w 2634176"/>
              <a:gd name="connsiteY2" fmla="*/ 1500482 h 1902113"/>
              <a:gd name="connsiteX3" fmla="*/ 635000 w 2634176"/>
              <a:gd name="connsiteY3" fmla="*/ 103482 h 1902113"/>
              <a:gd name="connsiteX4" fmla="*/ 0 w 2634176"/>
              <a:gd name="connsiteY4" fmla="*/ 103482 h 1902113"/>
              <a:gd name="connsiteX0" fmla="*/ 2628900 w 2634176"/>
              <a:gd name="connsiteY0" fmla="*/ 475180 h 1892534"/>
              <a:gd name="connsiteX1" fmla="*/ 2438400 w 2634176"/>
              <a:gd name="connsiteY1" fmla="*/ 1834080 h 1892534"/>
              <a:gd name="connsiteX2" fmla="*/ 1054100 w 2634176"/>
              <a:gd name="connsiteY2" fmla="*/ 1491180 h 1892534"/>
              <a:gd name="connsiteX3" fmla="*/ 825500 w 2634176"/>
              <a:gd name="connsiteY3" fmla="*/ 106880 h 1892534"/>
              <a:gd name="connsiteX4" fmla="*/ 0 w 2634176"/>
              <a:gd name="connsiteY4" fmla="*/ 94180 h 1892534"/>
              <a:gd name="connsiteX0" fmla="*/ 2425700 w 2430976"/>
              <a:gd name="connsiteY0" fmla="*/ 519275 h 1936629"/>
              <a:gd name="connsiteX1" fmla="*/ 2235200 w 2430976"/>
              <a:gd name="connsiteY1" fmla="*/ 1878175 h 1936629"/>
              <a:gd name="connsiteX2" fmla="*/ 850900 w 2430976"/>
              <a:gd name="connsiteY2" fmla="*/ 1535275 h 1936629"/>
              <a:gd name="connsiteX3" fmla="*/ 622300 w 2430976"/>
              <a:gd name="connsiteY3" fmla="*/ 150975 h 1936629"/>
              <a:gd name="connsiteX4" fmla="*/ 0 w 2430976"/>
              <a:gd name="connsiteY4" fmla="*/ 36675 h 1936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0976" h="1936629">
                <a:moveTo>
                  <a:pt x="2425700" y="519275"/>
                </a:moveTo>
                <a:cubicBezTo>
                  <a:pt x="2417233" y="993408"/>
                  <a:pt x="2497667" y="1708842"/>
                  <a:pt x="2235200" y="1878175"/>
                </a:cubicBezTo>
                <a:cubicBezTo>
                  <a:pt x="1972733" y="2047508"/>
                  <a:pt x="1119717" y="1823142"/>
                  <a:pt x="850900" y="1535275"/>
                </a:cubicBezTo>
                <a:cubicBezTo>
                  <a:pt x="582083" y="1247408"/>
                  <a:pt x="764117" y="400741"/>
                  <a:pt x="622300" y="150975"/>
                </a:cubicBezTo>
                <a:cubicBezTo>
                  <a:pt x="480483" y="-98791"/>
                  <a:pt x="211667" y="36675"/>
                  <a:pt x="0" y="3667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6084628" y="4904973"/>
            <a:ext cx="2430976" cy="1142711"/>
          </a:xfrm>
          <a:custGeom>
            <a:avLst/>
            <a:gdLst>
              <a:gd name="connsiteX0" fmla="*/ 2628900 w 2628900"/>
              <a:gd name="connsiteY0" fmla="*/ 381000 h 1803400"/>
              <a:gd name="connsiteX1" fmla="*/ 2603500 w 2628900"/>
              <a:gd name="connsiteY1" fmla="*/ 1803400 h 1803400"/>
              <a:gd name="connsiteX2" fmla="*/ 584200 w 2628900"/>
              <a:gd name="connsiteY2" fmla="*/ 1790700 h 1803400"/>
              <a:gd name="connsiteX3" fmla="*/ 635000 w 2628900"/>
              <a:gd name="connsiteY3" fmla="*/ 0 h 1803400"/>
              <a:gd name="connsiteX4" fmla="*/ 0 w 2628900"/>
              <a:gd name="connsiteY4" fmla="*/ 0 h 1803400"/>
              <a:gd name="connsiteX0" fmla="*/ 2628900 w 2759826"/>
              <a:gd name="connsiteY0" fmla="*/ 381000 h 1998150"/>
              <a:gd name="connsiteX1" fmla="*/ 2603500 w 2759826"/>
              <a:gd name="connsiteY1" fmla="*/ 1803400 h 1998150"/>
              <a:gd name="connsiteX2" fmla="*/ 584200 w 2759826"/>
              <a:gd name="connsiteY2" fmla="*/ 1790700 h 1998150"/>
              <a:gd name="connsiteX3" fmla="*/ 635000 w 2759826"/>
              <a:gd name="connsiteY3" fmla="*/ 0 h 1998150"/>
              <a:gd name="connsiteX4" fmla="*/ 0 w 2759826"/>
              <a:gd name="connsiteY4" fmla="*/ 0 h 1998150"/>
              <a:gd name="connsiteX0" fmla="*/ 2628900 w 2759826"/>
              <a:gd name="connsiteY0" fmla="*/ 381000 h 2120831"/>
              <a:gd name="connsiteX1" fmla="*/ 2603500 w 2759826"/>
              <a:gd name="connsiteY1" fmla="*/ 1803400 h 2120831"/>
              <a:gd name="connsiteX2" fmla="*/ 584200 w 2759826"/>
              <a:gd name="connsiteY2" fmla="*/ 1790700 h 2120831"/>
              <a:gd name="connsiteX3" fmla="*/ 635000 w 2759826"/>
              <a:gd name="connsiteY3" fmla="*/ 0 h 2120831"/>
              <a:gd name="connsiteX4" fmla="*/ 0 w 2759826"/>
              <a:gd name="connsiteY4" fmla="*/ 0 h 2120831"/>
              <a:gd name="connsiteX0" fmla="*/ 2628900 w 2759826"/>
              <a:gd name="connsiteY0" fmla="*/ 646288 h 2386119"/>
              <a:gd name="connsiteX1" fmla="*/ 2603500 w 2759826"/>
              <a:gd name="connsiteY1" fmla="*/ 2068688 h 2386119"/>
              <a:gd name="connsiteX2" fmla="*/ 584200 w 2759826"/>
              <a:gd name="connsiteY2" fmla="*/ 2055988 h 2386119"/>
              <a:gd name="connsiteX3" fmla="*/ 635000 w 2759826"/>
              <a:gd name="connsiteY3" fmla="*/ 265288 h 2386119"/>
              <a:gd name="connsiteX4" fmla="*/ 0 w 2759826"/>
              <a:gd name="connsiteY4" fmla="*/ 265288 h 2386119"/>
              <a:gd name="connsiteX0" fmla="*/ 2628900 w 2664629"/>
              <a:gd name="connsiteY0" fmla="*/ 646288 h 2349524"/>
              <a:gd name="connsiteX1" fmla="*/ 2451100 w 2664629"/>
              <a:gd name="connsiteY1" fmla="*/ 2208388 h 2349524"/>
              <a:gd name="connsiteX2" fmla="*/ 584200 w 2664629"/>
              <a:gd name="connsiteY2" fmla="*/ 2055988 h 2349524"/>
              <a:gd name="connsiteX3" fmla="*/ 635000 w 2664629"/>
              <a:gd name="connsiteY3" fmla="*/ 265288 h 2349524"/>
              <a:gd name="connsiteX4" fmla="*/ 0 w 2664629"/>
              <a:gd name="connsiteY4" fmla="*/ 265288 h 2349524"/>
              <a:gd name="connsiteX0" fmla="*/ 2628900 w 2644682"/>
              <a:gd name="connsiteY0" fmla="*/ 496712 h 2127915"/>
              <a:gd name="connsiteX1" fmla="*/ 2451100 w 2644682"/>
              <a:gd name="connsiteY1" fmla="*/ 2058812 h 2127915"/>
              <a:gd name="connsiteX2" fmla="*/ 927100 w 2644682"/>
              <a:gd name="connsiteY2" fmla="*/ 1677812 h 2127915"/>
              <a:gd name="connsiteX3" fmla="*/ 635000 w 2644682"/>
              <a:gd name="connsiteY3" fmla="*/ 115712 h 2127915"/>
              <a:gd name="connsiteX4" fmla="*/ 0 w 2644682"/>
              <a:gd name="connsiteY4" fmla="*/ 115712 h 2127915"/>
              <a:gd name="connsiteX0" fmla="*/ 2628900 w 2639873"/>
              <a:gd name="connsiteY0" fmla="*/ 496712 h 1962359"/>
              <a:gd name="connsiteX1" fmla="*/ 2438400 w 2639873"/>
              <a:gd name="connsiteY1" fmla="*/ 1855612 h 1962359"/>
              <a:gd name="connsiteX2" fmla="*/ 927100 w 2639873"/>
              <a:gd name="connsiteY2" fmla="*/ 1677812 h 1962359"/>
              <a:gd name="connsiteX3" fmla="*/ 635000 w 2639873"/>
              <a:gd name="connsiteY3" fmla="*/ 115712 h 1962359"/>
              <a:gd name="connsiteX4" fmla="*/ 0 w 2639873"/>
              <a:gd name="connsiteY4" fmla="*/ 115712 h 1962359"/>
              <a:gd name="connsiteX0" fmla="*/ 2628900 w 2634176"/>
              <a:gd name="connsiteY0" fmla="*/ 484482 h 1902113"/>
              <a:gd name="connsiteX1" fmla="*/ 2438400 w 2634176"/>
              <a:gd name="connsiteY1" fmla="*/ 1843382 h 1902113"/>
              <a:gd name="connsiteX2" fmla="*/ 1054100 w 2634176"/>
              <a:gd name="connsiteY2" fmla="*/ 1500482 h 1902113"/>
              <a:gd name="connsiteX3" fmla="*/ 635000 w 2634176"/>
              <a:gd name="connsiteY3" fmla="*/ 103482 h 1902113"/>
              <a:gd name="connsiteX4" fmla="*/ 0 w 2634176"/>
              <a:gd name="connsiteY4" fmla="*/ 103482 h 1902113"/>
              <a:gd name="connsiteX0" fmla="*/ 2628900 w 2634176"/>
              <a:gd name="connsiteY0" fmla="*/ 475180 h 1892534"/>
              <a:gd name="connsiteX1" fmla="*/ 2438400 w 2634176"/>
              <a:gd name="connsiteY1" fmla="*/ 1834080 h 1892534"/>
              <a:gd name="connsiteX2" fmla="*/ 1054100 w 2634176"/>
              <a:gd name="connsiteY2" fmla="*/ 1491180 h 1892534"/>
              <a:gd name="connsiteX3" fmla="*/ 825500 w 2634176"/>
              <a:gd name="connsiteY3" fmla="*/ 106880 h 1892534"/>
              <a:gd name="connsiteX4" fmla="*/ 0 w 2634176"/>
              <a:gd name="connsiteY4" fmla="*/ 94180 h 1892534"/>
              <a:gd name="connsiteX0" fmla="*/ 2425700 w 2430976"/>
              <a:gd name="connsiteY0" fmla="*/ 519275 h 1936629"/>
              <a:gd name="connsiteX1" fmla="*/ 2235200 w 2430976"/>
              <a:gd name="connsiteY1" fmla="*/ 1878175 h 1936629"/>
              <a:gd name="connsiteX2" fmla="*/ 850900 w 2430976"/>
              <a:gd name="connsiteY2" fmla="*/ 1535275 h 1936629"/>
              <a:gd name="connsiteX3" fmla="*/ 622300 w 2430976"/>
              <a:gd name="connsiteY3" fmla="*/ 150975 h 1936629"/>
              <a:gd name="connsiteX4" fmla="*/ 0 w 2430976"/>
              <a:gd name="connsiteY4" fmla="*/ 36675 h 1936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0976" h="1936629">
                <a:moveTo>
                  <a:pt x="2425700" y="519275"/>
                </a:moveTo>
                <a:cubicBezTo>
                  <a:pt x="2417233" y="993408"/>
                  <a:pt x="2497667" y="1708842"/>
                  <a:pt x="2235200" y="1878175"/>
                </a:cubicBezTo>
                <a:cubicBezTo>
                  <a:pt x="1972733" y="2047508"/>
                  <a:pt x="1119717" y="1823142"/>
                  <a:pt x="850900" y="1535275"/>
                </a:cubicBezTo>
                <a:cubicBezTo>
                  <a:pt x="582083" y="1247408"/>
                  <a:pt x="764117" y="400741"/>
                  <a:pt x="622300" y="150975"/>
                </a:cubicBezTo>
                <a:cubicBezTo>
                  <a:pt x="480483" y="-98791"/>
                  <a:pt x="211667" y="36675"/>
                  <a:pt x="0" y="3667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1364050" y="1958693"/>
            <a:ext cx="3005889"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7" name="文本框 66"/>
          <p:cNvSpPr txBox="1"/>
          <p:nvPr/>
        </p:nvSpPr>
        <p:spPr>
          <a:xfrm>
            <a:off x="1071093" y="3240960"/>
            <a:ext cx="2997541"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9" name="文本框 68"/>
          <p:cNvSpPr txBox="1"/>
          <p:nvPr/>
        </p:nvSpPr>
        <p:spPr>
          <a:xfrm>
            <a:off x="593245" y="4523227"/>
            <a:ext cx="3043024"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1" name="文本框 70"/>
          <p:cNvSpPr txBox="1"/>
          <p:nvPr/>
        </p:nvSpPr>
        <p:spPr>
          <a:xfrm>
            <a:off x="7676249" y="1958693"/>
            <a:ext cx="3005889"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2" name="文本框 71"/>
          <p:cNvSpPr txBox="1"/>
          <p:nvPr/>
        </p:nvSpPr>
        <p:spPr>
          <a:xfrm>
            <a:off x="8048135" y="3240959"/>
            <a:ext cx="2997541"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3" name="文本框 72"/>
          <p:cNvSpPr txBox="1"/>
          <p:nvPr/>
        </p:nvSpPr>
        <p:spPr>
          <a:xfrm>
            <a:off x="8555731" y="4523225"/>
            <a:ext cx="3043024"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79025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研究背景</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1791400" y="1668427"/>
            <a:ext cx="2359210" cy="1027419"/>
            <a:chOff x="1117654" y="1499611"/>
            <a:chExt cx="2359210" cy="1027419"/>
          </a:xfrm>
        </p:grpSpPr>
        <p:sp>
          <p:nvSpPr>
            <p:cNvPr id="24" name="云形 23"/>
            <p:cNvSpPr/>
            <p:nvPr/>
          </p:nvSpPr>
          <p:spPr>
            <a:xfrm>
              <a:off x="1117654" y="1499611"/>
              <a:ext cx="2359210" cy="1027419"/>
            </a:xfrm>
            <a:prstGeom prst="cloud">
              <a:avLst/>
            </a:prstGeom>
            <a:blipFill>
              <a:blip r:embed="rId5">
                <a:duotone>
                  <a:prstClr val="black"/>
                  <a:srgbClr val="FBAA67">
                    <a:tint val="45000"/>
                    <a:satMod val="400000"/>
                  </a:srgbClr>
                </a:duotone>
              </a:blip>
              <a:stretch>
                <a:fillRect/>
              </a:stretch>
            </a:blipFill>
            <a:ln w="28575">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369532" y="1720933"/>
              <a:ext cx="1855454"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相关背景</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27" name="组合 26"/>
          <p:cNvGrpSpPr/>
          <p:nvPr/>
        </p:nvGrpSpPr>
        <p:grpSpPr>
          <a:xfrm>
            <a:off x="7469792" y="1668427"/>
            <a:ext cx="2359210" cy="1027419"/>
            <a:chOff x="1117654" y="1499611"/>
            <a:chExt cx="2359210" cy="1027419"/>
          </a:xfrm>
        </p:grpSpPr>
        <p:sp>
          <p:nvSpPr>
            <p:cNvPr id="29" name="云形 28"/>
            <p:cNvSpPr/>
            <p:nvPr/>
          </p:nvSpPr>
          <p:spPr>
            <a:xfrm>
              <a:off x="1117654" y="1499611"/>
              <a:ext cx="2359210" cy="1027419"/>
            </a:xfrm>
            <a:prstGeom prst="cloud">
              <a:avLst/>
            </a:prstGeom>
            <a:blipFill>
              <a:blip r:embed="rId5">
                <a:duotone>
                  <a:prstClr val="black"/>
                  <a:srgbClr val="FC838C">
                    <a:tint val="45000"/>
                    <a:satMod val="400000"/>
                  </a:srgbClr>
                </a:duotone>
              </a:blip>
              <a:stretch>
                <a:fillRect/>
              </a:stretch>
            </a:blipFill>
            <a:ln w="28575">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369532" y="1720933"/>
              <a:ext cx="1855454"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研究意义</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31" name="文本框 30"/>
          <p:cNvSpPr txBox="1"/>
          <p:nvPr/>
        </p:nvSpPr>
        <p:spPr>
          <a:xfrm>
            <a:off x="1468060" y="3200600"/>
            <a:ext cx="3005889" cy="286232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2" name="文本框 31"/>
          <p:cNvSpPr txBox="1"/>
          <p:nvPr/>
        </p:nvSpPr>
        <p:spPr>
          <a:xfrm>
            <a:off x="6387651" y="320060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3" name="文本框 32"/>
          <p:cNvSpPr txBox="1"/>
          <p:nvPr/>
        </p:nvSpPr>
        <p:spPr>
          <a:xfrm>
            <a:off x="6387651" y="412030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4" name="文本框 33"/>
          <p:cNvSpPr txBox="1"/>
          <p:nvPr/>
        </p:nvSpPr>
        <p:spPr>
          <a:xfrm>
            <a:off x="6387650" y="503895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35" name="组合 34"/>
          <p:cNvGrpSpPr/>
          <p:nvPr/>
        </p:nvGrpSpPr>
        <p:grpSpPr>
          <a:xfrm>
            <a:off x="6345437" y="3991010"/>
            <a:ext cx="4378503" cy="45719"/>
            <a:chOff x="2804139" y="4450981"/>
            <a:chExt cx="7078926" cy="223552"/>
          </a:xfrm>
        </p:grpSpPr>
        <p:sp>
          <p:nvSpPr>
            <p:cNvPr id="3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8" name="组合 37"/>
          <p:cNvGrpSpPr/>
          <p:nvPr/>
        </p:nvGrpSpPr>
        <p:grpSpPr>
          <a:xfrm>
            <a:off x="6345437" y="4910711"/>
            <a:ext cx="4378503" cy="45719"/>
            <a:chOff x="2804139" y="4450981"/>
            <a:chExt cx="7078926" cy="223552"/>
          </a:xfrm>
        </p:grpSpPr>
        <p:sp>
          <p:nvSpPr>
            <p:cNvPr id="3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524215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4588351" y="2692116"/>
            <a:ext cx="2997767" cy="2997769"/>
            <a:chOff x="3775794" y="2533050"/>
            <a:chExt cx="2997767" cy="2997769"/>
          </a:xfrm>
        </p:grpSpPr>
        <p:sp>
          <p:nvSpPr>
            <p:cNvPr id="3" name="泪滴形 2"/>
            <p:cNvSpPr/>
            <p:nvPr/>
          </p:nvSpPr>
          <p:spPr>
            <a:xfrm>
              <a:off x="3775794" y="3829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69884"/>
                <a:gd name="connsiteX1" fmla="*/ 828000 w 1656000"/>
                <a:gd name="connsiteY1" fmla="*/ 0 h 1669884"/>
                <a:gd name="connsiteX2" fmla="*/ 1656000 w 1656000"/>
                <a:gd name="connsiteY2" fmla="*/ 0 h 1669884"/>
                <a:gd name="connsiteX3" fmla="*/ 1656000 w 1656000"/>
                <a:gd name="connsiteY3" fmla="*/ 828000 h 1669884"/>
                <a:gd name="connsiteX4" fmla="*/ 1379764 w 1656000"/>
                <a:gd name="connsiteY4" fmla="*/ 1309914 h 1669884"/>
                <a:gd name="connsiteX5" fmla="*/ 828000 w 1656000"/>
                <a:gd name="connsiteY5" fmla="*/ 1656000 h 1669884"/>
                <a:gd name="connsiteX6" fmla="*/ 0 w 1656000"/>
                <a:gd name="connsiteY6" fmla="*/ 828000 h 1669884"/>
                <a:gd name="connsiteX0" fmla="*/ 0 w 1656000"/>
                <a:gd name="connsiteY0" fmla="*/ 828000 h 1677437"/>
                <a:gd name="connsiteX1" fmla="*/ 828000 w 1656000"/>
                <a:gd name="connsiteY1" fmla="*/ 0 h 1677437"/>
                <a:gd name="connsiteX2" fmla="*/ 1656000 w 1656000"/>
                <a:gd name="connsiteY2" fmla="*/ 0 h 1677437"/>
                <a:gd name="connsiteX3" fmla="*/ 1656000 w 1656000"/>
                <a:gd name="connsiteY3" fmla="*/ 828000 h 1677437"/>
                <a:gd name="connsiteX4" fmla="*/ 1423307 w 1656000"/>
                <a:gd name="connsiteY4" fmla="*/ 1382485 h 1677437"/>
                <a:gd name="connsiteX5" fmla="*/ 828000 w 1656000"/>
                <a:gd name="connsiteY5" fmla="*/ 1656000 h 1677437"/>
                <a:gd name="connsiteX6" fmla="*/ 0 w 1656000"/>
                <a:gd name="connsiteY6" fmla="*/ 828000 h 1677437"/>
                <a:gd name="connsiteX0" fmla="*/ 16245 w 1672245"/>
                <a:gd name="connsiteY0" fmla="*/ 828000 h 1656031"/>
                <a:gd name="connsiteX1" fmla="*/ 844245 w 1672245"/>
                <a:gd name="connsiteY1" fmla="*/ 0 h 1656031"/>
                <a:gd name="connsiteX2" fmla="*/ 1672245 w 1672245"/>
                <a:gd name="connsiteY2" fmla="*/ 0 h 1656031"/>
                <a:gd name="connsiteX3" fmla="*/ 1672245 w 1672245"/>
                <a:gd name="connsiteY3" fmla="*/ 828000 h 1656031"/>
                <a:gd name="connsiteX4" fmla="*/ 1439552 w 1672245"/>
                <a:gd name="connsiteY4" fmla="*/ 1382485 h 1656031"/>
                <a:gd name="connsiteX5" fmla="*/ 844245 w 1672245"/>
                <a:gd name="connsiteY5" fmla="*/ 1656000 h 1656031"/>
                <a:gd name="connsiteX6" fmla="*/ 336466 w 1672245"/>
                <a:gd name="connsiteY6" fmla="*/ 1367971 h 1656031"/>
                <a:gd name="connsiteX7" fmla="*/ 16245 w 1672245"/>
                <a:gd name="connsiteY7" fmla="*/ 828000 h 1656031"/>
                <a:gd name="connsiteX0" fmla="*/ 29516 w 1685516"/>
                <a:gd name="connsiteY0" fmla="*/ 828000 h 1657267"/>
                <a:gd name="connsiteX1" fmla="*/ 857516 w 1685516"/>
                <a:gd name="connsiteY1" fmla="*/ 0 h 1657267"/>
                <a:gd name="connsiteX2" fmla="*/ 1685516 w 1685516"/>
                <a:gd name="connsiteY2" fmla="*/ 0 h 1657267"/>
                <a:gd name="connsiteX3" fmla="*/ 1685516 w 1685516"/>
                <a:gd name="connsiteY3" fmla="*/ 828000 h 1657267"/>
                <a:gd name="connsiteX4" fmla="*/ 1452823 w 1685516"/>
                <a:gd name="connsiteY4" fmla="*/ 1382485 h 1657267"/>
                <a:gd name="connsiteX5" fmla="*/ 857516 w 1685516"/>
                <a:gd name="connsiteY5" fmla="*/ 1656000 h 1657267"/>
                <a:gd name="connsiteX6" fmla="*/ 248137 w 1685516"/>
                <a:gd name="connsiteY6" fmla="*/ 1455056 h 1657267"/>
                <a:gd name="connsiteX7" fmla="*/ 29516 w 1685516"/>
                <a:gd name="connsiteY7" fmla="*/ 828000 h 1657267"/>
                <a:gd name="connsiteX0" fmla="*/ 29516 w 1685516"/>
                <a:gd name="connsiteY0" fmla="*/ 828000 h 1657267"/>
                <a:gd name="connsiteX1" fmla="*/ 306196 w 1685516"/>
                <a:gd name="connsiteY1" fmla="*/ 337457 h 1657267"/>
                <a:gd name="connsiteX2" fmla="*/ 857516 w 1685516"/>
                <a:gd name="connsiteY2" fmla="*/ 0 h 1657267"/>
                <a:gd name="connsiteX3" fmla="*/ 1685516 w 1685516"/>
                <a:gd name="connsiteY3" fmla="*/ 0 h 1657267"/>
                <a:gd name="connsiteX4" fmla="*/ 1685516 w 1685516"/>
                <a:gd name="connsiteY4" fmla="*/ 828000 h 1657267"/>
                <a:gd name="connsiteX5" fmla="*/ 1452823 w 1685516"/>
                <a:gd name="connsiteY5" fmla="*/ 1382485 h 1657267"/>
                <a:gd name="connsiteX6" fmla="*/ 857516 w 1685516"/>
                <a:gd name="connsiteY6" fmla="*/ 1656000 h 1657267"/>
                <a:gd name="connsiteX7" fmla="*/ 248137 w 1685516"/>
                <a:gd name="connsiteY7" fmla="*/ 1455056 h 1657267"/>
                <a:gd name="connsiteX8" fmla="*/ 29516 w 1685516"/>
                <a:gd name="connsiteY8" fmla="*/ 828000 h 1657267"/>
                <a:gd name="connsiteX0" fmla="*/ 62 w 1656062"/>
                <a:gd name="connsiteY0" fmla="*/ 850846 h 1680113"/>
                <a:gd name="connsiteX1" fmla="*/ 204171 w 1656062"/>
                <a:gd name="connsiteY1" fmla="*/ 331275 h 1680113"/>
                <a:gd name="connsiteX2" fmla="*/ 828062 w 1656062"/>
                <a:gd name="connsiteY2" fmla="*/ 22846 h 1680113"/>
                <a:gd name="connsiteX3" fmla="*/ 1656062 w 1656062"/>
                <a:gd name="connsiteY3" fmla="*/ 22846 h 1680113"/>
                <a:gd name="connsiteX4" fmla="*/ 1656062 w 1656062"/>
                <a:gd name="connsiteY4" fmla="*/ 850846 h 1680113"/>
                <a:gd name="connsiteX5" fmla="*/ 1423369 w 1656062"/>
                <a:gd name="connsiteY5" fmla="*/ 1405331 h 1680113"/>
                <a:gd name="connsiteX6" fmla="*/ 828062 w 1656062"/>
                <a:gd name="connsiteY6" fmla="*/ 1678846 h 1680113"/>
                <a:gd name="connsiteX7" fmla="*/ 218683 w 1656062"/>
                <a:gd name="connsiteY7" fmla="*/ 1477902 h 1680113"/>
                <a:gd name="connsiteX8" fmla="*/ 62 w 1656062"/>
                <a:gd name="connsiteY8" fmla="*/ 850846 h 168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5"/>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2"/>
            <p:cNvSpPr/>
            <p:nvPr/>
          </p:nvSpPr>
          <p:spPr>
            <a:xfrm rot="5400000">
              <a:off x="3775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69884"/>
                <a:gd name="connsiteX1" fmla="*/ 828000 w 1656000"/>
                <a:gd name="connsiteY1" fmla="*/ 0 h 1669884"/>
                <a:gd name="connsiteX2" fmla="*/ 1656000 w 1656000"/>
                <a:gd name="connsiteY2" fmla="*/ 0 h 1669884"/>
                <a:gd name="connsiteX3" fmla="*/ 1656000 w 1656000"/>
                <a:gd name="connsiteY3" fmla="*/ 828000 h 1669884"/>
                <a:gd name="connsiteX4" fmla="*/ 1379764 w 1656000"/>
                <a:gd name="connsiteY4" fmla="*/ 1309914 h 1669884"/>
                <a:gd name="connsiteX5" fmla="*/ 828000 w 1656000"/>
                <a:gd name="connsiteY5" fmla="*/ 1656000 h 1669884"/>
                <a:gd name="connsiteX6" fmla="*/ 0 w 1656000"/>
                <a:gd name="connsiteY6" fmla="*/ 828000 h 1669884"/>
                <a:gd name="connsiteX0" fmla="*/ 0 w 1656000"/>
                <a:gd name="connsiteY0" fmla="*/ 828000 h 1677437"/>
                <a:gd name="connsiteX1" fmla="*/ 828000 w 1656000"/>
                <a:gd name="connsiteY1" fmla="*/ 0 h 1677437"/>
                <a:gd name="connsiteX2" fmla="*/ 1656000 w 1656000"/>
                <a:gd name="connsiteY2" fmla="*/ 0 h 1677437"/>
                <a:gd name="connsiteX3" fmla="*/ 1656000 w 1656000"/>
                <a:gd name="connsiteY3" fmla="*/ 828000 h 1677437"/>
                <a:gd name="connsiteX4" fmla="*/ 1423307 w 1656000"/>
                <a:gd name="connsiteY4" fmla="*/ 1382485 h 1677437"/>
                <a:gd name="connsiteX5" fmla="*/ 828000 w 1656000"/>
                <a:gd name="connsiteY5" fmla="*/ 1656000 h 1677437"/>
                <a:gd name="connsiteX6" fmla="*/ 0 w 1656000"/>
                <a:gd name="connsiteY6" fmla="*/ 828000 h 1677437"/>
                <a:gd name="connsiteX0" fmla="*/ 16245 w 1672245"/>
                <a:gd name="connsiteY0" fmla="*/ 828000 h 1656031"/>
                <a:gd name="connsiteX1" fmla="*/ 844245 w 1672245"/>
                <a:gd name="connsiteY1" fmla="*/ 0 h 1656031"/>
                <a:gd name="connsiteX2" fmla="*/ 1672245 w 1672245"/>
                <a:gd name="connsiteY2" fmla="*/ 0 h 1656031"/>
                <a:gd name="connsiteX3" fmla="*/ 1672245 w 1672245"/>
                <a:gd name="connsiteY3" fmla="*/ 828000 h 1656031"/>
                <a:gd name="connsiteX4" fmla="*/ 1439552 w 1672245"/>
                <a:gd name="connsiteY4" fmla="*/ 1382485 h 1656031"/>
                <a:gd name="connsiteX5" fmla="*/ 844245 w 1672245"/>
                <a:gd name="connsiteY5" fmla="*/ 1656000 h 1656031"/>
                <a:gd name="connsiteX6" fmla="*/ 336466 w 1672245"/>
                <a:gd name="connsiteY6" fmla="*/ 1367971 h 1656031"/>
                <a:gd name="connsiteX7" fmla="*/ 16245 w 1672245"/>
                <a:gd name="connsiteY7" fmla="*/ 828000 h 1656031"/>
                <a:gd name="connsiteX0" fmla="*/ 29516 w 1685516"/>
                <a:gd name="connsiteY0" fmla="*/ 828000 h 1657267"/>
                <a:gd name="connsiteX1" fmla="*/ 857516 w 1685516"/>
                <a:gd name="connsiteY1" fmla="*/ 0 h 1657267"/>
                <a:gd name="connsiteX2" fmla="*/ 1685516 w 1685516"/>
                <a:gd name="connsiteY2" fmla="*/ 0 h 1657267"/>
                <a:gd name="connsiteX3" fmla="*/ 1685516 w 1685516"/>
                <a:gd name="connsiteY3" fmla="*/ 828000 h 1657267"/>
                <a:gd name="connsiteX4" fmla="*/ 1452823 w 1685516"/>
                <a:gd name="connsiteY4" fmla="*/ 1382485 h 1657267"/>
                <a:gd name="connsiteX5" fmla="*/ 857516 w 1685516"/>
                <a:gd name="connsiteY5" fmla="*/ 1656000 h 1657267"/>
                <a:gd name="connsiteX6" fmla="*/ 248137 w 1685516"/>
                <a:gd name="connsiteY6" fmla="*/ 1455056 h 1657267"/>
                <a:gd name="connsiteX7" fmla="*/ 29516 w 1685516"/>
                <a:gd name="connsiteY7" fmla="*/ 828000 h 1657267"/>
                <a:gd name="connsiteX0" fmla="*/ 29516 w 1685516"/>
                <a:gd name="connsiteY0" fmla="*/ 828000 h 1657267"/>
                <a:gd name="connsiteX1" fmla="*/ 306196 w 1685516"/>
                <a:gd name="connsiteY1" fmla="*/ 337457 h 1657267"/>
                <a:gd name="connsiteX2" fmla="*/ 857516 w 1685516"/>
                <a:gd name="connsiteY2" fmla="*/ 0 h 1657267"/>
                <a:gd name="connsiteX3" fmla="*/ 1685516 w 1685516"/>
                <a:gd name="connsiteY3" fmla="*/ 0 h 1657267"/>
                <a:gd name="connsiteX4" fmla="*/ 1685516 w 1685516"/>
                <a:gd name="connsiteY4" fmla="*/ 828000 h 1657267"/>
                <a:gd name="connsiteX5" fmla="*/ 1452823 w 1685516"/>
                <a:gd name="connsiteY5" fmla="*/ 1382485 h 1657267"/>
                <a:gd name="connsiteX6" fmla="*/ 857516 w 1685516"/>
                <a:gd name="connsiteY6" fmla="*/ 1656000 h 1657267"/>
                <a:gd name="connsiteX7" fmla="*/ 248137 w 1685516"/>
                <a:gd name="connsiteY7" fmla="*/ 1455056 h 1657267"/>
                <a:gd name="connsiteX8" fmla="*/ 29516 w 1685516"/>
                <a:gd name="connsiteY8" fmla="*/ 828000 h 1657267"/>
                <a:gd name="connsiteX0" fmla="*/ 62 w 1656062"/>
                <a:gd name="connsiteY0" fmla="*/ 850846 h 1680113"/>
                <a:gd name="connsiteX1" fmla="*/ 204171 w 1656062"/>
                <a:gd name="connsiteY1" fmla="*/ 331275 h 1680113"/>
                <a:gd name="connsiteX2" fmla="*/ 828062 w 1656062"/>
                <a:gd name="connsiteY2" fmla="*/ 22846 h 1680113"/>
                <a:gd name="connsiteX3" fmla="*/ 1656062 w 1656062"/>
                <a:gd name="connsiteY3" fmla="*/ 22846 h 1680113"/>
                <a:gd name="connsiteX4" fmla="*/ 1656062 w 1656062"/>
                <a:gd name="connsiteY4" fmla="*/ 850846 h 1680113"/>
                <a:gd name="connsiteX5" fmla="*/ 1423369 w 1656062"/>
                <a:gd name="connsiteY5" fmla="*/ 1405331 h 1680113"/>
                <a:gd name="connsiteX6" fmla="*/ 828062 w 1656062"/>
                <a:gd name="connsiteY6" fmla="*/ 1678846 h 1680113"/>
                <a:gd name="connsiteX7" fmla="*/ 218683 w 1656062"/>
                <a:gd name="connsiteY7" fmla="*/ 1477902 h 1680113"/>
                <a:gd name="connsiteX8" fmla="*/ 62 w 1656062"/>
                <a:gd name="connsiteY8" fmla="*/ 850846 h 168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6"/>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泪滴形 2"/>
            <p:cNvSpPr/>
            <p:nvPr/>
          </p:nvSpPr>
          <p:spPr>
            <a:xfrm rot="10800000">
              <a:off x="5071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69884"/>
                <a:gd name="connsiteX1" fmla="*/ 828000 w 1656000"/>
                <a:gd name="connsiteY1" fmla="*/ 0 h 1669884"/>
                <a:gd name="connsiteX2" fmla="*/ 1656000 w 1656000"/>
                <a:gd name="connsiteY2" fmla="*/ 0 h 1669884"/>
                <a:gd name="connsiteX3" fmla="*/ 1656000 w 1656000"/>
                <a:gd name="connsiteY3" fmla="*/ 828000 h 1669884"/>
                <a:gd name="connsiteX4" fmla="*/ 1379764 w 1656000"/>
                <a:gd name="connsiteY4" fmla="*/ 1309914 h 1669884"/>
                <a:gd name="connsiteX5" fmla="*/ 828000 w 1656000"/>
                <a:gd name="connsiteY5" fmla="*/ 1656000 h 1669884"/>
                <a:gd name="connsiteX6" fmla="*/ 0 w 1656000"/>
                <a:gd name="connsiteY6" fmla="*/ 828000 h 1669884"/>
                <a:gd name="connsiteX0" fmla="*/ 0 w 1656000"/>
                <a:gd name="connsiteY0" fmla="*/ 828000 h 1677437"/>
                <a:gd name="connsiteX1" fmla="*/ 828000 w 1656000"/>
                <a:gd name="connsiteY1" fmla="*/ 0 h 1677437"/>
                <a:gd name="connsiteX2" fmla="*/ 1656000 w 1656000"/>
                <a:gd name="connsiteY2" fmla="*/ 0 h 1677437"/>
                <a:gd name="connsiteX3" fmla="*/ 1656000 w 1656000"/>
                <a:gd name="connsiteY3" fmla="*/ 828000 h 1677437"/>
                <a:gd name="connsiteX4" fmla="*/ 1423307 w 1656000"/>
                <a:gd name="connsiteY4" fmla="*/ 1382485 h 1677437"/>
                <a:gd name="connsiteX5" fmla="*/ 828000 w 1656000"/>
                <a:gd name="connsiteY5" fmla="*/ 1656000 h 1677437"/>
                <a:gd name="connsiteX6" fmla="*/ 0 w 1656000"/>
                <a:gd name="connsiteY6" fmla="*/ 828000 h 1677437"/>
                <a:gd name="connsiteX0" fmla="*/ 16245 w 1672245"/>
                <a:gd name="connsiteY0" fmla="*/ 828000 h 1656031"/>
                <a:gd name="connsiteX1" fmla="*/ 844245 w 1672245"/>
                <a:gd name="connsiteY1" fmla="*/ 0 h 1656031"/>
                <a:gd name="connsiteX2" fmla="*/ 1672245 w 1672245"/>
                <a:gd name="connsiteY2" fmla="*/ 0 h 1656031"/>
                <a:gd name="connsiteX3" fmla="*/ 1672245 w 1672245"/>
                <a:gd name="connsiteY3" fmla="*/ 828000 h 1656031"/>
                <a:gd name="connsiteX4" fmla="*/ 1439552 w 1672245"/>
                <a:gd name="connsiteY4" fmla="*/ 1382485 h 1656031"/>
                <a:gd name="connsiteX5" fmla="*/ 844245 w 1672245"/>
                <a:gd name="connsiteY5" fmla="*/ 1656000 h 1656031"/>
                <a:gd name="connsiteX6" fmla="*/ 336466 w 1672245"/>
                <a:gd name="connsiteY6" fmla="*/ 1367971 h 1656031"/>
                <a:gd name="connsiteX7" fmla="*/ 16245 w 1672245"/>
                <a:gd name="connsiteY7" fmla="*/ 828000 h 1656031"/>
                <a:gd name="connsiteX0" fmla="*/ 29516 w 1685516"/>
                <a:gd name="connsiteY0" fmla="*/ 828000 h 1657267"/>
                <a:gd name="connsiteX1" fmla="*/ 857516 w 1685516"/>
                <a:gd name="connsiteY1" fmla="*/ 0 h 1657267"/>
                <a:gd name="connsiteX2" fmla="*/ 1685516 w 1685516"/>
                <a:gd name="connsiteY2" fmla="*/ 0 h 1657267"/>
                <a:gd name="connsiteX3" fmla="*/ 1685516 w 1685516"/>
                <a:gd name="connsiteY3" fmla="*/ 828000 h 1657267"/>
                <a:gd name="connsiteX4" fmla="*/ 1452823 w 1685516"/>
                <a:gd name="connsiteY4" fmla="*/ 1382485 h 1657267"/>
                <a:gd name="connsiteX5" fmla="*/ 857516 w 1685516"/>
                <a:gd name="connsiteY5" fmla="*/ 1656000 h 1657267"/>
                <a:gd name="connsiteX6" fmla="*/ 248137 w 1685516"/>
                <a:gd name="connsiteY6" fmla="*/ 1455056 h 1657267"/>
                <a:gd name="connsiteX7" fmla="*/ 29516 w 1685516"/>
                <a:gd name="connsiteY7" fmla="*/ 828000 h 1657267"/>
                <a:gd name="connsiteX0" fmla="*/ 29516 w 1685516"/>
                <a:gd name="connsiteY0" fmla="*/ 828000 h 1657267"/>
                <a:gd name="connsiteX1" fmla="*/ 306196 w 1685516"/>
                <a:gd name="connsiteY1" fmla="*/ 337457 h 1657267"/>
                <a:gd name="connsiteX2" fmla="*/ 857516 w 1685516"/>
                <a:gd name="connsiteY2" fmla="*/ 0 h 1657267"/>
                <a:gd name="connsiteX3" fmla="*/ 1685516 w 1685516"/>
                <a:gd name="connsiteY3" fmla="*/ 0 h 1657267"/>
                <a:gd name="connsiteX4" fmla="*/ 1685516 w 1685516"/>
                <a:gd name="connsiteY4" fmla="*/ 828000 h 1657267"/>
                <a:gd name="connsiteX5" fmla="*/ 1452823 w 1685516"/>
                <a:gd name="connsiteY5" fmla="*/ 1382485 h 1657267"/>
                <a:gd name="connsiteX6" fmla="*/ 857516 w 1685516"/>
                <a:gd name="connsiteY6" fmla="*/ 1656000 h 1657267"/>
                <a:gd name="connsiteX7" fmla="*/ 248137 w 1685516"/>
                <a:gd name="connsiteY7" fmla="*/ 1455056 h 1657267"/>
                <a:gd name="connsiteX8" fmla="*/ 29516 w 1685516"/>
                <a:gd name="connsiteY8" fmla="*/ 828000 h 1657267"/>
                <a:gd name="connsiteX0" fmla="*/ 62 w 1656062"/>
                <a:gd name="connsiteY0" fmla="*/ 850846 h 1680113"/>
                <a:gd name="connsiteX1" fmla="*/ 204171 w 1656062"/>
                <a:gd name="connsiteY1" fmla="*/ 331275 h 1680113"/>
                <a:gd name="connsiteX2" fmla="*/ 828062 w 1656062"/>
                <a:gd name="connsiteY2" fmla="*/ 22846 h 1680113"/>
                <a:gd name="connsiteX3" fmla="*/ 1656062 w 1656062"/>
                <a:gd name="connsiteY3" fmla="*/ 22846 h 1680113"/>
                <a:gd name="connsiteX4" fmla="*/ 1656062 w 1656062"/>
                <a:gd name="connsiteY4" fmla="*/ 850846 h 1680113"/>
                <a:gd name="connsiteX5" fmla="*/ 1423369 w 1656062"/>
                <a:gd name="connsiteY5" fmla="*/ 1405331 h 1680113"/>
                <a:gd name="connsiteX6" fmla="*/ 828062 w 1656062"/>
                <a:gd name="connsiteY6" fmla="*/ 1678846 h 1680113"/>
                <a:gd name="connsiteX7" fmla="*/ 218683 w 1656062"/>
                <a:gd name="connsiteY7" fmla="*/ 1477902 h 1680113"/>
                <a:gd name="connsiteX8" fmla="*/ 62 w 1656062"/>
                <a:gd name="connsiteY8" fmla="*/ 850846 h 168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7"/>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泪滴形 2"/>
            <p:cNvSpPr/>
            <p:nvPr/>
          </p:nvSpPr>
          <p:spPr>
            <a:xfrm rot="16004302">
              <a:off x="5117561" y="3874819"/>
              <a:ext cx="1656000" cy="165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 fmla="*/ 0 w 1656000"/>
                <a:gd name="connsiteY0" fmla="*/ 828000 h 1669884"/>
                <a:gd name="connsiteX1" fmla="*/ 828000 w 1656000"/>
                <a:gd name="connsiteY1" fmla="*/ 0 h 1669884"/>
                <a:gd name="connsiteX2" fmla="*/ 1656000 w 1656000"/>
                <a:gd name="connsiteY2" fmla="*/ 0 h 1669884"/>
                <a:gd name="connsiteX3" fmla="*/ 1656000 w 1656000"/>
                <a:gd name="connsiteY3" fmla="*/ 828000 h 1669884"/>
                <a:gd name="connsiteX4" fmla="*/ 1379764 w 1656000"/>
                <a:gd name="connsiteY4" fmla="*/ 1309914 h 1669884"/>
                <a:gd name="connsiteX5" fmla="*/ 828000 w 1656000"/>
                <a:gd name="connsiteY5" fmla="*/ 1656000 h 1669884"/>
                <a:gd name="connsiteX6" fmla="*/ 0 w 1656000"/>
                <a:gd name="connsiteY6" fmla="*/ 828000 h 1669884"/>
                <a:gd name="connsiteX0" fmla="*/ 0 w 1656000"/>
                <a:gd name="connsiteY0" fmla="*/ 828000 h 1677437"/>
                <a:gd name="connsiteX1" fmla="*/ 828000 w 1656000"/>
                <a:gd name="connsiteY1" fmla="*/ 0 h 1677437"/>
                <a:gd name="connsiteX2" fmla="*/ 1656000 w 1656000"/>
                <a:gd name="connsiteY2" fmla="*/ 0 h 1677437"/>
                <a:gd name="connsiteX3" fmla="*/ 1656000 w 1656000"/>
                <a:gd name="connsiteY3" fmla="*/ 828000 h 1677437"/>
                <a:gd name="connsiteX4" fmla="*/ 1423307 w 1656000"/>
                <a:gd name="connsiteY4" fmla="*/ 1382485 h 1677437"/>
                <a:gd name="connsiteX5" fmla="*/ 828000 w 1656000"/>
                <a:gd name="connsiteY5" fmla="*/ 1656000 h 1677437"/>
                <a:gd name="connsiteX6" fmla="*/ 0 w 1656000"/>
                <a:gd name="connsiteY6" fmla="*/ 828000 h 1677437"/>
                <a:gd name="connsiteX0" fmla="*/ 16245 w 1672245"/>
                <a:gd name="connsiteY0" fmla="*/ 828000 h 1656031"/>
                <a:gd name="connsiteX1" fmla="*/ 844245 w 1672245"/>
                <a:gd name="connsiteY1" fmla="*/ 0 h 1656031"/>
                <a:gd name="connsiteX2" fmla="*/ 1672245 w 1672245"/>
                <a:gd name="connsiteY2" fmla="*/ 0 h 1656031"/>
                <a:gd name="connsiteX3" fmla="*/ 1672245 w 1672245"/>
                <a:gd name="connsiteY3" fmla="*/ 828000 h 1656031"/>
                <a:gd name="connsiteX4" fmla="*/ 1439552 w 1672245"/>
                <a:gd name="connsiteY4" fmla="*/ 1382485 h 1656031"/>
                <a:gd name="connsiteX5" fmla="*/ 844245 w 1672245"/>
                <a:gd name="connsiteY5" fmla="*/ 1656000 h 1656031"/>
                <a:gd name="connsiteX6" fmla="*/ 336466 w 1672245"/>
                <a:gd name="connsiteY6" fmla="*/ 1367971 h 1656031"/>
                <a:gd name="connsiteX7" fmla="*/ 16245 w 1672245"/>
                <a:gd name="connsiteY7" fmla="*/ 828000 h 1656031"/>
                <a:gd name="connsiteX0" fmla="*/ 29516 w 1685516"/>
                <a:gd name="connsiteY0" fmla="*/ 828000 h 1657267"/>
                <a:gd name="connsiteX1" fmla="*/ 857516 w 1685516"/>
                <a:gd name="connsiteY1" fmla="*/ 0 h 1657267"/>
                <a:gd name="connsiteX2" fmla="*/ 1685516 w 1685516"/>
                <a:gd name="connsiteY2" fmla="*/ 0 h 1657267"/>
                <a:gd name="connsiteX3" fmla="*/ 1685516 w 1685516"/>
                <a:gd name="connsiteY3" fmla="*/ 828000 h 1657267"/>
                <a:gd name="connsiteX4" fmla="*/ 1452823 w 1685516"/>
                <a:gd name="connsiteY4" fmla="*/ 1382485 h 1657267"/>
                <a:gd name="connsiteX5" fmla="*/ 857516 w 1685516"/>
                <a:gd name="connsiteY5" fmla="*/ 1656000 h 1657267"/>
                <a:gd name="connsiteX6" fmla="*/ 248137 w 1685516"/>
                <a:gd name="connsiteY6" fmla="*/ 1455056 h 1657267"/>
                <a:gd name="connsiteX7" fmla="*/ 29516 w 1685516"/>
                <a:gd name="connsiteY7" fmla="*/ 828000 h 1657267"/>
                <a:gd name="connsiteX0" fmla="*/ 29516 w 1685516"/>
                <a:gd name="connsiteY0" fmla="*/ 828000 h 1657267"/>
                <a:gd name="connsiteX1" fmla="*/ 306196 w 1685516"/>
                <a:gd name="connsiteY1" fmla="*/ 337457 h 1657267"/>
                <a:gd name="connsiteX2" fmla="*/ 857516 w 1685516"/>
                <a:gd name="connsiteY2" fmla="*/ 0 h 1657267"/>
                <a:gd name="connsiteX3" fmla="*/ 1685516 w 1685516"/>
                <a:gd name="connsiteY3" fmla="*/ 0 h 1657267"/>
                <a:gd name="connsiteX4" fmla="*/ 1685516 w 1685516"/>
                <a:gd name="connsiteY4" fmla="*/ 828000 h 1657267"/>
                <a:gd name="connsiteX5" fmla="*/ 1452823 w 1685516"/>
                <a:gd name="connsiteY5" fmla="*/ 1382485 h 1657267"/>
                <a:gd name="connsiteX6" fmla="*/ 857516 w 1685516"/>
                <a:gd name="connsiteY6" fmla="*/ 1656000 h 1657267"/>
                <a:gd name="connsiteX7" fmla="*/ 248137 w 1685516"/>
                <a:gd name="connsiteY7" fmla="*/ 1455056 h 1657267"/>
                <a:gd name="connsiteX8" fmla="*/ 29516 w 1685516"/>
                <a:gd name="connsiteY8" fmla="*/ 828000 h 1657267"/>
                <a:gd name="connsiteX0" fmla="*/ 62 w 1656062"/>
                <a:gd name="connsiteY0" fmla="*/ 850846 h 1680113"/>
                <a:gd name="connsiteX1" fmla="*/ 204171 w 1656062"/>
                <a:gd name="connsiteY1" fmla="*/ 331275 h 1680113"/>
                <a:gd name="connsiteX2" fmla="*/ 828062 w 1656062"/>
                <a:gd name="connsiteY2" fmla="*/ 22846 h 1680113"/>
                <a:gd name="connsiteX3" fmla="*/ 1656062 w 1656062"/>
                <a:gd name="connsiteY3" fmla="*/ 22846 h 1680113"/>
                <a:gd name="connsiteX4" fmla="*/ 1656062 w 1656062"/>
                <a:gd name="connsiteY4" fmla="*/ 850846 h 1680113"/>
                <a:gd name="connsiteX5" fmla="*/ 1423369 w 1656062"/>
                <a:gd name="connsiteY5" fmla="*/ 1405331 h 1680113"/>
                <a:gd name="connsiteX6" fmla="*/ 828062 w 1656062"/>
                <a:gd name="connsiteY6" fmla="*/ 1678846 h 1680113"/>
                <a:gd name="connsiteX7" fmla="*/ 218683 w 1656062"/>
                <a:gd name="connsiteY7" fmla="*/ 1477902 h 1680113"/>
                <a:gd name="connsiteX8" fmla="*/ 62 w 1656062"/>
                <a:gd name="connsiteY8" fmla="*/ 850846 h 168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8"/>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557925" y="227829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4" name="文本框 43"/>
          <p:cNvSpPr txBox="1"/>
          <p:nvPr/>
        </p:nvSpPr>
        <p:spPr>
          <a:xfrm>
            <a:off x="6960058" y="227829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5" name="文本框 44"/>
          <p:cNvSpPr txBox="1"/>
          <p:nvPr/>
        </p:nvSpPr>
        <p:spPr>
          <a:xfrm>
            <a:off x="312745" y="4507943"/>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6" name="文本框 45"/>
          <p:cNvSpPr txBox="1"/>
          <p:nvPr/>
        </p:nvSpPr>
        <p:spPr>
          <a:xfrm>
            <a:off x="7585177" y="4507943"/>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534116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8" name="组合 7"/>
          <p:cNvGrpSpPr/>
          <p:nvPr/>
        </p:nvGrpSpPr>
        <p:grpSpPr>
          <a:xfrm>
            <a:off x="4866788" y="2346931"/>
            <a:ext cx="2458425" cy="2735638"/>
            <a:chOff x="4851693" y="2177266"/>
            <a:chExt cx="2458425" cy="2735638"/>
          </a:xfrm>
        </p:grpSpPr>
        <p:grpSp>
          <p:nvGrpSpPr>
            <p:cNvPr id="2" name="组合 1"/>
            <p:cNvGrpSpPr/>
            <p:nvPr/>
          </p:nvGrpSpPr>
          <p:grpSpPr>
            <a:xfrm>
              <a:off x="4851693" y="2177266"/>
              <a:ext cx="1080000" cy="1080000"/>
              <a:chOff x="2928640" y="1625160"/>
              <a:chExt cx="1080000" cy="1080000"/>
            </a:xfrm>
          </p:grpSpPr>
          <p:grpSp>
            <p:nvGrpSpPr>
              <p:cNvPr id="23" name="组合 75"/>
              <p:cNvGrpSpPr/>
              <p:nvPr/>
            </p:nvGrpSpPr>
            <p:grpSpPr>
              <a:xfrm>
                <a:off x="3181532" y="1882866"/>
                <a:ext cx="574217" cy="564588"/>
                <a:chOff x="882603" y="2302677"/>
                <a:chExt cx="1093895" cy="955612"/>
              </a:xfrm>
              <a:blipFill>
                <a:blip r:embed="rId5"/>
                <a:stretch>
                  <a:fillRect/>
                </a:stretch>
              </a:blipFill>
            </p:grpSpPr>
            <p:sp>
              <p:nvSpPr>
                <p:cNvPr id="24"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5"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6"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7"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8"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29"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0"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1"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grpSp>
          <p:sp>
            <p:nvSpPr>
              <p:cNvPr id="58" name="椭圆 5"/>
              <p:cNvSpPr/>
              <p:nvPr/>
            </p:nvSpPr>
            <p:spPr>
              <a:xfrm>
                <a:off x="2928640" y="1625160"/>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851693" y="3832904"/>
              <a:ext cx="1080000" cy="1080000"/>
              <a:chOff x="4211340" y="4190039"/>
              <a:chExt cx="1080000" cy="1080000"/>
            </a:xfrm>
          </p:grpSpPr>
          <p:grpSp>
            <p:nvGrpSpPr>
              <p:cNvPr id="32" name="组合 76"/>
              <p:cNvGrpSpPr/>
              <p:nvPr/>
            </p:nvGrpSpPr>
            <p:grpSpPr>
              <a:xfrm>
                <a:off x="4399446" y="4412343"/>
                <a:ext cx="738611" cy="614778"/>
                <a:chOff x="2855366" y="2301118"/>
                <a:chExt cx="1229112" cy="958730"/>
              </a:xfrm>
              <a:blipFill>
                <a:blip r:embed="rId5"/>
                <a:stretch>
                  <a:fillRect/>
                </a:stretch>
              </a:blipFill>
            </p:grpSpPr>
            <p:sp>
              <p:nvSpPr>
                <p:cNvPr id="33"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4"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grpSp>
          <p:sp>
            <p:nvSpPr>
              <p:cNvPr id="59" name="椭圆 5"/>
              <p:cNvSpPr/>
              <p:nvPr/>
            </p:nvSpPr>
            <p:spPr>
              <a:xfrm>
                <a:off x="4211340" y="4190039"/>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6230118" y="2177266"/>
              <a:ext cx="1080000" cy="1080000"/>
              <a:chOff x="6040978" y="2618942"/>
              <a:chExt cx="1080000" cy="1080000"/>
            </a:xfrm>
          </p:grpSpPr>
          <p:grpSp>
            <p:nvGrpSpPr>
              <p:cNvPr id="53" name="组合 77"/>
              <p:cNvGrpSpPr/>
              <p:nvPr/>
            </p:nvGrpSpPr>
            <p:grpSpPr>
              <a:xfrm>
                <a:off x="6280536" y="2884975"/>
                <a:ext cx="599235" cy="407964"/>
                <a:chOff x="5174606" y="2435101"/>
                <a:chExt cx="1000370" cy="690765"/>
              </a:xfrm>
              <a:blipFill>
                <a:blip r:embed="rId5"/>
                <a:stretch>
                  <a:fillRect/>
                </a:stretch>
              </a:blipFill>
            </p:grpSpPr>
            <p:sp>
              <p:nvSpPr>
                <p:cNvPr id="54"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5"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6"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7"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grpSp>
          <p:sp>
            <p:nvSpPr>
              <p:cNvPr id="60" name="椭圆 5"/>
              <p:cNvSpPr/>
              <p:nvPr/>
            </p:nvSpPr>
            <p:spPr>
              <a:xfrm>
                <a:off x="6040978" y="2618942"/>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230118" y="3832904"/>
              <a:ext cx="1080000" cy="1080000"/>
              <a:chOff x="8187325" y="2653894"/>
              <a:chExt cx="1080000" cy="1080000"/>
            </a:xfrm>
          </p:grpSpPr>
          <p:grpSp>
            <p:nvGrpSpPr>
              <p:cNvPr id="35" name="组合 78"/>
              <p:cNvGrpSpPr/>
              <p:nvPr/>
            </p:nvGrpSpPr>
            <p:grpSpPr>
              <a:xfrm>
                <a:off x="8473330" y="2884973"/>
                <a:ext cx="540000" cy="540000"/>
                <a:chOff x="7367401" y="2282771"/>
                <a:chExt cx="1001878" cy="994714"/>
              </a:xfrm>
              <a:blipFill>
                <a:blip r:embed="rId5"/>
                <a:stretch>
                  <a:fillRect/>
                </a:stretch>
              </a:blipFill>
            </p:grpSpPr>
            <p:sp>
              <p:nvSpPr>
                <p:cNvPr id="36"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7"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8"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39"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47"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48"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49"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0"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1"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sp>
              <p:nvSpPr>
                <p:cNvPr id="52"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p:spPr>
              <p:txBody>
                <a:bodyPr/>
                <a:lstStyle/>
                <a:p>
                  <a:pPr defTabSz="609468" fontAlgn="auto">
                    <a:spcBef>
                      <a:spcPts val="0"/>
                    </a:spcBef>
                    <a:spcAft>
                      <a:spcPts val="0"/>
                    </a:spcAft>
                    <a:defRPr/>
                  </a:pPr>
                  <a:endParaRPr lang="zh-HK" altLang="en-US">
                    <a:latin typeface="+mn-lt"/>
                    <a:ea typeface="微软雅黑" panose="020B0503020204020204" pitchFamily="34" charset="-122"/>
                  </a:endParaRPr>
                </a:p>
              </p:txBody>
            </p:sp>
          </p:grpSp>
          <p:sp>
            <p:nvSpPr>
              <p:cNvPr id="61" name="椭圆 5"/>
              <p:cNvSpPr/>
              <p:nvPr/>
            </p:nvSpPr>
            <p:spPr>
              <a:xfrm>
                <a:off x="8187325" y="2653894"/>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 fmla="*/ 360000 w 720000"/>
                  <a:gd name="connsiteY0" fmla="*/ 720000 h 811440"/>
                  <a:gd name="connsiteX1" fmla="*/ 0 w 720000"/>
                  <a:gd name="connsiteY1" fmla="*/ 360000 h 811440"/>
                  <a:gd name="connsiteX2" fmla="*/ 360000 w 720000"/>
                  <a:gd name="connsiteY2" fmla="*/ 0 h 811440"/>
                  <a:gd name="connsiteX3" fmla="*/ 720000 w 720000"/>
                  <a:gd name="connsiteY3" fmla="*/ 360000 h 811440"/>
                  <a:gd name="connsiteX4" fmla="*/ 451440 w 720000"/>
                  <a:gd name="connsiteY4" fmla="*/ 811440 h 811440"/>
                  <a:gd name="connsiteX0" fmla="*/ 360000 w 720000"/>
                  <a:gd name="connsiteY0" fmla="*/ 720000 h 798740"/>
                  <a:gd name="connsiteX1" fmla="*/ 0 w 720000"/>
                  <a:gd name="connsiteY1" fmla="*/ 360000 h 798740"/>
                  <a:gd name="connsiteX2" fmla="*/ 360000 w 720000"/>
                  <a:gd name="connsiteY2" fmla="*/ 0 h 798740"/>
                  <a:gd name="connsiteX3" fmla="*/ 720000 w 720000"/>
                  <a:gd name="connsiteY3" fmla="*/ 360000 h 798740"/>
                  <a:gd name="connsiteX4" fmla="*/ 435565 w 720000"/>
                  <a:gd name="connsiteY4" fmla="*/ 798740 h 798740"/>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60000 w 720000"/>
                  <a:gd name="connsiteY0" fmla="*/ 720000 h 776515"/>
                  <a:gd name="connsiteX1" fmla="*/ 0 w 720000"/>
                  <a:gd name="connsiteY1" fmla="*/ 360000 h 776515"/>
                  <a:gd name="connsiteX2" fmla="*/ 360000 w 720000"/>
                  <a:gd name="connsiteY2" fmla="*/ 0 h 776515"/>
                  <a:gd name="connsiteX3" fmla="*/ 720000 w 720000"/>
                  <a:gd name="connsiteY3" fmla="*/ 360000 h 776515"/>
                  <a:gd name="connsiteX4" fmla="*/ 400640 w 720000"/>
                  <a:gd name="connsiteY4" fmla="*/ 776515 h 776515"/>
                  <a:gd name="connsiteX0" fmla="*/ 370801 w 730801"/>
                  <a:gd name="connsiteY0" fmla="*/ 732799 h 789314"/>
                  <a:gd name="connsiteX1" fmla="*/ 10801 w 730801"/>
                  <a:gd name="connsiteY1" fmla="*/ 372799 h 789314"/>
                  <a:gd name="connsiteX2" fmla="*/ 118752 w 730801"/>
                  <a:gd name="connsiteY2" fmla="*/ 108050 h 789314"/>
                  <a:gd name="connsiteX3" fmla="*/ 370801 w 730801"/>
                  <a:gd name="connsiteY3" fmla="*/ 12799 h 789314"/>
                  <a:gd name="connsiteX4" fmla="*/ 730801 w 730801"/>
                  <a:gd name="connsiteY4" fmla="*/ 372799 h 789314"/>
                  <a:gd name="connsiteX5" fmla="*/ 411441 w 730801"/>
                  <a:gd name="connsiteY5" fmla="*/ 789314 h 789314"/>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4748"/>
                  <a:gd name="connsiteY0" fmla="*/ 720131 h 776646"/>
                  <a:gd name="connsiteX1" fmla="*/ 10801 w 734748"/>
                  <a:gd name="connsiteY1" fmla="*/ 360131 h 776646"/>
                  <a:gd name="connsiteX2" fmla="*/ 118752 w 734748"/>
                  <a:gd name="connsiteY2" fmla="*/ 95382 h 776646"/>
                  <a:gd name="connsiteX3" fmla="*/ 370801 w 734748"/>
                  <a:gd name="connsiteY3" fmla="*/ 131 h 776646"/>
                  <a:gd name="connsiteX4" fmla="*/ 575953 w 734748"/>
                  <a:gd name="connsiteY4" fmla="*/ 111257 h 776646"/>
                  <a:gd name="connsiteX5" fmla="*/ 730801 w 734748"/>
                  <a:gd name="connsiteY5" fmla="*/ 360131 h 776646"/>
                  <a:gd name="connsiteX6" fmla="*/ 411441 w 734748"/>
                  <a:gd name="connsiteY6" fmla="*/ 776646 h 776646"/>
                  <a:gd name="connsiteX0" fmla="*/ 370801 w 730801"/>
                  <a:gd name="connsiteY0" fmla="*/ 720131 h 776646"/>
                  <a:gd name="connsiteX1" fmla="*/ 10801 w 730801"/>
                  <a:gd name="connsiteY1" fmla="*/ 360131 h 776646"/>
                  <a:gd name="connsiteX2" fmla="*/ 118752 w 730801"/>
                  <a:gd name="connsiteY2" fmla="*/ 95382 h 776646"/>
                  <a:gd name="connsiteX3" fmla="*/ 370801 w 730801"/>
                  <a:gd name="connsiteY3" fmla="*/ 131 h 776646"/>
                  <a:gd name="connsiteX4" fmla="*/ 575953 w 730801"/>
                  <a:gd name="connsiteY4" fmla="*/ 111257 h 776646"/>
                  <a:gd name="connsiteX5" fmla="*/ 730801 w 730801"/>
                  <a:gd name="connsiteY5" fmla="*/ 360131 h 776646"/>
                  <a:gd name="connsiteX6" fmla="*/ 411441 w 730801"/>
                  <a:gd name="connsiteY6" fmla="*/ 776646 h 776646"/>
                  <a:gd name="connsiteX0" fmla="*/ 370801 w 737107"/>
                  <a:gd name="connsiteY0" fmla="*/ 720007 h 776522"/>
                  <a:gd name="connsiteX1" fmla="*/ 10801 w 737107"/>
                  <a:gd name="connsiteY1" fmla="*/ 360007 h 776522"/>
                  <a:gd name="connsiteX2" fmla="*/ 118752 w 737107"/>
                  <a:gd name="connsiteY2" fmla="*/ 95258 h 776522"/>
                  <a:gd name="connsiteX3" fmla="*/ 370801 w 737107"/>
                  <a:gd name="connsiteY3" fmla="*/ 7 h 776522"/>
                  <a:gd name="connsiteX4" fmla="*/ 604528 w 737107"/>
                  <a:gd name="connsiteY4" fmla="*/ 92083 h 776522"/>
                  <a:gd name="connsiteX5" fmla="*/ 730801 w 737107"/>
                  <a:gd name="connsiteY5" fmla="*/ 360007 h 776522"/>
                  <a:gd name="connsiteX6" fmla="*/ 411441 w 737107"/>
                  <a:gd name="connsiteY6"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828"/>
                  <a:gd name="connsiteY0" fmla="*/ 720007 h 776522"/>
                  <a:gd name="connsiteX1" fmla="*/ 10801 w 730828"/>
                  <a:gd name="connsiteY1" fmla="*/ 360007 h 776522"/>
                  <a:gd name="connsiteX2" fmla="*/ 118752 w 730828"/>
                  <a:gd name="connsiteY2" fmla="*/ 95258 h 776522"/>
                  <a:gd name="connsiteX3" fmla="*/ 370801 w 730828"/>
                  <a:gd name="connsiteY3" fmla="*/ 7 h 776522"/>
                  <a:gd name="connsiteX4" fmla="*/ 604528 w 730828"/>
                  <a:gd name="connsiteY4" fmla="*/ 92083 h 776522"/>
                  <a:gd name="connsiteX5" fmla="*/ 730801 w 730828"/>
                  <a:gd name="connsiteY5" fmla="*/ 360007 h 776522"/>
                  <a:gd name="connsiteX6" fmla="*/ 595003 w 730828"/>
                  <a:gd name="connsiteY6" fmla="*/ 584208 h 776522"/>
                  <a:gd name="connsiteX7" fmla="*/ 411441 w 730828"/>
                  <a:gd name="connsiteY7" fmla="*/ 776522 h 776522"/>
                  <a:gd name="connsiteX0" fmla="*/ 370801 w 730927"/>
                  <a:gd name="connsiteY0" fmla="*/ 720007 h 776522"/>
                  <a:gd name="connsiteX1" fmla="*/ 10801 w 730927"/>
                  <a:gd name="connsiteY1" fmla="*/ 360007 h 776522"/>
                  <a:gd name="connsiteX2" fmla="*/ 118752 w 730927"/>
                  <a:gd name="connsiteY2" fmla="*/ 95258 h 776522"/>
                  <a:gd name="connsiteX3" fmla="*/ 370801 w 730927"/>
                  <a:gd name="connsiteY3" fmla="*/ 7 h 776522"/>
                  <a:gd name="connsiteX4" fmla="*/ 604528 w 730927"/>
                  <a:gd name="connsiteY4" fmla="*/ 92083 h 776522"/>
                  <a:gd name="connsiteX5" fmla="*/ 730801 w 730927"/>
                  <a:gd name="connsiteY5" fmla="*/ 360007 h 776522"/>
                  <a:gd name="connsiteX6" fmla="*/ 623578 w 730927"/>
                  <a:gd name="connsiteY6" fmla="*/ 615958 h 776522"/>
                  <a:gd name="connsiteX7" fmla="*/ 411441 w 730927"/>
                  <a:gd name="connsiteY7"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38 w 720164"/>
                  <a:gd name="connsiteY0" fmla="*/ 720007 h 776522"/>
                  <a:gd name="connsiteX1" fmla="*/ 117515 w 720164"/>
                  <a:gd name="connsiteY1" fmla="*/ 574683 h 776522"/>
                  <a:gd name="connsiteX2" fmla="*/ 38 w 720164"/>
                  <a:gd name="connsiteY2" fmla="*/ 360007 h 776522"/>
                  <a:gd name="connsiteX3" fmla="*/ 107989 w 720164"/>
                  <a:gd name="connsiteY3" fmla="*/ 95258 h 776522"/>
                  <a:gd name="connsiteX4" fmla="*/ 360038 w 720164"/>
                  <a:gd name="connsiteY4" fmla="*/ 7 h 776522"/>
                  <a:gd name="connsiteX5" fmla="*/ 593765 w 720164"/>
                  <a:gd name="connsiteY5" fmla="*/ 92083 h 776522"/>
                  <a:gd name="connsiteX6" fmla="*/ 720038 w 720164"/>
                  <a:gd name="connsiteY6" fmla="*/ 360007 h 776522"/>
                  <a:gd name="connsiteX7" fmla="*/ 612815 w 720164"/>
                  <a:gd name="connsiteY7" fmla="*/ 615958 h 776522"/>
                  <a:gd name="connsiteX8" fmla="*/ 400678 w 720164"/>
                  <a:gd name="connsiteY8" fmla="*/ 776522 h 776522"/>
                  <a:gd name="connsiteX0" fmla="*/ 360017 w 720143"/>
                  <a:gd name="connsiteY0" fmla="*/ 720007 h 776522"/>
                  <a:gd name="connsiteX1" fmla="*/ 114319 w 720143"/>
                  <a:gd name="connsiteY1" fmla="*/ 596908 h 776522"/>
                  <a:gd name="connsiteX2" fmla="*/ 17 w 720143"/>
                  <a:gd name="connsiteY2" fmla="*/ 360007 h 776522"/>
                  <a:gd name="connsiteX3" fmla="*/ 107968 w 720143"/>
                  <a:gd name="connsiteY3" fmla="*/ 95258 h 776522"/>
                  <a:gd name="connsiteX4" fmla="*/ 360017 w 720143"/>
                  <a:gd name="connsiteY4" fmla="*/ 7 h 776522"/>
                  <a:gd name="connsiteX5" fmla="*/ 593744 w 720143"/>
                  <a:gd name="connsiteY5" fmla="*/ 92083 h 776522"/>
                  <a:gd name="connsiteX6" fmla="*/ 720017 w 720143"/>
                  <a:gd name="connsiteY6" fmla="*/ 360007 h 776522"/>
                  <a:gd name="connsiteX7" fmla="*/ 612794 w 720143"/>
                  <a:gd name="connsiteY7" fmla="*/ 615958 h 776522"/>
                  <a:gd name="connsiteX8" fmla="*/ 400657 w 720143"/>
                  <a:gd name="connsiteY8" fmla="*/ 776522 h 77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2" name="文本框 61"/>
          <p:cNvSpPr txBox="1"/>
          <p:nvPr/>
        </p:nvSpPr>
        <p:spPr>
          <a:xfrm>
            <a:off x="570834" y="2468896"/>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3" name="文本框 62"/>
          <p:cNvSpPr txBox="1"/>
          <p:nvPr/>
        </p:nvSpPr>
        <p:spPr>
          <a:xfrm>
            <a:off x="7350147" y="2468896"/>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4" name="文本框 63"/>
          <p:cNvSpPr txBox="1"/>
          <p:nvPr/>
        </p:nvSpPr>
        <p:spPr>
          <a:xfrm>
            <a:off x="7350147" y="4179598"/>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5" name="文本框 64"/>
          <p:cNvSpPr txBox="1"/>
          <p:nvPr/>
        </p:nvSpPr>
        <p:spPr>
          <a:xfrm>
            <a:off x="570834" y="4174882"/>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66" name="组合 65"/>
          <p:cNvGrpSpPr/>
          <p:nvPr/>
        </p:nvGrpSpPr>
        <p:grpSpPr>
          <a:xfrm>
            <a:off x="4864913" y="3654466"/>
            <a:ext cx="2485233" cy="79881"/>
            <a:chOff x="2804139" y="4450981"/>
            <a:chExt cx="7078926" cy="223552"/>
          </a:xfrm>
        </p:grpSpPr>
        <p:sp>
          <p:nvSpPr>
            <p:cNvPr id="6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68"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69" name="组合 68"/>
          <p:cNvGrpSpPr/>
          <p:nvPr/>
        </p:nvGrpSpPr>
        <p:grpSpPr>
          <a:xfrm rot="5400000">
            <a:off x="4878407" y="3671572"/>
            <a:ext cx="2485233" cy="79881"/>
            <a:chOff x="2804139" y="4450981"/>
            <a:chExt cx="7078926" cy="223552"/>
          </a:xfrm>
        </p:grpSpPr>
        <p:sp>
          <p:nvSpPr>
            <p:cNvPr id="7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7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2240658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defPPr>
              <a:defRPr lang="zh-CN"/>
            </a:defPPr>
            <a:lvl1pPr>
              <a:defRPr sz="3200" b="1">
                <a:blipFill>
                  <a:blip r:embed="rId3"/>
                  <a:stretch>
                    <a:fillRect/>
                  </a:stretch>
                </a:blipFill>
                <a:latin typeface="方正硬笔楷书简体" panose="03000509000000000000" pitchFamily="65" charset="-122"/>
                <a:ea typeface="方正硬笔楷书简体" panose="03000509000000000000" pitchFamily="65" charset="-122"/>
                <a:cs typeface="微软雅黑" panose="020B0503020204020204" pitchFamily="34" charset="-122"/>
              </a:defRPr>
            </a:lvl1pPr>
            <a:lvl2pPr marL="742950" indent="-285750">
              <a:defRPr sz="2400">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dirty="0"/>
              <a:t>研究结果</a:t>
            </a:r>
            <a:endParaRPr lang="zh-HK" altLang="en-US" dirty="0"/>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aphicFrame>
        <p:nvGraphicFramePr>
          <p:cNvPr id="5" name="图表 4"/>
          <p:cNvGraphicFramePr/>
          <p:nvPr>
            <p:extLst>
              <p:ext uri="{D42A27DB-BD31-4B8C-83A1-F6EECF244321}">
                <p14:modId xmlns:p14="http://schemas.microsoft.com/office/powerpoint/2010/main" val="2849388378"/>
              </p:ext>
            </p:extLst>
          </p:nvPr>
        </p:nvGraphicFramePr>
        <p:xfrm>
          <a:off x="1220247" y="2007834"/>
          <a:ext cx="4505882" cy="3471523"/>
        </p:xfrm>
        <a:graphic>
          <a:graphicData uri="http://schemas.openxmlformats.org/drawingml/2006/chart">
            <c:chart xmlns:c="http://schemas.openxmlformats.org/drawingml/2006/chart" xmlns:r="http://schemas.openxmlformats.org/officeDocument/2006/relationships" r:id="rId5"/>
          </a:graphicData>
        </a:graphic>
      </p:graphicFrame>
      <p:sp>
        <p:nvSpPr>
          <p:cNvPr id="23" name="文本框 22"/>
          <p:cNvSpPr txBox="1"/>
          <p:nvPr/>
        </p:nvSpPr>
        <p:spPr>
          <a:xfrm>
            <a:off x="6677675" y="195698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4" name="文本框 23"/>
          <p:cNvSpPr txBox="1"/>
          <p:nvPr/>
        </p:nvSpPr>
        <p:spPr>
          <a:xfrm>
            <a:off x="6677675" y="291209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5" name="文本框 24"/>
          <p:cNvSpPr txBox="1"/>
          <p:nvPr/>
        </p:nvSpPr>
        <p:spPr>
          <a:xfrm>
            <a:off x="6677675" y="386720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6" name="文本框 25"/>
          <p:cNvSpPr txBox="1"/>
          <p:nvPr/>
        </p:nvSpPr>
        <p:spPr>
          <a:xfrm>
            <a:off x="6677675" y="482232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8013"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29" name="组合 28"/>
          <p:cNvGrpSpPr/>
          <p:nvPr/>
        </p:nvGrpSpPr>
        <p:grpSpPr>
          <a:xfrm>
            <a:off x="6782989" y="2764670"/>
            <a:ext cx="4083450" cy="47625"/>
            <a:chOff x="2804139" y="4450981"/>
            <a:chExt cx="7078926" cy="223552"/>
          </a:xfrm>
        </p:grpSpPr>
        <p:sp>
          <p:nvSpPr>
            <p:cNvPr id="3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2" name="组合 31"/>
          <p:cNvGrpSpPr/>
          <p:nvPr/>
        </p:nvGrpSpPr>
        <p:grpSpPr>
          <a:xfrm>
            <a:off x="6782989" y="3719782"/>
            <a:ext cx="4083450" cy="47625"/>
            <a:chOff x="2804139" y="4450981"/>
            <a:chExt cx="7078926" cy="223552"/>
          </a:xfrm>
        </p:grpSpPr>
        <p:sp>
          <p:nvSpPr>
            <p:cNvPr id="33"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4"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5" name="组合 34"/>
          <p:cNvGrpSpPr/>
          <p:nvPr/>
        </p:nvGrpSpPr>
        <p:grpSpPr>
          <a:xfrm>
            <a:off x="6782989" y="4674894"/>
            <a:ext cx="4083450" cy="47625"/>
            <a:chOff x="2804139" y="4450981"/>
            <a:chExt cx="7078926" cy="223552"/>
          </a:xfrm>
        </p:grpSpPr>
        <p:sp>
          <p:nvSpPr>
            <p:cNvPr id="3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211988119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1282</Words>
  <Application>Microsoft Office PowerPoint</Application>
  <PresentationFormat>自定义</PresentationFormat>
  <Paragraphs>91</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Arial</vt:lpstr>
      <vt:lpstr>宋体</vt:lpstr>
      <vt:lpstr>方正硬笔楷书简体</vt:lpstr>
      <vt:lpstr>等线 Light</vt:lpstr>
      <vt:lpstr>微软雅黑</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35</cp:revision>
  <dcterms:created xsi:type="dcterms:W3CDTF">2016-03-27T07:16:16Z</dcterms:created>
  <dcterms:modified xsi:type="dcterms:W3CDTF">2016-10-02T06:48:12Z</dcterms:modified>
  <cp:category>PPTS</cp:category>
</cp:coreProperties>
</file>