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54" r:id="rId2"/>
    <p:sldId id="355" r:id="rId3"/>
    <p:sldId id="363" r:id="rId4"/>
    <p:sldId id="322" r:id="rId5"/>
    <p:sldId id="259" r:id="rId6"/>
    <p:sldId id="312" r:id="rId7"/>
    <p:sldId id="331" r:id="rId8"/>
    <p:sldId id="332" r:id="rId9"/>
    <p:sldId id="261" r:id="rId10"/>
    <p:sldId id="359" r:id="rId11"/>
    <p:sldId id="314" r:id="rId12"/>
    <p:sldId id="264" r:id="rId13"/>
    <p:sldId id="267" r:id="rId14"/>
    <p:sldId id="263" r:id="rId15"/>
    <p:sldId id="341" r:id="rId16"/>
    <p:sldId id="335" r:id="rId17"/>
    <p:sldId id="269" r:id="rId18"/>
    <p:sldId id="270" r:id="rId19"/>
    <p:sldId id="342" r:id="rId20"/>
    <p:sldId id="351" r:id="rId21"/>
    <p:sldId id="271" r:id="rId22"/>
    <p:sldId id="360" r:id="rId23"/>
    <p:sldId id="278" r:id="rId24"/>
    <p:sldId id="309" r:id="rId25"/>
    <p:sldId id="310" r:id="rId26"/>
    <p:sldId id="343" r:id="rId27"/>
    <p:sldId id="361" r:id="rId28"/>
    <p:sldId id="346" r:id="rId29"/>
    <p:sldId id="344" r:id="rId30"/>
    <p:sldId id="345" r:id="rId31"/>
    <p:sldId id="348" r:id="rId32"/>
    <p:sldId id="362" r:id="rId33"/>
    <p:sldId id="352" r:id="rId34"/>
    <p:sldId id="340" r:id="rId35"/>
    <p:sldId id="349" r:id="rId36"/>
    <p:sldId id="317" r:id="rId37"/>
    <p:sldId id="350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2F47"/>
    <a:srgbClr val="FFC000"/>
    <a:srgbClr val="B12725"/>
    <a:srgbClr val="05BAC8"/>
    <a:srgbClr val="21AB82"/>
    <a:srgbClr val="F14124"/>
    <a:srgbClr val="5DCEAF"/>
    <a:srgbClr val="1A92A2"/>
    <a:srgbClr val="F69230"/>
    <a:srgbClr val="5EC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06" autoAdjust="0"/>
    <p:restoredTop sz="93895" autoAdjust="0"/>
  </p:normalViewPr>
  <p:slideViewPr>
    <p:cSldViewPr snapToGrid="0">
      <p:cViewPr varScale="1">
        <p:scale>
          <a:sx n="110" d="100"/>
          <a:sy n="110" d="100"/>
        </p:scale>
        <p:origin x="-126" y="-90"/>
      </p:cViewPr>
      <p:guideLst>
        <p:guide orient="horz" pos="1049"/>
        <p:guide pos="5155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072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10800000">
            <a:off x="6115290" y="0"/>
            <a:ext cx="6076710" cy="68580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" y="0"/>
            <a:ext cx="6115291" cy="68580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10800000">
            <a:off x="0" y="4457700"/>
            <a:ext cx="6076710" cy="24003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076709" y="4457700"/>
            <a:ext cx="6115291" cy="24003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2" y="0"/>
            <a:ext cx="6115291" cy="68580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绪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 userDrawn="1"/>
        </p:nvGrpSpPr>
        <p:grpSpPr>
          <a:xfrm>
            <a:off x="0" y="1272662"/>
            <a:ext cx="1691680" cy="788186"/>
            <a:chOff x="0" y="1272662"/>
            <a:chExt cx="1691680" cy="788186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微软雅黑" pitchFamily="34" charset="-122"/>
                  <a:ea typeface="微软雅黑" pitchFamily="34" charset="-122"/>
                </a:rPr>
                <a:t>绪论</a:t>
              </a:r>
              <a:endParaRPr lang="zh-CN" altLang="en-US" sz="18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等腰三角形 11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研究方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2060848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研究方法与思路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直角三角形 11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五边形 17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键技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2854273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  <a:cs typeface="+mn-cs"/>
                </a:rPr>
                <a:t>关键技术与难点</a:t>
              </a: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成果与应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 userDrawn="1"/>
        </p:nvGrpSpPr>
        <p:grpSpPr>
          <a:xfrm>
            <a:off x="0" y="3648260"/>
            <a:ext cx="1691680" cy="788186"/>
            <a:chOff x="0" y="1272662"/>
            <a:chExt cx="1691680" cy="788186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  <a:cs typeface="+mn-cs"/>
                </a:rPr>
                <a:t>成果与应用</a:t>
              </a:r>
            </a:p>
          </p:txBody>
        </p:sp>
        <p:sp>
          <p:nvSpPr>
            <p:cNvPr id="12" name="等腰三角形 11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直角三角形 13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五边形 14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建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4439981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  <a:cs typeface="+mn-cs"/>
                </a:rPr>
                <a:t>相关建议</a:t>
              </a:r>
              <a:endParaRPr lang="zh-CN" altLang="en-US" sz="1600" kern="1200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论文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5231615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  <a:cs typeface="+mn-cs"/>
                </a:rPr>
                <a:t>论文总结</a:t>
              </a:r>
              <a:endParaRPr lang="zh-CN" altLang="en-US" sz="1600" kern="1200" dirty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6800" y="2619510"/>
            <a:ext cx="4487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中国某家大学     某某系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2013" y="3204285"/>
            <a:ext cx="66479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添加毕业论文</a:t>
            </a:r>
            <a:r>
              <a:rPr lang="zh-CN" altLang="en-US" sz="6000" b="1" spc="3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题目</a:t>
            </a:r>
          </a:p>
        </p:txBody>
      </p:sp>
      <p:sp>
        <p:nvSpPr>
          <p:cNvPr id="8" name="矩形 7"/>
          <p:cNvSpPr/>
          <p:nvPr/>
        </p:nvSpPr>
        <p:spPr>
          <a:xfrm>
            <a:off x="3042363" y="4162777"/>
            <a:ext cx="6096000" cy="947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CB813"/>
                </a:solidFill>
                <a:latin typeface="微软雅黑" pitchFamily="34" charset="-122"/>
                <a:ea typeface="微软雅黑" pitchFamily="34" charset="-122"/>
              </a:rPr>
              <a:t>the  </a:t>
            </a:r>
            <a:r>
              <a:rPr lang="en-US" altLang="zh-CN" sz="2800" b="1" dirty="0">
                <a:solidFill>
                  <a:srgbClr val="FCB813"/>
                </a:solidFill>
                <a:latin typeface="微软雅黑" pitchFamily="34" charset="-122"/>
                <a:ea typeface="微软雅黑" pitchFamily="34" charset="-122"/>
              </a:rPr>
              <a:t>XX  </a:t>
            </a:r>
            <a:r>
              <a:rPr lang="en-US" altLang="zh-CN" sz="2800" b="1" dirty="0" smtClean="0">
                <a:solidFill>
                  <a:srgbClr val="FCB813"/>
                </a:solidFill>
                <a:latin typeface="微软雅黑" pitchFamily="34" charset="-122"/>
                <a:ea typeface="微软雅黑" pitchFamily="34" charset="-122"/>
              </a:rPr>
              <a:t>University  </a:t>
            </a:r>
          </a:p>
          <a:p>
            <a:pPr algn="ctr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FCB813"/>
                </a:solidFill>
                <a:latin typeface="微软雅黑" pitchFamily="34" charset="-122"/>
                <a:ea typeface="微软雅黑" pitchFamily="34" charset="-122"/>
              </a:rPr>
              <a:t>Academic  Report  &amp;  Thesis  Defense </a:t>
            </a:r>
            <a:endParaRPr lang="zh-CN" altLang="en-US" sz="2000" b="1" dirty="0">
              <a:solidFill>
                <a:srgbClr val="FCB81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flipH="1">
            <a:off x="4323653" y="5256050"/>
            <a:ext cx="3361450" cy="407363"/>
          </a:xfrm>
          <a:custGeom>
            <a:avLst/>
            <a:gdLst>
              <a:gd name="connsiteX0" fmla="*/ 1319211 w 1469989"/>
              <a:gd name="connsiteY0" fmla="*/ 0 h 485775"/>
              <a:gd name="connsiteX1" fmla="*/ 80964 w 1469989"/>
              <a:gd name="connsiteY1" fmla="*/ 0 h 485775"/>
              <a:gd name="connsiteX2" fmla="*/ 0 w 1469989"/>
              <a:gd name="connsiteY2" fmla="*/ 80964 h 485775"/>
              <a:gd name="connsiteX3" fmla="*/ 0 w 1469989"/>
              <a:gd name="connsiteY3" fmla="*/ 404811 h 485775"/>
              <a:gd name="connsiteX4" fmla="*/ 80964 w 1469989"/>
              <a:gd name="connsiteY4" fmla="*/ 485775 h 485775"/>
              <a:gd name="connsiteX5" fmla="*/ 1319211 w 1469989"/>
              <a:gd name="connsiteY5" fmla="*/ 485775 h 485775"/>
              <a:gd name="connsiteX6" fmla="*/ 1331069 w 1469989"/>
              <a:gd name="connsiteY6" fmla="*/ 483381 h 485775"/>
              <a:gd name="connsiteX7" fmla="*/ 1380263 w 1469989"/>
              <a:gd name="connsiteY7" fmla="*/ 483381 h 485775"/>
              <a:gd name="connsiteX8" fmla="*/ 1400175 w 1469989"/>
              <a:gd name="connsiteY8" fmla="*/ 483381 h 485775"/>
              <a:gd name="connsiteX9" fmla="*/ 1469989 w 1469989"/>
              <a:gd name="connsiteY9" fmla="*/ 483381 h 485775"/>
              <a:gd name="connsiteX10" fmla="*/ 1400175 w 1469989"/>
              <a:gd name="connsiteY10" fmla="*/ 413567 h 485775"/>
              <a:gd name="connsiteX11" fmla="*/ 1400175 w 1469989"/>
              <a:gd name="connsiteY11" fmla="*/ 404811 h 485775"/>
              <a:gd name="connsiteX12" fmla="*/ 1400175 w 1469989"/>
              <a:gd name="connsiteY12" fmla="*/ 363126 h 485775"/>
              <a:gd name="connsiteX13" fmla="*/ 1400175 w 1469989"/>
              <a:gd name="connsiteY13" fmla="*/ 80964 h 485775"/>
              <a:gd name="connsiteX14" fmla="*/ 1319211 w 1469989"/>
              <a:gd name="connsiteY14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9989" h="485775">
                <a:moveTo>
                  <a:pt x="1319211" y="0"/>
                </a:moveTo>
                <a:lnTo>
                  <a:pt x="80964" y="0"/>
                </a:lnTo>
                <a:cubicBezTo>
                  <a:pt x="36249" y="0"/>
                  <a:pt x="0" y="36249"/>
                  <a:pt x="0" y="80964"/>
                </a:cubicBezTo>
                <a:lnTo>
                  <a:pt x="0" y="404811"/>
                </a:lnTo>
                <a:cubicBezTo>
                  <a:pt x="0" y="449526"/>
                  <a:pt x="36249" y="485775"/>
                  <a:pt x="80964" y="485775"/>
                </a:cubicBezTo>
                <a:lnTo>
                  <a:pt x="1319211" y="485775"/>
                </a:lnTo>
                <a:lnTo>
                  <a:pt x="1331069" y="483381"/>
                </a:lnTo>
                <a:lnTo>
                  <a:pt x="1380263" y="483381"/>
                </a:lnTo>
                <a:lnTo>
                  <a:pt x="1400175" y="483381"/>
                </a:lnTo>
                <a:lnTo>
                  <a:pt x="1469989" y="483381"/>
                </a:lnTo>
                <a:lnTo>
                  <a:pt x="1400175" y="413567"/>
                </a:lnTo>
                <a:lnTo>
                  <a:pt x="1400175" y="404811"/>
                </a:lnTo>
                <a:lnTo>
                  <a:pt x="1400175" y="363126"/>
                </a:lnTo>
                <a:lnTo>
                  <a:pt x="1400175" y="80964"/>
                </a:lnTo>
                <a:cubicBezTo>
                  <a:pt x="1400175" y="36249"/>
                  <a:pt x="1363926" y="0"/>
                  <a:pt x="13192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 rot="10800000">
            <a:off x="11472214" y="-594773"/>
            <a:ext cx="719786" cy="7462505"/>
            <a:chOff x="-11273" y="-594773"/>
            <a:chExt cx="719786" cy="7462505"/>
          </a:xfrm>
        </p:grpSpPr>
        <p:sp>
          <p:nvSpPr>
            <p:cNvPr id="26" name="等腰三角形 25"/>
            <p:cNvSpPr/>
            <p:nvPr/>
          </p:nvSpPr>
          <p:spPr>
            <a:xfrm rot="5400000">
              <a:off x="-68856" y="2776017"/>
              <a:ext cx="834952" cy="71978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-68856" y="1958050"/>
              <a:ext cx="834952" cy="71978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-68856" y="1114606"/>
              <a:ext cx="834952" cy="71978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-68856" y="296639"/>
              <a:ext cx="834952" cy="7197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-68856" y="3610969"/>
              <a:ext cx="834952" cy="719786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-68856" y="4443673"/>
              <a:ext cx="834952" cy="719786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-68856" y="5264883"/>
              <a:ext cx="834952" cy="71978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-68856" y="6090363"/>
              <a:ext cx="834952" cy="719786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-68856" y="-537190"/>
              <a:ext cx="834952" cy="71978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11273" y="-594773"/>
            <a:ext cx="719786" cy="7462505"/>
            <a:chOff x="-11273" y="-594773"/>
            <a:chExt cx="719786" cy="7462505"/>
          </a:xfrm>
        </p:grpSpPr>
        <p:sp>
          <p:nvSpPr>
            <p:cNvPr id="43" name="等腰三角形 42"/>
            <p:cNvSpPr/>
            <p:nvPr/>
          </p:nvSpPr>
          <p:spPr>
            <a:xfrm rot="5400000">
              <a:off x="-68856" y="2776017"/>
              <a:ext cx="834952" cy="71978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-68856" y="1958050"/>
              <a:ext cx="834952" cy="71978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-68856" y="1114606"/>
              <a:ext cx="834952" cy="71978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5400000">
              <a:off x="-68856" y="296639"/>
              <a:ext cx="834952" cy="7197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-68856" y="3610969"/>
              <a:ext cx="834952" cy="719786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-68856" y="4443673"/>
              <a:ext cx="834952" cy="719786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-68856" y="5264883"/>
              <a:ext cx="834952" cy="71978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-68856" y="6090363"/>
              <a:ext cx="834952" cy="719786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-68856" y="-537190"/>
              <a:ext cx="834952" cy="71978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5" name="Freeform 284"/>
          <p:cNvSpPr>
            <a:spLocks noEditPoints="1"/>
          </p:cNvSpPr>
          <p:nvPr/>
        </p:nvSpPr>
        <p:spPr bwMode="auto">
          <a:xfrm>
            <a:off x="5153086" y="882960"/>
            <a:ext cx="1914405" cy="1419137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rgbClr val="5DCE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TextBox 25"/>
          <p:cNvSpPr txBox="1"/>
          <p:nvPr/>
        </p:nvSpPr>
        <p:spPr>
          <a:xfrm>
            <a:off x="4276753" y="5286222"/>
            <a:ext cx="3638495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 smtClean="0"/>
              <a:t>导师</a:t>
            </a:r>
            <a:r>
              <a:rPr lang="zh-CN" altLang="en-US" sz="1600" dirty="0"/>
              <a:t>：</a:t>
            </a:r>
            <a:r>
              <a:rPr lang="en-US" altLang="zh-CN" sz="1600" dirty="0"/>
              <a:t>xxxxx</a:t>
            </a:r>
            <a:r>
              <a:rPr lang="zh-CN" altLang="en-US" sz="1600" dirty="0" smtClean="0"/>
              <a:t>      答辩</a:t>
            </a:r>
            <a:r>
              <a:rPr lang="zh-CN" altLang="en-US" sz="1600" dirty="0"/>
              <a:t>人：</a:t>
            </a:r>
            <a:r>
              <a:rPr lang="en-US" altLang="zh-CN" sz="1600" dirty="0"/>
              <a:t>xxxxx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8" grpId="0" animBg="1"/>
      <p:bldP spid="55" grpId="0" animBg="1"/>
      <p:bldP spid="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27927" y="4204904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研究</a:t>
            </a:r>
            <a:r>
              <a:rPr lang="zh-CN" altLang="en-US" sz="5400" b="1" kern="100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方法与</a:t>
            </a:r>
            <a:r>
              <a:rPr lang="zh-CN" altLang="en-US" sz="5400" b="1" kern="100" dirty="0" smtClean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思路</a:t>
            </a:r>
            <a:endParaRPr lang="zh-CN" altLang="zh-CN" sz="5400" b="1" kern="100" dirty="0">
              <a:solidFill>
                <a:srgbClr val="152F47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152F47"/>
                </a:solidFill>
              </a:rPr>
              <a:t>第二部分</a:t>
            </a:r>
            <a:endParaRPr lang="zh-CN" altLang="en-US" sz="2800" dirty="0">
              <a:solidFill>
                <a:srgbClr val="152F47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7" name="等腰三角形 16"/>
          <p:cNvSpPr/>
          <p:nvPr/>
        </p:nvSpPr>
        <p:spPr>
          <a:xfrm>
            <a:off x="1496421" y="2272084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1248906" y="3941045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1484977" y="851887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2618629" y="24078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研究思路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821020" y="30994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研究</a:t>
            </a:r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方案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159352" y="4649051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研究方案</a:t>
            </a:r>
            <a:endParaRPr lang="en-US" altLang="zh-CN" sz="2000" b="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可行性论证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18000000" flipV="1">
            <a:off x="3902874" y="6235664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4" grpId="0" animBg="1"/>
      <p:bldP spid="35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5" grpId="0"/>
      <p:bldP spid="56" grpId="0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研究</a:t>
            </a: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思路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19"/>
          <p:cNvSpPr/>
          <p:nvPr/>
        </p:nvSpPr>
        <p:spPr bwMode="auto">
          <a:xfrm>
            <a:off x="4253683" y="5185164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0"/>
          <p:cNvSpPr/>
          <p:nvPr/>
        </p:nvSpPr>
        <p:spPr bwMode="auto">
          <a:xfrm>
            <a:off x="6663462" y="5247312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1"/>
          <p:cNvSpPr/>
          <p:nvPr/>
        </p:nvSpPr>
        <p:spPr bwMode="auto">
          <a:xfrm>
            <a:off x="6906044" y="2789418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22"/>
          <p:cNvSpPr/>
          <p:nvPr/>
        </p:nvSpPr>
        <p:spPr bwMode="auto">
          <a:xfrm>
            <a:off x="5683112" y="3641462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23"/>
          <p:cNvSpPr/>
          <p:nvPr/>
        </p:nvSpPr>
        <p:spPr bwMode="auto">
          <a:xfrm>
            <a:off x="7242852" y="4228870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24"/>
          <p:cNvSpPr/>
          <p:nvPr/>
        </p:nvSpPr>
        <p:spPr bwMode="auto">
          <a:xfrm>
            <a:off x="5025535" y="2226068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25"/>
          <p:cNvSpPr/>
          <p:nvPr/>
        </p:nvSpPr>
        <p:spPr bwMode="auto">
          <a:xfrm>
            <a:off x="4865150" y="4020370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26"/>
          <p:cNvSpPr/>
          <p:nvPr/>
        </p:nvSpPr>
        <p:spPr bwMode="auto">
          <a:xfrm>
            <a:off x="6270520" y="2955818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27"/>
          <p:cNvSpPr/>
          <p:nvPr/>
        </p:nvSpPr>
        <p:spPr bwMode="auto">
          <a:xfrm>
            <a:off x="6735635" y="1610591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051469" y="5137050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05BAC8">
                  <a:shade val="30000"/>
                  <a:satMod val="115000"/>
                </a:srgbClr>
              </a:gs>
              <a:gs pos="50000">
                <a:srgbClr val="05BAC8">
                  <a:shade val="67500"/>
                  <a:satMod val="115000"/>
                </a:srgbClr>
              </a:gs>
              <a:gs pos="100000">
                <a:srgbClr val="05BAC8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773593" y="3701842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089009" y="4146675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8290025" y="2503106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21AB82">
                  <a:shade val="30000"/>
                  <a:satMod val="115000"/>
                </a:srgbClr>
              </a:gs>
              <a:gs pos="50000">
                <a:srgbClr val="21AB82">
                  <a:shade val="67500"/>
                  <a:satMod val="115000"/>
                </a:srgbClr>
              </a:gs>
              <a:gs pos="100000">
                <a:srgbClr val="21AB82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913544" y="1893708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21AB82">
                  <a:shade val="30000"/>
                  <a:satMod val="115000"/>
                </a:srgbClr>
              </a:gs>
              <a:gs pos="50000">
                <a:srgbClr val="21AB82">
                  <a:shade val="67500"/>
                  <a:satMod val="115000"/>
                </a:srgbClr>
              </a:gs>
              <a:gs pos="100000">
                <a:srgbClr val="21AB82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22"/>
          <p:cNvSpPr txBox="1"/>
          <p:nvPr/>
        </p:nvSpPr>
        <p:spPr>
          <a:xfrm>
            <a:off x="2306969" y="4904268"/>
            <a:ext cx="16640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3" name="TextBox 22"/>
          <p:cNvSpPr txBox="1"/>
          <p:nvPr/>
        </p:nvSpPr>
        <p:spPr>
          <a:xfrm>
            <a:off x="2306968" y="3403781"/>
            <a:ext cx="24021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4" name="TextBox 22"/>
          <p:cNvSpPr txBox="1"/>
          <p:nvPr/>
        </p:nvSpPr>
        <p:spPr>
          <a:xfrm>
            <a:off x="9658380" y="3919362"/>
            <a:ext cx="1623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5" name="TextBox 22"/>
          <p:cNvSpPr txBox="1"/>
          <p:nvPr/>
        </p:nvSpPr>
        <p:spPr>
          <a:xfrm>
            <a:off x="8894624" y="2154389"/>
            <a:ext cx="23875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6" name="TextBox 22"/>
          <p:cNvSpPr txBox="1"/>
          <p:nvPr/>
        </p:nvSpPr>
        <p:spPr>
          <a:xfrm>
            <a:off x="2306968" y="1742109"/>
            <a:ext cx="252028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21095" y="1495226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F14124">
                  <a:shade val="30000"/>
                  <a:satMod val="115000"/>
                </a:srgbClr>
              </a:gs>
              <a:gs pos="50000">
                <a:srgbClr val="F14124">
                  <a:shade val="67500"/>
                  <a:satMod val="115000"/>
                </a:srgbClr>
              </a:gs>
              <a:gs pos="100000">
                <a:srgbClr val="F14124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研究方案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>
            <a:off x="7650123" y="3591927"/>
            <a:ext cx="532123" cy="598139"/>
            <a:chOff x="5810678" y="1001615"/>
            <a:chExt cx="422361" cy="474760"/>
          </a:xfrm>
        </p:grpSpPr>
        <p:sp>
          <p:nvSpPr>
            <p:cNvPr id="14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149" name="Freeform 36"/>
              <p:cNvSpPr/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gradFill flip="none" rotWithShape="1">
                <a:gsLst>
                  <a:gs pos="0">
                    <a:srgbClr val="21AB82">
                      <a:shade val="30000"/>
                      <a:satMod val="115000"/>
                    </a:srgbClr>
                  </a:gs>
                  <a:gs pos="50000">
                    <a:srgbClr val="21AB82">
                      <a:shade val="67500"/>
                      <a:satMod val="115000"/>
                    </a:srgbClr>
                  </a:gs>
                  <a:gs pos="100000">
                    <a:srgbClr val="21AB8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0" name="Freeform 38"/>
              <p:cNvSpPr/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5192169" y="5531731"/>
            <a:ext cx="830668" cy="950026"/>
            <a:chOff x="3299776" y="3943350"/>
            <a:chExt cx="659325" cy="754063"/>
          </a:xfrm>
        </p:grpSpPr>
        <p:sp>
          <p:nvSpPr>
            <p:cNvPr id="153" name="Oval 8"/>
            <p:cNvSpPr>
              <a:spLocks noChangeArrowheads="1"/>
            </p:cNvSpPr>
            <p:nvPr/>
          </p:nvSpPr>
          <p:spPr bwMode="auto">
            <a:xfrm>
              <a:off x="3311607" y="4478284"/>
              <a:ext cx="634587" cy="21912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54" name="Group 4"/>
            <p:cNvGrpSpPr/>
            <p:nvPr/>
          </p:nvGrpSpPr>
          <p:grpSpPr bwMode="auto">
            <a:xfrm>
              <a:off x="3299776" y="3943350"/>
              <a:ext cx="659325" cy="658462"/>
              <a:chOff x="0" y="0"/>
              <a:chExt cx="1089" cy="1089"/>
            </a:xfrm>
          </p:grpSpPr>
          <p:sp>
            <p:nvSpPr>
              <p:cNvPr id="155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6E6E6E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grpSp>
            <p:nvGrpSpPr>
              <p:cNvPr id="156" name="Group 6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57" name="Freeform 12"/>
                <p:cNvSpPr>
                  <a:spLocks noChangeArrowheads="1"/>
                </p:cNvSpPr>
                <p:nvPr/>
              </p:nvSpPr>
              <p:spPr bwMode="auto">
                <a:xfrm>
                  <a:off x="4" y="-1"/>
                  <a:ext cx="903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9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3 w 4756"/>
                    <a:gd name="T13" fmla="*/ 177 h 1576"/>
                    <a:gd name="T14" fmla="*/ 89 w 4756"/>
                    <a:gd name="T15" fmla="*/ 159 h 1576"/>
                    <a:gd name="T16" fmla="*/ 105 w 4756"/>
                    <a:gd name="T17" fmla="*/ 142 h 1576"/>
                    <a:gd name="T18" fmla="*/ 113 w 4756"/>
                    <a:gd name="T19" fmla="*/ 134 h 1576"/>
                    <a:gd name="T20" fmla="*/ 131 w 4756"/>
                    <a:gd name="T21" fmla="*/ 118 h 1576"/>
                    <a:gd name="T22" fmla="*/ 149 w 4756"/>
                    <a:gd name="T23" fmla="*/ 103 h 1576"/>
                    <a:gd name="T24" fmla="*/ 168 w 4756"/>
                    <a:gd name="T25" fmla="*/ 89 h 1576"/>
                    <a:gd name="T26" fmla="*/ 187 w 4756"/>
                    <a:gd name="T27" fmla="*/ 76 h 1576"/>
                    <a:gd name="T28" fmla="*/ 207 w 4756"/>
                    <a:gd name="T29" fmla="*/ 64 h 1576"/>
                    <a:gd name="T30" fmla="*/ 228 w 4756"/>
                    <a:gd name="T31" fmla="*/ 53 h 1576"/>
                    <a:gd name="T32" fmla="*/ 250 w 4756"/>
                    <a:gd name="T33" fmla="*/ 43 h 1576"/>
                    <a:gd name="T34" fmla="*/ 261 w 4756"/>
                    <a:gd name="T35" fmla="*/ 38 h 1576"/>
                    <a:gd name="T36" fmla="*/ 283 w 4756"/>
                    <a:gd name="T37" fmla="*/ 29 h 1576"/>
                    <a:gd name="T38" fmla="*/ 306 w 4756"/>
                    <a:gd name="T39" fmla="*/ 22 h 1576"/>
                    <a:gd name="T40" fmla="*/ 329 w 4756"/>
                    <a:gd name="T41" fmla="*/ 15 h 1576"/>
                    <a:gd name="T42" fmla="*/ 353 w 4756"/>
                    <a:gd name="T43" fmla="*/ 10 h 1576"/>
                    <a:gd name="T44" fmla="*/ 377 w 4756"/>
                    <a:gd name="T45" fmla="*/ 6 h 1576"/>
                    <a:gd name="T46" fmla="*/ 401 w 4756"/>
                    <a:gd name="T47" fmla="*/ 2 h 1576"/>
                    <a:gd name="T48" fmla="*/ 426 w 4756"/>
                    <a:gd name="T49" fmla="*/ 0 h 1576"/>
                    <a:gd name="T50" fmla="*/ 451 w 4756"/>
                    <a:gd name="T51" fmla="*/ 0 h 1576"/>
                    <a:gd name="T52" fmla="*/ 464 w 4756"/>
                    <a:gd name="T53" fmla="*/ 0 h 1576"/>
                    <a:gd name="T54" fmla="*/ 489 w 4756"/>
                    <a:gd name="T55" fmla="*/ 2 h 1576"/>
                    <a:gd name="T56" fmla="*/ 514 w 4756"/>
                    <a:gd name="T57" fmla="*/ 4 h 1576"/>
                    <a:gd name="T58" fmla="*/ 538 w 4756"/>
                    <a:gd name="T59" fmla="*/ 8 h 1576"/>
                    <a:gd name="T60" fmla="*/ 562 w 4756"/>
                    <a:gd name="T61" fmla="*/ 12 h 1576"/>
                    <a:gd name="T62" fmla="*/ 586 w 4756"/>
                    <a:gd name="T63" fmla="*/ 18 h 1576"/>
                    <a:gd name="T64" fmla="*/ 609 w 4756"/>
                    <a:gd name="T65" fmla="*/ 26 h 1576"/>
                    <a:gd name="T66" fmla="*/ 631 w 4756"/>
                    <a:gd name="T67" fmla="*/ 33 h 1576"/>
                    <a:gd name="T68" fmla="*/ 642 w 4756"/>
                    <a:gd name="T69" fmla="*/ 38 h 1576"/>
                    <a:gd name="T70" fmla="*/ 664 w 4756"/>
                    <a:gd name="T71" fmla="*/ 48 h 1576"/>
                    <a:gd name="T72" fmla="*/ 685 w 4756"/>
                    <a:gd name="T73" fmla="*/ 59 h 1576"/>
                    <a:gd name="T74" fmla="*/ 706 w 4756"/>
                    <a:gd name="T75" fmla="*/ 70 h 1576"/>
                    <a:gd name="T76" fmla="*/ 726 w 4756"/>
                    <a:gd name="T77" fmla="*/ 83 h 1576"/>
                    <a:gd name="T78" fmla="*/ 745 w 4756"/>
                    <a:gd name="T79" fmla="*/ 96 h 1576"/>
                    <a:gd name="T80" fmla="*/ 763 w 4756"/>
                    <a:gd name="T81" fmla="*/ 111 h 1576"/>
                    <a:gd name="T82" fmla="*/ 781 w 4756"/>
                    <a:gd name="T83" fmla="*/ 126 h 1576"/>
                    <a:gd name="T84" fmla="*/ 798 w 4756"/>
                    <a:gd name="T85" fmla="*/ 142 h 1576"/>
                    <a:gd name="T86" fmla="*/ 806 w 4756"/>
                    <a:gd name="T87" fmla="*/ 150 h 1576"/>
                    <a:gd name="T88" fmla="*/ 822 w 4756"/>
                    <a:gd name="T89" fmla="*/ 168 h 1576"/>
                    <a:gd name="T90" fmla="*/ 837 w 4756"/>
                    <a:gd name="T91" fmla="*/ 186 h 1576"/>
                    <a:gd name="T92" fmla="*/ 851 w 4756"/>
                    <a:gd name="T93" fmla="*/ 204 h 1576"/>
                    <a:gd name="T94" fmla="*/ 864 w 4756"/>
                    <a:gd name="T95" fmla="*/ 224 h 1576"/>
                    <a:gd name="T96" fmla="*/ 877 w 4756"/>
                    <a:gd name="T97" fmla="*/ 243 h 1576"/>
                    <a:gd name="T98" fmla="*/ 888 w 4756"/>
                    <a:gd name="T99" fmla="*/ 264 h 1576"/>
                    <a:gd name="T100" fmla="*/ 898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5"/>
                </a:p>
              </p:txBody>
            </p:sp>
            <p:sp>
              <p:nvSpPr>
                <p:cNvPr id="158" name="Oval 1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5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</p:grpSp>
      </p:grpSp>
      <p:sp>
        <p:nvSpPr>
          <p:cNvPr id="159" name="AutoShape 66"/>
          <p:cNvSpPr>
            <a:spLocks noChangeArrowheads="1"/>
          </p:cNvSpPr>
          <p:nvPr/>
        </p:nvSpPr>
        <p:spPr bwMode="auto">
          <a:xfrm rot="20883400">
            <a:off x="4633741" y="1527889"/>
            <a:ext cx="1360036" cy="1360036"/>
          </a:xfrm>
          <a:custGeom>
            <a:avLst/>
            <a:gdLst>
              <a:gd name="T0" fmla="*/ 600 w 21600"/>
              <a:gd name="T1" fmla="*/ 0 h 21600"/>
              <a:gd name="T2" fmla="*/ 250 w 21600"/>
              <a:gd name="T3" fmla="*/ 200 h 21600"/>
              <a:gd name="T4" fmla="*/ 550 w 21600"/>
              <a:gd name="T5" fmla="*/ 250 h 21600"/>
              <a:gd name="T6" fmla="*/ 1099 w 21600"/>
              <a:gd name="T7" fmla="*/ 150 h 21600"/>
              <a:gd name="T8" fmla="*/ 1000 w 21600"/>
              <a:gd name="T9" fmla="*/ 500 h 21600"/>
              <a:gd name="T10" fmla="*/ 650 w 21600"/>
              <a:gd name="T11" fmla="*/ 45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rgbClr val="000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5196" tIns="57598" rIns="115196" bIns="57598" anchor="ctr"/>
          <a:lstStyle/>
          <a:p>
            <a:endParaRPr lang="zh-CN" altLang="en-US" sz="3025"/>
          </a:p>
        </p:txBody>
      </p:sp>
      <p:grpSp>
        <p:nvGrpSpPr>
          <p:cNvPr id="160" name="组合 159"/>
          <p:cNvGrpSpPr/>
          <p:nvPr/>
        </p:nvGrpSpPr>
        <p:grpSpPr>
          <a:xfrm>
            <a:off x="6234843" y="5303725"/>
            <a:ext cx="591052" cy="678019"/>
            <a:chOff x="4127375" y="3762375"/>
            <a:chExt cx="469135" cy="538163"/>
          </a:xfrm>
        </p:grpSpPr>
        <p:sp>
          <p:nvSpPr>
            <p:cNvPr id="161" name="Oval 68"/>
            <p:cNvSpPr>
              <a:spLocks noChangeArrowheads="1"/>
            </p:cNvSpPr>
            <p:nvPr/>
          </p:nvSpPr>
          <p:spPr bwMode="auto">
            <a:xfrm>
              <a:off x="4137324" y="4143382"/>
              <a:ext cx="450768" cy="15715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62" name="Group 17"/>
            <p:cNvGrpSpPr/>
            <p:nvPr/>
          </p:nvGrpSpPr>
          <p:grpSpPr bwMode="auto">
            <a:xfrm>
              <a:off x="4127375" y="3762375"/>
              <a:ext cx="469135" cy="469934"/>
              <a:chOff x="-1" y="0"/>
              <a:chExt cx="1089" cy="1089"/>
            </a:xfrm>
          </p:grpSpPr>
          <p:sp>
            <p:nvSpPr>
              <p:cNvPr id="163" name="Oval 70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1D1D1"/>
                  </a:gs>
                  <a:gs pos="100000">
                    <a:srgbClr val="78787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grpSp>
            <p:nvGrpSpPr>
              <p:cNvPr id="164" name="Group 19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65" name="Freeform 72"/>
                <p:cNvSpPr>
                  <a:spLocks noChangeArrowheads="1"/>
                </p:cNvSpPr>
                <p:nvPr/>
              </p:nvSpPr>
              <p:spPr bwMode="auto">
                <a:xfrm>
                  <a:off x="-1" y="-1"/>
                  <a:ext cx="909" cy="297"/>
                </a:xfrm>
                <a:custGeom>
                  <a:avLst/>
                  <a:gdLst>
                    <a:gd name="T0" fmla="*/ 0 w 4756"/>
                    <a:gd name="T1" fmla="*/ 297 h 1576"/>
                    <a:gd name="T2" fmla="*/ 10 w 4756"/>
                    <a:gd name="T3" fmla="*/ 276 h 1576"/>
                    <a:gd name="T4" fmla="*/ 21 w 4756"/>
                    <a:gd name="T5" fmla="*/ 254 h 1576"/>
                    <a:gd name="T6" fmla="*/ 32 w 4756"/>
                    <a:gd name="T7" fmla="*/ 234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9 h 1576"/>
                    <a:gd name="T22" fmla="*/ 150 w 4756"/>
                    <a:gd name="T23" fmla="*/ 104 h 1576"/>
                    <a:gd name="T24" fmla="*/ 169 w 4756"/>
                    <a:gd name="T25" fmla="*/ 90 h 1576"/>
                    <a:gd name="T26" fmla="*/ 188 w 4756"/>
                    <a:gd name="T27" fmla="*/ 77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4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1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5 h 1576"/>
                    <a:gd name="T94" fmla="*/ 870 w 4756"/>
                    <a:gd name="T95" fmla="*/ 224 h 1576"/>
                    <a:gd name="T96" fmla="*/ 883 w 4756"/>
                    <a:gd name="T97" fmla="*/ 244 h 1576"/>
                    <a:gd name="T98" fmla="*/ 894 w 4756"/>
                    <a:gd name="T99" fmla="*/ 265 h 1576"/>
                    <a:gd name="T100" fmla="*/ 904 w 4756"/>
                    <a:gd name="T101" fmla="*/ 286 h 1576"/>
                    <a:gd name="T102" fmla="*/ 0 w 4756"/>
                    <a:gd name="T103" fmla="*/ 29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5"/>
                </a:p>
              </p:txBody>
            </p:sp>
            <p:sp>
              <p:nvSpPr>
                <p:cNvPr id="166" name="Oval 7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5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</p:grpSp>
      </p:grpSp>
      <p:grpSp>
        <p:nvGrpSpPr>
          <p:cNvPr id="167" name="组合 166"/>
          <p:cNvGrpSpPr/>
          <p:nvPr/>
        </p:nvGrpSpPr>
        <p:grpSpPr>
          <a:xfrm>
            <a:off x="5554823" y="4941715"/>
            <a:ext cx="435301" cy="496012"/>
            <a:chOff x="3587625" y="3475038"/>
            <a:chExt cx="345511" cy="393699"/>
          </a:xfrm>
        </p:grpSpPr>
        <p:sp>
          <p:nvSpPr>
            <p:cNvPr id="168" name="Oval 75"/>
            <p:cNvSpPr>
              <a:spLocks noChangeArrowheads="1"/>
            </p:cNvSpPr>
            <p:nvPr/>
          </p:nvSpPr>
          <p:spPr bwMode="auto">
            <a:xfrm>
              <a:off x="3594389" y="3754329"/>
              <a:ext cx="333111" cy="11440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69" name="Group 24"/>
            <p:cNvGrpSpPr/>
            <p:nvPr/>
          </p:nvGrpSpPr>
          <p:grpSpPr bwMode="auto">
            <a:xfrm>
              <a:off x="3587625" y="3475038"/>
              <a:ext cx="345511" cy="343786"/>
              <a:chOff x="-1" y="0"/>
              <a:chExt cx="1089" cy="1089"/>
            </a:xfrm>
          </p:grpSpPr>
          <p:sp>
            <p:nvSpPr>
              <p:cNvPr id="170" name="Oval 77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E4E4E4"/>
                  </a:gs>
                  <a:gs pos="100000">
                    <a:srgbClr val="83838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grpSp>
            <p:nvGrpSpPr>
              <p:cNvPr id="171" name="Group 26"/>
              <p:cNvGrpSpPr/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72" name="Freeform 79"/>
                <p:cNvSpPr>
                  <a:spLocks noChangeArrowheads="1"/>
                </p:cNvSpPr>
                <p:nvPr/>
              </p:nvSpPr>
              <p:spPr bwMode="auto">
                <a:xfrm>
                  <a:off x="-2" y="0"/>
                  <a:ext cx="909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10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8 h 1576"/>
                    <a:gd name="T22" fmla="*/ 150 w 4756"/>
                    <a:gd name="T23" fmla="*/ 103 h 1576"/>
                    <a:gd name="T24" fmla="*/ 169 w 4756"/>
                    <a:gd name="T25" fmla="*/ 89 h 1576"/>
                    <a:gd name="T26" fmla="*/ 188 w 4756"/>
                    <a:gd name="T27" fmla="*/ 76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3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0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4 h 1576"/>
                    <a:gd name="T94" fmla="*/ 870 w 4756"/>
                    <a:gd name="T95" fmla="*/ 224 h 1576"/>
                    <a:gd name="T96" fmla="*/ 883 w 4756"/>
                    <a:gd name="T97" fmla="*/ 243 h 1576"/>
                    <a:gd name="T98" fmla="*/ 894 w 4756"/>
                    <a:gd name="T99" fmla="*/ 264 h 1576"/>
                    <a:gd name="T100" fmla="*/ 904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5"/>
                </a:p>
              </p:txBody>
            </p:sp>
            <p:sp>
              <p:nvSpPr>
                <p:cNvPr id="173" name="Oval 80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5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</p:grpSp>
      </p:grpSp>
      <p:grpSp>
        <p:nvGrpSpPr>
          <p:cNvPr id="174" name="组合 173"/>
          <p:cNvGrpSpPr/>
          <p:nvPr/>
        </p:nvGrpSpPr>
        <p:grpSpPr>
          <a:xfrm>
            <a:off x="2278505" y="1850284"/>
            <a:ext cx="2904811" cy="4688533"/>
            <a:chOff x="1081088" y="980798"/>
            <a:chExt cx="2368550" cy="3822977"/>
          </a:xfrm>
        </p:grpSpPr>
        <p:sp>
          <p:nvSpPr>
            <p:cNvPr id="175" name="Oval 5"/>
            <p:cNvSpPr>
              <a:spLocks noChangeArrowheads="1"/>
            </p:cNvSpPr>
            <p:nvPr/>
          </p:nvSpPr>
          <p:spPr bwMode="auto">
            <a:xfrm>
              <a:off x="1260476" y="3990975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025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176" name="Group 32"/>
            <p:cNvGrpSpPr/>
            <p:nvPr/>
          </p:nvGrpSpPr>
          <p:grpSpPr bwMode="auto">
            <a:xfrm>
              <a:off x="1081088" y="1296988"/>
              <a:ext cx="2368550" cy="3257550"/>
              <a:chOff x="0" y="0"/>
              <a:chExt cx="1492" cy="2052"/>
            </a:xfrm>
          </p:grpSpPr>
          <p:sp>
            <p:nvSpPr>
              <p:cNvPr id="205" name="Freeform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/>
                  </a:gs>
                  <a:gs pos="50000">
                    <a:srgbClr val="B2B2B2"/>
                  </a:gs>
                  <a:gs pos="100000">
                    <a:srgbClr val="5B5B5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/>
              </a:p>
            </p:txBody>
          </p:sp>
          <p:sp>
            <p:nvSpPr>
              <p:cNvPr id="206" name="Freeform 2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/>
              </a:p>
            </p:txBody>
          </p:sp>
          <p:sp>
            <p:nvSpPr>
              <p:cNvPr id="207" name="Freeform 22"/>
              <p:cNvSpPr>
                <a:spLocks noChangeArrowheads="1"/>
              </p:cNvSpPr>
              <p:nvPr/>
            </p:nvSpPr>
            <p:spPr bwMode="auto">
              <a:xfrm>
                <a:off x="47" y="23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2306530" y="980798"/>
              <a:ext cx="1005165" cy="1005165"/>
              <a:chOff x="5003908" y="1229805"/>
              <a:chExt cx="897741" cy="897741"/>
            </a:xfrm>
          </p:grpSpPr>
          <p:sp>
            <p:nvSpPr>
              <p:cNvPr id="202" name="Freeform 36"/>
              <p:cNvSpPr/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gradFill flip="none" rotWithShape="1">
                <a:gsLst>
                  <a:gs pos="0">
                    <a:srgbClr val="21AB82">
                      <a:shade val="30000"/>
                      <a:satMod val="115000"/>
                    </a:srgbClr>
                  </a:gs>
                  <a:gs pos="50000">
                    <a:srgbClr val="21AB82">
                      <a:shade val="67500"/>
                      <a:satMod val="115000"/>
                    </a:srgbClr>
                  </a:gs>
                  <a:gs pos="100000">
                    <a:srgbClr val="21AB8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3" name="Freeform 38"/>
              <p:cNvSpPr/>
              <p:nvPr/>
            </p:nvSpPr>
            <p:spPr bwMode="auto">
              <a:xfrm>
                <a:off x="5060897" y="1255263"/>
                <a:ext cx="783764" cy="256483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4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178" name="Group 41"/>
            <p:cNvGrpSpPr/>
            <p:nvPr/>
          </p:nvGrpSpPr>
          <p:grpSpPr bwMode="auto">
            <a:xfrm>
              <a:off x="1189038" y="1373188"/>
              <a:ext cx="755650" cy="755650"/>
              <a:chOff x="0" y="0"/>
              <a:chExt cx="1089" cy="1089"/>
            </a:xfrm>
          </p:grpSpPr>
          <p:sp>
            <p:nvSpPr>
              <p:cNvPr id="200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01" name="Oval 3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79" name="Group 46"/>
            <p:cNvGrpSpPr/>
            <p:nvPr/>
          </p:nvGrpSpPr>
          <p:grpSpPr bwMode="auto">
            <a:xfrm>
              <a:off x="1838326" y="1230313"/>
              <a:ext cx="755650" cy="755650"/>
              <a:chOff x="0" y="0"/>
              <a:chExt cx="1089" cy="1089"/>
            </a:xfrm>
          </p:grpSpPr>
          <p:sp>
            <p:nvSpPr>
              <p:cNvPr id="198" name="Oval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9" name="Oval 3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0" name="Group 51"/>
            <p:cNvGrpSpPr/>
            <p:nvPr/>
          </p:nvGrpSpPr>
          <p:grpSpPr bwMode="auto">
            <a:xfrm>
              <a:off x="1730376" y="1554163"/>
              <a:ext cx="755650" cy="755650"/>
              <a:chOff x="0" y="0"/>
              <a:chExt cx="1089" cy="1089"/>
            </a:xfrm>
          </p:grpSpPr>
          <p:sp>
            <p:nvSpPr>
              <p:cNvPr id="196" name="Oval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7" name="Oval 4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1" name="Group 56"/>
            <p:cNvGrpSpPr/>
            <p:nvPr/>
          </p:nvGrpSpPr>
          <p:grpSpPr bwMode="auto">
            <a:xfrm>
              <a:off x="1262063" y="1697038"/>
              <a:ext cx="755650" cy="755650"/>
              <a:chOff x="0" y="0"/>
              <a:chExt cx="1089" cy="1089"/>
            </a:xfrm>
          </p:grpSpPr>
          <p:sp>
            <p:nvSpPr>
              <p:cNvPr id="194" name="Oval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95" name="Oval 4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2" name="Group 61"/>
            <p:cNvGrpSpPr/>
            <p:nvPr/>
          </p:nvGrpSpPr>
          <p:grpSpPr bwMode="auto">
            <a:xfrm>
              <a:off x="1765301" y="1985963"/>
              <a:ext cx="755650" cy="755650"/>
              <a:chOff x="0" y="0"/>
              <a:chExt cx="1089" cy="1089"/>
            </a:xfrm>
          </p:grpSpPr>
          <p:sp>
            <p:nvSpPr>
              <p:cNvPr id="192" name="Oval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3" name="Oval 5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3" name="Group 66"/>
            <p:cNvGrpSpPr/>
            <p:nvPr/>
          </p:nvGrpSpPr>
          <p:grpSpPr bwMode="auto">
            <a:xfrm>
              <a:off x="2270126" y="1770063"/>
              <a:ext cx="755650" cy="755650"/>
              <a:chOff x="0" y="0"/>
              <a:chExt cx="1089" cy="1089"/>
            </a:xfrm>
          </p:grpSpPr>
          <p:sp>
            <p:nvSpPr>
              <p:cNvPr id="190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1" name="Oval 5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4" name="Group 71"/>
            <p:cNvGrpSpPr/>
            <p:nvPr/>
          </p:nvGrpSpPr>
          <p:grpSpPr bwMode="auto">
            <a:xfrm>
              <a:off x="2630488" y="1697038"/>
              <a:ext cx="755650" cy="755648"/>
              <a:chOff x="0" y="0"/>
              <a:chExt cx="1089" cy="1089"/>
            </a:xfrm>
          </p:grpSpPr>
          <p:sp>
            <p:nvSpPr>
              <p:cNvPr id="188" name="Oval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89" name="Oval 6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5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5" name="Group 76"/>
            <p:cNvGrpSpPr/>
            <p:nvPr/>
          </p:nvGrpSpPr>
          <p:grpSpPr bwMode="auto">
            <a:xfrm>
              <a:off x="1081088" y="1889125"/>
              <a:ext cx="2368550" cy="2665412"/>
              <a:chOff x="0" y="0"/>
              <a:chExt cx="1492" cy="1679"/>
            </a:xfrm>
          </p:grpSpPr>
          <p:sp>
            <p:nvSpPr>
              <p:cNvPr id="186" name="Freeform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92"/>
                  <a:gd name="T136" fmla="*/ 0 h 373"/>
                  <a:gd name="T137" fmla="*/ 1492 w 1492"/>
                  <a:gd name="T138" fmla="*/ 373 h 37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/>
              </a:p>
            </p:txBody>
          </p:sp>
          <p:sp>
            <p:nvSpPr>
              <p:cNvPr id="187" name="Freeform 65"/>
              <p:cNvSpPr>
                <a:spLocks noChangeArrowheads="1"/>
              </p:cNvSpPr>
              <p:nvPr/>
            </p:nvSpPr>
            <p:spPr bwMode="auto">
              <a:xfrm>
                <a:off x="5" y="47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82"/>
                  <a:gd name="T169" fmla="*/ 0 h 1632"/>
                  <a:gd name="T170" fmla="*/ 1482 w 1482"/>
                  <a:gd name="T171" fmla="*/ 1632 h 16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FFFFFF"/>
                  </a:gs>
                  <a:gs pos="100000">
                    <a:srgbClr val="96969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/>
              </a:p>
            </p:txBody>
          </p:sp>
        </p:grpSp>
      </p:grpSp>
      <p:grpSp>
        <p:nvGrpSpPr>
          <p:cNvPr id="208" name="组合 207"/>
          <p:cNvGrpSpPr/>
          <p:nvPr/>
        </p:nvGrpSpPr>
        <p:grpSpPr>
          <a:xfrm>
            <a:off x="7655586" y="5071683"/>
            <a:ext cx="496013" cy="700019"/>
            <a:chOff x="5815013" y="3460750"/>
            <a:chExt cx="393700" cy="555625"/>
          </a:xfrm>
        </p:grpSpPr>
        <p:sp>
          <p:nvSpPr>
            <p:cNvPr id="209" name="Oval 93"/>
            <p:cNvSpPr>
              <a:spLocks noChangeArrowheads="1"/>
            </p:cNvSpPr>
            <p:nvPr/>
          </p:nvSpPr>
          <p:spPr bwMode="auto">
            <a:xfrm>
              <a:off x="5815013" y="3881533"/>
              <a:ext cx="392112" cy="13484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210" name="Group 90"/>
            <p:cNvGrpSpPr/>
            <p:nvPr/>
          </p:nvGrpSpPr>
          <p:grpSpPr bwMode="auto">
            <a:xfrm>
              <a:off x="5816601" y="3460750"/>
              <a:ext cx="392112" cy="539367"/>
              <a:chOff x="0" y="0"/>
              <a:chExt cx="247" cy="340"/>
            </a:xfrm>
          </p:grpSpPr>
          <p:sp>
            <p:nvSpPr>
              <p:cNvPr id="211" name="Freeform 10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7" cy="340"/>
              </a:xfrm>
              <a:custGeom>
                <a:avLst/>
                <a:gdLst>
                  <a:gd name="T0" fmla="*/ 41 w 1492"/>
                  <a:gd name="T1" fmla="*/ 10 h 2052"/>
                  <a:gd name="T2" fmla="*/ 41 w 1492"/>
                  <a:gd name="T3" fmla="*/ 9 h 2052"/>
                  <a:gd name="T4" fmla="*/ 40 w 1492"/>
                  <a:gd name="T5" fmla="*/ 8 h 2052"/>
                  <a:gd name="T6" fmla="*/ 40 w 1492"/>
                  <a:gd name="T7" fmla="*/ 7 h 2052"/>
                  <a:gd name="T8" fmla="*/ 39 w 1492"/>
                  <a:gd name="T9" fmla="*/ 6 h 2052"/>
                  <a:gd name="T10" fmla="*/ 38 w 1492"/>
                  <a:gd name="T11" fmla="*/ 5 h 2052"/>
                  <a:gd name="T12" fmla="*/ 37 w 1492"/>
                  <a:gd name="T13" fmla="*/ 4 h 2052"/>
                  <a:gd name="T14" fmla="*/ 36 w 1492"/>
                  <a:gd name="T15" fmla="*/ 4 h 2052"/>
                  <a:gd name="T16" fmla="*/ 35 w 1492"/>
                  <a:gd name="T17" fmla="*/ 3 h 2052"/>
                  <a:gd name="T18" fmla="*/ 33 w 1492"/>
                  <a:gd name="T19" fmla="*/ 2 h 2052"/>
                  <a:gd name="T20" fmla="*/ 32 w 1492"/>
                  <a:gd name="T21" fmla="*/ 2 h 2052"/>
                  <a:gd name="T22" fmla="*/ 30 w 1492"/>
                  <a:gd name="T23" fmla="*/ 1 h 2052"/>
                  <a:gd name="T24" fmla="*/ 28 w 1492"/>
                  <a:gd name="T25" fmla="*/ 1 h 2052"/>
                  <a:gd name="T26" fmla="*/ 26 w 1492"/>
                  <a:gd name="T27" fmla="*/ 0 h 2052"/>
                  <a:gd name="T28" fmla="*/ 25 w 1492"/>
                  <a:gd name="T29" fmla="*/ 0 h 2052"/>
                  <a:gd name="T30" fmla="*/ 23 w 1492"/>
                  <a:gd name="T31" fmla="*/ 0 h 2052"/>
                  <a:gd name="T32" fmla="*/ 21 w 1492"/>
                  <a:gd name="T33" fmla="*/ 0 h 2052"/>
                  <a:gd name="T34" fmla="*/ 19 w 1492"/>
                  <a:gd name="T35" fmla="*/ 0 h 2052"/>
                  <a:gd name="T36" fmla="*/ 17 w 1492"/>
                  <a:gd name="T37" fmla="*/ 0 h 2052"/>
                  <a:gd name="T38" fmla="*/ 15 w 1492"/>
                  <a:gd name="T39" fmla="*/ 0 h 2052"/>
                  <a:gd name="T40" fmla="*/ 13 w 1492"/>
                  <a:gd name="T41" fmla="*/ 1 h 2052"/>
                  <a:gd name="T42" fmla="*/ 12 w 1492"/>
                  <a:gd name="T43" fmla="*/ 1 h 2052"/>
                  <a:gd name="T44" fmla="*/ 10 w 1492"/>
                  <a:gd name="T45" fmla="*/ 1 h 2052"/>
                  <a:gd name="T46" fmla="*/ 8 w 1492"/>
                  <a:gd name="T47" fmla="*/ 2 h 2052"/>
                  <a:gd name="T48" fmla="*/ 7 w 1492"/>
                  <a:gd name="T49" fmla="*/ 3 h 2052"/>
                  <a:gd name="T50" fmla="*/ 5 w 1492"/>
                  <a:gd name="T51" fmla="*/ 3 h 2052"/>
                  <a:gd name="T52" fmla="*/ 4 w 1492"/>
                  <a:gd name="T53" fmla="*/ 4 h 2052"/>
                  <a:gd name="T54" fmla="*/ 3 w 1492"/>
                  <a:gd name="T55" fmla="*/ 5 h 2052"/>
                  <a:gd name="T56" fmla="*/ 2 w 1492"/>
                  <a:gd name="T57" fmla="*/ 6 h 2052"/>
                  <a:gd name="T58" fmla="*/ 1 w 1492"/>
                  <a:gd name="T59" fmla="*/ 7 h 2052"/>
                  <a:gd name="T60" fmla="*/ 1 w 1492"/>
                  <a:gd name="T61" fmla="*/ 8 h 2052"/>
                  <a:gd name="T62" fmla="*/ 0 w 1492"/>
                  <a:gd name="T63" fmla="*/ 9 h 2052"/>
                  <a:gd name="T64" fmla="*/ 0 w 1492"/>
                  <a:gd name="T65" fmla="*/ 10 h 2052"/>
                  <a:gd name="T66" fmla="*/ 0 w 1492"/>
                  <a:gd name="T67" fmla="*/ 10 h 2052"/>
                  <a:gd name="T68" fmla="*/ 0 w 1492"/>
                  <a:gd name="T69" fmla="*/ 12 h 2052"/>
                  <a:gd name="T70" fmla="*/ 10 w 1492"/>
                  <a:gd name="T71" fmla="*/ 52 h 2052"/>
                  <a:gd name="T72" fmla="*/ 10 w 1492"/>
                  <a:gd name="T73" fmla="*/ 52 h 2052"/>
                  <a:gd name="T74" fmla="*/ 11 w 1492"/>
                  <a:gd name="T75" fmla="*/ 53 h 2052"/>
                  <a:gd name="T76" fmla="*/ 11 w 1492"/>
                  <a:gd name="T77" fmla="*/ 54 h 2052"/>
                  <a:gd name="T78" fmla="*/ 12 w 1492"/>
                  <a:gd name="T79" fmla="*/ 54 h 2052"/>
                  <a:gd name="T80" fmla="*/ 14 w 1492"/>
                  <a:gd name="T81" fmla="*/ 55 h 2052"/>
                  <a:gd name="T82" fmla="*/ 15 w 1492"/>
                  <a:gd name="T83" fmla="*/ 56 h 2052"/>
                  <a:gd name="T84" fmla="*/ 17 w 1492"/>
                  <a:gd name="T85" fmla="*/ 56 h 2052"/>
                  <a:gd name="T86" fmla="*/ 19 w 1492"/>
                  <a:gd name="T87" fmla="*/ 56 h 2052"/>
                  <a:gd name="T88" fmla="*/ 21 w 1492"/>
                  <a:gd name="T89" fmla="*/ 56 h 2052"/>
                  <a:gd name="T90" fmla="*/ 21 w 1492"/>
                  <a:gd name="T91" fmla="*/ 56 h 2052"/>
                  <a:gd name="T92" fmla="*/ 23 w 1492"/>
                  <a:gd name="T93" fmla="*/ 56 h 2052"/>
                  <a:gd name="T94" fmla="*/ 25 w 1492"/>
                  <a:gd name="T95" fmla="*/ 56 h 2052"/>
                  <a:gd name="T96" fmla="*/ 26 w 1492"/>
                  <a:gd name="T97" fmla="*/ 55 h 2052"/>
                  <a:gd name="T98" fmla="*/ 28 w 1492"/>
                  <a:gd name="T99" fmla="*/ 55 h 2052"/>
                  <a:gd name="T100" fmla="*/ 29 w 1492"/>
                  <a:gd name="T101" fmla="*/ 54 h 2052"/>
                  <a:gd name="T102" fmla="*/ 30 w 1492"/>
                  <a:gd name="T103" fmla="*/ 53 h 2052"/>
                  <a:gd name="T104" fmla="*/ 30 w 1492"/>
                  <a:gd name="T105" fmla="*/ 52 h 2052"/>
                  <a:gd name="T106" fmla="*/ 31 w 1492"/>
                  <a:gd name="T107" fmla="*/ 52 h 2052"/>
                  <a:gd name="T108" fmla="*/ 41 w 1492"/>
                  <a:gd name="T109" fmla="*/ 12 h 2052"/>
                  <a:gd name="T110" fmla="*/ 41 w 1492"/>
                  <a:gd name="T111" fmla="*/ 11 h 2052"/>
                  <a:gd name="T112" fmla="*/ 41 w 1492"/>
                  <a:gd name="T113" fmla="*/ 10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FFFFFF"/>
                  </a:gs>
                  <a:gs pos="100000">
                    <a:srgbClr val="96969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/>
              </a:p>
            </p:txBody>
          </p:sp>
          <p:sp>
            <p:nvSpPr>
              <p:cNvPr id="212" name="Freeform 10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47" cy="124"/>
              </a:xfrm>
              <a:custGeom>
                <a:avLst/>
                <a:gdLst>
                  <a:gd name="T0" fmla="*/ 17 w 1492"/>
                  <a:gd name="T1" fmla="*/ 0 h 746"/>
                  <a:gd name="T2" fmla="*/ 12 w 1492"/>
                  <a:gd name="T3" fmla="*/ 1 h 746"/>
                  <a:gd name="T4" fmla="*/ 8 w 1492"/>
                  <a:gd name="T5" fmla="*/ 2 h 746"/>
                  <a:gd name="T6" fmla="*/ 5 w 1492"/>
                  <a:gd name="T7" fmla="*/ 4 h 746"/>
                  <a:gd name="T8" fmla="*/ 2 w 1492"/>
                  <a:gd name="T9" fmla="*/ 6 h 746"/>
                  <a:gd name="T10" fmla="*/ 0 w 1492"/>
                  <a:gd name="T11" fmla="*/ 8 h 746"/>
                  <a:gd name="T12" fmla="*/ 0 w 1492"/>
                  <a:gd name="T13" fmla="*/ 10 h 746"/>
                  <a:gd name="T14" fmla="*/ 1 w 1492"/>
                  <a:gd name="T15" fmla="*/ 13 h 746"/>
                  <a:gd name="T16" fmla="*/ 2 w 1492"/>
                  <a:gd name="T17" fmla="*/ 15 h 746"/>
                  <a:gd name="T18" fmla="*/ 5 w 1492"/>
                  <a:gd name="T19" fmla="*/ 17 h 746"/>
                  <a:gd name="T20" fmla="*/ 9 w 1492"/>
                  <a:gd name="T21" fmla="*/ 19 h 746"/>
                  <a:gd name="T22" fmla="*/ 13 w 1492"/>
                  <a:gd name="T23" fmla="*/ 20 h 746"/>
                  <a:gd name="T24" fmla="*/ 18 w 1492"/>
                  <a:gd name="T25" fmla="*/ 21 h 746"/>
                  <a:gd name="T26" fmla="*/ 23 w 1492"/>
                  <a:gd name="T27" fmla="*/ 21 h 746"/>
                  <a:gd name="T28" fmla="*/ 27 w 1492"/>
                  <a:gd name="T29" fmla="*/ 20 h 746"/>
                  <a:gd name="T30" fmla="*/ 32 w 1492"/>
                  <a:gd name="T31" fmla="*/ 19 h 746"/>
                  <a:gd name="T32" fmla="*/ 36 w 1492"/>
                  <a:gd name="T33" fmla="*/ 17 h 746"/>
                  <a:gd name="T34" fmla="*/ 38 w 1492"/>
                  <a:gd name="T35" fmla="*/ 15 h 746"/>
                  <a:gd name="T36" fmla="*/ 40 w 1492"/>
                  <a:gd name="T37" fmla="*/ 13 h 746"/>
                  <a:gd name="T38" fmla="*/ 41 w 1492"/>
                  <a:gd name="T39" fmla="*/ 10 h 746"/>
                  <a:gd name="T40" fmla="*/ 40 w 1492"/>
                  <a:gd name="T41" fmla="*/ 8 h 746"/>
                  <a:gd name="T42" fmla="*/ 39 w 1492"/>
                  <a:gd name="T43" fmla="*/ 6 h 746"/>
                  <a:gd name="T44" fmla="*/ 36 w 1492"/>
                  <a:gd name="T45" fmla="*/ 4 h 746"/>
                  <a:gd name="T46" fmla="*/ 33 w 1492"/>
                  <a:gd name="T47" fmla="*/ 2 h 746"/>
                  <a:gd name="T48" fmla="*/ 28 w 1492"/>
                  <a:gd name="T49" fmla="*/ 1 h 746"/>
                  <a:gd name="T50" fmla="*/ 24 w 1492"/>
                  <a:gd name="T51" fmla="*/ 0 h 746"/>
                  <a:gd name="T52" fmla="*/ 21 w 1492"/>
                  <a:gd name="T53" fmla="*/ 20 h 746"/>
                  <a:gd name="T54" fmla="*/ 17 w 1492"/>
                  <a:gd name="T55" fmla="*/ 20 h 746"/>
                  <a:gd name="T56" fmla="*/ 12 w 1492"/>
                  <a:gd name="T57" fmla="*/ 19 h 746"/>
                  <a:gd name="T58" fmla="*/ 8 w 1492"/>
                  <a:gd name="T59" fmla="*/ 18 h 746"/>
                  <a:gd name="T60" fmla="*/ 5 w 1492"/>
                  <a:gd name="T61" fmla="*/ 16 h 746"/>
                  <a:gd name="T62" fmla="*/ 3 w 1492"/>
                  <a:gd name="T63" fmla="*/ 14 h 746"/>
                  <a:gd name="T64" fmla="*/ 1 w 1492"/>
                  <a:gd name="T65" fmla="*/ 12 h 746"/>
                  <a:gd name="T66" fmla="*/ 1 w 1492"/>
                  <a:gd name="T67" fmla="*/ 10 h 746"/>
                  <a:gd name="T68" fmla="*/ 2 w 1492"/>
                  <a:gd name="T69" fmla="*/ 7 h 746"/>
                  <a:gd name="T70" fmla="*/ 4 w 1492"/>
                  <a:gd name="T71" fmla="*/ 5 h 746"/>
                  <a:gd name="T72" fmla="*/ 7 w 1492"/>
                  <a:gd name="T73" fmla="*/ 3 h 746"/>
                  <a:gd name="T74" fmla="*/ 10 w 1492"/>
                  <a:gd name="T75" fmla="*/ 2 h 746"/>
                  <a:gd name="T76" fmla="*/ 15 w 1492"/>
                  <a:gd name="T77" fmla="*/ 1 h 746"/>
                  <a:gd name="T78" fmla="*/ 20 w 1492"/>
                  <a:gd name="T79" fmla="*/ 1 h 746"/>
                  <a:gd name="T80" fmla="*/ 23 w 1492"/>
                  <a:gd name="T81" fmla="*/ 1 h 746"/>
                  <a:gd name="T82" fmla="*/ 28 w 1492"/>
                  <a:gd name="T83" fmla="*/ 1 h 746"/>
                  <a:gd name="T84" fmla="*/ 32 w 1492"/>
                  <a:gd name="T85" fmla="*/ 2 h 746"/>
                  <a:gd name="T86" fmla="*/ 35 w 1492"/>
                  <a:gd name="T87" fmla="*/ 4 h 746"/>
                  <a:gd name="T88" fmla="*/ 38 w 1492"/>
                  <a:gd name="T89" fmla="*/ 6 h 746"/>
                  <a:gd name="T90" fmla="*/ 39 w 1492"/>
                  <a:gd name="T91" fmla="*/ 8 h 746"/>
                  <a:gd name="T92" fmla="*/ 40 w 1492"/>
                  <a:gd name="T93" fmla="*/ 10 h 746"/>
                  <a:gd name="T94" fmla="*/ 39 w 1492"/>
                  <a:gd name="T95" fmla="*/ 13 h 746"/>
                  <a:gd name="T96" fmla="*/ 37 w 1492"/>
                  <a:gd name="T97" fmla="*/ 15 h 746"/>
                  <a:gd name="T98" fmla="*/ 35 w 1492"/>
                  <a:gd name="T99" fmla="*/ 17 h 746"/>
                  <a:gd name="T100" fmla="*/ 31 w 1492"/>
                  <a:gd name="T101" fmla="*/ 18 h 746"/>
                  <a:gd name="T102" fmla="*/ 27 w 1492"/>
                  <a:gd name="T103" fmla="*/ 19 h 746"/>
                  <a:gd name="T104" fmla="*/ 22 w 1492"/>
                  <a:gd name="T105" fmla="*/ 20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/>
              </a:p>
            </p:txBody>
          </p:sp>
          <p:sp>
            <p:nvSpPr>
              <p:cNvPr id="213" name="Freeform 102"/>
              <p:cNvSpPr>
                <a:spLocks noChangeArrowheads="1"/>
              </p:cNvSpPr>
              <p:nvPr/>
            </p:nvSpPr>
            <p:spPr bwMode="auto">
              <a:xfrm>
                <a:off x="8" y="4"/>
                <a:ext cx="231" cy="116"/>
              </a:xfrm>
              <a:custGeom>
                <a:avLst/>
                <a:gdLst>
                  <a:gd name="T0" fmla="*/ 38 w 1398"/>
                  <a:gd name="T1" fmla="*/ 10 h 700"/>
                  <a:gd name="T2" fmla="*/ 38 w 1398"/>
                  <a:gd name="T3" fmla="*/ 12 h 700"/>
                  <a:gd name="T4" fmla="*/ 37 w 1398"/>
                  <a:gd name="T5" fmla="*/ 13 h 700"/>
                  <a:gd name="T6" fmla="*/ 36 w 1398"/>
                  <a:gd name="T7" fmla="*/ 14 h 700"/>
                  <a:gd name="T8" fmla="*/ 34 w 1398"/>
                  <a:gd name="T9" fmla="*/ 15 h 700"/>
                  <a:gd name="T10" fmla="*/ 33 w 1398"/>
                  <a:gd name="T11" fmla="*/ 16 h 700"/>
                  <a:gd name="T12" fmla="*/ 31 w 1398"/>
                  <a:gd name="T13" fmla="*/ 17 h 700"/>
                  <a:gd name="T14" fmla="*/ 28 w 1398"/>
                  <a:gd name="T15" fmla="*/ 18 h 700"/>
                  <a:gd name="T16" fmla="*/ 26 w 1398"/>
                  <a:gd name="T17" fmla="*/ 19 h 700"/>
                  <a:gd name="T18" fmla="*/ 23 w 1398"/>
                  <a:gd name="T19" fmla="*/ 19 h 700"/>
                  <a:gd name="T20" fmla="*/ 20 w 1398"/>
                  <a:gd name="T21" fmla="*/ 19 h 700"/>
                  <a:gd name="T22" fmla="*/ 18 w 1398"/>
                  <a:gd name="T23" fmla="*/ 19 h 700"/>
                  <a:gd name="T24" fmla="*/ 15 w 1398"/>
                  <a:gd name="T25" fmla="*/ 19 h 700"/>
                  <a:gd name="T26" fmla="*/ 13 w 1398"/>
                  <a:gd name="T27" fmla="*/ 19 h 700"/>
                  <a:gd name="T28" fmla="*/ 10 w 1398"/>
                  <a:gd name="T29" fmla="*/ 18 h 700"/>
                  <a:gd name="T30" fmla="*/ 8 w 1398"/>
                  <a:gd name="T31" fmla="*/ 17 h 700"/>
                  <a:gd name="T32" fmla="*/ 6 w 1398"/>
                  <a:gd name="T33" fmla="*/ 16 h 700"/>
                  <a:gd name="T34" fmla="*/ 4 w 1398"/>
                  <a:gd name="T35" fmla="*/ 15 h 700"/>
                  <a:gd name="T36" fmla="*/ 2 w 1398"/>
                  <a:gd name="T37" fmla="*/ 14 h 700"/>
                  <a:gd name="T38" fmla="*/ 1 w 1398"/>
                  <a:gd name="T39" fmla="*/ 13 h 700"/>
                  <a:gd name="T40" fmla="*/ 0 w 1398"/>
                  <a:gd name="T41" fmla="*/ 12 h 700"/>
                  <a:gd name="T42" fmla="*/ 0 w 1398"/>
                  <a:gd name="T43" fmla="*/ 10 h 700"/>
                  <a:gd name="T44" fmla="*/ 0 w 1398"/>
                  <a:gd name="T45" fmla="*/ 9 h 700"/>
                  <a:gd name="T46" fmla="*/ 0 w 1398"/>
                  <a:gd name="T47" fmla="*/ 8 h 700"/>
                  <a:gd name="T48" fmla="*/ 1 w 1398"/>
                  <a:gd name="T49" fmla="*/ 6 h 700"/>
                  <a:gd name="T50" fmla="*/ 2 w 1398"/>
                  <a:gd name="T51" fmla="*/ 5 h 700"/>
                  <a:gd name="T52" fmla="*/ 4 w 1398"/>
                  <a:gd name="T53" fmla="*/ 4 h 700"/>
                  <a:gd name="T54" fmla="*/ 6 w 1398"/>
                  <a:gd name="T55" fmla="*/ 3 h 700"/>
                  <a:gd name="T56" fmla="*/ 8 w 1398"/>
                  <a:gd name="T57" fmla="*/ 2 h 700"/>
                  <a:gd name="T58" fmla="*/ 10 w 1398"/>
                  <a:gd name="T59" fmla="*/ 1 h 700"/>
                  <a:gd name="T60" fmla="*/ 13 w 1398"/>
                  <a:gd name="T61" fmla="*/ 0 h 700"/>
                  <a:gd name="T62" fmla="*/ 15 w 1398"/>
                  <a:gd name="T63" fmla="*/ 0 h 700"/>
                  <a:gd name="T64" fmla="*/ 18 w 1398"/>
                  <a:gd name="T65" fmla="*/ 0 h 700"/>
                  <a:gd name="T66" fmla="*/ 20 w 1398"/>
                  <a:gd name="T67" fmla="*/ 0 h 700"/>
                  <a:gd name="T68" fmla="*/ 23 w 1398"/>
                  <a:gd name="T69" fmla="*/ 0 h 700"/>
                  <a:gd name="T70" fmla="*/ 26 w 1398"/>
                  <a:gd name="T71" fmla="*/ 0 h 700"/>
                  <a:gd name="T72" fmla="*/ 28 w 1398"/>
                  <a:gd name="T73" fmla="*/ 1 h 700"/>
                  <a:gd name="T74" fmla="*/ 31 w 1398"/>
                  <a:gd name="T75" fmla="*/ 2 h 700"/>
                  <a:gd name="T76" fmla="*/ 33 w 1398"/>
                  <a:gd name="T77" fmla="*/ 3 h 700"/>
                  <a:gd name="T78" fmla="*/ 34 w 1398"/>
                  <a:gd name="T79" fmla="*/ 4 h 700"/>
                  <a:gd name="T80" fmla="*/ 36 w 1398"/>
                  <a:gd name="T81" fmla="*/ 5 h 700"/>
                  <a:gd name="T82" fmla="*/ 37 w 1398"/>
                  <a:gd name="T83" fmla="*/ 6 h 700"/>
                  <a:gd name="T84" fmla="*/ 38 w 1398"/>
                  <a:gd name="T85" fmla="*/ 8 h 700"/>
                  <a:gd name="T86" fmla="*/ 38 w 1398"/>
                  <a:gd name="T87" fmla="*/ 9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F3F3F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5"/>
              </a:p>
            </p:txBody>
          </p:sp>
        </p:grpSp>
      </p:grpSp>
      <p:sp>
        <p:nvSpPr>
          <p:cNvPr id="214" name="Text Box 81"/>
          <p:cNvSpPr>
            <a:spLocks noChangeArrowheads="1"/>
          </p:cNvSpPr>
          <p:nvPr/>
        </p:nvSpPr>
        <p:spPr bwMode="auto">
          <a:xfrm>
            <a:off x="2611245" y="4342698"/>
            <a:ext cx="2312063" cy="50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添加文本内容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" name="Text Box 82"/>
          <p:cNvSpPr>
            <a:spLocks noChangeArrowheads="1"/>
          </p:cNvSpPr>
          <p:nvPr/>
        </p:nvSpPr>
        <p:spPr bwMode="auto">
          <a:xfrm>
            <a:off x="3780544" y="2040262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7650123" y="2186293"/>
            <a:ext cx="532123" cy="598139"/>
            <a:chOff x="5810678" y="1001615"/>
            <a:chExt cx="422361" cy="474760"/>
          </a:xfrm>
        </p:grpSpPr>
        <p:sp>
          <p:nvSpPr>
            <p:cNvPr id="21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5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218" name="组合 21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219" name="Freeform 36"/>
              <p:cNvSpPr/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gradFill flip="none" rotWithShape="1">
                <a:gsLst>
                  <a:gs pos="0">
                    <a:srgbClr val="F14124">
                      <a:shade val="30000"/>
                      <a:satMod val="115000"/>
                    </a:srgbClr>
                  </a:gs>
                  <a:gs pos="50000">
                    <a:srgbClr val="F14124">
                      <a:shade val="67500"/>
                      <a:satMod val="115000"/>
                    </a:srgbClr>
                  </a:gs>
                  <a:gs pos="100000">
                    <a:srgbClr val="F14124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0" name="Freeform 38"/>
              <p:cNvSpPr/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5575465" y="1984100"/>
            <a:ext cx="1360781" cy="1360781"/>
            <a:chOff x="3896974" y="1004807"/>
            <a:chExt cx="1231816" cy="1231816"/>
          </a:xfrm>
        </p:grpSpPr>
        <p:sp>
          <p:nvSpPr>
            <p:cNvPr id="223" name="椭圆 222"/>
            <p:cNvSpPr/>
            <p:nvPr/>
          </p:nvSpPr>
          <p:spPr>
            <a:xfrm>
              <a:off x="3896974" y="1004807"/>
              <a:ext cx="1231816" cy="1231816"/>
            </a:xfrm>
            <a:prstGeom prst="ellipse">
              <a:avLst/>
            </a:prstGeom>
            <a:gradFill flip="none" rotWithShape="1">
              <a:gsLst>
                <a:gs pos="0">
                  <a:srgbClr val="F14124">
                    <a:shade val="30000"/>
                    <a:satMod val="115000"/>
                  </a:srgbClr>
                </a:gs>
                <a:gs pos="50000">
                  <a:srgbClr val="F14124">
                    <a:shade val="67500"/>
                    <a:satMod val="115000"/>
                  </a:srgbClr>
                </a:gs>
                <a:gs pos="100000">
                  <a:srgbClr val="F14124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3025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224" name="组合 223"/>
            <p:cNvGrpSpPr/>
            <p:nvPr/>
          </p:nvGrpSpPr>
          <p:grpSpPr>
            <a:xfrm>
              <a:off x="3975695" y="1021609"/>
              <a:ext cx="1074373" cy="351584"/>
              <a:chOff x="4042072" y="2366383"/>
              <a:chExt cx="635886" cy="208091"/>
            </a:xfrm>
          </p:grpSpPr>
          <p:sp>
            <p:nvSpPr>
              <p:cNvPr id="225" name="Freeform 43"/>
              <p:cNvSpPr/>
              <p:nvPr/>
            </p:nvSpPr>
            <p:spPr bwMode="auto">
              <a:xfrm>
                <a:off x="4042072" y="2366383"/>
                <a:ext cx="635886" cy="20809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6" name="Oval 44"/>
              <p:cNvSpPr>
                <a:spLocks noChangeArrowheads="1"/>
              </p:cNvSpPr>
              <p:nvPr/>
            </p:nvSpPr>
            <p:spPr bwMode="auto">
              <a:xfrm>
                <a:off x="4289285" y="2391656"/>
                <a:ext cx="147570" cy="1334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5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sp>
        <p:nvSpPr>
          <p:cNvPr id="227" name="Text Box 82"/>
          <p:cNvSpPr>
            <a:spLocks noChangeArrowheads="1"/>
          </p:cNvSpPr>
          <p:nvPr/>
        </p:nvSpPr>
        <p:spPr bwMode="auto">
          <a:xfrm>
            <a:off x="5618580" y="2344700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8" name="矩形 47"/>
          <p:cNvSpPr>
            <a:spLocks noChangeArrowheads="1"/>
          </p:cNvSpPr>
          <p:nvPr/>
        </p:nvSpPr>
        <p:spPr bwMode="auto">
          <a:xfrm>
            <a:off x="8325916" y="2554646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229" name="TextBox 59"/>
          <p:cNvSpPr txBox="1">
            <a:spLocks noChangeArrowheads="1"/>
          </p:cNvSpPr>
          <p:nvPr/>
        </p:nvSpPr>
        <p:spPr bwMode="auto">
          <a:xfrm flipH="1">
            <a:off x="8325521" y="2191226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0" name="TextBox 59"/>
          <p:cNvSpPr txBox="1">
            <a:spLocks noChangeArrowheads="1"/>
          </p:cNvSpPr>
          <p:nvPr/>
        </p:nvSpPr>
        <p:spPr bwMode="auto">
          <a:xfrm flipH="1">
            <a:off x="8342246" y="3585665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1" name="矩形 47"/>
          <p:cNvSpPr>
            <a:spLocks noChangeArrowheads="1"/>
          </p:cNvSpPr>
          <p:nvPr/>
        </p:nvSpPr>
        <p:spPr bwMode="auto">
          <a:xfrm>
            <a:off x="8325916" y="3968039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232" name="TextBox 59"/>
          <p:cNvSpPr txBox="1">
            <a:spLocks noChangeArrowheads="1"/>
          </p:cNvSpPr>
          <p:nvPr/>
        </p:nvSpPr>
        <p:spPr bwMode="auto">
          <a:xfrm flipH="1">
            <a:off x="8342246" y="4906389"/>
            <a:ext cx="2630914" cy="424098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3" name="矩形 47"/>
          <p:cNvSpPr>
            <a:spLocks noChangeArrowheads="1"/>
          </p:cNvSpPr>
          <p:nvPr/>
        </p:nvSpPr>
        <p:spPr bwMode="auto">
          <a:xfrm>
            <a:off x="8325916" y="5288764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59" grpId="0" animBg="1"/>
      <p:bldP spid="214" grpId="0"/>
      <p:bldP spid="215" grpId="0"/>
      <p:bldP spid="227" grpId="0" bldLvl="0" autoUpdateAnimBg="0"/>
      <p:bldP spid="228" grpId="0"/>
      <p:bldP spid="229" grpId="0"/>
      <p:bldP spid="230" grpId="0"/>
      <p:bldP spid="231" grpId="0"/>
      <p:bldP spid="232" grpId="0"/>
      <p:bldP spid="2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4207" y="2084587"/>
            <a:ext cx="7034350" cy="3383326"/>
          </a:xfrm>
          <a:prstGeom prst="rect">
            <a:avLst/>
          </a:prstGeom>
          <a:noFill/>
          <a:ln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695675" y="3093649"/>
            <a:ext cx="1369549" cy="1365202"/>
          </a:xfrm>
          <a:prstGeom prst="ellipse">
            <a:avLst/>
          </a:prstGeom>
          <a:gradFill flip="none" rotWithShape="1">
            <a:gsLst>
              <a:gs pos="0">
                <a:srgbClr val="05BAC8">
                  <a:shade val="30000"/>
                  <a:satMod val="115000"/>
                </a:srgbClr>
              </a:gs>
              <a:gs pos="50000">
                <a:srgbClr val="05BAC8">
                  <a:shade val="67500"/>
                  <a:satMod val="115000"/>
                </a:srgbClr>
              </a:gs>
              <a:gs pos="100000">
                <a:srgbClr val="05BAC8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椭圆 14"/>
          <p:cNvSpPr/>
          <p:nvPr/>
        </p:nvSpPr>
        <p:spPr>
          <a:xfrm>
            <a:off x="9730025" y="3093649"/>
            <a:ext cx="1369549" cy="1365202"/>
          </a:xfrm>
          <a:prstGeom prst="ellipse">
            <a:avLst/>
          </a:prstGeom>
          <a:gradFill flip="none" rotWithShape="1">
            <a:gsLst>
              <a:gs pos="0">
                <a:srgbClr val="FCB813">
                  <a:shade val="30000"/>
                  <a:satMod val="115000"/>
                </a:srgbClr>
              </a:gs>
              <a:gs pos="50000">
                <a:srgbClr val="FCB813">
                  <a:shade val="67500"/>
                  <a:satMod val="115000"/>
                </a:srgbClr>
              </a:gs>
              <a:gs pos="100000">
                <a:srgbClr val="FCB81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6282381" y="3085990"/>
            <a:ext cx="1298000" cy="304442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82381" y="4162069"/>
            <a:ext cx="1298000" cy="304442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3" name="上箭头 22"/>
          <p:cNvSpPr/>
          <p:nvPr/>
        </p:nvSpPr>
        <p:spPr>
          <a:xfrm>
            <a:off x="6427641" y="2291042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gradFill flip="none" rotWithShape="1">
            <a:gsLst>
              <a:gs pos="0">
                <a:schemeClr val="bg1">
                  <a:lumMod val="50000"/>
                  <a:alpha val="70000"/>
                </a:schemeClr>
              </a:gs>
              <a:gs pos="81000">
                <a:srgbClr val="7F7F7F">
                  <a:alpha val="20000"/>
                </a:srgb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25921" y="5289844"/>
            <a:ext cx="3751374" cy="35614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25921" y="1906517"/>
            <a:ext cx="3751374" cy="35614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7" name="五边形 2"/>
          <p:cNvSpPr/>
          <p:nvPr/>
        </p:nvSpPr>
        <p:spPr>
          <a:xfrm>
            <a:off x="4482568" y="382076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"/>
          <p:cNvSpPr/>
          <p:nvPr/>
        </p:nvSpPr>
        <p:spPr>
          <a:xfrm flipH="1">
            <a:off x="4482568" y="346462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研究方案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上箭头 21"/>
          <p:cNvSpPr/>
          <p:nvPr/>
        </p:nvSpPr>
        <p:spPr>
          <a:xfrm flipV="1">
            <a:off x="6427641" y="4510925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gradFill flip="none" rotWithShape="1">
            <a:gsLst>
              <a:gs pos="0">
                <a:schemeClr val="bg1">
                  <a:lumMod val="50000"/>
                  <a:alpha val="70000"/>
                </a:schemeClr>
              </a:gs>
              <a:gs pos="81000">
                <a:srgbClr val="7F7F7F">
                  <a:alpha val="20000"/>
                </a:srgb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23" grpId="0" animBg="1"/>
      <p:bldP spid="25" grpId="0" animBg="1"/>
      <p:bldP spid="26" grpId="0" animBg="1"/>
      <p:bldP spid="27" grpId="0" animBg="1"/>
      <p:bldP spid="28" grpId="0" animBg="1"/>
      <p:bldP spid="18" grpId="0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研究方案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"/>
          <p:cNvGrpSpPr/>
          <p:nvPr/>
        </p:nvGrpSpPr>
        <p:grpSpPr bwMode="auto">
          <a:xfrm>
            <a:off x="2337018" y="1948846"/>
            <a:ext cx="4863251" cy="3684981"/>
            <a:chOff x="702" y="1230"/>
            <a:chExt cx="2947" cy="2233"/>
          </a:xfrm>
        </p:grpSpPr>
        <p:sp>
          <p:nvSpPr>
            <p:cNvPr id="61" name="Rectangle 6"/>
            <p:cNvSpPr>
              <a:spLocks noChangeArrowheads="1"/>
            </p:cNvSpPr>
            <p:nvPr/>
          </p:nvSpPr>
          <p:spPr bwMode="auto">
            <a:xfrm rot="-3600000">
              <a:off x="785" y="1556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 rot="-3600000">
              <a:off x="1556" y="2055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 rot="-3600000">
              <a:off x="2350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4" name="Rectangle 9"/>
            <p:cNvSpPr>
              <a:spLocks noChangeArrowheads="1"/>
            </p:cNvSpPr>
            <p:nvPr/>
          </p:nvSpPr>
          <p:spPr bwMode="auto">
            <a:xfrm rot="-3600000">
              <a:off x="1578" y="2940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5" name="Rectangle 10"/>
            <p:cNvSpPr>
              <a:spLocks noChangeArrowheads="1"/>
            </p:cNvSpPr>
            <p:nvPr/>
          </p:nvSpPr>
          <p:spPr bwMode="auto">
            <a:xfrm rot="-3600000">
              <a:off x="762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6" name="Rectangle 11"/>
            <p:cNvSpPr>
              <a:spLocks noChangeArrowheads="1"/>
            </p:cNvSpPr>
            <p:nvPr/>
          </p:nvSpPr>
          <p:spPr bwMode="auto">
            <a:xfrm rot="3600000">
              <a:off x="1556" y="157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7" name="Rectangle 12"/>
            <p:cNvSpPr>
              <a:spLocks noChangeArrowheads="1"/>
            </p:cNvSpPr>
            <p:nvPr/>
          </p:nvSpPr>
          <p:spPr bwMode="auto">
            <a:xfrm rot="3600000">
              <a:off x="2327" y="2010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8" name="Rectangle 13"/>
            <p:cNvSpPr>
              <a:spLocks noChangeArrowheads="1"/>
            </p:cNvSpPr>
            <p:nvPr/>
          </p:nvSpPr>
          <p:spPr bwMode="auto">
            <a:xfrm rot="3600000">
              <a:off x="1556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9" name="Rectangle 14"/>
            <p:cNvSpPr>
              <a:spLocks noChangeArrowheads="1"/>
            </p:cNvSpPr>
            <p:nvPr/>
          </p:nvSpPr>
          <p:spPr bwMode="auto">
            <a:xfrm rot="3600000">
              <a:off x="762" y="2962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0" name="Rectangle 15"/>
            <p:cNvSpPr>
              <a:spLocks noChangeArrowheads="1"/>
            </p:cNvSpPr>
            <p:nvPr/>
          </p:nvSpPr>
          <p:spPr bwMode="auto">
            <a:xfrm rot="3600000">
              <a:off x="762" y="2032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1" name="Rectangle 16"/>
            <p:cNvSpPr>
              <a:spLocks noChangeArrowheads="1"/>
            </p:cNvSpPr>
            <p:nvPr/>
          </p:nvSpPr>
          <p:spPr bwMode="auto">
            <a:xfrm>
              <a:off x="1162" y="2274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2" name="Rectangle 17"/>
            <p:cNvSpPr>
              <a:spLocks noChangeArrowheads="1"/>
            </p:cNvSpPr>
            <p:nvPr/>
          </p:nvSpPr>
          <p:spPr bwMode="auto">
            <a:xfrm>
              <a:off x="1162" y="3193"/>
              <a:ext cx="525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3" name="Rectangle 18"/>
            <p:cNvSpPr>
              <a:spLocks noChangeArrowheads="1"/>
            </p:cNvSpPr>
            <p:nvPr/>
          </p:nvSpPr>
          <p:spPr bwMode="auto">
            <a:xfrm>
              <a:off x="1950" y="1814"/>
              <a:ext cx="526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1950" y="2733"/>
              <a:ext cx="526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5" name="Rectangle 20"/>
            <p:cNvSpPr>
              <a:spLocks noChangeArrowheads="1"/>
            </p:cNvSpPr>
            <p:nvPr/>
          </p:nvSpPr>
          <p:spPr bwMode="auto">
            <a:xfrm>
              <a:off x="1162" y="1354"/>
              <a:ext cx="525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6" name="Freeform 21"/>
            <p:cNvSpPr/>
            <p:nvPr/>
          </p:nvSpPr>
          <p:spPr bwMode="auto">
            <a:xfrm>
              <a:off x="965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7" name="Freeform 22"/>
            <p:cNvSpPr/>
            <p:nvPr/>
          </p:nvSpPr>
          <p:spPr bwMode="auto">
            <a:xfrm>
              <a:off x="1490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8" name="Freeform 23"/>
            <p:cNvSpPr/>
            <p:nvPr/>
          </p:nvSpPr>
          <p:spPr bwMode="auto">
            <a:xfrm>
              <a:off x="1753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9" name="Freeform 24"/>
            <p:cNvSpPr/>
            <p:nvPr/>
          </p:nvSpPr>
          <p:spPr bwMode="auto">
            <a:xfrm>
              <a:off x="702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0" name="Freeform 25"/>
            <p:cNvSpPr/>
            <p:nvPr/>
          </p:nvSpPr>
          <p:spPr bwMode="auto">
            <a:xfrm>
              <a:off x="965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1" name="Freeform 26"/>
            <p:cNvSpPr/>
            <p:nvPr/>
          </p:nvSpPr>
          <p:spPr bwMode="auto">
            <a:xfrm>
              <a:off x="1490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2" name="Freeform 27"/>
            <p:cNvSpPr/>
            <p:nvPr/>
          </p:nvSpPr>
          <p:spPr bwMode="auto">
            <a:xfrm>
              <a:off x="1753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3" name="Freeform 28"/>
            <p:cNvSpPr/>
            <p:nvPr/>
          </p:nvSpPr>
          <p:spPr bwMode="auto">
            <a:xfrm>
              <a:off x="702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4" name="Freeform 29"/>
            <p:cNvSpPr/>
            <p:nvPr/>
          </p:nvSpPr>
          <p:spPr bwMode="auto">
            <a:xfrm>
              <a:off x="965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5" name="Freeform 30"/>
            <p:cNvSpPr/>
            <p:nvPr/>
          </p:nvSpPr>
          <p:spPr bwMode="auto">
            <a:xfrm>
              <a:off x="2279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3 h 394"/>
                <a:gd name="T6" fmla="*/ 361 w 394"/>
                <a:gd name="T7" fmla="*/ 306 h 394"/>
                <a:gd name="T8" fmla="*/ 335 w 394"/>
                <a:gd name="T9" fmla="*/ 335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2 w 394"/>
                <a:gd name="T41" fmla="*/ 87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4 h 394"/>
                <a:gd name="T48" fmla="*/ 156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5" y="335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5" y="323"/>
                  </a:lnTo>
                  <a:lnTo>
                    <a:pt x="32" y="306"/>
                  </a:lnTo>
                  <a:lnTo>
                    <a:pt x="23" y="290"/>
                  </a:lnTo>
                  <a:lnTo>
                    <a:pt x="14" y="273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8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2" y="87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7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8" y="9"/>
                  </a:lnTo>
                  <a:lnTo>
                    <a:pt x="156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3" y="14"/>
                  </a:lnTo>
                  <a:lnTo>
                    <a:pt x="290" y="23"/>
                  </a:lnTo>
                  <a:lnTo>
                    <a:pt x="306" y="33"/>
                  </a:lnTo>
                  <a:lnTo>
                    <a:pt x="323" y="45"/>
                  </a:lnTo>
                  <a:lnTo>
                    <a:pt x="335" y="58"/>
                  </a:lnTo>
                  <a:lnTo>
                    <a:pt x="348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6" name="Freeform 31"/>
            <p:cNvSpPr/>
            <p:nvPr/>
          </p:nvSpPr>
          <p:spPr bwMode="auto">
            <a:xfrm>
              <a:off x="2279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87" name="Group 32"/>
            <p:cNvGrpSpPr/>
            <p:nvPr/>
          </p:nvGrpSpPr>
          <p:grpSpPr bwMode="auto">
            <a:xfrm>
              <a:off x="2541" y="2052"/>
              <a:ext cx="1108" cy="588"/>
              <a:chOff x="2541" y="2052"/>
              <a:chExt cx="1108" cy="588"/>
            </a:xfrm>
          </p:grpSpPr>
          <p:sp>
            <p:nvSpPr>
              <p:cNvPr id="93" name="Rectangle 33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4" name="Freeform 34"/>
              <p:cNvSpPr/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9E9E">
                      <a:gamma/>
                      <a:tint val="30196"/>
                      <a:invGamma/>
                    </a:srgbClr>
                  </a:gs>
                  <a:gs pos="100000">
                    <a:srgbClr val="9E9E9E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95" name="Group 35"/>
              <p:cNvGrpSpPr/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</p:grpSpPr>
            <p:sp>
              <p:nvSpPr>
                <p:cNvPr id="96" name="Freeform 36"/>
                <p:cNvSpPr/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5BAC8">
                        <a:shade val="30000"/>
                        <a:satMod val="115000"/>
                      </a:srgbClr>
                    </a:gs>
                    <a:gs pos="50000">
                      <a:srgbClr val="05BAC8">
                        <a:shade val="67500"/>
                        <a:satMod val="115000"/>
                      </a:srgbClr>
                    </a:gs>
                    <a:gs pos="100000">
                      <a:srgbClr val="05BAC8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mtClean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grpSp>
              <p:nvGrpSpPr>
                <p:cNvPr id="97" name="Group 37"/>
                <p:cNvGrpSpPr/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</p:grpSpPr>
              <p:sp>
                <p:nvSpPr>
                  <p:cNvPr id="98" name="Freeform 38"/>
                  <p:cNvSpPr/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prstDash val="solid"/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 smtClean="0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99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 smtClean="0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</p:grpSp>
          </p:grpSp>
        </p:grpSp>
        <p:grpSp>
          <p:nvGrpSpPr>
            <p:cNvPr id="88" name="Group 40"/>
            <p:cNvGrpSpPr/>
            <p:nvPr/>
          </p:nvGrpSpPr>
          <p:grpSpPr bwMode="auto">
            <a:xfrm>
              <a:off x="1447" y="2106"/>
              <a:ext cx="480" cy="480"/>
              <a:chOff x="1581" y="2149"/>
              <a:chExt cx="394" cy="395"/>
            </a:xfrm>
          </p:grpSpPr>
          <p:sp>
            <p:nvSpPr>
              <p:cNvPr id="89" name="Freeform 41"/>
              <p:cNvSpPr/>
              <p:nvPr/>
            </p:nvSpPr>
            <p:spPr bwMode="auto">
              <a:xfrm>
                <a:off x="1581" y="2149"/>
                <a:ext cx="394" cy="395"/>
              </a:xfrm>
              <a:prstGeom prst="ellipse">
                <a:avLst/>
              </a:prstGeom>
              <a:gradFill flip="none" rotWithShape="1">
                <a:gsLst>
                  <a:gs pos="0">
                    <a:srgbClr val="F14124">
                      <a:shade val="30000"/>
                      <a:satMod val="115000"/>
                    </a:srgbClr>
                  </a:gs>
                  <a:gs pos="50000">
                    <a:srgbClr val="F14124">
                      <a:shade val="67500"/>
                      <a:satMod val="115000"/>
                    </a:srgbClr>
                  </a:gs>
                  <a:gs pos="100000">
                    <a:srgbClr val="F14124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90" name="Group 42"/>
              <p:cNvGrpSpPr/>
              <p:nvPr/>
            </p:nvGrpSpPr>
            <p:grpSpPr bwMode="auto">
              <a:xfrm>
                <a:off x="1619" y="2169"/>
                <a:ext cx="317" cy="104"/>
                <a:chOff x="1431" y="1843"/>
                <a:chExt cx="907" cy="295"/>
              </a:xfrm>
            </p:grpSpPr>
            <p:sp>
              <p:nvSpPr>
                <p:cNvPr id="91" name="Freeform 43"/>
                <p:cNvSpPr/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mtClean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92" name="Oval 4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mtClean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</p:grpSp>
      <p:grpSp>
        <p:nvGrpSpPr>
          <p:cNvPr id="100" name="Group 45"/>
          <p:cNvGrpSpPr/>
          <p:nvPr/>
        </p:nvGrpSpPr>
        <p:grpSpPr bwMode="auto">
          <a:xfrm>
            <a:off x="6784914" y="2103471"/>
            <a:ext cx="1001695" cy="1112260"/>
            <a:chOff x="3963" y="1690"/>
            <a:chExt cx="1182" cy="1313"/>
          </a:xfrm>
        </p:grpSpPr>
        <p:sp>
          <p:nvSpPr>
            <p:cNvPr id="101" name="Rectangle 46"/>
            <p:cNvSpPr>
              <a:spLocks noChangeArrowheads="1"/>
            </p:cNvSpPr>
            <p:nvPr/>
          </p:nvSpPr>
          <p:spPr bwMode="auto">
            <a:xfrm rot="-3600000">
              <a:off x="4554" y="2055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2" name="Rectangle 47"/>
            <p:cNvSpPr>
              <a:spLocks noChangeArrowheads="1"/>
            </p:cNvSpPr>
            <p:nvPr/>
          </p:nvSpPr>
          <p:spPr bwMode="auto">
            <a:xfrm rot="3600000">
              <a:off x="4554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3" name="Rectangle 48"/>
            <p:cNvSpPr>
              <a:spLocks noChangeArrowheads="1"/>
            </p:cNvSpPr>
            <p:nvPr/>
          </p:nvSpPr>
          <p:spPr bwMode="auto">
            <a:xfrm>
              <a:off x="4160" y="2274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4" name="Freeform 49"/>
            <p:cNvSpPr/>
            <p:nvPr/>
          </p:nvSpPr>
          <p:spPr bwMode="auto">
            <a:xfrm>
              <a:off x="4751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5" name="Freeform 50"/>
            <p:cNvSpPr/>
            <p:nvPr/>
          </p:nvSpPr>
          <p:spPr bwMode="auto">
            <a:xfrm>
              <a:off x="4751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6" name="Freeform 51"/>
            <p:cNvSpPr/>
            <p:nvPr/>
          </p:nvSpPr>
          <p:spPr bwMode="auto">
            <a:xfrm>
              <a:off x="3963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107" name="Group 52"/>
            <p:cNvGrpSpPr/>
            <p:nvPr/>
          </p:nvGrpSpPr>
          <p:grpSpPr bwMode="auto">
            <a:xfrm>
              <a:off x="4445" y="2106"/>
              <a:ext cx="480" cy="480"/>
              <a:chOff x="1581" y="2149"/>
              <a:chExt cx="394" cy="395"/>
            </a:xfrm>
          </p:grpSpPr>
          <p:sp>
            <p:nvSpPr>
              <p:cNvPr id="108" name="Freeform 53"/>
              <p:cNvSpPr/>
              <p:nvPr/>
            </p:nvSpPr>
            <p:spPr bwMode="auto">
              <a:xfrm>
                <a:off x="158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14124">
                      <a:shade val="30000"/>
                      <a:satMod val="115000"/>
                    </a:srgbClr>
                  </a:gs>
                  <a:gs pos="50000">
                    <a:srgbClr val="F14124">
                      <a:shade val="67500"/>
                      <a:satMod val="115000"/>
                    </a:srgbClr>
                  </a:gs>
                  <a:gs pos="100000">
                    <a:srgbClr val="F14124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09" name="Group 54"/>
              <p:cNvGrpSpPr/>
              <p:nvPr/>
            </p:nvGrpSpPr>
            <p:grpSpPr bwMode="auto">
              <a:xfrm>
                <a:off x="1600" y="2167"/>
                <a:ext cx="356" cy="154"/>
                <a:chOff x="1377" y="1843"/>
                <a:chExt cx="1019" cy="438"/>
              </a:xfrm>
            </p:grpSpPr>
            <p:sp>
              <p:nvSpPr>
                <p:cNvPr id="110" name="Freeform 55"/>
                <p:cNvSpPr/>
                <p:nvPr/>
              </p:nvSpPr>
              <p:spPr bwMode="auto">
                <a:xfrm>
                  <a:off x="1377" y="1843"/>
                  <a:ext cx="1019" cy="43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mtClean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11" name="Oval 56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mtClean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</p:grpSp>
      <p:grpSp>
        <p:nvGrpSpPr>
          <p:cNvPr id="112" name="Group 57"/>
          <p:cNvGrpSpPr/>
          <p:nvPr/>
        </p:nvGrpSpPr>
        <p:grpSpPr bwMode="auto">
          <a:xfrm>
            <a:off x="6698499" y="4754090"/>
            <a:ext cx="1160118" cy="805316"/>
            <a:chOff x="3593" y="2636"/>
            <a:chExt cx="1370" cy="951"/>
          </a:xfrm>
        </p:grpSpPr>
        <p:sp>
          <p:nvSpPr>
            <p:cNvPr id="113" name="Rectangle 58"/>
            <p:cNvSpPr>
              <a:spLocks noChangeArrowheads="1"/>
            </p:cNvSpPr>
            <p:nvPr/>
          </p:nvSpPr>
          <p:spPr bwMode="auto">
            <a:xfrm rot="-3600000">
              <a:off x="3664" y="3093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14" name="Freeform 59"/>
            <p:cNvSpPr/>
            <p:nvPr/>
          </p:nvSpPr>
          <p:spPr bwMode="auto">
            <a:xfrm>
              <a:off x="3593" y="3193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115" name="Group 60"/>
            <p:cNvGrpSpPr/>
            <p:nvPr/>
          </p:nvGrpSpPr>
          <p:grpSpPr bwMode="auto">
            <a:xfrm>
              <a:off x="3855" y="2636"/>
              <a:ext cx="1108" cy="588"/>
              <a:chOff x="2541" y="2052"/>
              <a:chExt cx="1108" cy="588"/>
            </a:xfrm>
          </p:grpSpPr>
          <p:sp>
            <p:nvSpPr>
              <p:cNvPr id="116" name="Rectangle 61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17" name="Freeform 62"/>
              <p:cNvSpPr/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9E9E">
                      <a:gamma/>
                      <a:tint val="30196"/>
                      <a:invGamma/>
                    </a:srgbClr>
                  </a:gs>
                  <a:gs pos="100000">
                    <a:srgbClr val="9E9E9E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18" name="Group 63"/>
              <p:cNvGrpSpPr/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</p:grpSpPr>
            <p:sp>
              <p:nvSpPr>
                <p:cNvPr id="119" name="Freeform 64"/>
                <p:cNvSpPr/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5BAC8">
                        <a:shade val="30000"/>
                        <a:satMod val="115000"/>
                      </a:srgbClr>
                    </a:gs>
                    <a:gs pos="50000">
                      <a:srgbClr val="05BAC8">
                        <a:shade val="67500"/>
                        <a:satMod val="115000"/>
                      </a:srgbClr>
                    </a:gs>
                    <a:gs pos="100000">
                      <a:srgbClr val="05BAC8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prstDash val="solid"/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grpSp>
              <p:nvGrpSpPr>
                <p:cNvPr id="120" name="Group 65"/>
                <p:cNvGrpSpPr/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</p:grpSpPr>
              <p:sp>
                <p:nvSpPr>
                  <p:cNvPr id="121" name="Freeform 66"/>
                  <p:cNvSpPr/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prstDash val="solid"/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 smtClean="0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122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 smtClean="0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</p:grpSp>
          </p:grpSp>
        </p:grpSp>
      </p:grpSp>
      <p:sp>
        <p:nvSpPr>
          <p:cNvPr id="123" name="TextBox 59"/>
          <p:cNvSpPr txBox="1">
            <a:spLocks noChangeArrowheads="1"/>
          </p:cNvSpPr>
          <p:nvPr/>
        </p:nvSpPr>
        <p:spPr bwMode="auto">
          <a:xfrm flipH="1">
            <a:off x="7858617" y="4236317"/>
            <a:ext cx="2658105" cy="430881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200" kern="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7"/>
          <p:cNvSpPr>
            <a:spLocks noChangeArrowheads="1"/>
          </p:cNvSpPr>
          <p:nvPr/>
        </p:nvSpPr>
        <p:spPr bwMode="auto">
          <a:xfrm>
            <a:off x="7982149" y="4680151"/>
            <a:ext cx="3216512" cy="867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5" name="TextBox 68"/>
          <p:cNvSpPr txBox="1"/>
          <p:nvPr/>
        </p:nvSpPr>
        <p:spPr>
          <a:xfrm>
            <a:off x="6434739" y="3598874"/>
            <a:ext cx="624671" cy="532066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标签文字</a:t>
            </a:r>
          </a:p>
        </p:txBody>
      </p:sp>
      <p:sp>
        <p:nvSpPr>
          <p:cNvPr id="126" name="TextBox 69"/>
          <p:cNvSpPr txBox="1"/>
          <p:nvPr/>
        </p:nvSpPr>
        <p:spPr>
          <a:xfrm>
            <a:off x="3665359" y="3577901"/>
            <a:ext cx="624671" cy="532066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标签文字</a:t>
            </a:r>
          </a:p>
        </p:txBody>
      </p:sp>
      <p:sp>
        <p:nvSpPr>
          <p:cNvPr id="127" name="TextBox 59"/>
          <p:cNvSpPr txBox="1">
            <a:spLocks noChangeArrowheads="1"/>
          </p:cNvSpPr>
          <p:nvPr/>
        </p:nvSpPr>
        <p:spPr bwMode="auto">
          <a:xfrm flipH="1">
            <a:off x="7858617" y="2066717"/>
            <a:ext cx="2658105" cy="430881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200" kern="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7"/>
          <p:cNvSpPr>
            <a:spLocks noChangeArrowheads="1"/>
          </p:cNvSpPr>
          <p:nvPr/>
        </p:nvSpPr>
        <p:spPr bwMode="auto">
          <a:xfrm>
            <a:off x="7982149" y="2512588"/>
            <a:ext cx="3216512" cy="11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8" dur="2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0" dur="2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666746" y="515424"/>
            <a:ext cx="3706446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研究方案可行性论证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6"/>
          <p:cNvSpPr/>
          <p:nvPr/>
        </p:nvSpPr>
        <p:spPr bwMode="auto">
          <a:xfrm>
            <a:off x="9046982" y="2222333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FFC000">
              <a:alpha val="80000"/>
            </a:srgbClr>
          </a:solidFill>
          <a:ln>
            <a:noFill/>
          </a:ln>
          <a:effectLst/>
        </p:spPr>
        <p:txBody>
          <a:bodyPr vert="horz" wrap="square" lIns="91440" tIns="756000" rIns="91440" bIns="45720" numCol="1" anchor="t" anchorCtr="0" compatLnSpc="1"/>
          <a:lstStyle/>
          <a:p>
            <a:pPr algn="ctr">
              <a:lnSpc>
                <a:spcPts val="1500"/>
              </a:lnSpc>
            </a:pPr>
            <a:r>
              <a:rPr lang="en-US" altLang="zh-CN" sz="5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72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7" name="Freeform 7"/>
          <p:cNvSpPr/>
          <p:nvPr/>
        </p:nvSpPr>
        <p:spPr bwMode="auto">
          <a:xfrm>
            <a:off x="9046982" y="3945804"/>
            <a:ext cx="2485774" cy="93170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21AB82">
              <a:alpha val="80000"/>
            </a:srgbClr>
          </a:solidFill>
          <a:ln>
            <a:noFill/>
          </a:ln>
          <a:effectLst/>
        </p:spPr>
        <p:txBody>
          <a:bodyPr vert="horz" wrap="square" lIns="91440" tIns="612000" rIns="91440" bIns="45720" numCol="1" anchor="t" anchorCtr="0" compatLnSpc="1"/>
          <a:lstStyle/>
          <a:p>
            <a:pPr lvl="0" algn="ctr">
              <a:lnSpc>
                <a:spcPts val="1500"/>
              </a:lnSpc>
            </a:pPr>
            <a:r>
              <a:rPr lang="en-US" altLang="zh-CN" sz="54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28</a:t>
            </a:r>
            <a:r>
              <a:rPr lang="en-US" altLang="zh-CN" sz="24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%</a:t>
            </a:r>
            <a:endParaRPr lang="en-US" altLang="zh-CN" sz="240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UKIJ Qolyazma" pitchFamily="18" charset="0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>
            <a:stCxn id="6" idx="6"/>
          </p:cNvCxnSpPr>
          <p:nvPr/>
        </p:nvCxnSpPr>
        <p:spPr>
          <a:xfrm flipH="1">
            <a:off x="2566262" y="3735894"/>
            <a:ext cx="64807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7" idx="0"/>
          </p:cNvCxnSpPr>
          <p:nvPr/>
        </p:nvCxnSpPr>
        <p:spPr>
          <a:xfrm flipH="1">
            <a:off x="2566262" y="3945804"/>
            <a:ext cx="64807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3"/>
          <p:cNvSpPr txBox="1"/>
          <p:nvPr/>
        </p:nvSpPr>
        <p:spPr>
          <a:xfrm flipH="1">
            <a:off x="2566262" y="2248072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/>
            <a:r>
              <a:rPr lang="zh-CN" altLang="en-US" dirty="0"/>
              <a:t>点击</a:t>
            </a:r>
            <a:r>
              <a:rPr lang="zh-CN" altLang="en-US" dirty="0" smtClean="0"/>
              <a:t>添加关键字</a:t>
            </a:r>
            <a:endParaRPr lang="zh-CN" altLang="en-US" dirty="0"/>
          </a:p>
        </p:txBody>
      </p:sp>
      <p:sp>
        <p:nvSpPr>
          <p:cNvPr id="11" name="TextBox 14"/>
          <p:cNvSpPr txBox="1"/>
          <p:nvPr/>
        </p:nvSpPr>
        <p:spPr>
          <a:xfrm>
            <a:off x="2566262" y="2658327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5"/>
          <p:cNvSpPr txBox="1"/>
          <p:nvPr/>
        </p:nvSpPr>
        <p:spPr>
          <a:xfrm flipH="1">
            <a:off x="2566262" y="4159701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/>
              <a:t>点击</a:t>
            </a:r>
            <a:r>
              <a:rPr lang="zh-CN" altLang="en-US" dirty="0" smtClean="0"/>
              <a:t>添加关键字</a:t>
            </a:r>
            <a:endParaRPr lang="zh-CN" altLang="en-US" dirty="0"/>
          </a:p>
        </p:txBody>
      </p:sp>
      <p:sp>
        <p:nvSpPr>
          <p:cNvPr id="13" name="TextBox 16"/>
          <p:cNvSpPr txBox="1"/>
          <p:nvPr/>
        </p:nvSpPr>
        <p:spPr>
          <a:xfrm>
            <a:off x="2566262" y="4569956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320424" y="4204904"/>
            <a:ext cx="36471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关键技术</a:t>
            </a:r>
            <a:endParaRPr lang="en-US" altLang="zh-CN" sz="5400" b="1" kern="100" dirty="0" smtClean="0">
              <a:solidFill>
                <a:srgbClr val="152F47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</a:t>
            </a:r>
            <a:r>
              <a:rPr lang="zh-CN" altLang="en-US" sz="5400" b="1" kern="100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实践</a:t>
            </a:r>
            <a:r>
              <a:rPr lang="zh-CN" altLang="en-US" sz="5400" b="1" kern="100" dirty="0" smtClean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难点</a:t>
            </a:r>
            <a:endParaRPr lang="zh-CN" altLang="zh-CN" sz="5400" b="1" kern="100" dirty="0">
              <a:solidFill>
                <a:srgbClr val="152F47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152F47"/>
                </a:solidFill>
              </a:rPr>
              <a:t>第三部分</a:t>
            </a:r>
            <a:endParaRPr lang="zh-CN" altLang="en-US" sz="2800" dirty="0">
              <a:solidFill>
                <a:srgbClr val="152F47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56"/>
            <p:cNvSpPr>
              <a:spLocks noChangeAspect="1" noEditPoints="1"/>
            </p:cNvSpPr>
            <p:nvPr/>
          </p:nvSpPr>
          <p:spPr bwMode="auto">
            <a:xfrm>
              <a:off x="8496720" y="1860953"/>
              <a:ext cx="1264579" cy="1154820"/>
            </a:xfrm>
            <a:custGeom>
              <a:avLst/>
              <a:gdLst>
                <a:gd name="T0" fmla="*/ 37 w 112"/>
                <a:gd name="T1" fmla="*/ 58 h 102"/>
                <a:gd name="T2" fmla="*/ 69 w 112"/>
                <a:gd name="T3" fmla="*/ 52 h 102"/>
                <a:gd name="T4" fmla="*/ 70 w 112"/>
                <a:gd name="T5" fmla="*/ 32 h 102"/>
                <a:gd name="T6" fmla="*/ 80 w 112"/>
                <a:gd name="T7" fmla="*/ 0 h 102"/>
                <a:gd name="T8" fmla="*/ 103 w 112"/>
                <a:gd name="T9" fmla="*/ 24 h 102"/>
                <a:gd name="T10" fmla="*/ 73 w 112"/>
                <a:gd name="T11" fmla="*/ 65 h 102"/>
                <a:gd name="T12" fmla="*/ 42 w 112"/>
                <a:gd name="T13" fmla="*/ 72 h 102"/>
                <a:gd name="T14" fmla="*/ 21 w 112"/>
                <a:gd name="T15" fmla="*/ 101 h 102"/>
                <a:gd name="T16" fmla="*/ 0 w 112"/>
                <a:gd name="T17" fmla="*/ 40 h 102"/>
                <a:gd name="T18" fmla="*/ 1 w 112"/>
                <a:gd name="T19" fmla="*/ 56 h 102"/>
                <a:gd name="T20" fmla="*/ 13 w 112"/>
                <a:gd name="T21" fmla="*/ 49 h 102"/>
                <a:gd name="T22" fmla="*/ 27 w 112"/>
                <a:gd name="T23" fmla="*/ 57 h 102"/>
                <a:gd name="T24" fmla="*/ 29 w 112"/>
                <a:gd name="T25" fmla="*/ 37 h 102"/>
                <a:gd name="T26" fmla="*/ 13 w 112"/>
                <a:gd name="T27" fmla="*/ 40 h 102"/>
                <a:gd name="T28" fmla="*/ 96 w 112"/>
                <a:gd name="T29" fmla="*/ 62 h 102"/>
                <a:gd name="T30" fmla="*/ 81 w 112"/>
                <a:gd name="T31" fmla="*/ 77 h 102"/>
                <a:gd name="T32" fmla="*/ 96 w 112"/>
                <a:gd name="T33" fmla="*/ 92 h 102"/>
                <a:gd name="T34" fmla="*/ 112 w 112"/>
                <a:gd name="T35" fmla="*/ 77 h 102"/>
                <a:gd name="T36" fmla="*/ 96 w 112"/>
                <a:gd name="T37" fmla="*/ 62 h 102"/>
                <a:gd name="T38" fmla="*/ 96 w 112"/>
                <a:gd name="T39" fmla="*/ 70 h 102"/>
                <a:gd name="T40" fmla="*/ 89 w 112"/>
                <a:gd name="T41" fmla="*/ 77 h 102"/>
                <a:gd name="T42" fmla="*/ 96 w 112"/>
                <a:gd name="T43" fmla="*/ 84 h 102"/>
                <a:gd name="T44" fmla="*/ 103 w 112"/>
                <a:gd name="T45" fmla="*/ 77 h 102"/>
                <a:gd name="T46" fmla="*/ 70 w 112"/>
                <a:gd name="T47" fmla="*/ 74 h 102"/>
                <a:gd name="T48" fmla="*/ 60 w 112"/>
                <a:gd name="T49" fmla="*/ 82 h 102"/>
                <a:gd name="T50" fmla="*/ 45 w 112"/>
                <a:gd name="T51" fmla="*/ 83 h 102"/>
                <a:gd name="T52" fmla="*/ 46 w 112"/>
                <a:gd name="T53" fmla="*/ 97 h 102"/>
                <a:gd name="T54" fmla="*/ 62 w 112"/>
                <a:gd name="T55" fmla="*/ 92 h 102"/>
                <a:gd name="T56" fmla="*/ 77 w 112"/>
                <a:gd name="T57" fmla="*/ 98 h 102"/>
                <a:gd name="T58" fmla="*/ 70 w 112"/>
                <a:gd name="T59" fmla="*/ 74 h 102"/>
                <a:gd name="T60" fmla="*/ 40 w 112"/>
                <a:gd name="T61" fmla="*/ 21 h 102"/>
                <a:gd name="T62" fmla="*/ 40 w 112"/>
                <a:gd name="T63" fmla="*/ 43 h 102"/>
                <a:gd name="T64" fmla="*/ 62 w 112"/>
                <a:gd name="T65" fmla="*/ 43 h 102"/>
                <a:gd name="T66" fmla="*/ 62 w 112"/>
                <a:gd name="T67" fmla="*/ 21 h 102"/>
                <a:gd name="T68" fmla="*/ 56 w 112"/>
                <a:gd name="T69" fmla="*/ 27 h 102"/>
                <a:gd name="T70" fmla="*/ 46 w 112"/>
                <a:gd name="T71" fmla="*/ 27 h 102"/>
                <a:gd name="T72" fmla="*/ 46 w 112"/>
                <a:gd name="T73" fmla="*/ 36 h 102"/>
                <a:gd name="T74" fmla="*/ 56 w 112"/>
                <a:gd name="T75" fmla="*/ 36 h 102"/>
                <a:gd name="T76" fmla="*/ 56 w 112"/>
                <a:gd name="T77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02">
                  <a:moveTo>
                    <a:pt x="21" y="101"/>
                  </a:moveTo>
                  <a:cubicBezTo>
                    <a:pt x="12" y="74"/>
                    <a:pt x="22" y="64"/>
                    <a:pt x="37" y="58"/>
                  </a:cubicBezTo>
                  <a:cubicBezTo>
                    <a:pt x="43" y="57"/>
                    <a:pt x="49" y="56"/>
                    <a:pt x="55" y="55"/>
                  </a:cubicBezTo>
                  <a:cubicBezTo>
                    <a:pt x="60" y="54"/>
                    <a:pt x="65" y="53"/>
                    <a:pt x="69" y="52"/>
                  </a:cubicBezTo>
                  <a:cubicBezTo>
                    <a:pt x="78" y="50"/>
                    <a:pt x="84" y="44"/>
                    <a:pt x="81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100" y="52"/>
                    <a:pt x="89" y="61"/>
                    <a:pt x="73" y="65"/>
                  </a:cubicBezTo>
                  <a:cubicBezTo>
                    <a:pt x="68" y="67"/>
                    <a:pt x="62" y="68"/>
                    <a:pt x="57" y="68"/>
                  </a:cubicBezTo>
                  <a:cubicBezTo>
                    <a:pt x="52" y="69"/>
                    <a:pt x="46" y="70"/>
                    <a:pt x="42" y="72"/>
                  </a:cubicBezTo>
                  <a:cubicBezTo>
                    <a:pt x="33" y="74"/>
                    <a:pt x="29" y="80"/>
                    <a:pt x="34" y="97"/>
                  </a:cubicBezTo>
                  <a:cubicBezTo>
                    <a:pt x="21" y="101"/>
                    <a:pt x="21" y="101"/>
                    <a:pt x="21" y="101"/>
                  </a:cubicBezTo>
                  <a:close/>
                  <a:moveTo>
                    <a:pt x="2" y="3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1"/>
                    <a:pt x="6" y="43"/>
                    <a:pt x="8" y="45"/>
                  </a:cubicBezTo>
                  <a:cubicBezTo>
                    <a:pt x="6" y="48"/>
                    <a:pt x="3" y="52"/>
                    <a:pt x="1" y="56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6"/>
                    <a:pt x="11" y="52"/>
                    <a:pt x="13" y="49"/>
                  </a:cubicBezTo>
                  <a:cubicBezTo>
                    <a:pt x="16" y="53"/>
                    <a:pt x="19" y="56"/>
                    <a:pt x="21" y="60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4" y="52"/>
                    <a:pt x="22" y="48"/>
                    <a:pt x="18" y="44"/>
                  </a:cubicBezTo>
                  <a:cubicBezTo>
                    <a:pt x="21" y="41"/>
                    <a:pt x="25" y="39"/>
                    <a:pt x="29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1" y="33"/>
                    <a:pt x="17" y="36"/>
                    <a:pt x="13" y="40"/>
                  </a:cubicBezTo>
                  <a:cubicBezTo>
                    <a:pt x="10" y="37"/>
                    <a:pt x="6" y="35"/>
                    <a:pt x="2" y="34"/>
                  </a:cubicBezTo>
                  <a:close/>
                  <a:moveTo>
                    <a:pt x="96" y="62"/>
                  </a:moveTo>
                  <a:cubicBezTo>
                    <a:pt x="92" y="62"/>
                    <a:pt x="88" y="63"/>
                    <a:pt x="85" y="66"/>
                  </a:cubicBezTo>
                  <a:cubicBezTo>
                    <a:pt x="82" y="69"/>
                    <a:pt x="81" y="73"/>
                    <a:pt x="81" y="77"/>
                  </a:cubicBezTo>
                  <a:cubicBezTo>
                    <a:pt x="81" y="81"/>
                    <a:pt x="82" y="85"/>
                    <a:pt x="85" y="88"/>
                  </a:cubicBezTo>
                  <a:cubicBezTo>
                    <a:pt x="88" y="91"/>
                    <a:pt x="92" y="92"/>
                    <a:pt x="96" y="92"/>
                  </a:cubicBezTo>
                  <a:cubicBezTo>
                    <a:pt x="100" y="92"/>
                    <a:pt x="104" y="91"/>
                    <a:pt x="107" y="88"/>
                  </a:cubicBezTo>
                  <a:cubicBezTo>
                    <a:pt x="110" y="85"/>
                    <a:pt x="112" y="81"/>
                    <a:pt x="112" y="77"/>
                  </a:cubicBezTo>
                  <a:cubicBezTo>
                    <a:pt x="112" y="73"/>
                    <a:pt x="110" y="69"/>
                    <a:pt x="107" y="66"/>
                  </a:cubicBezTo>
                  <a:cubicBezTo>
                    <a:pt x="104" y="63"/>
                    <a:pt x="100" y="62"/>
                    <a:pt x="96" y="62"/>
                  </a:cubicBezTo>
                  <a:close/>
                  <a:moveTo>
                    <a:pt x="101" y="72"/>
                  </a:moveTo>
                  <a:cubicBezTo>
                    <a:pt x="100" y="71"/>
                    <a:pt x="98" y="70"/>
                    <a:pt x="96" y="70"/>
                  </a:cubicBezTo>
                  <a:cubicBezTo>
                    <a:pt x="94" y="70"/>
                    <a:pt x="93" y="71"/>
                    <a:pt x="91" y="72"/>
                  </a:cubicBezTo>
                  <a:cubicBezTo>
                    <a:pt x="90" y="73"/>
                    <a:pt x="89" y="75"/>
                    <a:pt x="89" y="77"/>
                  </a:cubicBezTo>
                  <a:cubicBezTo>
                    <a:pt x="89" y="79"/>
                    <a:pt x="90" y="81"/>
                    <a:pt x="91" y="82"/>
                  </a:cubicBezTo>
                  <a:cubicBezTo>
                    <a:pt x="93" y="83"/>
                    <a:pt x="94" y="84"/>
                    <a:pt x="96" y="84"/>
                  </a:cubicBezTo>
                  <a:cubicBezTo>
                    <a:pt x="98" y="84"/>
                    <a:pt x="100" y="83"/>
                    <a:pt x="101" y="82"/>
                  </a:cubicBezTo>
                  <a:cubicBezTo>
                    <a:pt x="102" y="81"/>
                    <a:pt x="103" y="79"/>
                    <a:pt x="103" y="77"/>
                  </a:cubicBezTo>
                  <a:cubicBezTo>
                    <a:pt x="103" y="75"/>
                    <a:pt x="102" y="73"/>
                    <a:pt x="101" y="72"/>
                  </a:cubicBezTo>
                  <a:close/>
                  <a:moveTo>
                    <a:pt x="70" y="74"/>
                  </a:moveTo>
                  <a:cubicBezTo>
                    <a:pt x="63" y="73"/>
                    <a:pt x="63" y="73"/>
                    <a:pt x="63" y="73"/>
                  </a:cubicBezTo>
                  <a:cubicBezTo>
                    <a:pt x="62" y="76"/>
                    <a:pt x="61" y="79"/>
                    <a:pt x="60" y="82"/>
                  </a:cubicBezTo>
                  <a:cubicBezTo>
                    <a:pt x="56" y="80"/>
                    <a:pt x="52" y="78"/>
                    <a:pt x="48" y="77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9" y="84"/>
                    <a:pt x="53" y="86"/>
                    <a:pt x="56" y="88"/>
                  </a:cubicBezTo>
                  <a:cubicBezTo>
                    <a:pt x="53" y="91"/>
                    <a:pt x="50" y="94"/>
                    <a:pt x="46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4" y="99"/>
                    <a:pt x="58" y="96"/>
                    <a:pt x="62" y="92"/>
                  </a:cubicBezTo>
                  <a:cubicBezTo>
                    <a:pt x="65" y="94"/>
                    <a:pt x="68" y="98"/>
                    <a:pt x="71" y="102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3" y="93"/>
                    <a:pt x="70" y="89"/>
                    <a:pt x="65" y="86"/>
                  </a:cubicBezTo>
                  <a:cubicBezTo>
                    <a:pt x="67" y="82"/>
                    <a:pt x="69" y="78"/>
                    <a:pt x="70" y="74"/>
                  </a:cubicBezTo>
                  <a:close/>
                  <a:moveTo>
                    <a:pt x="51" y="16"/>
                  </a:moveTo>
                  <a:cubicBezTo>
                    <a:pt x="47" y="16"/>
                    <a:pt x="43" y="18"/>
                    <a:pt x="40" y="21"/>
                  </a:cubicBezTo>
                  <a:cubicBezTo>
                    <a:pt x="37" y="23"/>
                    <a:pt x="36" y="27"/>
                    <a:pt x="36" y="32"/>
                  </a:cubicBezTo>
                  <a:cubicBezTo>
                    <a:pt x="36" y="36"/>
                    <a:pt x="37" y="40"/>
                    <a:pt x="40" y="43"/>
                  </a:cubicBezTo>
                  <a:cubicBezTo>
                    <a:pt x="43" y="45"/>
                    <a:pt x="47" y="47"/>
                    <a:pt x="51" y="47"/>
                  </a:cubicBezTo>
                  <a:cubicBezTo>
                    <a:pt x="55" y="47"/>
                    <a:pt x="59" y="45"/>
                    <a:pt x="62" y="43"/>
                  </a:cubicBezTo>
                  <a:cubicBezTo>
                    <a:pt x="65" y="40"/>
                    <a:pt x="67" y="36"/>
                    <a:pt x="67" y="32"/>
                  </a:cubicBezTo>
                  <a:cubicBezTo>
                    <a:pt x="67" y="27"/>
                    <a:pt x="65" y="23"/>
                    <a:pt x="62" y="21"/>
                  </a:cubicBezTo>
                  <a:cubicBezTo>
                    <a:pt x="59" y="18"/>
                    <a:pt x="55" y="16"/>
                    <a:pt x="51" y="16"/>
                  </a:cubicBezTo>
                  <a:close/>
                  <a:moveTo>
                    <a:pt x="56" y="27"/>
                  </a:moveTo>
                  <a:cubicBezTo>
                    <a:pt x="55" y="26"/>
                    <a:pt x="53" y="25"/>
                    <a:pt x="51" y="25"/>
                  </a:cubicBezTo>
                  <a:cubicBezTo>
                    <a:pt x="49" y="25"/>
                    <a:pt x="48" y="26"/>
                    <a:pt x="46" y="27"/>
                  </a:cubicBezTo>
                  <a:cubicBezTo>
                    <a:pt x="45" y="28"/>
                    <a:pt x="44" y="30"/>
                    <a:pt x="44" y="32"/>
                  </a:cubicBezTo>
                  <a:cubicBezTo>
                    <a:pt x="44" y="33"/>
                    <a:pt x="45" y="35"/>
                    <a:pt x="46" y="36"/>
                  </a:cubicBezTo>
                  <a:cubicBezTo>
                    <a:pt x="48" y="38"/>
                    <a:pt x="49" y="38"/>
                    <a:pt x="51" y="38"/>
                  </a:cubicBezTo>
                  <a:cubicBezTo>
                    <a:pt x="53" y="38"/>
                    <a:pt x="55" y="38"/>
                    <a:pt x="56" y="36"/>
                  </a:cubicBezTo>
                  <a:cubicBezTo>
                    <a:pt x="57" y="35"/>
                    <a:pt x="58" y="33"/>
                    <a:pt x="58" y="32"/>
                  </a:cubicBezTo>
                  <a:cubicBezTo>
                    <a:pt x="58" y="30"/>
                    <a:pt x="57" y="28"/>
                    <a:pt x="56" y="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7" name="等腰三角形 46"/>
          <p:cNvSpPr/>
          <p:nvPr/>
        </p:nvSpPr>
        <p:spPr>
          <a:xfrm>
            <a:off x="1496421" y="2272084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>
            <a:off x="1248906" y="3941045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>
            <a:off x="1484977" y="851887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2618629" y="24078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关键技术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821020" y="30994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实践难点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304519" y="494164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案例分析</a:t>
            </a:r>
          </a:p>
        </p:txBody>
      </p:sp>
      <p:sp>
        <p:nvSpPr>
          <p:cNvPr id="69" name="等腰三角形 68"/>
          <p:cNvSpPr/>
          <p:nvPr/>
        </p:nvSpPr>
        <p:spPr>
          <a:xfrm rot="18000000" flipV="1">
            <a:off x="3902874" y="6235664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关键技术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1"/>
          <p:cNvSpPr/>
          <p:nvPr/>
        </p:nvSpPr>
        <p:spPr>
          <a:xfrm>
            <a:off x="2301749" y="3446074"/>
            <a:ext cx="2762401" cy="2029987"/>
          </a:xfrm>
          <a:prstGeom prst="rect">
            <a:avLst/>
          </a:prstGeom>
          <a:solidFill>
            <a:srgbClr val="333333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0" name="Rectangle 2"/>
          <p:cNvSpPr/>
          <p:nvPr/>
        </p:nvSpPr>
        <p:spPr>
          <a:xfrm>
            <a:off x="5450635" y="3449395"/>
            <a:ext cx="2762401" cy="2029987"/>
          </a:xfrm>
          <a:prstGeom prst="rect">
            <a:avLst/>
          </a:prstGeom>
          <a:solidFill>
            <a:srgbClr val="333333"/>
          </a:solidFill>
          <a:ln>
            <a:solidFill>
              <a:srgbClr val="05BA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1" name="Rectangle 3"/>
          <p:cNvSpPr/>
          <p:nvPr/>
        </p:nvSpPr>
        <p:spPr>
          <a:xfrm>
            <a:off x="8599522" y="3441423"/>
            <a:ext cx="2762401" cy="2029987"/>
          </a:xfrm>
          <a:prstGeom prst="rect">
            <a:avLst/>
          </a:prstGeom>
          <a:solidFill>
            <a:srgbClr val="333333"/>
          </a:solidFill>
          <a:ln>
            <a:solidFill>
              <a:srgbClr val="21A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52" name="Straight Connector 6"/>
          <p:cNvCxnSpPr/>
          <p:nvPr/>
        </p:nvCxnSpPr>
        <p:spPr>
          <a:xfrm>
            <a:off x="2418074" y="2888216"/>
            <a:ext cx="8827524" cy="0"/>
          </a:xfrm>
          <a:prstGeom prst="line">
            <a:avLst/>
          </a:prstGeom>
          <a:ln w="57150" cmpd="dbl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301749" y="1778398"/>
            <a:ext cx="9060174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024739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465322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6175254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05BAC8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05BA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615837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324141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21AB82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1AB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764724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9" grpId="0" animBg="1"/>
      <p:bldP spid="50" grpId="0" animBg="1"/>
      <p:bldP spid="51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194582" y="2121119"/>
            <a:ext cx="2227423" cy="2232424"/>
            <a:chOff x="800752" y="1176303"/>
            <a:chExt cx="2227424" cy="2232424"/>
          </a:xfrm>
        </p:grpSpPr>
        <p:grpSp>
          <p:nvGrpSpPr>
            <p:cNvPr id="50" name="组合 49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05BAC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1584480" y="18444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76%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98501" y="4428699"/>
            <a:ext cx="2223504" cy="1900763"/>
            <a:chOff x="804672" y="3483883"/>
            <a:chExt cx="2223504" cy="1900763"/>
          </a:xfrm>
        </p:grpSpPr>
        <p:sp>
          <p:nvSpPr>
            <p:cNvPr id="56" name="矩形 5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04672" y="3633397"/>
              <a:ext cx="2198213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保留，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录入上述图表的描述说明。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33998" y="2121119"/>
            <a:ext cx="2126625" cy="2129124"/>
            <a:chOff x="3540169" y="1176303"/>
            <a:chExt cx="2126625" cy="2129124"/>
          </a:xfrm>
        </p:grpSpPr>
        <p:sp>
          <p:nvSpPr>
            <p:cNvPr id="59" name="椭圆 58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223097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48%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837120" y="4427890"/>
            <a:ext cx="2295900" cy="1614915"/>
            <a:chOff x="3443290" y="3483074"/>
            <a:chExt cx="2295900" cy="1614915"/>
          </a:xfrm>
        </p:grpSpPr>
        <p:sp>
          <p:nvSpPr>
            <p:cNvPr id="64" name="矩形 63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443290" y="3632588"/>
              <a:ext cx="2295900" cy="1465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在此录入上述图表的描述说明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72617" y="2121119"/>
            <a:ext cx="2122208" cy="2129124"/>
            <a:chOff x="6178788" y="1176303"/>
            <a:chExt cx="2122208" cy="2129124"/>
          </a:xfrm>
        </p:grpSpPr>
        <p:sp>
          <p:nvSpPr>
            <p:cNvPr id="68" name="椭圆 67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958100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22%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21AB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95569" y="4430174"/>
            <a:ext cx="2225194" cy="1642230"/>
            <a:chOff x="6201738" y="3485358"/>
            <a:chExt cx="2225194" cy="1642230"/>
          </a:xfrm>
        </p:grpSpPr>
        <p:sp>
          <p:nvSpPr>
            <p:cNvPr id="72" name="矩形 7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201738" y="3634872"/>
              <a:ext cx="2225194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粘贴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在此录入上述图表的描述说明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关键技术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3681679" y="226300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21AB8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" name="Freeform 6"/>
          <p:cNvSpPr/>
          <p:nvPr/>
        </p:nvSpPr>
        <p:spPr bwMode="auto">
          <a:xfrm>
            <a:off x="3124847" y="324101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FFC00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" name="Freeform 7"/>
          <p:cNvSpPr/>
          <p:nvPr/>
        </p:nvSpPr>
        <p:spPr bwMode="auto">
          <a:xfrm>
            <a:off x="2571949" y="421673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05BAC8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5" name="Freeform 8"/>
          <p:cNvSpPr/>
          <p:nvPr/>
        </p:nvSpPr>
        <p:spPr bwMode="auto">
          <a:xfrm>
            <a:off x="2015118" y="519016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F14124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474042" y="5493354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474042" y="4518781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812456" y="3544205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972351" y="2567339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5691723" y="2610532"/>
            <a:ext cx="282947" cy="282947"/>
          </a:xfrm>
          <a:prstGeom prst="ellipse">
            <a:avLst/>
          </a:prstGeom>
          <a:solidFill>
            <a:srgbClr val="21AB8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Oval 12"/>
          <p:cNvSpPr/>
          <p:nvPr/>
        </p:nvSpPr>
        <p:spPr>
          <a:xfrm>
            <a:off x="6252669" y="3587398"/>
            <a:ext cx="282947" cy="282947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Oval 13"/>
          <p:cNvSpPr/>
          <p:nvPr/>
        </p:nvSpPr>
        <p:spPr>
          <a:xfrm>
            <a:off x="6820614" y="4561974"/>
            <a:ext cx="282947" cy="282947"/>
          </a:xfrm>
          <a:prstGeom prst="ellipse">
            <a:avLst/>
          </a:prstGeom>
          <a:solidFill>
            <a:srgbClr val="05BAC8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Oval 14"/>
          <p:cNvSpPr/>
          <p:nvPr/>
        </p:nvSpPr>
        <p:spPr>
          <a:xfrm>
            <a:off x="7377593" y="5536547"/>
            <a:ext cx="282947" cy="282947"/>
          </a:xfrm>
          <a:prstGeom prst="ellipse">
            <a:avLst/>
          </a:prstGeom>
          <a:solidFill>
            <a:srgbClr val="F14124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肘形接點 23"/>
          <p:cNvSpPr>
            <a:spLocks noChangeShapeType="1"/>
          </p:cNvSpPr>
          <p:nvPr/>
        </p:nvSpPr>
        <p:spPr bwMode="auto">
          <a:xfrm rot="5400000" flipH="1" flipV="1">
            <a:off x="6723362" y="114204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7" y="connsiteY0-8"/>
              </a:cxn>
              <a:cxn ang="0">
                <a:pos x="connsiteX1-9" y="connsiteY1-10"/>
              </a:cxn>
              <a:cxn ang="0">
                <a:pos x="connsiteX2-11" y="connsiteY2-1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19050" cap="flat" cmpd="sng">
            <a:solidFill>
              <a:srgbClr val="333333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405586" y="151398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8405586" y="1864178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" name="肘形接點 23"/>
          <p:cNvSpPr>
            <a:spLocks noChangeShapeType="1"/>
          </p:cNvSpPr>
          <p:nvPr/>
        </p:nvSpPr>
        <p:spPr bwMode="auto">
          <a:xfrm rot="5400000" flipH="1" flipV="1">
            <a:off x="7134572" y="259158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7" y="connsiteY0-8"/>
              </a:cxn>
              <a:cxn ang="0">
                <a:pos x="connsiteX1-9" y="connsiteY1-10"/>
              </a:cxn>
              <a:cxn ang="0">
                <a:pos x="connsiteX2-11" y="connsiteY2-1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19050" cap="flat" cmpd="sng">
            <a:solidFill>
              <a:srgbClr val="333333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05586" y="2799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05586" y="3149719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20" name="直接连接符 19"/>
          <p:cNvCxnSpPr>
            <a:stCxn id="12" idx="6"/>
          </p:cNvCxnSpPr>
          <p:nvPr/>
        </p:nvCxnSpPr>
        <p:spPr>
          <a:xfrm flipV="1">
            <a:off x="7103561" y="4695626"/>
            <a:ext cx="1088286" cy="7822"/>
          </a:xfrm>
          <a:prstGeom prst="line">
            <a:avLst/>
          </a:prstGeom>
          <a:noFill/>
          <a:ln w="19050" cap="flat" cmpd="sng">
            <a:solidFill>
              <a:srgbClr val="333333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/>
          <p:cNvCxnSpPr/>
          <p:nvPr/>
        </p:nvCxnSpPr>
        <p:spPr>
          <a:xfrm flipV="1">
            <a:off x="7660540" y="5654172"/>
            <a:ext cx="531307" cy="1"/>
          </a:xfrm>
          <a:prstGeom prst="line">
            <a:avLst/>
          </a:prstGeom>
          <a:noFill/>
          <a:ln w="19050" cap="flat" cmpd="sng">
            <a:solidFill>
              <a:srgbClr val="333333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矩形 21"/>
          <p:cNvSpPr/>
          <p:nvPr/>
        </p:nvSpPr>
        <p:spPr>
          <a:xfrm>
            <a:off x="8405586" y="413960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405586" y="4489802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05586" y="54797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405586" y="5829935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实践难点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4436490" y="1686822"/>
            <a:ext cx="938077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 typeface="Arial" charset="0"/>
              <a:buNone/>
              <a:defRPr sz="2935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难点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4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25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7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2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7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2" grpId="0"/>
      <p:bldP spid="23" grpId="0"/>
      <p:bldP spid="24" grpId="0"/>
      <p:bldP spid="25" grpId="0"/>
      <p:bldP spid="28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87436" y="2465347"/>
            <a:ext cx="646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绪论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1820" y="24653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研究方法</a:t>
            </a:r>
            <a:endParaRPr lang="en-US" altLang="zh-CN" sz="18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与思路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7088" y="2465347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关键技术</a:t>
            </a:r>
            <a:endParaRPr lang="en-US" altLang="zh-CN" sz="18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与实践难点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98652" y="24653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研究成果</a:t>
            </a:r>
            <a:endParaRPr lang="en-US" altLang="zh-CN" sz="18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与应用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36732" y="246534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相关建议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60021" y="246534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论文总结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2" name="TextBox 59"/>
          <p:cNvSpPr txBox="1">
            <a:spLocks noChangeArrowheads="1"/>
          </p:cNvSpPr>
          <p:nvPr/>
        </p:nvSpPr>
        <p:spPr bwMode="auto">
          <a:xfrm flipH="1">
            <a:off x="4439816" y="5338288"/>
            <a:ext cx="3312368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3600" b="1" kern="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en-US" altLang="zh-CN" sz="2400" kern="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en-US" altLang="ko-KR" sz="2400" kern="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307449" y="5338287"/>
            <a:ext cx="354673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854184" y="5338287"/>
            <a:ext cx="0" cy="67196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4307449" y="6010255"/>
            <a:ext cx="354673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307447" y="5338287"/>
            <a:ext cx="0" cy="67196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816562" y="1445477"/>
            <a:ext cx="988080" cy="851793"/>
            <a:chOff x="1816562" y="1445477"/>
            <a:chExt cx="988080" cy="851793"/>
          </a:xfrm>
        </p:grpSpPr>
        <p:sp>
          <p:nvSpPr>
            <p:cNvPr id="39" name="等腰三角形 38"/>
            <p:cNvSpPr/>
            <p:nvPr/>
          </p:nvSpPr>
          <p:spPr>
            <a:xfrm>
              <a:off x="1816562" y="1445477"/>
              <a:ext cx="988080" cy="851793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04455" y="1712494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97245" y="1445477"/>
            <a:ext cx="988080" cy="851793"/>
            <a:chOff x="3397245" y="1445477"/>
            <a:chExt cx="988080" cy="851793"/>
          </a:xfrm>
        </p:grpSpPr>
        <p:sp>
          <p:nvSpPr>
            <p:cNvPr id="38" name="等腰三角形 37"/>
            <p:cNvSpPr/>
            <p:nvPr/>
          </p:nvSpPr>
          <p:spPr>
            <a:xfrm>
              <a:off x="3397245" y="1445477"/>
              <a:ext cx="988080" cy="851793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679671" y="1712494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77928" y="1445477"/>
            <a:ext cx="988080" cy="851793"/>
            <a:chOff x="4977928" y="1445477"/>
            <a:chExt cx="988080" cy="851793"/>
          </a:xfrm>
        </p:grpSpPr>
        <p:sp>
          <p:nvSpPr>
            <p:cNvPr id="42" name="等腰三角形 41"/>
            <p:cNvSpPr/>
            <p:nvPr/>
          </p:nvSpPr>
          <p:spPr>
            <a:xfrm>
              <a:off x="4977928" y="1445477"/>
              <a:ext cx="988080" cy="851793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265821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58611" y="1445477"/>
            <a:ext cx="988080" cy="851793"/>
            <a:chOff x="6558611" y="1445477"/>
            <a:chExt cx="988080" cy="851793"/>
          </a:xfrm>
        </p:grpSpPr>
        <p:sp>
          <p:nvSpPr>
            <p:cNvPr id="43" name="等腰三角形 42"/>
            <p:cNvSpPr/>
            <p:nvPr/>
          </p:nvSpPr>
          <p:spPr>
            <a:xfrm>
              <a:off x="6558611" y="1445477"/>
              <a:ext cx="988080" cy="851793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846504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39294" y="1445477"/>
            <a:ext cx="988080" cy="851793"/>
            <a:chOff x="8139294" y="1445477"/>
            <a:chExt cx="988080" cy="851793"/>
          </a:xfrm>
        </p:grpSpPr>
        <p:sp>
          <p:nvSpPr>
            <p:cNvPr id="44" name="等腰三角形 43"/>
            <p:cNvSpPr/>
            <p:nvPr/>
          </p:nvSpPr>
          <p:spPr>
            <a:xfrm>
              <a:off x="8139294" y="1445477"/>
              <a:ext cx="988080" cy="85179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427187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19979" y="1445476"/>
            <a:ext cx="988080" cy="851793"/>
            <a:chOff x="9719979" y="1445476"/>
            <a:chExt cx="988080" cy="851793"/>
          </a:xfrm>
        </p:grpSpPr>
        <p:sp>
          <p:nvSpPr>
            <p:cNvPr id="45" name="等腰三角形 44"/>
            <p:cNvSpPr/>
            <p:nvPr/>
          </p:nvSpPr>
          <p:spPr>
            <a:xfrm>
              <a:off x="9719979" y="1445476"/>
              <a:ext cx="988080" cy="851793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007872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zh-CN" altLang="en-US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26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31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36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4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46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24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案例分析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2257279" y="5733960"/>
            <a:ext cx="92034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563329" y="1916369"/>
            <a:ext cx="4082454" cy="136082"/>
            <a:chOff x="1507396" y="1628800"/>
            <a:chExt cx="4320480" cy="144016"/>
          </a:xfrm>
        </p:grpSpPr>
        <p:cxnSp>
          <p:nvCxnSpPr>
            <p:cNvPr id="167" name="直接连接符 166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>
            <a:off x="7170548" y="1916369"/>
            <a:ext cx="4082454" cy="136082"/>
            <a:chOff x="1507396" y="1628800"/>
            <a:chExt cx="4320480" cy="144016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0" name="TextBox 132"/>
          <p:cNvSpPr txBox="1"/>
          <p:nvPr/>
        </p:nvSpPr>
        <p:spPr>
          <a:xfrm>
            <a:off x="64665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TextBox 133"/>
          <p:cNvSpPr txBox="1"/>
          <p:nvPr/>
        </p:nvSpPr>
        <p:spPr>
          <a:xfrm>
            <a:off x="602010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TextBox 134"/>
          <p:cNvSpPr txBox="1"/>
          <p:nvPr/>
        </p:nvSpPr>
        <p:spPr>
          <a:xfrm>
            <a:off x="5566500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TextBox 135"/>
          <p:cNvSpPr txBox="1"/>
          <p:nvPr/>
        </p:nvSpPr>
        <p:spPr>
          <a:xfrm>
            <a:off x="511289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TextBox 136"/>
          <p:cNvSpPr txBox="1"/>
          <p:nvPr/>
        </p:nvSpPr>
        <p:spPr>
          <a:xfrm>
            <a:off x="465928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TextBox 137"/>
          <p:cNvSpPr txBox="1"/>
          <p:nvPr/>
        </p:nvSpPr>
        <p:spPr>
          <a:xfrm>
            <a:off x="420568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TextBox 138"/>
          <p:cNvSpPr txBox="1"/>
          <p:nvPr/>
        </p:nvSpPr>
        <p:spPr>
          <a:xfrm>
            <a:off x="375207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TextBox 139"/>
          <p:cNvSpPr txBox="1"/>
          <p:nvPr/>
        </p:nvSpPr>
        <p:spPr>
          <a:xfrm>
            <a:off x="3298472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TextBox 140"/>
          <p:cNvSpPr txBox="1"/>
          <p:nvPr/>
        </p:nvSpPr>
        <p:spPr>
          <a:xfrm>
            <a:off x="284486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TextBox 141"/>
          <p:cNvSpPr txBox="1"/>
          <p:nvPr/>
        </p:nvSpPr>
        <p:spPr>
          <a:xfrm>
            <a:off x="2348849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142"/>
          <p:cNvSpPr txBox="1"/>
          <p:nvPr/>
        </p:nvSpPr>
        <p:spPr>
          <a:xfrm>
            <a:off x="70004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143"/>
          <p:cNvSpPr txBox="1"/>
          <p:nvPr/>
        </p:nvSpPr>
        <p:spPr>
          <a:xfrm>
            <a:off x="745208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TextBox 144"/>
          <p:cNvSpPr txBox="1"/>
          <p:nvPr/>
        </p:nvSpPr>
        <p:spPr>
          <a:xfrm>
            <a:off x="79056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3" name="TextBox 145"/>
          <p:cNvSpPr txBox="1"/>
          <p:nvPr/>
        </p:nvSpPr>
        <p:spPr>
          <a:xfrm>
            <a:off x="8359297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TextBox 146"/>
          <p:cNvSpPr txBox="1"/>
          <p:nvPr/>
        </p:nvSpPr>
        <p:spPr>
          <a:xfrm>
            <a:off x="881290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" name="TextBox 147"/>
          <p:cNvSpPr txBox="1"/>
          <p:nvPr/>
        </p:nvSpPr>
        <p:spPr>
          <a:xfrm>
            <a:off x="926650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TextBox 148"/>
          <p:cNvSpPr txBox="1"/>
          <p:nvPr/>
        </p:nvSpPr>
        <p:spPr>
          <a:xfrm>
            <a:off x="97201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TextBox 149"/>
          <p:cNvSpPr txBox="1"/>
          <p:nvPr/>
        </p:nvSpPr>
        <p:spPr>
          <a:xfrm>
            <a:off x="1017371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8" name="TextBox 150"/>
          <p:cNvSpPr txBox="1"/>
          <p:nvPr/>
        </p:nvSpPr>
        <p:spPr>
          <a:xfrm>
            <a:off x="1062732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135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TextBox 151"/>
          <p:cNvSpPr txBox="1"/>
          <p:nvPr/>
        </p:nvSpPr>
        <p:spPr>
          <a:xfrm>
            <a:off x="11038522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135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五边形 209"/>
          <p:cNvSpPr/>
          <p:nvPr/>
        </p:nvSpPr>
        <p:spPr>
          <a:xfrm flipH="1">
            <a:off x="3642610" y="2294394"/>
            <a:ext cx="3003174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11" name="五边形 210"/>
          <p:cNvSpPr/>
          <p:nvPr/>
        </p:nvSpPr>
        <p:spPr>
          <a:xfrm flipH="1">
            <a:off x="4798837" y="2780039"/>
            <a:ext cx="1846947" cy="306150"/>
          </a:xfrm>
          <a:prstGeom prst="homePlate">
            <a:avLst/>
          </a:prstGeom>
          <a:solidFill>
            <a:srgbClr val="B12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12" name="五边形 211"/>
          <p:cNvSpPr/>
          <p:nvPr/>
        </p:nvSpPr>
        <p:spPr>
          <a:xfrm flipH="1">
            <a:off x="4096215" y="3265685"/>
            <a:ext cx="2549568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13" name="五边形 212"/>
          <p:cNvSpPr/>
          <p:nvPr/>
        </p:nvSpPr>
        <p:spPr>
          <a:xfrm flipH="1">
            <a:off x="2592674" y="3751330"/>
            <a:ext cx="4053111" cy="306150"/>
          </a:xfrm>
          <a:prstGeom prst="homePlat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14" name="五边形 213"/>
          <p:cNvSpPr/>
          <p:nvPr/>
        </p:nvSpPr>
        <p:spPr>
          <a:xfrm flipH="1">
            <a:off x="3298474" y="4236976"/>
            <a:ext cx="3347311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15" name="五边形 214"/>
          <p:cNvSpPr/>
          <p:nvPr/>
        </p:nvSpPr>
        <p:spPr>
          <a:xfrm flipH="1">
            <a:off x="4377752" y="4722621"/>
            <a:ext cx="2268031" cy="306150"/>
          </a:xfrm>
          <a:prstGeom prst="homePlate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16" name="五边形 215"/>
          <p:cNvSpPr/>
          <p:nvPr/>
        </p:nvSpPr>
        <p:spPr>
          <a:xfrm flipH="1">
            <a:off x="5284963" y="5208714"/>
            <a:ext cx="1360820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17" name="TextBox 159"/>
          <p:cNvSpPr txBox="1"/>
          <p:nvPr/>
        </p:nvSpPr>
        <p:spPr>
          <a:xfrm>
            <a:off x="3041582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18" name="TextBox 160"/>
          <p:cNvSpPr txBox="1"/>
          <p:nvPr/>
        </p:nvSpPr>
        <p:spPr>
          <a:xfrm>
            <a:off x="4175226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19" name="TextBox 161"/>
          <p:cNvSpPr txBox="1"/>
          <p:nvPr/>
        </p:nvSpPr>
        <p:spPr>
          <a:xfrm>
            <a:off x="3499002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0" name="TextBox 162"/>
          <p:cNvSpPr txBox="1"/>
          <p:nvPr/>
        </p:nvSpPr>
        <p:spPr>
          <a:xfrm>
            <a:off x="2049549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1" name="TextBox 163"/>
          <p:cNvSpPr txBox="1"/>
          <p:nvPr/>
        </p:nvSpPr>
        <p:spPr>
          <a:xfrm>
            <a:off x="2759830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2" name="TextBox 164"/>
          <p:cNvSpPr txBox="1"/>
          <p:nvPr/>
        </p:nvSpPr>
        <p:spPr>
          <a:xfrm>
            <a:off x="3752080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3" name="TextBox 165"/>
          <p:cNvSpPr txBox="1"/>
          <p:nvPr/>
        </p:nvSpPr>
        <p:spPr>
          <a:xfrm>
            <a:off x="4651672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4" name="五边形 223"/>
          <p:cNvSpPr/>
          <p:nvPr/>
        </p:nvSpPr>
        <p:spPr>
          <a:xfrm>
            <a:off x="7170549" y="2294394"/>
            <a:ext cx="1532885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25" name="五边形 224"/>
          <p:cNvSpPr/>
          <p:nvPr/>
        </p:nvSpPr>
        <p:spPr>
          <a:xfrm>
            <a:off x="7170551" y="2780039"/>
            <a:ext cx="2893702" cy="306150"/>
          </a:xfrm>
          <a:prstGeom prst="homePlat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26" name="五边形 225"/>
          <p:cNvSpPr/>
          <p:nvPr/>
        </p:nvSpPr>
        <p:spPr>
          <a:xfrm>
            <a:off x="7170548" y="3265685"/>
            <a:ext cx="1814423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27" name="五边形 226"/>
          <p:cNvSpPr/>
          <p:nvPr/>
        </p:nvSpPr>
        <p:spPr>
          <a:xfrm>
            <a:off x="7170550" y="3751330"/>
            <a:ext cx="3867974" cy="306150"/>
          </a:xfrm>
          <a:prstGeom prst="homePlate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28" name="五边形 227"/>
          <p:cNvSpPr/>
          <p:nvPr/>
        </p:nvSpPr>
        <p:spPr>
          <a:xfrm>
            <a:off x="7170551" y="4236976"/>
            <a:ext cx="2799457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29" name="五边形 228"/>
          <p:cNvSpPr/>
          <p:nvPr/>
        </p:nvSpPr>
        <p:spPr>
          <a:xfrm>
            <a:off x="7170551" y="4722621"/>
            <a:ext cx="3244692" cy="306150"/>
          </a:xfrm>
          <a:prstGeom prst="homePlate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30" name="五边形 229"/>
          <p:cNvSpPr/>
          <p:nvPr/>
        </p:nvSpPr>
        <p:spPr>
          <a:xfrm>
            <a:off x="7170551" y="5208716"/>
            <a:ext cx="2391212" cy="298261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5"/>
          </a:p>
        </p:txBody>
      </p:sp>
      <p:sp>
        <p:nvSpPr>
          <p:cNvPr id="231" name="TextBox 173"/>
          <p:cNvSpPr txBox="1"/>
          <p:nvPr/>
        </p:nvSpPr>
        <p:spPr>
          <a:xfrm>
            <a:off x="8783185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2" name="TextBox 174"/>
          <p:cNvSpPr txBox="1"/>
          <p:nvPr/>
        </p:nvSpPr>
        <p:spPr>
          <a:xfrm>
            <a:off x="10136634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3" name="TextBox 175"/>
          <p:cNvSpPr txBox="1"/>
          <p:nvPr/>
        </p:nvSpPr>
        <p:spPr>
          <a:xfrm>
            <a:off x="9047980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4" name="TextBox 176"/>
          <p:cNvSpPr txBox="1"/>
          <p:nvPr/>
        </p:nvSpPr>
        <p:spPr>
          <a:xfrm>
            <a:off x="11038525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5" name="TextBox 177"/>
          <p:cNvSpPr txBox="1"/>
          <p:nvPr/>
        </p:nvSpPr>
        <p:spPr>
          <a:xfrm>
            <a:off x="10088898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6" name="TextBox 178"/>
          <p:cNvSpPr txBox="1"/>
          <p:nvPr/>
        </p:nvSpPr>
        <p:spPr>
          <a:xfrm>
            <a:off x="10474176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7" name="TextBox 179"/>
          <p:cNvSpPr txBox="1"/>
          <p:nvPr/>
        </p:nvSpPr>
        <p:spPr>
          <a:xfrm>
            <a:off x="9640717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5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8" name="TextBox 180"/>
          <p:cNvSpPr txBox="1"/>
          <p:nvPr/>
        </p:nvSpPr>
        <p:spPr>
          <a:xfrm>
            <a:off x="6735339" y="2258435"/>
            <a:ext cx="354584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9" name="TextBox 181"/>
          <p:cNvSpPr txBox="1"/>
          <p:nvPr/>
        </p:nvSpPr>
        <p:spPr>
          <a:xfrm>
            <a:off x="6735339" y="2744081"/>
            <a:ext cx="33695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0" name="TextBox 182"/>
          <p:cNvSpPr txBox="1"/>
          <p:nvPr/>
        </p:nvSpPr>
        <p:spPr>
          <a:xfrm>
            <a:off x="6735339" y="3229726"/>
            <a:ext cx="346570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1" name="TextBox 183"/>
          <p:cNvSpPr txBox="1"/>
          <p:nvPr/>
        </p:nvSpPr>
        <p:spPr>
          <a:xfrm>
            <a:off x="6735339" y="3715372"/>
            <a:ext cx="36901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2" name="TextBox 184"/>
          <p:cNvSpPr txBox="1"/>
          <p:nvPr/>
        </p:nvSpPr>
        <p:spPr>
          <a:xfrm>
            <a:off x="6735339" y="4201017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3" name="TextBox 185"/>
          <p:cNvSpPr txBox="1"/>
          <p:nvPr/>
        </p:nvSpPr>
        <p:spPr>
          <a:xfrm>
            <a:off x="6735339" y="4686663"/>
            <a:ext cx="31290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4" name="TextBox 186"/>
          <p:cNvSpPr txBox="1"/>
          <p:nvPr/>
        </p:nvSpPr>
        <p:spPr>
          <a:xfrm>
            <a:off x="6735339" y="5172310"/>
            <a:ext cx="36420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/>
      <p:bldP spid="218" grpId="0"/>
      <p:bldP spid="219" grpId="0"/>
      <p:bldP spid="220" grpId="0"/>
      <p:bldP spid="221" grpId="0"/>
      <p:bldP spid="222" grpId="0"/>
      <p:bldP spid="223" grpId="0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/>
      <p:bldP spid="232" grpId="0"/>
      <p:bldP spid="233" grpId="0"/>
      <p:bldP spid="234" grpId="0"/>
      <p:bldP spid="235" grpId="0"/>
      <p:bldP spid="236" grpId="0"/>
      <p:bldP spid="237" grpId="0"/>
      <p:bldP spid="238" grpId="0"/>
      <p:bldP spid="239" grpId="0"/>
      <p:bldP spid="240" grpId="0"/>
      <p:bldP spid="241" grpId="0"/>
      <p:bldP spid="242" grpId="0"/>
      <p:bldP spid="243" grpId="0"/>
      <p:bldP spid="2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6"/>
          <p:cNvSpPr/>
          <p:nvPr/>
        </p:nvSpPr>
        <p:spPr bwMode="auto">
          <a:xfrm>
            <a:off x="316448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58" name="Freeform 7"/>
          <p:cNvSpPr/>
          <p:nvPr/>
        </p:nvSpPr>
        <p:spPr bwMode="auto">
          <a:xfrm>
            <a:off x="3164483" y="2905111"/>
            <a:ext cx="265129" cy="49736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59" name="Freeform 8"/>
          <p:cNvSpPr/>
          <p:nvPr/>
        </p:nvSpPr>
        <p:spPr bwMode="auto">
          <a:xfrm>
            <a:off x="3502784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60" name="Freeform 9"/>
          <p:cNvSpPr/>
          <p:nvPr/>
        </p:nvSpPr>
        <p:spPr bwMode="auto">
          <a:xfrm>
            <a:off x="3841085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61" name="Freeform 10"/>
          <p:cNvSpPr/>
          <p:nvPr/>
        </p:nvSpPr>
        <p:spPr bwMode="auto">
          <a:xfrm>
            <a:off x="4180809" y="1781437"/>
            <a:ext cx="266553" cy="162103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62" name="Freeform 11"/>
          <p:cNvSpPr/>
          <p:nvPr/>
        </p:nvSpPr>
        <p:spPr bwMode="auto">
          <a:xfrm>
            <a:off x="3502784" y="2566451"/>
            <a:ext cx="265129" cy="836024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63" name="Freeform 12"/>
          <p:cNvSpPr/>
          <p:nvPr/>
        </p:nvSpPr>
        <p:spPr bwMode="auto">
          <a:xfrm>
            <a:off x="3841085" y="2216452"/>
            <a:ext cx="266553" cy="1186021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64" name="Freeform 13"/>
          <p:cNvSpPr/>
          <p:nvPr/>
        </p:nvSpPr>
        <p:spPr bwMode="auto">
          <a:xfrm>
            <a:off x="4180809" y="1986901"/>
            <a:ext cx="266553" cy="1415574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65" name="Freeform 14"/>
          <p:cNvSpPr/>
          <p:nvPr/>
        </p:nvSpPr>
        <p:spPr bwMode="auto">
          <a:xfrm>
            <a:off x="5227028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66" name="Freeform 15"/>
          <p:cNvSpPr/>
          <p:nvPr/>
        </p:nvSpPr>
        <p:spPr bwMode="auto">
          <a:xfrm>
            <a:off x="5565171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67" name="Freeform 16"/>
          <p:cNvSpPr/>
          <p:nvPr/>
        </p:nvSpPr>
        <p:spPr bwMode="auto">
          <a:xfrm>
            <a:off x="5904738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68" name="Freeform 17"/>
          <p:cNvSpPr/>
          <p:nvPr/>
        </p:nvSpPr>
        <p:spPr bwMode="auto">
          <a:xfrm>
            <a:off x="6244304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69" name="Freeform 18"/>
          <p:cNvSpPr/>
          <p:nvPr/>
        </p:nvSpPr>
        <p:spPr bwMode="auto">
          <a:xfrm>
            <a:off x="5227028" y="3161586"/>
            <a:ext cx="265129" cy="240888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70" name="Freeform 19"/>
          <p:cNvSpPr/>
          <p:nvPr/>
        </p:nvSpPr>
        <p:spPr bwMode="auto">
          <a:xfrm>
            <a:off x="5565171" y="2573534"/>
            <a:ext cx="266553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71" name="Freeform 20"/>
          <p:cNvSpPr/>
          <p:nvPr/>
        </p:nvSpPr>
        <p:spPr bwMode="auto">
          <a:xfrm>
            <a:off x="5904738" y="1986901"/>
            <a:ext cx="266553" cy="1415574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72" name="Freeform 21"/>
          <p:cNvSpPr/>
          <p:nvPr/>
        </p:nvSpPr>
        <p:spPr bwMode="auto">
          <a:xfrm>
            <a:off x="6244304" y="2780416"/>
            <a:ext cx="266553" cy="622059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73" name="Freeform 22"/>
          <p:cNvSpPr/>
          <p:nvPr/>
        </p:nvSpPr>
        <p:spPr bwMode="auto">
          <a:xfrm>
            <a:off x="7289573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74" name="Freeform 23"/>
          <p:cNvSpPr/>
          <p:nvPr/>
        </p:nvSpPr>
        <p:spPr bwMode="auto">
          <a:xfrm>
            <a:off x="7629931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75" name="Freeform 24"/>
          <p:cNvSpPr/>
          <p:nvPr/>
        </p:nvSpPr>
        <p:spPr bwMode="auto">
          <a:xfrm>
            <a:off x="7968865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76" name="Freeform 25"/>
          <p:cNvSpPr/>
          <p:nvPr/>
        </p:nvSpPr>
        <p:spPr bwMode="auto">
          <a:xfrm>
            <a:off x="8307799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77" name="Freeform 26"/>
          <p:cNvSpPr/>
          <p:nvPr/>
        </p:nvSpPr>
        <p:spPr bwMode="auto">
          <a:xfrm>
            <a:off x="8307799" y="1979814"/>
            <a:ext cx="266553" cy="1422659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78" name="Freeform 27"/>
          <p:cNvSpPr/>
          <p:nvPr/>
        </p:nvSpPr>
        <p:spPr bwMode="auto">
          <a:xfrm>
            <a:off x="7968865" y="2243377"/>
            <a:ext cx="265129" cy="1159099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79" name="Freeform 28"/>
          <p:cNvSpPr/>
          <p:nvPr/>
        </p:nvSpPr>
        <p:spPr bwMode="auto">
          <a:xfrm>
            <a:off x="7629931" y="2573534"/>
            <a:ext cx="265129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80" name="Freeform 29"/>
          <p:cNvSpPr/>
          <p:nvPr/>
        </p:nvSpPr>
        <p:spPr bwMode="auto">
          <a:xfrm>
            <a:off x="7289573" y="2916447"/>
            <a:ext cx="266553" cy="486028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81" name="Freeform 30"/>
          <p:cNvSpPr/>
          <p:nvPr/>
        </p:nvSpPr>
        <p:spPr bwMode="auto">
          <a:xfrm>
            <a:off x="9353542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82" name="Freeform 31"/>
          <p:cNvSpPr/>
          <p:nvPr/>
        </p:nvSpPr>
        <p:spPr bwMode="auto">
          <a:xfrm>
            <a:off x="9693267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83" name="Freeform 32"/>
          <p:cNvSpPr/>
          <p:nvPr/>
        </p:nvSpPr>
        <p:spPr bwMode="auto">
          <a:xfrm>
            <a:off x="10032992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84" name="Freeform 33"/>
          <p:cNvSpPr/>
          <p:nvPr/>
        </p:nvSpPr>
        <p:spPr bwMode="auto">
          <a:xfrm>
            <a:off x="1037129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85" name="Freeform 34"/>
          <p:cNvSpPr/>
          <p:nvPr/>
        </p:nvSpPr>
        <p:spPr bwMode="auto">
          <a:xfrm>
            <a:off x="10371293" y="1995402"/>
            <a:ext cx="265129" cy="140707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86" name="Freeform 35"/>
          <p:cNvSpPr/>
          <p:nvPr/>
        </p:nvSpPr>
        <p:spPr bwMode="auto">
          <a:xfrm>
            <a:off x="10032992" y="2118681"/>
            <a:ext cx="265129" cy="128379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87" name="Freeform 36"/>
          <p:cNvSpPr/>
          <p:nvPr/>
        </p:nvSpPr>
        <p:spPr bwMode="auto">
          <a:xfrm>
            <a:off x="9693267" y="3056728"/>
            <a:ext cx="266553" cy="34574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88" name="Freeform 37"/>
          <p:cNvSpPr/>
          <p:nvPr/>
        </p:nvSpPr>
        <p:spPr bwMode="auto">
          <a:xfrm>
            <a:off x="9353542" y="2414830"/>
            <a:ext cx="266553" cy="98764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89" name="Oval 38"/>
          <p:cNvSpPr>
            <a:spLocks noChangeArrowheads="1"/>
          </p:cNvSpPr>
          <p:nvPr/>
        </p:nvSpPr>
        <p:spPr bwMode="auto">
          <a:xfrm>
            <a:off x="3460970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90" name="Freeform 39"/>
          <p:cNvSpPr>
            <a:spLocks noEditPoints="1"/>
          </p:cNvSpPr>
          <p:nvPr/>
        </p:nvSpPr>
        <p:spPr bwMode="auto">
          <a:xfrm>
            <a:off x="3621081" y="3828605"/>
            <a:ext cx="356856" cy="359265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91" name="Oval 40"/>
          <p:cNvSpPr>
            <a:spLocks noChangeArrowheads="1"/>
          </p:cNvSpPr>
          <p:nvPr/>
        </p:nvSpPr>
        <p:spPr bwMode="auto">
          <a:xfrm>
            <a:off x="5521032" y="3672698"/>
            <a:ext cx="675073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92" name="Oval 41"/>
          <p:cNvSpPr>
            <a:spLocks noChangeArrowheads="1"/>
          </p:cNvSpPr>
          <p:nvPr/>
        </p:nvSpPr>
        <p:spPr bwMode="auto">
          <a:xfrm>
            <a:off x="7588098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93" name="Oval 42"/>
          <p:cNvSpPr>
            <a:spLocks noChangeArrowheads="1"/>
          </p:cNvSpPr>
          <p:nvPr/>
        </p:nvSpPr>
        <p:spPr bwMode="auto">
          <a:xfrm>
            <a:off x="9660013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94" name="Freeform 43"/>
          <p:cNvSpPr>
            <a:spLocks noEditPoints="1"/>
          </p:cNvSpPr>
          <p:nvPr/>
        </p:nvSpPr>
        <p:spPr bwMode="auto">
          <a:xfrm>
            <a:off x="7784710" y="3896390"/>
            <a:ext cx="279575" cy="22369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95" name="Freeform 44"/>
          <p:cNvSpPr>
            <a:spLocks noEditPoints="1"/>
          </p:cNvSpPr>
          <p:nvPr/>
        </p:nvSpPr>
        <p:spPr bwMode="auto">
          <a:xfrm>
            <a:off x="5664652" y="3841741"/>
            <a:ext cx="386406" cy="33441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FCB813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96" name="Freeform 45"/>
          <p:cNvSpPr>
            <a:spLocks noEditPoints="1"/>
          </p:cNvSpPr>
          <p:nvPr/>
        </p:nvSpPr>
        <p:spPr bwMode="auto">
          <a:xfrm>
            <a:off x="9837171" y="3847946"/>
            <a:ext cx="286396" cy="316333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</p:spPr>
        <p:txBody>
          <a:bodyPr vert="horz" wrap="square" lIns="81887" tIns="40943" rIns="81887" bIns="40943" numCol="1" anchor="t" anchorCtr="0" compatLnSpc="1"/>
          <a:lstStyle/>
          <a:p>
            <a:endParaRPr lang="zh-CN" altLang="en-US"/>
          </a:p>
        </p:txBody>
      </p:sp>
      <p:sp>
        <p:nvSpPr>
          <p:cNvPr id="97" name="TextBox 96"/>
          <p:cNvSpPr txBox="1"/>
          <p:nvPr/>
        </p:nvSpPr>
        <p:spPr>
          <a:xfrm>
            <a:off x="2855473" y="4781174"/>
            <a:ext cx="1883794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您的内容打在这里，或者通过复制您的文本后。您的内容打在这里，或者通过复制您的文本后。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192076" y="443923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935485" y="4781174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72088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015497" y="4781174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52100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9063424" y="4781174"/>
            <a:ext cx="1883794" cy="1375347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9400027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案例分析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5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50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6627926" y="4204904"/>
            <a:ext cx="50321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研究成果</a:t>
            </a:r>
            <a:r>
              <a:rPr lang="zh-CN" altLang="en-US" sz="5400" b="1" kern="100" dirty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与应用</a:t>
            </a:r>
            <a:endParaRPr lang="zh-CN" altLang="zh-CN" sz="5400" b="1" kern="100" dirty="0">
              <a:solidFill>
                <a:srgbClr val="152F47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152F47"/>
                </a:solidFill>
              </a:rPr>
              <a:t>第四部分</a:t>
            </a:r>
            <a:endParaRPr lang="zh-CN" altLang="en-US" sz="2800" dirty="0">
              <a:solidFill>
                <a:srgbClr val="152F47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" name="等腰三角形 44"/>
          <p:cNvSpPr/>
          <p:nvPr/>
        </p:nvSpPr>
        <p:spPr>
          <a:xfrm>
            <a:off x="753421" y="2401282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>
            <a:off x="379901" y="3978028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2618629" y="24078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研究目标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2821020" y="30994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研究成果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2304519" y="494164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应用前景</a:t>
            </a:r>
          </a:p>
        </p:txBody>
      </p:sp>
      <p:sp>
        <p:nvSpPr>
          <p:cNvPr id="76" name="等腰三角形 75"/>
          <p:cNvSpPr/>
          <p:nvPr/>
        </p:nvSpPr>
        <p:spPr>
          <a:xfrm rot="18000000" flipV="1">
            <a:off x="4540566" y="5583421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>
            <a:off x="2276672" y="46852"/>
            <a:ext cx="1552545" cy="1338400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V="1">
            <a:off x="3412742" y="482174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45" grpId="0" animBg="1"/>
      <p:bldP spid="46" grpId="0" animBg="1"/>
      <p:bldP spid="47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/>
      <p:bldP spid="74" grpId="0"/>
      <p:bldP spid="75" grpId="0"/>
      <p:bldP spid="76" grpId="0" animBg="1"/>
      <p:bldP spid="77" grpId="0" animBg="1"/>
      <p:bldP spid="6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研究目标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3675296" y="2182489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21A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17145" y="3322537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5BAC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13275" y="2863802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8381" y="3155504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F141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TextBox 51"/>
          <p:cNvSpPr txBox="1"/>
          <p:nvPr/>
        </p:nvSpPr>
        <p:spPr>
          <a:xfrm>
            <a:off x="2373825" y="3234355"/>
            <a:ext cx="1090039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800992" y="163002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4" name="TextBox 53"/>
          <p:cNvSpPr txBox="1"/>
          <p:nvPr/>
        </p:nvSpPr>
        <p:spPr>
          <a:xfrm>
            <a:off x="2717683" y="4689116"/>
            <a:ext cx="1734754" cy="8436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74455" y="57666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8785825" y="2308862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30622" y="229016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8" name="TextBox 57"/>
          <p:cNvSpPr txBox="1"/>
          <p:nvPr/>
        </p:nvSpPr>
        <p:spPr>
          <a:xfrm>
            <a:off x="9997580" y="4517740"/>
            <a:ext cx="1427050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49" name="矩形 48"/>
          <p:cNvSpPr/>
          <p:nvPr/>
        </p:nvSpPr>
        <p:spPr>
          <a:xfrm>
            <a:off x="8232477" y="51342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50" name="肘形连接符 49"/>
          <p:cNvCxnSpPr/>
          <p:nvPr/>
        </p:nvCxnSpPr>
        <p:spPr>
          <a:xfrm rot="10800000" flipV="1">
            <a:off x="2483723" y="3336159"/>
            <a:ext cx="1333311" cy="798977"/>
          </a:xfrm>
          <a:prstGeom prst="bentConnector3">
            <a:avLst>
              <a:gd name="adj1" fmla="val 25936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肘形连接符 50"/>
          <p:cNvCxnSpPr/>
          <p:nvPr/>
        </p:nvCxnSpPr>
        <p:spPr>
          <a:xfrm rot="10800000">
            <a:off x="2861394" y="464920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/>
          <p:nvPr/>
        </p:nvCxnSpPr>
        <p:spPr>
          <a:xfrm rot="10800000" flipV="1">
            <a:off x="9325915" y="4444076"/>
            <a:ext cx="1855432" cy="527873"/>
          </a:xfrm>
          <a:prstGeom prst="bentConnector3">
            <a:avLst>
              <a:gd name="adj1" fmla="val 6556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 flipV="1">
            <a:off x="8129550" y="2284830"/>
            <a:ext cx="2146669" cy="815751"/>
          </a:xfrm>
          <a:prstGeom prst="bentConnector3">
            <a:avLst>
              <a:gd name="adj1" fmla="val 746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8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2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974982" y="2165130"/>
            <a:ext cx="1488640" cy="148391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74982" y="3649045"/>
            <a:ext cx="1488640" cy="890349"/>
          </a:xfrm>
          <a:prstGeom prst="rect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 dirty="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57145" y="2165130"/>
            <a:ext cx="1488640" cy="148391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657145" y="3649045"/>
            <a:ext cx="1488640" cy="890349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39309" y="2165130"/>
            <a:ext cx="1488640" cy="148391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339309" y="3649045"/>
            <a:ext cx="1488640" cy="890349"/>
          </a:xfrm>
          <a:prstGeom prst="rect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21473" y="2165130"/>
            <a:ext cx="1488640" cy="148391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021473" y="3649045"/>
            <a:ext cx="1488640" cy="890349"/>
          </a:xfrm>
          <a:prstGeom prst="rec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03636" y="2165130"/>
            <a:ext cx="1488640" cy="1483915"/>
          </a:xfrm>
          <a:prstGeom prst="rect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703636" y="3649045"/>
            <a:ext cx="1488640" cy="8903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51565" y="2343199"/>
            <a:ext cx="535474" cy="686136"/>
            <a:chOff x="3095876" y="2479873"/>
            <a:chExt cx="366231" cy="470769"/>
          </a:xfrm>
        </p:grpSpPr>
        <p:sp>
          <p:nvSpPr>
            <p:cNvPr id="37" name="Freeform 108"/>
            <p:cNvSpPr/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1" name="Freeform 64"/>
          <p:cNvSpPr>
            <a:spLocks noEditPoints="1"/>
          </p:cNvSpPr>
          <p:nvPr/>
        </p:nvSpPr>
        <p:spPr bwMode="auto">
          <a:xfrm flipH="1">
            <a:off x="5032891" y="2381677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853543" y="2352461"/>
            <a:ext cx="460172" cy="667613"/>
            <a:chOff x="5690315" y="3674507"/>
            <a:chExt cx="314729" cy="458061"/>
          </a:xfrm>
        </p:grpSpPr>
        <p:sp>
          <p:nvSpPr>
            <p:cNvPr id="43" name="Freeform 36"/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5" name="Freeform 9"/>
          <p:cNvSpPr/>
          <p:nvPr/>
        </p:nvSpPr>
        <p:spPr bwMode="auto">
          <a:xfrm flipH="1">
            <a:off x="8383296" y="2447416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121881" y="2380947"/>
            <a:ext cx="652151" cy="610641"/>
            <a:chOff x="1784487" y="2486066"/>
            <a:chExt cx="446032" cy="418971"/>
          </a:xfrm>
        </p:grpSpPr>
        <p:sp>
          <p:nvSpPr>
            <p:cNvPr id="47" name="Freeform 68"/>
            <p:cNvSpPr/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8" name="Freeform 69"/>
            <p:cNvSpPr/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9" name="Freeform 70"/>
            <p:cNvSpPr/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0" name="Freeform 71"/>
            <p:cNvSpPr/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Freeform 72"/>
            <p:cNvSpPr/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629984" y="3233548"/>
            <a:ext cx="6907291" cy="178070"/>
            <a:chOff x="1918742" y="3212976"/>
            <a:chExt cx="8352927" cy="216024"/>
          </a:xfrm>
        </p:grpSpPr>
        <p:sp>
          <p:nvSpPr>
            <p:cNvPr id="54" name="椭圆 5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等腰三角形 59"/>
          <p:cNvSpPr/>
          <p:nvPr/>
        </p:nvSpPr>
        <p:spPr>
          <a:xfrm flipV="1">
            <a:off x="3615692" y="4539393"/>
            <a:ext cx="207219" cy="178070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V="1">
            <a:off x="5297856" y="4539393"/>
            <a:ext cx="207219" cy="178070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flipV="1">
            <a:off x="6980020" y="4539393"/>
            <a:ext cx="207219" cy="178070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flipV="1">
            <a:off x="8662183" y="4539393"/>
            <a:ext cx="207219" cy="178070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flipV="1">
            <a:off x="10344347" y="4539393"/>
            <a:ext cx="207219" cy="178070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3181379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63543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45707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27871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910034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70" name="矩形 69"/>
          <p:cNvSpPr/>
          <p:nvPr/>
        </p:nvSpPr>
        <p:spPr>
          <a:xfrm>
            <a:off x="2974982" y="5251673"/>
            <a:ext cx="8217295" cy="485687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2300">
                <a:latin typeface="微软雅黑" pitchFamily="34" charset="-122"/>
                <a:ea typeface="微软雅黑" pitchFamily="34" charset="-122"/>
              </a:rPr>
              <a:t>研究成果</a:t>
            </a: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研究成果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1" grpId="0" animBg="1"/>
      <p:bldP spid="4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 animBg="1"/>
      <p:bldP spid="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直接连接符 90"/>
          <p:cNvCxnSpPr/>
          <p:nvPr/>
        </p:nvCxnSpPr>
        <p:spPr>
          <a:xfrm>
            <a:off x="2210219" y="3128167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2210219" y="4569540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2115404" y="1734318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2118484" y="2148553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5" name="矩形 94"/>
          <p:cNvSpPr/>
          <p:nvPr/>
        </p:nvSpPr>
        <p:spPr>
          <a:xfrm>
            <a:off x="2115404" y="3207775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2118484" y="362201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2115404" y="4681232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2118484" y="509547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4524983" y="3937396"/>
            <a:ext cx="2195017" cy="1893932"/>
            <a:chOff x="3474720" y="4038600"/>
            <a:chExt cx="2331720" cy="1752600"/>
          </a:xfrm>
        </p:grpSpPr>
        <p:sp>
          <p:nvSpPr>
            <p:cNvPr id="100" name="文本框 99"/>
            <p:cNvSpPr txBox="1"/>
            <p:nvPr/>
          </p:nvSpPr>
          <p:spPr>
            <a:xfrm>
              <a:off x="3596580" y="4758223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/>
          <p:cNvGrpSpPr/>
          <p:nvPr/>
        </p:nvGrpSpPr>
        <p:grpSpPr>
          <a:xfrm>
            <a:off x="6975915" y="3937396"/>
            <a:ext cx="2195017" cy="1893932"/>
            <a:chOff x="3474720" y="4038600"/>
            <a:chExt cx="2331720" cy="1752600"/>
          </a:xfrm>
        </p:grpSpPr>
        <p:sp>
          <p:nvSpPr>
            <p:cNvPr id="107" name="文本框 106"/>
            <p:cNvSpPr txBox="1"/>
            <p:nvPr/>
          </p:nvSpPr>
          <p:spPr>
            <a:xfrm>
              <a:off x="3596580" y="475822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>
            <a:off x="9384164" y="3937396"/>
            <a:ext cx="2195017" cy="1893932"/>
            <a:chOff x="3474720" y="4038600"/>
            <a:chExt cx="2331720" cy="1752600"/>
          </a:xfrm>
        </p:grpSpPr>
        <p:sp>
          <p:nvSpPr>
            <p:cNvPr id="114" name="文本框 113"/>
            <p:cNvSpPr txBox="1"/>
            <p:nvPr/>
          </p:nvSpPr>
          <p:spPr>
            <a:xfrm>
              <a:off x="3596580" y="475822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4524983" y="1862988"/>
            <a:ext cx="2195017" cy="2075091"/>
            <a:chOff x="3569970" y="1908810"/>
            <a:chExt cx="2331720" cy="1920240"/>
          </a:xfrm>
        </p:grpSpPr>
        <p:sp>
          <p:nvSpPr>
            <p:cNvPr id="121" name="矩形 120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1A9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22" name="Freeform 151"/>
            <p:cNvSpPr>
              <a:spLocks noEditPoints="1"/>
            </p:cNvSpPr>
            <p:nvPr/>
          </p:nvSpPr>
          <p:spPr bwMode="auto">
            <a:xfrm>
              <a:off x="4226741" y="2245834"/>
              <a:ext cx="984095" cy="863594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691830" y="3351637"/>
              <a:ext cx="2088001" cy="380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7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870" baseline="-30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991156" y="1862989"/>
            <a:ext cx="2195017" cy="2075091"/>
            <a:chOff x="6252210" y="1908810"/>
            <a:chExt cx="2331720" cy="1920240"/>
          </a:xfrm>
        </p:grpSpPr>
        <p:sp>
          <p:nvSpPr>
            <p:cNvPr id="125" name="矩形 124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358830" y="3351636"/>
              <a:ext cx="2088001" cy="35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en-US" altLang="zh-CN" sz="1865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865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9391786" y="1862989"/>
            <a:ext cx="2195017" cy="2075091"/>
            <a:chOff x="9025890" y="1908810"/>
            <a:chExt cx="2331720" cy="1920240"/>
          </a:xfrm>
        </p:grpSpPr>
        <p:sp>
          <p:nvSpPr>
            <p:cNvPr id="128" name="矩形 127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29" name="Freeform 145"/>
            <p:cNvSpPr>
              <a:spLocks noEditPoints="1"/>
            </p:cNvSpPr>
            <p:nvPr/>
          </p:nvSpPr>
          <p:spPr bwMode="auto">
            <a:xfrm>
              <a:off x="9712449" y="2282643"/>
              <a:ext cx="958600" cy="826785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9140130" y="3351636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en-US" altLang="zh-CN" sz="1865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 HERE</a:t>
              </a:r>
              <a:endParaRPr lang="zh-CN" altLang="en-US" sz="1865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131" name="Freeform 123"/>
          <p:cNvSpPr>
            <a:spLocks noEditPoints="1"/>
          </p:cNvSpPr>
          <p:nvPr/>
        </p:nvSpPr>
        <p:spPr bwMode="auto">
          <a:xfrm>
            <a:off x="7685462" y="2446093"/>
            <a:ext cx="806400" cy="570138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31" tIns="45716" rIns="91431" bIns="45716" numCol="1" anchor="t" anchorCtr="0" compatLnSpc="1"/>
          <a:lstStyle/>
          <a:p>
            <a:endParaRPr lang="zh-CN" altLang="en-US" sz="2490"/>
          </a:p>
        </p:txBody>
      </p:sp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应用前景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97" grpId="0"/>
      <p:bldP spid="98" grpId="0"/>
      <p:bldP spid="131" grpId="0" animBg="1"/>
      <p:bldP spid="1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68603" y="2130621"/>
            <a:ext cx="1134464" cy="11344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45561" y="3343843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091644" y="3343843"/>
            <a:ext cx="1134464" cy="1134464"/>
          </a:xfrm>
          <a:prstGeom prst="rect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868603" y="4557064"/>
            <a:ext cx="1134464" cy="1134464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blipFill>
            <a:blip r:embed="rId3"/>
            <a:srcRect/>
            <a:stretch>
              <a:fillRect l="-86745" r="-3698" b="-71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blipFill>
            <a:blip r:embed="rId4"/>
            <a:srcRect/>
            <a:stretch>
              <a:fillRect l="-1" t="-27169" r="-14508" b="-9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blipFill>
            <a:blip r:embed="rId5"/>
            <a:srcRect/>
            <a:stretch>
              <a:fillRect l="-15781" r="-27531" b="-454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blipFill>
            <a:blip r:embed="rId6"/>
            <a:srcRect/>
            <a:stretch>
              <a:fillRect l="-35634" r="-30125" b="-34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blipFill>
            <a:blip r:embed="rId7"/>
            <a:srcRect/>
            <a:stretch>
              <a:fillRect l="-27581" t="-1" r="-20914" b="-47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线形标注 2(带强调线) 2"/>
          <p:cNvSpPr/>
          <p:nvPr/>
        </p:nvSpPr>
        <p:spPr bwMode="auto">
          <a:xfrm>
            <a:off x="7228417" y="2190779"/>
            <a:ext cx="4193563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66369"/>
              <a:gd name="adj6" fmla="val -86411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17" name="线形标注 2(带强调线) 3"/>
          <p:cNvSpPr/>
          <p:nvPr/>
        </p:nvSpPr>
        <p:spPr bwMode="auto">
          <a:xfrm>
            <a:off x="7228417" y="2909304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线形标注 2(带强调线) 4"/>
          <p:cNvSpPr/>
          <p:nvPr/>
        </p:nvSpPr>
        <p:spPr bwMode="auto">
          <a:xfrm>
            <a:off x="7228417" y="3619189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9" name="线形标注 2(带强调线) 5"/>
          <p:cNvSpPr/>
          <p:nvPr/>
        </p:nvSpPr>
        <p:spPr bwMode="auto">
          <a:xfrm>
            <a:off x="7228417" y="4339441"/>
            <a:ext cx="4193563" cy="570947"/>
          </a:xfrm>
          <a:prstGeom prst="accentCallout2">
            <a:avLst>
              <a:gd name="adj1" fmla="val 48468"/>
              <a:gd name="adj2" fmla="val -1968"/>
              <a:gd name="adj3" fmla="val 47782"/>
              <a:gd name="adj4" fmla="val -82347"/>
              <a:gd name="adj5" fmla="val 82199"/>
              <a:gd name="adj6" fmla="val -85088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线形标注 2(带强调线) 6"/>
          <p:cNvSpPr/>
          <p:nvPr/>
        </p:nvSpPr>
        <p:spPr bwMode="auto">
          <a:xfrm>
            <a:off x="7228419" y="5057966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应用前景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6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1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1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1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1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7666672" y="420490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相关建议</a:t>
            </a:r>
            <a:endParaRPr lang="zh-CN" altLang="zh-CN" sz="5400" b="1" kern="100" dirty="0">
              <a:solidFill>
                <a:srgbClr val="152F47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152F47"/>
                </a:solidFill>
              </a:rPr>
              <a:t>第五部分</a:t>
            </a:r>
            <a:endParaRPr lang="zh-CN" altLang="en-US" sz="2800" dirty="0">
              <a:solidFill>
                <a:srgbClr val="152F47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6" name="椭圆 4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等腰三角形 56"/>
          <p:cNvSpPr/>
          <p:nvPr/>
        </p:nvSpPr>
        <p:spPr>
          <a:xfrm>
            <a:off x="1397685" y="2561878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>
            <a:off x="4174602" y="1361113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3600000">
            <a:off x="1772153" y="3145433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>
            <a:off x="2185643" y="2831057"/>
            <a:ext cx="1651895" cy="142404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V="1">
            <a:off x="2450966" y="4361712"/>
            <a:ext cx="1607028" cy="1385368"/>
          </a:xfrm>
          <a:prstGeom prst="triangle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1018279" y="5875881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>
            <a:off x="4136223" y="3388477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>
            <a:off x="1610252" y="1115410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>
            <a:off x="2023476" y="1823226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3600000">
            <a:off x="2121926" y="574600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3600000">
            <a:off x="4269102" y="1947027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3600000">
            <a:off x="1137024" y="3958638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0800000">
            <a:off x="4883526" y="4121448"/>
            <a:ext cx="753288" cy="649319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>
            <a:off x="3504532" y="2709292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 flipV="1">
            <a:off x="3522390" y="3428846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 rot="3600000">
            <a:off x="2109094" y="2388863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 rot="3600000">
            <a:off x="2245792" y="5224738"/>
            <a:ext cx="681747" cy="587713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>
            <a:off x="4338622" y="42349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flipV="1">
            <a:off x="2457430" y="1578048"/>
            <a:ext cx="1828691" cy="1576457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766481" y="163760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案例对比</a:t>
            </a:r>
            <a:endParaRPr lang="en-US" altLang="zh-CN" sz="2000" b="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分析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406296" y="381803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问题评估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2649186" y="442782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相关对策</a:t>
            </a:r>
          </a:p>
        </p:txBody>
      </p:sp>
      <p:sp>
        <p:nvSpPr>
          <p:cNvPr id="79" name="等腰三角形 78"/>
          <p:cNvSpPr/>
          <p:nvPr/>
        </p:nvSpPr>
        <p:spPr>
          <a:xfrm rot="18000000" flipV="1">
            <a:off x="3398115" y="5493521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>
            <a:off x="1079823" y="3355182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等腰三角形 80"/>
          <p:cNvSpPr/>
          <p:nvPr/>
        </p:nvSpPr>
        <p:spPr>
          <a:xfrm>
            <a:off x="1797649" y="4364673"/>
            <a:ext cx="968832" cy="89056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3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 animBg="1"/>
      <p:bldP spid="80" grpId="0" animBg="1"/>
      <p:bldP spid="8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案例对比分析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ectangle 3"/>
          <p:cNvSpPr/>
          <p:nvPr/>
        </p:nvSpPr>
        <p:spPr>
          <a:xfrm>
            <a:off x="4892688" y="1878864"/>
            <a:ext cx="4470400" cy="1284177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7" name="Rectangle 4"/>
          <p:cNvSpPr/>
          <p:nvPr/>
        </p:nvSpPr>
        <p:spPr>
          <a:xfrm>
            <a:off x="4892688" y="3311555"/>
            <a:ext cx="4470400" cy="1284177"/>
          </a:xfrm>
          <a:prstGeom prst="rect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8" name="Rectangle 5"/>
          <p:cNvSpPr/>
          <p:nvPr/>
        </p:nvSpPr>
        <p:spPr>
          <a:xfrm>
            <a:off x="4892688" y="4744245"/>
            <a:ext cx="4470400" cy="1284177"/>
          </a:xfrm>
          <a:prstGeom prst="rect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59" name="Group 9"/>
          <p:cNvGrpSpPr/>
          <p:nvPr/>
        </p:nvGrpSpPr>
        <p:grpSpPr>
          <a:xfrm>
            <a:off x="8170118" y="3660525"/>
            <a:ext cx="863364" cy="640205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6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87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88" name="Group 12"/>
          <p:cNvGrpSpPr/>
          <p:nvPr/>
        </p:nvGrpSpPr>
        <p:grpSpPr>
          <a:xfrm>
            <a:off x="5281763" y="5030346"/>
            <a:ext cx="725843" cy="711971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89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90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91" name="Group 15"/>
          <p:cNvGrpSpPr/>
          <p:nvPr/>
        </p:nvGrpSpPr>
        <p:grpSpPr>
          <a:xfrm>
            <a:off x="5244055" y="2212092"/>
            <a:ext cx="862640" cy="637088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92" name="Freeform 108"/>
            <p:cNvSpPr/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93" name="Freeform 109"/>
            <p:cNvSpPr/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94" name="Freeform 110"/>
            <p:cNvSpPr/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376535" y="2666499"/>
            <a:ext cx="1106281" cy="1106281"/>
            <a:chOff x="9347515" y="2921594"/>
            <a:chExt cx="1106281" cy="1106281"/>
          </a:xfrm>
        </p:grpSpPr>
        <p:sp>
          <p:nvSpPr>
            <p:cNvPr id="96" name="Oval 20"/>
            <p:cNvSpPr/>
            <p:nvPr/>
          </p:nvSpPr>
          <p:spPr>
            <a:xfrm>
              <a:off x="9347515" y="2921594"/>
              <a:ext cx="1106281" cy="1106281"/>
            </a:xfrm>
            <a:prstGeom prst="ellips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9677520" y="3159972"/>
              <a:ext cx="446271" cy="582632"/>
              <a:chOff x="9896690" y="3140691"/>
              <a:chExt cx="425020" cy="554888"/>
            </a:xfrm>
            <a:solidFill>
              <a:srgbClr val="64A0DC"/>
            </a:solidFill>
          </p:grpSpPr>
          <p:sp>
            <p:nvSpPr>
              <p:cNvPr id="98" name="Freeform 37"/>
              <p:cNvSpPr>
                <a:spLocks noEditPoints="1"/>
              </p:cNvSpPr>
              <p:nvPr/>
            </p:nvSpPr>
            <p:spPr bwMode="auto">
              <a:xfrm>
                <a:off x="9896690" y="3140691"/>
                <a:ext cx="425020" cy="554888"/>
              </a:xfrm>
              <a:custGeom>
                <a:avLst/>
                <a:gdLst>
                  <a:gd name="T0" fmla="*/ 103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4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5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5 w 109"/>
                  <a:gd name="T23" fmla="*/ 142 h 142"/>
                  <a:gd name="T24" fmla="*/ 103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3 w 109"/>
                  <a:gd name="T31" fmla="*/ 68 h 142"/>
                  <a:gd name="T32" fmla="*/ 66 w 109"/>
                  <a:gd name="T33" fmla="*/ 124 h 142"/>
                  <a:gd name="T34" fmla="*/ 54 w 109"/>
                  <a:gd name="T35" fmla="*/ 136 h 142"/>
                  <a:gd name="T36" fmla="*/ 42 w 109"/>
                  <a:gd name="T37" fmla="*/ 124 h 142"/>
                  <a:gd name="T38" fmla="*/ 42 w 109"/>
                  <a:gd name="T39" fmla="*/ 102 h 142"/>
                  <a:gd name="T40" fmla="*/ 54 w 109"/>
                  <a:gd name="T41" fmla="*/ 91 h 142"/>
                  <a:gd name="T42" fmla="*/ 66 w 109"/>
                  <a:gd name="T43" fmla="*/ 102 h 142"/>
                  <a:gd name="T44" fmla="*/ 66 w 109"/>
                  <a:gd name="T45" fmla="*/ 124 h 142"/>
                  <a:gd name="T46" fmla="*/ 76 w 109"/>
                  <a:gd name="T47" fmla="*/ 68 h 142"/>
                  <a:gd name="T48" fmla="*/ 32 w 109"/>
                  <a:gd name="T49" fmla="*/ 68 h 142"/>
                  <a:gd name="T50" fmla="*/ 32 w 109"/>
                  <a:gd name="T51" fmla="*/ 44 h 142"/>
                  <a:gd name="T52" fmla="*/ 39 w 109"/>
                  <a:gd name="T53" fmla="*/ 27 h 142"/>
                  <a:gd name="T54" fmla="*/ 54 w 109"/>
                  <a:gd name="T55" fmla="*/ 20 h 142"/>
                  <a:gd name="T56" fmla="*/ 70 w 109"/>
                  <a:gd name="T57" fmla="*/ 27 h 142"/>
                  <a:gd name="T58" fmla="*/ 76 w 109"/>
                  <a:gd name="T59" fmla="*/ 44 h 142"/>
                  <a:gd name="T60" fmla="*/ 76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99" name="Freeform 38"/>
              <p:cNvSpPr/>
              <p:nvPr/>
            </p:nvSpPr>
            <p:spPr bwMode="auto">
              <a:xfrm>
                <a:off x="10080866" y="3518487"/>
                <a:ext cx="56669" cy="125146"/>
              </a:xfrm>
              <a:custGeom>
                <a:avLst/>
                <a:gdLst>
                  <a:gd name="T0" fmla="*/ 7 w 14"/>
                  <a:gd name="T1" fmla="*/ 0 h 32"/>
                  <a:gd name="T2" fmla="*/ 0 w 14"/>
                  <a:gd name="T3" fmla="*/ 7 h 32"/>
                  <a:gd name="T4" fmla="*/ 0 w 14"/>
                  <a:gd name="T5" fmla="*/ 25 h 32"/>
                  <a:gd name="T6" fmla="*/ 7 w 14"/>
                  <a:gd name="T7" fmla="*/ 32 h 32"/>
                  <a:gd name="T8" fmla="*/ 14 w 14"/>
                  <a:gd name="T9" fmla="*/ 25 h 32"/>
                  <a:gd name="T10" fmla="*/ 14 w 14"/>
                  <a:gd name="T11" fmla="*/ 7 h 32"/>
                  <a:gd name="T12" fmla="*/ 7 w 14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2748860" y="2666499"/>
            <a:ext cx="1106281" cy="1106281"/>
            <a:chOff x="1529661" y="2921594"/>
            <a:chExt cx="1106281" cy="1106281"/>
          </a:xfrm>
        </p:grpSpPr>
        <p:sp>
          <p:nvSpPr>
            <p:cNvPr id="101" name="Oval 25"/>
            <p:cNvSpPr/>
            <p:nvPr/>
          </p:nvSpPr>
          <p:spPr>
            <a:xfrm>
              <a:off x="1529661" y="2921594"/>
              <a:ext cx="1106281" cy="1106281"/>
            </a:xfrm>
            <a:prstGeom prst="ellipse">
              <a:avLst/>
            </a:prstGeom>
            <a:noFill/>
            <a:ln w="12700">
              <a:solidFill>
                <a:srgbClr val="05B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2" name="任意多边形 101"/>
            <p:cNvSpPr/>
            <p:nvPr/>
          </p:nvSpPr>
          <p:spPr bwMode="auto">
            <a:xfrm>
              <a:off x="1757443" y="3159097"/>
              <a:ext cx="650717" cy="631275"/>
            </a:xfrm>
            <a:custGeom>
              <a:avLst/>
              <a:gdLst>
                <a:gd name="connsiteX0" fmla="*/ 355975 w 703391"/>
                <a:gd name="connsiteY0" fmla="*/ 151108 h 682375"/>
                <a:gd name="connsiteX1" fmla="*/ 595644 w 703391"/>
                <a:gd name="connsiteY1" fmla="*/ 373898 h 682375"/>
                <a:gd name="connsiteX2" fmla="*/ 595644 w 703391"/>
                <a:gd name="connsiteY2" fmla="*/ 656669 h 682375"/>
                <a:gd name="connsiteX3" fmla="*/ 587085 w 703391"/>
                <a:gd name="connsiteY3" fmla="*/ 682375 h 682375"/>
                <a:gd name="connsiteX4" fmla="*/ 561406 w 703391"/>
                <a:gd name="connsiteY4" fmla="*/ 682375 h 682375"/>
                <a:gd name="connsiteX5" fmla="*/ 433011 w 703391"/>
                <a:gd name="connsiteY5" fmla="*/ 682375 h 682375"/>
                <a:gd name="connsiteX6" fmla="*/ 424452 w 703391"/>
                <a:gd name="connsiteY6" fmla="*/ 682375 h 682375"/>
                <a:gd name="connsiteX7" fmla="*/ 415892 w 703391"/>
                <a:gd name="connsiteY7" fmla="*/ 673806 h 682375"/>
                <a:gd name="connsiteX8" fmla="*/ 415892 w 703391"/>
                <a:gd name="connsiteY8" fmla="*/ 536705 h 682375"/>
                <a:gd name="connsiteX9" fmla="*/ 287498 w 703391"/>
                <a:gd name="connsiteY9" fmla="*/ 536705 h 682375"/>
                <a:gd name="connsiteX10" fmla="*/ 287498 w 703391"/>
                <a:gd name="connsiteY10" fmla="*/ 673806 h 682375"/>
                <a:gd name="connsiteX11" fmla="*/ 287498 w 703391"/>
                <a:gd name="connsiteY11" fmla="*/ 682375 h 682375"/>
                <a:gd name="connsiteX12" fmla="*/ 270379 w 703391"/>
                <a:gd name="connsiteY12" fmla="*/ 682375 h 682375"/>
                <a:gd name="connsiteX13" fmla="*/ 141985 w 703391"/>
                <a:gd name="connsiteY13" fmla="*/ 682375 h 682375"/>
                <a:gd name="connsiteX14" fmla="*/ 124865 w 703391"/>
                <a:gd name="connsiteY14" fmla="*/ 682375 h 682375"/>
                <a:gd name="connsiteX15" fmla="*/ 107746 w 703391"/>
                <a:gd name="connsiteY15" fmla="*/ 656669 h 682375"/>
                <a:gd name="connsiteX16" fmla="*/ 107746 w 703391"/>
                <a:gd name="connsiteY16" fmla="*/ 373898 h 682375"/>
                <a:gd name="connsiteX17" fmla="*/ 351696 w 703391"/>
                <a:gd name="connsiteY17" fmla="*/ 0 h 682375"/>
                <a:gd name="connsiteX18" fmla="*/ 381718 w 703391"/>
                <a:gd name="connsiteY18" fmla="*/ 12890 h 682375"/>
                <a:gd name="connsiteX19" fmla="*/ 501810 w 703391"/>
                <a:gd name="connsiteY19" fmla="*/ 124605 h 682375"/>
                <a:gd name="connsiteX20" fmla="*/ 501810 w 703391"/>
                <a:gd name="connsiteY20" fmla="*/ 30077 h 682375"/>
                <a:gd name="connsiteX21" fmla="*/ 518965 w 703391"/>
                <a:gd name="connsiteY21" fmla="*/ 12890 h 682375"/>
                <a:gd name="connsiteX22" fmla="*/ 561855 w 703391"/>
                <a:gd name="connsiteY22" fmla="*/ 12890 h 682375"/>
                <a:gd name="connsiteX23" fmla="*/ 579011 w 703391"/>
                <a:gd name="connsiteY23" fmla="*/ 30077 h 682375"/>
                <a:gd name="connsiteX24" fmla="*/ 579011 w 703391"/>
                <a:gd name="connsiteY24" fmla="*/ 193352 h 682375"/>
                <a:gd name="connsiteX25" fmla="*/ 690524 w 703391"/>
                <a:gd name="connsiteY25" fmla="*/ 296474 h 682375"/>
                <a:gd name="connsiteX26" fmla="*/ 690524 w 703391"/>
                <a:gd name="connsiteY26" fmla="*/ 365221 h 682375"/>
                <a:gd name="connsiteX27" fmla="*/ 630479 w 703391"/>
                <a:gd name="connsiteY27" fmla="*/ 365221 h 682375"/>
                <a:gd name="connsiteX28" fmla="*/ 355985 w 703391"/>
                <a:gd name="connsiteY28" fmla="*/ 107418 h 682375"/>
                <a:gd name="connsiteX29" fmla="*/ 81490 w 703391"/>
                <a:gd name="connsiteY29" fmla="*/ 365221 h 682375"/>
                <a:gd name="connsiteX30" fmla="*/ 47179 w 703391"/>
                <a:gd name="connsiteY30" fmla="*/ 373815 h 682375"/>
                <a:gd name="connsiteX31" fmla="*/ 12867 w 703391"/>
                <a:gd name="connsiteY31" fmla="*/ 365221 h 682375"/>
                <a:gd name="connsiteX32" fmla="*/ 12867 w 703391"/>
                <a:gd name="connsiteY32" fmla="*/ 296474 h 682375"/>
                <a:gd name="connsiteX33" fmla="*/ 321673 w 703391"/>
                <a:gd name="connsiteY33" fmla="*/ 12890 h 682375"/>
                <a:gd name="connsiteX34" fmla="*/ 351696 w 703391"/>
                <a:gd name="connsiteY34" fmla="*/ 0 h 68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/>
            </a:p>
          </p:txBody>
        </p:sp>
      </p:grpSp>
      <p:sp>
        <p:nvSpPr>
          <p:cNvPr id="103" name="矩形 102"/>
          <p:cNvSpPr/>
          <p:nvPr/>
        </p:nvSpPr>
        <p:spPr>
          <a:xfrm>
            <a:off x="2546448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2336637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5" name="矩形 104"/>
          <p:cNvSpPr/>
          <p:nvPr/>
        </p:nvSpPr>
        <p:spPr>
          <a:xfrm>
            <a:off x="10153792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9943981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6188002" y="1921233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6188002" y="2341617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09" name="矩形 108"/>
          <p:cNvSpPr/>
          <p:nvPr/>
        </p:nvSpPr>
        <p:spPr>
          <a:xfrm>
            <a:off x="6188002" y="479796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6188002" y="5218346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11" name="矩形 110"/>
          <p:cNvSpPr/>
          <p:nvPr/>
        </p:nvSpPr>
        <p:spPr>
          <a:xfrm>
            <a:off x="5073804" y="3365824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5073804" y="3786208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6" grpId="0" animBg="1"/>
      <p:bldP spid="57" grpId="0" animBg="1"/>
      <p:bldP spid="58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问题评估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任意多边形 5"/>
          <p:cNvSpPr/>
          <p:nvPr/>
        </p:nvSpPr>
        <p:spPr>
          <a:xfrm rot="5400000">
            <a:off x="4353671" y="3463946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2814883" y="3283675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V="1">
            <a:off x="3641648" y="4109556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3622597" y="2454728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心形 9"/>
          <p:cNvSpPr/>
          <p:nvPr/>
        </p:nvSpPr>
        <p:spPr>
          <a:xfrm>
            <a:off x="4000777" y="2110969"/>
            <a:ext cx="351692" cy="293077"/>
          </a:xfrm>
          <a:prstGeom prst="hear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31488" y="3577871"/>
            <a:ext cx="224872" cy="564609"/>
            <a:chOff x="3114596" y="2996938"/>
            <a:chExt cx="224872" cy="564609"/>
          </a:xfrm>
          <a:solidFill>
            <a:srgbClr val="F14124"/>
          </a:solidFill>
        </p:grpSpPr>
        <p:sp>
          <p:nvSpPr>
            <p:cNvPr id="12" name="椭圆 11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23018" y="3665474"/>
            <a:ext cx="439857" cy="311768"/>
            <a:chOff x="4979939" y="3638125"/>
            <a:chExt cx="439857" cy="311768"/>
          </a:xfrm>
          <a:solidFill>
            <a:srgbClr val="05BAC8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22" name="组合 21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26" name="矩形 25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23" name="等腰三角形 22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1" name="剪去单角的矩形 20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42688" y="5250934"/>
            <a:ext cx="465358" cy="418456"/>
            <a:chOff x="2928203" y="5369694"/>
            <a:chExt cx="465358" cy="418456"/>
          </a:xfrm>
          <a:solidFill>
            <a:srgbClr val="21AB82"/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32" name="任意多边形 31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21" y="connsiteY0-122"/>
                  </a:cxn>
                  <a:cxn ang="0">
                    <a:pos x="connsiteX1-123" y="connsiteY1-124"/>
                  </a:cxn>
                  <a:cxn ang="0">
                    <a:pos x="connsiteX2-125" y="connsiteY2-126"/>
                  </a:cxn>
                  <a:cxn ang="0">
                    <a:pos x="connsiteX3-127" y="connsiteY3-128"/>
                  </a:cxn>
                  <a:cxn ang="0">
                    <a:pos x="connsiteX4-129" y="connsiteY4-130"/>
                  </a:cxn>
                  <a:cxn ang="0">
                    <a:pos x="connsiteX5-131" y="connsiteY5-132"/>
                  </a:cxn>
                  <a:cxn ang="0">
                    <a:pos x="connsiteX6-133" y="connsiteY6-134"/>
                  </a:cxn>
                  <a:cxn ang="0">
                    <a:pos x="connsiteX7-135" y="connsiteY7-136"/>
                  </a:cxn>
                  <a:cxn ang="0">
                    <a:pos x="connsiteX8-137" y="connsiteY8-138"/>
                  </a:cxn>
                  <a:cxn ang="0">
                    <a:pos x="connsiteX9-139" y="connsiteY9-140"/>
                  </a:cxn>
                  <a:cxn ang="0">
                    <a:pos x="connsiteX10-141" y="connsiteY10-142"/>
                  </a:cxn>
                  <a:cxn ang="0">
                    <a:pos x="connsiteX11-143" y="connsiteY11-14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41" y="connsiteY0-42"/>
                  </a:cxn>
                  <a:cxn ang="0">
                    <a:pos x="connsiteX1-43" y="connsiteY1-44"/>
                  </a:cxn>
                  <a:cxn ang="0">
                    <a:pos x="connsiteX2-45" y="connsiteY2-46"/>
                  </a:cxn>
                  <a:cxn ang="0">
                    <a:pos x="connsiteX3-47" y="connsiteY3-48"/>
                  </a:cxn>
                  <a:cxn ang="0">
                    <a:pos x="connsiteX4-49" y="connsiteY4-50"/>
                  </a:cxn>
                  <a:cxn ang="0">
                    <a:pos x="connsiteX5-51" y="connsiteY5-52"/>
                  </a:cxn>
                  <a:cxn ang="0">
                    <a:pos x="connsiteX6-53" y="connsiteY6-54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  <a:cxn ang="0">
                  <a:pos x="connsiteX4-105" y="connsiteY4-106"/>
                </a:cxn>
                <a:cxn ang="0">
                  <a:pos x="connsiteX5-107" y="connsiteY5-108"/>
                </a:cxn>
                <a:cxn ang="0">
                  <a:pos x="connsiteX6-109" y="connsiteY6-110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457710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457710" y="2665346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22528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9022527" y="2665346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57710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457710" y="4724382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022528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9022527" y="4724382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7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359170" y="420490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</a:rPr>
              <a:t>绪论</a:t>
            </a:r>
            <a:endParaRPr lang="zh-CN" altLang="en-US" sz="5400" b="1" dirty="0">
              <a:solidFill>
                <a:srgbClr val="152F4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152F47"/>
                </a:solidFill>
              </a:rPr>
              <a:t>第一部分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8125599" y="1434035"/>
            <a:ext cx="2036802" cy="2036802"/>
            <a:chOff x="8077074" y="845254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077074" y="845254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126"/>
            <p:cNvSpPr>
              <a:spLocks noChangeAspect="1" noEditPoints="1"/>
            </p:cNvSpPr>
            <p:nvPr/>
          </p:nvSpPr>
          <p:spPr bwMode="auto">
            <a:xfrm>
              <a:off x="8639337" y="1292886"/>
              <a:ext cx="912277" cy="1141539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等腰三角形 17"/>
          <p:cNvSpPr/>
          <p:nvPr/>
        </p:nvSpPr>
        <p:spPr>
          <a:xfrm>
            <a:off x="1019105" y="1589349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4408145" y="12989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3600000">
            <a:off x="2341082" y="4493530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2124332" y="2151720"/>
            <a:ext cx="1952785" cy="168343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595666" y="3138203"/>
            <a:ext cx="1616929" cy="1393904"/>
          </a:xfrm>
          <a:prstGeom prst="triangle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1832010" y="4778001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1408823" y="5497340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>
            <a:off x="2509964" y="354952"/>
            <a:ext cx="1810312" cy="1560613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>
            <a:off x="1422212" y="863400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3600000">
            <a:off x="3137503" y="1245807"/>
            <a:ext cx="1810312" cy="1560613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3600000">
            <a:off x="4451831" y="1898701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3600000">
            <a:off x="1478068" y="4493531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0800000">
            <a:off x="617406" y="4652966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2235342" y="3108033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国内外</a:t>
            </a:r>
            <a:endParaRPr lang="en-US" altLang="zh-CN" sz="2000" b="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相关研究综述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1492183" y="2298984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flipV="1">
            <a:off x="1492183" y="3043928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3600000">
            <a:off x="3999240" y="2638397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8000000" flipV="1">
            <a:off x="2598204" y="5577552"/>
            <a:ext cx="1689284" cy="1456279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4625924" y="4449089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flipV="1">
            <a:off x="2608723" y="3916452"/>
            <a:ext cx="1965030" cy="169399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2809826" y="11712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选题背景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3227710" y="16996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研究意义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867763" y="3972548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研究理论与</a:t>
            </a:r>
            <a:endParaRPr lang="en-US" altLang="zh-CN" sz="2000" b="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文献综述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613486" y="61891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主要创新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>
            <a:off x="3711894" y="5109607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18" grpId="0" animBg="1"/>
      <p:bldP spid="22" grpId="0" animBg="1"/>
      <p:bldP spid="23" grpId="0" animBg="1"/>
      <p:bldP spid="24" grpId="0" animBg="1"/>
      <p:bldP spid="26" grpId="0" animBg="1"/>
      <p:bldP spid="29" grpId="0" animBg="1"/>
      <p:bldP spid="30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5" grpId="0" animBg="1"/>
      <p:bldP spid="59" grpId="0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57" grpId="0"/>
      <p:bldP spid="58" grpId="0"/>
      <p:bldP spid="60" grpId="0"/>
      <p:bldP spid="61" grpId="0"/>
      <p:bldP spid="3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相关对策</a:t>
            </a:r>
            <a:endParaRPr lang="en-US" altLang="zh-CN" sz="2935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294563" y="2340511"/>
            <a:ext cx="4768768" cy="4565615"/>
            <a:chOff x="3513680" y="1931126"/>
            <a:chExt cx="5164640" cy="4944623"/>
          </a:xfrm>
        </p:grpSpPr>
        <p:pic>
          <p:nvPicPr>
            <p:cNvPr id="2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131"/>
            <a:stretch>
              <a:fillRect/>
            </a:stretch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3"/>
              <a:srcRect/>
              <a:stretch>
                <a:fillRect t="-199" b="-2065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98002" y="3649945"/>
            <a:ext cx="1484148" cy="1484148"/>
            <a:chOff x="3427660" y="3452388"/>
            <a:chExt cx="1484148" cy="1484148"/>
          </a:xfrm>
        </p:grpSpPr>
        <p:sp>
          <p:nvSpPr>
            <p:cNvPr id="25" name="椭圆 24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FCB8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27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591177" y="4577443"/>
            <a:ext cx="1484148" cy="1484148"/>
            <a:chOff x="7270150" y="4604902"/>
            <a:chExt cx="1484148" cy="1484148"/>
          </a:xfrm>
        </p:grpSpPr>
        <p:sp>
          <p:nvSpPr>
            <p:cNvPr id="33" name="椭圆 32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形标注 33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9101208" y="201861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101210" y="2470054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436818" y="1969714"/>
            <a:ext cx="1484148" cy="1484148"/>
            <a:chOff x="7270150" y="1939337"/>
            <a:chExt cx="1484148" cy="1484148"/>
          </a:xfrm>
        </p:grpSpPr>
        <p:sp>
          <p:nvSpPr>
            <p:cNvPr id="38" name="椭圆 37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40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9255567" y="464537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9255569" y="5096815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723234" y="364166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149642" y="4093106"/>
            <a:ext cx="188676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  <p:bldP spid="36" grpId="0"/>
      <p:bldP spid="42" grpId="0"/>
      <p:bldP spid="43" grpId="0"/>
      <p:bldP spid="44" grpId="0"/>
      <p:bldP spid="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相关对策</a:t>
            </a:r>
            <a:endParaRPr lang="en-US" altLang="zh-CN" sz="2935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肘形连接符 46"/>
          <p:cNvCxnSpPr>
            <a:stCxn id="48" idx="6"/>
            <a:endCxn id="73" idx="2"/>
          </p:cNvCxnSpPr>
          <p:nvPr/>
        </p:nvCxnSpPr>
        <p:spPr>
          <a:xfrm>
            <a:off x="5544657" y="2355999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788657" y="1977999"/>
            <a:ext cx="756000" cy="756000"/>
            <a:chOff x="4534974" y="2492893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FCB8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50" name="Freeform 159"/>
              <p:cNvSpPr/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/>
              </a:p>
            </p:txBody>
          </p:sp>
          <p:sp>
            <p:nvSpPr>
              <p:cNvPr id="51" name="Freeform 160"/>
              <p:cNvSpPr/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/>
              </a:p>
            </p:txBody>
          </p:sp>
        </p:grpSp>
      </p:grpSp>
      <p:cxnSp>
        <p:nvCxnSpPr>
          <p:cNvPr id="53" name="肘形连接符 52"/>
          <p:cNvCxnSpPr>
            <a:stCxn id="54" idx="6"/>
            <a:endCxn id="75" idx="2"/>
          </p:cNvCxnSpPr>
          <p:nvPr/>
        </p:nvCxnSpPr>
        <p:spPr>
          <a:xfrm>
            <a:off x="5544657" y="4542631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788657" y="4164631"/>
            <a:ext cx="756000" cy="756000"/>
            <a:chOff x="4534974" y="4368345"/>
            <a:chExt cx="756000" cy="756000"/>
          </a:xfrm>
        </p:grpSpPr>
        <p:sp>
          <p:nvSpPr>
            <p:cNvPr id="54" name="椭圆 5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57" name="肘形连接符 56"/>
          <p:cNvCxnSpPr>
            <a:stCxn id="58" idx="6"/>
            <a:endCxn id="74" idx="2"/>
          </p:cNvCxnSpPr>
          <p:nvPr/>
        </p:nvCxnSpPr>
        <p:spPr>
          <a:xfrm>
            <a:off x="5544657" y="3449315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788657" y="3071315"/>
            <a:ext cx="756000" cy="756000"/>
            <a:chOff x="4534974" y="3430619"/>
            <a:chExt cx="756000" cy="756000"/>
          </a:xfrm>
        </p:grpSpPr>
        <p:sp>
          <p:nvSpPr>
            <p:cNvPr id="58" name="椭圆 5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6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  <p:sp>
            <p:nvSpPr>
              <p:cNvPr id="6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  <p:sp>
            <p:nvSpPr>
              <p:cNvPr id="6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</p:grpSp>
      </p:grpSp>
      <p:cxnSp>
        <p:nvCxnSpPr>
          <p:cNvPr id="64" name="直接连接符 63"/>
          <p:cNvCxnSpPr>
            <a:endCxn id="65" idx="6"/>
          </p:cNvCxnSpPr>
          <p:nvPr/>
        </p:nvCxnSpPr>
        <p:spPr>
          <a:xfrm flipH="1" flipV="1">
            <a:off x="5544657" y="5635946"/>
            <a:ext cx="1280086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88657" y="5257946"/>
            <a:ext cx="756000" cy="756000"/>
            <a:chOff x="4534974" y="5306072"/>
            <a:chExt cx="756000" cy="756000"/>
          </a:xfrm>
        </p:grpSpPr>
        <p:sp>
          <p:nvSpPr>
            <p:cNvPr id="65" name="椭圆 6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F14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7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68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69" name="任意多边形 68"/>
          <p:cNvSpPr/>
          <p:nvPr/>
        </p:nvSpPr>
        <p:spPr>
          <a:xfrm>
            <a:off x="10458068" y="2272127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9224052" y="4049146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7990034" y="4809247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6000368" y="5347920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0904619" y="3308969"/>
            <a:ext cx="288000" cy="288000"/>
          </a:xfrm>
          <a:prstGeom prst="ellipse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9670603" y="4290388"/>
            <a:ext cx="288000" cy="288000"/>
          </a:xfrm>
          <a:prstGeom prst="ellips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436585" y="4930362"/>
            <a:ext cx="288000" cy="288000"/>
          </a:xfrm>
          <a:prstGeom prst="ellipse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824743" y="5497380"/>
            <a:ext cx="288000" cy="288000"/>
          </a:xfrm>
          <a:prstGeom prst="ellips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3431589" y="1899322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181726" y="2279299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431589" y="300114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181726" y="338112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31589" y="410296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181726" y="448294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431589" y="520478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81726" y="558476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6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9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 animBg="1"/>
      <p:bldP spid="70" grpId="0" animBg="1"/>
      <p:bldP spid="71" grpId="0" animBg="1"/>
      <p:bldP spid="72" grpId="0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7666671" y="420490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论文总结</a:t>
            </a:r>
            <a:endParaRPr lang="zh-CN" altLang="zh-CN" sz="5400" b="1" kern="100" dirty="0">
              <a:solidFill>
                <a:srgbClr val="152F47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152F47"/>
                </a:solidFill>
              </a:rPr>
              <a:t>第六部分</a:t>
            </a:r>
            <a:endParaRPr lang="zh-CN" altLang="en-US" sz="2800" dirty="0">
              <a:solidFill>
                <a:srgbClr val="152F47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7" name="等腰三角形 56"/>
          <p:cNvSpPr/>
          <p:nvPr/>
        </p:nvSpPr>
        <p:spPr>
          <a:xfrm>
            <a:off x="753421" y="2401282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flipV="1">
            <a:off x="2606221" y="3013767"/>
            <a:ext cx="1845054" cy="1590563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>
            <a:off x="379901" y="3978028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10800000">
            <a:off x="4223915" y="3952823"/>
            <a:ext cx="1334118" cy="1150101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>
            <a:off x="3710479" y="4030676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flipV="1">
            <a:off x="3710479" y="4763853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>
            <a:off x="4960375" y="4835453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2618629" y="24078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研究总结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2795214" y="307072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成绩与思考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2304519" y="494164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参考书籍</a:t>
            </a:r>
          </a:p>
        </p:txBody>
      </p:sp>
      <p:sp>
        <p:nvSpPr>
          <p:cNvPr id="78" name="等腰三角形 77"/>
          <p:cNvSpPr/>
          <p:nvPr/>
        </p:nvSpPr>
        <p:spPr>
          <a:xfrm rot="18000000" flipV="1">
            <a:off x="4540566" y="5583421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等腰三角形 78"/>
          <p:cNvSpPr/>
          <p:nvPr/>
        </p:nvSpPr>
        <p:spPr>
          <a:xfrm>
            <a:off x="2276672" y="46852"/>
            <a:ext cx="1552545" cy="1338400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 flipV="1">
            <a:off x="3412742" y="482174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500"/>
                            </p:stCondLst>
                            <p:childTnLst>
                              <p:par>
                                <p:cTn id="1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/>
      <p:bldP spid="76" grpId="0"/>
      <p:bldP spid="77" grpId="0"/>
      <p:bldP spid="78" grpId="0" animBg="1"/>
      <p:bldP spid="79" grpId="0" animBg="1"/>
      <p:bldP spid="8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研究总结</a:t>
            </a:r>
            <a:endParaRPr lang="en-US" altLang="zh-CN" sz="2935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接连接符 52"/>
          <p:cNvCxnSpPr/>
          <p:nvPr/>
        </p:nvCxnSpPr>
        <p:spPr>
          <a:xfrm flipH="1">
            <a:off x="8773676" y="4700778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11773" y="5923981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337029" y="4718510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4337030" y="3346276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5493068" y="1811849"/>
            <a:ext cx="1041574" cy="262891"/>
            <a:chOff x="4470269" y="1661160"/>
            <a:chExt cx="1290451" cy="262890"/>
          </a:xfrm>
        </p:grpSpPr>
        <p:cxnSp>
          <p:nvCxnSpPr>
            <p:cNvPr id="58" name="直接连接符 5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585549" y="2819229"/>
            <a:ext cx="1203960" cy="1051561"/>
            <a:chOff x="6842760" y="2637270"/>
            <a:chExt cx="1203960" cy="1051560"/>
          </a:xfrm>
          <a:solidFill>
            <a:srgbClr val="B91F38"/>
          </a:solidFill>
        </p:grpSpPr>
        <p:sp>
          <p:nvSpPr>
            <p:cNvPr id="61" name="六边形 60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68641" y="2061038"/>
            <a:ext cx="1203960" cy="1051563"/>
            <a:chOff x="5525852" y="1879080"/>
            <a:chExt cx="1203960" cy="1051560"/>
          </a:xfrm>
        </p:grpSpPr>
        <p:sp>
          <p:nvSpPr>
            <p:cNvPr id="64" name="六边形 63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686669" y="1989362"/>
              <a:ext cx="882327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69717" y="4174998"/>
            <a:ext cx="1203960" cy="1051563"/>
            <a:chOff x="6842760" y="4008870"/>
            <a:chExt cx="1203960" cy="1051560"/>
          </a:xfrm>
        </p:grpSpPr>
        <p:sp>
          <p:nvSpPr>
            <p:cNvPr id="67" name="六边形 66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981635" y="4119152"/>
              <a:ext cx="926211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949026" y="4190831"/>
            <a:ext cx="1203960" cy="1051563"/>
            <a:chOff x="4206240" y="4008870"/>
            <a:chExt cx="1203960" cy="1051560"/>
          </a:xfrm>
        </p:grpSpPr>
        <p:sp>
          <p:nvSpPr>
            <p:cNvPr id="70" name="六边形 69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397857" y="4119152"/>
              <a:ext cx="820725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949026" y="2819229"/>
            <a:ext cx="1203960" cy="1051561"/>
            <a:chOff x="4206240" y="2637270"/>
            <a:chExt cx="1203960" cy="1051560"/>
          </a:xfrm>
        </p:grpSpPr>
        <p:sp>
          <p:nvSpPr>
            <p:cNvPr id="73" name="六边形 72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68641" y="4881034"/>
            <a:ext cx="1203960" cy="1051561"/>
            <a:chOff x="5525852" y="4683240"/>
            <a:chExt cx="1203960" cy="1051560"/>
          </a:xfrm>
          <a:solidFill>
            <a:srgbClr val="1F8EB9"/>
          </a:solidFill>
        </p:grpSpPr>
        <p:sp>
          <p:nvSpPr>
            <p:cNvPr id="76" name="六边形 75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4243211" y="157835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2163755" y="1943297"/>
            <a:ext cx="329002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3047894" y="293420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2261117" y="3299148"/>
            <a:ext cx="19973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3047894" y="435356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2261117" y="4718510"/>
            <a:ext cx="199734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3" name="矩形 92"/>
          <p:cNvSpPr/>
          <p:nvPr/>
        </p:nvSpPr>
        <p:spPr>
          <a:xfrm>
            <a:off x="9448807" y="234272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9448805" y="2723431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5" name="矩形 94"/>
          <p:cNvSpPr/>
          <p:nvPr/>
        </p:nvSpPr>
        <p:spPr>
          <a:xfrm>
            <a:off x="9466559" y="402591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9466558" y="4406623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8634803" y="540807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8634805" y="5788788"/>
            <a:ext cx="28530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9" name="组合 98"/>
          <p:cNvGrpSpPr/>
          <p:nvPr/>
        </p:nvGrpSpPr>
        <p:grpSpPr>
          <a:xfrm flipH="1">
            <a:off x="8517393" y="2570248"/>
            <a:ext cx="884112" cy="262891"/>
            <a:chOff x="4255294" y="1661160"/>
            <a:chExt cx="1505426" cy="262890"/>
          </a:xfrm>
        </p:grpSpPr>
        <p:cxnSp>
          <p:nvCxnSpPr>
            <p:cNvPr id="100" name="直接连接符 9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927099" y="3207123"/>
            <a:ext cx="1887055" cy="1592580"/>
            <a:chOff x="5927099" y="3207123"/>
            <a:chExt cx="1887055" cy="1592580"/>
          </a:xfrm>
        </p:grpSpPr>
        <p:sp>
          <p:nvSpPr>
            <p:cNvPr id="79" name="六边形 78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291627" y="3451750"/>
              <a:ext cx="1157999" cy="1103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研究结论</a:t>
              </a:r>
              <a:endPara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5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75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371814" y="1779498"/>
            <a:ext cx="0" cy="4226743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045538" y="2083507"/>
            <a:ext cx="2877871" cy="338962"/>
            <a:chOff x="3249264" y="1751685"/>
            <a:chExt cx="2994025" cy="338961"/>
          </a:xfrm>
        </p:grpSpPr>
        <p:grpSp>
          <p:nvGrpSpPr>
            <p:cNvPr id="4" name="组合 3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05BA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70%</a:t>
              </a:r>
              <a:endParaRPr lang="zh-CN" altLang="en-US" sz="1465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45538" y="2494573"/>
            <a:ext cx="2877871" cy="338362"/>
            <a:chOff x="3249264" y="2162753"/>
            <a:chExt cx="2994025" cy="338362"/>
          </a:xfrm>
        </p:grpSpPr>
        <p:grpSp>
          <p:nvGrpSpPr>
            <p:cNvPr id="9" name="组合 8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05BA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30%</a:t>
              </a:r>
              <a:endParaRPr lang="zh-CN" altLang="en-US" sz="1465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40543" y="4264761"/>
            <a:ext cx="2894725" cy="352594"/>
            <a:chOff x="3244272" y="3932941"/>
            <a:chExt cx="3011560" cy="352593"/>
          </a:xfrm>
        </p:grpSpPr>
        <p:sp>
          <p:nvSpPr>
            <p:cNvPr id="14" name="圆角矩形 13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rgbClr val="333333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40%</a:t>
              </a:r>
              <a:endParaRPr lang="zh-CN" altLang="en-US" sz="1465" baseline="-3000" dirty="0">
                <a:solidFill>
                  <a:srgbClr val="333333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0548" y="4656793"/>
            <a:ext cx="2891825" cy="351887"/>
            <a:chOff x="3244272" y="4324968"/>
            <a:chExt cx="3008542" cy="351885"/>
          </a:xfrm>
        </p:grpSpPr>
        <p:sp>
          <p:nvSpPr>
            <p:cNvPr id="18" name="圆角矩形 1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rgbClr val="333333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60%</a:t>
              </a:r>
              <a:endParaRPr lang="zh-CN" altLang="en-US" sz="1465" baseline="-3000" dirty="0">
                <a:solidFill>
                  <a:srgbClr val="333333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80205" y="1779498"/>
            <a:ext cx="2158455" cy="2196000"/>
            <a:chOff x="471707" y="1675770"/>
            <a:chExt cx="2158455" cy="2196000"/>
          </a:xfrm>
          <a:solidFill>
            <a:srgbClr val="05BAC8"/>
          </a:solidFill>
        </p:grpSpPr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6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7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8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24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" name="Freeform 933"/>
              <p:cNvSpPr/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2090280" y="3993530"/>
            <a:ext cx="2158455" cy="2196000"/>
            <a:chOff x="478903" y="4355475"/>
            <a:chExt cx="2158455" cy="2196000"/>
          </a:xfrm>
          <a:solidFill>
            <a:srgbClr val="FFC000"/>
          </a:solidFill>
        </p:grpSpPr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35" name="Freeform 69"/>
              <p:cNvSpPr/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6" name="Freeform 70"/>
              <p:cNvSpPr/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32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3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4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7886319" y="1812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886319" y="2200650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886319" y="333627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886319" y="3724574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1" name="矩形 40"/>
          <p:cNvSpPr/>
          <p:nvPr/>
        </p:nvSpPr>
        <p:spPr>
          <a:xfrm>
            <a:off x="7886319" y="486020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886319" y="5248497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在此录入上述图表的综合描述说明，在此录入上述图表的综合描述说明，在此录入上述图表的描述说明。</a:t>
            </a:r>
          </a:p>
        </p:txBody>
      </p:sp>
      <p:sp>
        <p:nvSpPr>
          <p:cNvPr id="43" name="矩形 42"/>
          <p:cNvSpPr/>
          <p:nvPr/>
        </p:nvSpPr>
        <p:spPr>
          <a:xfrm>
            <a:off x="4138371" y="168183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122608" y="2863907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5" name="矩形 44"/>
          <p:cNvSpPr/>
          <p:nvPr/>
        </p:nvSpPr>
        <p:spPr>
          <a:xfrm>
            <a:off x="4138371" y="388721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4122608" y="5053525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5958652" y="515424"/>
            <a:ext cx="2068177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成绩</a:t>
            </a: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与思考</a:t>
            </a:r>
            <a:endParaRPr lang="en-US" altLang="zh-CN" sz="2935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5958652" y="515424"/>
            <a:ext cx="2068177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成绩</a:t>
            </a: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与思考</a:t>
            </a:r>
            <a:endParaRPr lang="en-US" altLang="zh-CN" sz="2935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Text Placeholder 3"/>
          <p:cNvSpPr txBox="1"/>
          <p:nvPr/>
        </p:nvSpPr>
        <p:spPr>
          <a:xfrm>
            <a:off x="2662935" y="1868340"/>
            <a:ext cx="2181659" cy="2181659"/>
          </a:xfrm>
          <a:prstGeom prst="ellipse">
            <a:avLst/>
          </a:prstGeom>
          <a:solidFill>
            <a:srgbClr val="152F47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/>
          </a:p>
        </p:txBody>
      </p:sp>
      <p:sp>
        <p:nvSpPr>
          <p:cNvPr id="63" name="Text Placeholder 4"/>
          <p:cNvSpPr txBox="1"/>
          <p:nvPr/>
        </p:nvSpPr>
        <p:spPr>
          <a:xfrm>
            <a:off x="5942442" y="1878874"/>
            <a:ext cx="2181659" cy="2181659"/>
          </a:xfrm>
          <a:prstGeom prst="ellipse">
            <a:avLst/>
          </a:prstGeom>
          <a:solidFill>
            <a:srgbClr val="152F47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/>
          </a:p>
        </p:txBody>
      </p:sp>
      <p:sp>
        <p:nvSpPr>
          <p:cNvPr id="64" name="Text Placeholder 5"/>
          <p:cNvSpPr txBox="1"/>
          <p:nvPr/>
        </p:nvSpPr>
        <p:spPr>
          <a:xfrm>
            <a:off x="9221950" y="1878874"/>
            <a:ext cx="2181659" cy="2181659"/>
          </a:xfrm>
          <a:prstGeom prst="ellipse">
            <a:avLst/>
          </a:prstGeom>
          <a:solidFill>
            <a:srgbClr val="152F47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2130" dirty="0"/>
          </a:p>
        </p:txBody>
      </p:sp>
      <p:sp>
        <p:nvSpPr>
          <p:cNvPr id="65" name="Right Arrow 10"/>
          <p:cNvSpPr/>
          <p:nvPr/>
        </p:nvSpPr>
        <p:spPr>
          <a:xfrm rot="16200000" flipV="1">
            <a:off x="2289560" y="2688383"/>
            <a:ext cx="923453" cy="623331"/>
          </a:xfrm>
          <a:prstGeom prst="rightArrow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/>
          </a:p>
        </p:txBody>
      </p:sp>
      <p:sp>
        <p:nvSpPr>
          <p:cNvPr id="66" name="Right Arrow 11"/>
          <p:cNvSpPr/>
          <p:nvPr/>
        </p:nvSpPr>
        <p:spPr>
          <a:xfrm rot="16200000" flipV="1">
            <a:off x="5569355" y="2688383"/>
            <a:ext cx="923453" cy="623331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/>
          </a:p>
        </p:txBody>
      </p:sp>
      <p:sp>
        <p:nvSpPr>
          <p:cNvPr id="67" name="Right Arrow 12"/>
          <p:cNvSpPr/>
          <p:nvPr/>
        </p:nvSpPr>
        <p:spPr>
          <a:xfrm rot="5400000" flipV="1">
            <a:off x="8868877" y="2688383"/>
            <a:ext cx="923453" cy="623331"/>
          </a:xfrm>
          <a:prstGeom prst="rightArrow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130"/>
          </a:p>
        </p:txBody>
      </p:sp>
      <p:grpSp>
        <p:nvGrpSpPr>
          <p:cNvPr id="76" name="组合 75"/>
          <p:cNvGrpSpPr/>
          <p:nvPr/>
        </p:nvGrpSpPr>
        <p:grpSpPr>
          <a:xfrm>
            <a:off x="2422354" y="4468768"/>
            <a:ext cx="2662991" cy="1538767"/>
            <a:chOff x="1687778" y="4584791"/>
            <a:chExt cx="2343898" cy="992595"/>
          </a:xfrm>
        </p:grpSpPr>
        <p:sp>
          <p:nvSpPr>
            <p:cNvPr id="77" name="文本框 7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298744" y="4584791"/>
              <a:ext cx="1121966" cy="36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156410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467371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715424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5702064" y="4468768"/>
            <a:ext cx="2662991" cy="1538767"/>
            <a:chOff x="1687778" y="4584791"/>
            <a:chExt cx="2343898" cy="992595"/>
          </a:xfrm>
        </p:grpSpPr>
        <p:sp>
          <p:nvSpPr>
            <p:cNvPr id="84" name="文本框 83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298744" y="4584791"/>
              <a:ext cx="1121966" cy="36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981283" y="4468768"/>
            <a:ext cx="2662991" cy="1538767"/>
            <a:chOff x="1687778" y="4584791"/>
            <a:chExt cx="2343898" cy="992595"/>
          </a:xfrm>
        </p:grpSpPr>
        <p:sp>
          <p:nvSpPr>
            <p:cNvPr id="87" name="文本框 8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298744" y="4584791"/>
              <a:ext cx="1121966" cy="36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2" grpId="0" uiExpand="1" build="p" animBg="1"/>
      <p:bldP spid="63" grpId="0" uiExpand="1" build="p" animBg="1"/>
      <p:bldP spid="64" grpId="0" uiExpand="1" build="p" animBg="1"/>
      <p:bldP spid="65" grpId="0" animBg="1"/>
      <p:bldP spid="66" grpId="0" animBg="1"/>
      <p:bldP spid="67" grpId="0" animBg="1"/>
      <p:bldP spid="80" grpId="0"/>
      <p:bldP spid="81" grpId="0"/>
      <p:bldP spid="8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参考书籍</a:t>
            </a:r>
            <a:endParaRPr lang="en-US" altLang="zh-CN" sz="2935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796224" y="4853707"/>
            <a:ext cx="838200" cy="838200"/>
            <a:chOff x="8799095" y="1876644"/>
            <a:chExt cx="838200" cy="838200"/>
          </a:xfrm>
        </p:grpSpPr>
        <p:sp>
          <p:nvSpPr>
            <p:cNvPr id="52" name="Rounded Rectangle 13"/>
            <p:cNvSpPr/>
            <p:nvPr/>
          </p:nvSpPr>
          <p:spPr>
            <a:xfrm>
              <a:off x="8799095" y="1876644"/>
              <a:ext cx="838200" cy="838200"/>
            </a:xfrm>
            <a:prstGeom prst="roundRect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9017284" y="2097329"/>
              <a:ext cx="401822" cy="396830"/>
            </a:xfrm>
            <a:custGeom>
              <a:avLst/>
              <a:gdLst>
                <a:gd name="T0" fmla="*/ 114 w 121"/>
                <a:gd name="T1" fmla="*/ 89 h 119"/>
                <a:gd name="T2" fmla="*/ 88 w 121"/>
                <a:gd name="T3" fmla="*/ 62 h 119"/>
                <a:gd name="T4" fmla="*/ 71 w 121"/>
                <a:gd name="T5" fmla="*/ 58 h 119"/>
                <a:gd name="T6" fmla="*/ 61 w 121"/>
                <a:gd name="T7" fmla="*/ 48 h 119"/>
                <a:gd name="T8" fmla="*/ 56 w 121"/>
                <a:gd name="T9" fmla="*/ 33 h 119"/>
                <a:gd name="T10" fmla="*/ 30 w 121"/>
                <a:gd name="T11" fmla="*/ 6 h 119"/>
                <a:gd name="T12" fmla="*/ 7 w 121"/>
                <a:gd name="T13" fmla="*/ 6 h 119"/>
                <a:gd name="T14" fmla="*/ 7 w 121"/>
                <a:gd name="T15" fmla="*/ 29 h 119"/>
                <a:gd name="T16" fmla="*/ 33 w 121"/>
                <a:gd name="T17" fmla="*/ 56 h 119"/>
                <a:gd name="T18" fmla="*/ 51 w 121"/>
                <a:gd name="T19" fmla="*/ 60 h 119"/>
                <a:gd name="T20" fmla="*/ 60 w 121"/>
                <a:gd name="T21" fmla="*/ 70 h 119"/>
                <a:gd name="T22" fmla="*/ 65 w 121"/>
                <a:gd name="T23" fmla="*/ 85 h 119"/>
                <a:gd name="T24" fmla="*/ 91 w 121"/>
                <a:gd name="T25" fmla="*/ 112 h 119"/>
                <a:gd name="T26" fmla="*/ 114 w 121"/>
                <a:gd name="T27" fmla="*/ 112 h 119"/>
                <a:gd name="T28" fmla="*/ 114 w 121"/>
                <a:gd name="T29" fmla="*/ 89 h 119"/>
                <a:gd name="T30" fmla="*/ 36 w 121"/>
                <a:gd name="T31" fmla="*/ 51 h 119"/>
                <a:gd name="T32" fmla="*/ 12 w 121"/>
                <a:gd name="T33" fmla="*/ 27 h 119"/>
                <a:gd name="T34" fmla="*/ 11 w 121"/>
                <a:gd name="T35" fmla="*/ 11 h 119"/>
                <a:gd name="T36" fmla="*/ 27 w 121"/>
                <a:gd name="T37" fmla="*/ 12 h 119"/>
                <a:gd name="T38" fmla="*/ 51 w 121"/>
                <a:gd name="T39" fmla="*/ 36 h 119"/>
                <a:gd name="T40" fmla="*/ 54 w 121"/>
                <a:gd name="T41" fmla="*/ 42 h 119"/>
                <a:gd name="T42" fmla="*/ 43 w 121"/>
                <a:gd name="T43" fmla="*/ 42 h 119"/>
                <a:gd name="T44" fmla="*/ 43 w 121"/>
                <a:gd name="T45" fmla="*/ 53 h 119"/>
                <a:gd name="T46" fmla="*/ 45 w 121"/>
                <a:gd name="T47" fmla="*/ 54 h 119"/>
                <a:gd name="T48" fmla="*/ 36 w 121"/>
                <a:gd name="T49" fmla="*/ 51 h 119"/>
                <a:gd name="T50" fmla="*/ 110 w 121"/>
                <a:gd name="T51" fmla="*/ 107 h 119"/>
                <a:gd name="T52" fmla="*/ 94 w 121"/>
                <a:gd name="T53" fmla="*/ 107 h 119"/>
                <a:gd name="T54" fmla="*/ 70 w 121"/>
                <a:gd name="T55" fmla="*/ 83 h 119"/>
                <a:gd name="T56" fmla="*/ 67 w 121"/>
                <a:gd name="T57" fmla="*/ 76 h 119"/>
                <a:gd name="T58" fmla="*/ 71 w 121"/>
                <a:gd name="T59" fmla="*/ 80 h 119"/>
                <a:gd name="T60" fmla="*/ 82 w 121"/>
                <a:gd name="T61" fmla="*/ 80 h 119"/>
                <a:gd name="T62" fmla="*/ 82 w 121"/>
                <a:gd name="T63" fmla="*/ 69 h 119"/>
                <a:gd name="T64" fmla="*/ 77 w 121"/>
                <a:gd name="T65" fmla="*/ 64 h 119"/>
                <a:gd name="T66" fmla="*/ 85 w 121"/>
                <a:gd name="T67" fmla="*/ 68 h 119"/>
                <a:gd name="T68" fmla="*/ 109 w 121"/>
                <a:gd name="T69" fmla="*/ 92 h 119"/>
                <a:gd name="T70" fmla="*/ 110 w 121"/>
                <a:gd name="T71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36513" y="1795986"/>
            <a:ext cx="838200" cy="838200"/>
            <a:chOff x="6226075" y="1876644"/>
            <a:chExt cx="838200" cy="838200"/>
          </a:xfrm>
        </p:grpSpPr>
        <p:sp>
          <p:nvSpPr>
            <p:cNvPr id="51" name="Rounded Rectangle 11"/>
            <p:cNvSpPr/>
            <p:nvPr/>
          </p:nvSpPr>
          <p:spPr>
            <a:xfrm>
              <a:off x="6226075" y="1876644"/>
              <a:ext cx="838200" cy="838200"/>
            </a:xfrm>
            <a:prstGeom prst="roundRect">
              <a:avLst/>
            </a:prstGeom>
            <a:solidFill>
              <a:srgbClr val="F14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24"/>
            <p:cNvGrpSpPr/>
            <p:nvPr/>
          </p:nvGrpSpPr>
          <p:grpSpPr>
            <a:xfrm>
              <a:off x="6439272" y="2107312"/>
              <a:ext cx="411805" cy="376863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58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Freeform 54"/>
              <p:cNvSpPr/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96224" y="3324846"/>
            <a:ext cx="838200" cy="838200"/>
            <a:chOff x="3693695" y="3225466"/>
            <a:chExt cx="838200" cy="838200"/>
          </a:xfrm>
        </p:grpSpPr>
        <p:sp>
          <p:nvSpPr>
            <p:cNvPr id="53" name="Rounded Rectangle 15"/>
            <p:cNvSpPr/>
            <p:nvPr/>
          </p:nvSpPr>
          <p:spPr>
            <a:xfrm>
              <a:off x="3693695" y="3225466"/>
              <a:ext cx="838200" cy="8382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55"/>
            <p:cNvSpPr>
              <a:spLocks noEditPoints="1"/>
            </p:cNvSpPr>
            <p:nvPr/>
          </p:nvSpPr>
          <p:spPr bwMode="auto">
            <a:xfrm>
              <a:off x="3898158" y="3419946"/>
              <a:ext cx="429274" cy="44924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36513" y="3324846"/>
            <a:ext cx="838200" cy="838200"/>
            <a:chOff x="6226075" y="3225466"/>
            <a:chExt cx="838200" cy="838200"/>
          </a:xfrm>
        </p:grpSpPr>
        <p:sp>
          <p:nvSpPr>
            <p:cNvPr id="54" name="Rounded Rectangle 17"/>
            <p:cNvSpPr/>
            <p:nvPr/>
          </p:nvSpPr>
          <p:spPr>
            <a:xfrm>
              <a:off x="6226075" y="3225466"/>
              <a:ext cx="838200" cy="838200"/>
            </a:xfrm>
            <a:prstGeom prst="roundRect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29"/>
            <p:cNvGrpSpPr/>
            <p:nvPr/>
          </p:nvGrpSpPr>
          <p:grpSpPr>
            <a:xfrm>
              <a:off x="6482949" y="3448336"/>
              <a:ext cx="324452" cy="40681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75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036513" y="4853707"/>
            <a:ext cx="838200" cy="838200"/>
            <a:chOff x="8799095" y="3225466"/>
            <a:chExt cx="838200" cy="838200"/>
          </a:xfrm>
        </p:grpSpPr>
        <p:sp>
          <p:nvSpPr>
            <p:cNvPr id="55" name="Rounded Rectangle 19"/>
            <p:cNvSpPr/>
            <p:nvPr/>
          </p:nvSpPr>
          <p:spPr>
            <a:xfrm>
              <a:off x="8799095" y="3225466"/>
              <a:ext cx="838200" cy="838200"/>
            </a:xfrm>
            <a:prstGeom prst="roundRect">
              <a:avLst/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Group 34"/>
            <p:cNvGrpSpPr/>
            <p:nvPr/>
          </p:nvGrpSpPr>
          <p:grpSpPr>
            <a:xfrm>
              <a:off x="9018533" y="3535999"/>
              <a:ext cx="399324" cy="217134"/>
              <a:chOff x="7682273" y="3211260"/>
              <a:chExt cx="399324" cy="217134"/>
            </a:xfrm>
            <a:solidFill>
              <a:schemeClr val="bg1"/>
            </a:solidFill>
          </p:grpSpPr>
          <p:sp>
            <p:nvSpPr>
              <p:cNvPr id="80" name="Freeform 98"/>
              <p:cNvSpPr>
                <a:spLocks noEditPoints="1"/>
              </p:cNvSpPr>
              <p:nvPr/>
            </p:nvSpPr>
            <p:spPr bwMode="auto">
              <a:xfrm>
                <a:off x="7682273" y="3211260"/>
                <a:ext cx="289511" cy="217134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7 w 87"/>
                  <a:gd name="T5" fmla="*/ 17 h 65"/>
                  <a:gd name="T6" fmla="*/ 7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0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Freeform 99"/>
              <p:cNvSpPr>
                <a:spLocks noEditPoints="1"/>
              </p:cNvSpPr>
              <p:nvPr/>
            </p:nvSpPr>
            <p:spPr bwMode="auto">
              <a:xfrm>
                <a:off x="7981766" y="3368493"/>
                <a:ext cx="99831" cy="32446"/>
              </a:xfrm>
              <a:custGeom>
                <a:avLst/>
                <a:gdLst>
                  <a:gd name="T0" fmla="*/ 0 w 30"/>
                  <a:gd name="T1" fmla="*/ 10 h 10"/>
                  <a:gd name="T2" fmla="*/ 30 w 30"/>
                  <a:gd name="T3" fmla="*/ 10 h 10"/>
                  <a:gd name="T4" fmla="*/ 30 w 30"/>
                  <a:gd name="T5" fmla="*/ 0 h 10"/>
                  <a:gd name="T6" fmla="*/ 0 w 30"/>
                  <a:gd name="T7" fmla="*/ 0 h 10"/>
                  <a:gd name="T8" fmla="*/ 0 w 30"/>
                  <a:gd name="T9" fmla="*/ 10 h 10"/>
                  <a:gd name="T10" fmla="*/ 25 w 30"/>
                  <a:gd name="T11" fmla="*/ 2 h 10"/>
                  <a:gd name="T12" fmla="*/ 28 w 30"/>
                  <a:gd name="T13" fmla="*/ 5 h 10"/>
                  <a:gd name="T14" fmla="*/ 25 w 30"/>
                  <a:gd name="T15" fmla="*/ 8 h 10"/>
                  <a:gd name="T16" fmla="*/ 22 w 30"/>
                  <a:gd name="T17" fmla="*/ 5 h 10"/>
                  <a:gd name="T18" fmla="*/ 25 w 30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Freeform 100"/>
              <p:cNvSpPr>
                <a:spLocks noEditPoints="1"/>
              </p:cNvSpPr>
              <p:nvPr/>
            </p:nvSpPr>
            <p:spPr bwMode="auto">
              <a:xfrm>
                <a:off x="7981766" y="3276150"/>
                <a:ext cx="99831" cy="32446"/>
              </a:xfrm>
              <a:custGeom>
                <a:avLst/>
                <a:gdLst>
                  <a:gd name="T0" fmla="*/ 0 w 30"/>
                  <a:gd name="T1" fmla="*/ 0 h 10"/>
                  <a:gd name="T2" fmla="*/ 0 w 30"/>
                  <a:gd name="T3" fmla="*/ 10 h 10"/>
                  <a:gd name="T4" fmla="*/ 30 w 30"/>
                  <a:gd name="T5" fmla="*/ 10 h 10"/>
                  <a:gd name="T6" fmla="*/ 30 w 30"/>
                  <a:gd name="T7" fmla="*/ 0 h 10"/>
                  <a:gd name="T8" fmla="*/ 0 w 30"/>
                  <a:gd name="T9" fmla="*/ 0 h 10"/>
                  <a:gd name="T10" fmla="*/ 25 w 30"/>
                  <a:gd name="T11" fmla="*/ 8 h 10"/>
                  <a:gd name="T12" fmla="*/ 22 w 30"/>
                  <a:gd name="T13" fmla="*/ 5 h 10"/>
                  <a:gd name="T14" fmla="*/ 25 w 30"/>
                  <a:gd name="T15" fmla="*/ 3 h 10"/>
                  <a:gd name="T16" fmla="*/ 28 w 30"/>
                  <a:gd name="T17" fmla="*/ 5 h 10"/>
                  <a:gd name="T18" fmla="*/ 25 w 3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796224" y="1795986"/>
            <a:ext cx="838200" cy="838200"/>
            <a:chOff x="3693695" y="1876644"/>
            <a:chExt cx="838200" cy="838200"/>
          </a:xfrm>
        </p:grpSpPr>
        <p:sp>
          <p:nvSpPr>
            <p:cNvPr id="50" name="Rounded Rectangle 5"/>
            <p:cNvSpPr/>
            <p:nvPr/>
          </p:nvSpPr>
          <p:spPr>
            <a:xfrm>
              <a:off x="3693695" y="1876644"/>
              <a:ext cx="838200" cy="838200"/>
            </a:xfrm>
            <a:prstGeom prst="roundRect">
              <a:avLst/>
            </a:prstGeom>
            <a:solidFill>
              <a:srgbClr val="5DC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38"/>
            <p:cNvGrpSpPr/>
            <p:nvPr/>
          </p:nvGrpSpPr>
          <p:grpSpPr>
            <a:xfrm>
              <a:off x="3898158" y="2053653"/>
              <a:ext cx="429274" cy="484183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84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5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80662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00379" y="2149179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80662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800379" y="3681315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80662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80037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11376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107519" y="2149179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11376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107519" y="3681315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11376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10751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9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873647" y="981238"/>
            <a:ext cx="4444706" cy="1107988"/>
          </a:xfrm>
          <a:prstGeom prst="rect">
            <a:avLst/>
          </a:prstGeom>
        </p:spPr>
        <p:txBody>
          <a:bodyPr wrap="square" lIns="91432" tIns="45716" rIns="91432" bIns="45716" anchor="t">
            <a:spAutoFit/>
          </a:bodyPr>
          <a:lstStyle/>
          <a:p>
            <a:pPr algn="ctr" fontAlgn="ctr"/>
            <a:r>
              <a:rPr lang="zh-CN" altLang="en-US" sz="6600" b="1" spc="800" dirty="0" smtClean="0">
                <a:solidFill>
                  <a:srgbClr val="152F47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  <a:endParaRPr lang="zh-CN" altLang="en-US" sz="6600" b="1" spc="800" dirty="0">
              <a:solidFill>
                <a:srgbClr val="152F4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77229" y="2392893"/>
            <a:ext cx="6437542" cy="1772707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大学生活即将结束，在此，我要感谢所有教导我的老师和一齐成长的同学，他们在我的大学生涯给予了很大的帮助。本论文能够顺利完成，要特别感谢我的导师</a:t>
            </a:r>
            <a:r>
              <a:rPr lang="en-US" altLang="zh-CN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老师，感谢各位老师的关心和帮助！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71802" y="4915922"/>
            <a:ext cx="3048396" cy="49961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恳请各位老师批评指正！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949560" y="3746200"/>
            <a:ext cx="834952" cy="71978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9903177" y="3857222"/>
            <a:ext cx="706166" cy="60876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-1" y="2862140"/>
            <a:ext cx="995083" cy="160384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1784512" y="4034039"/>
            <a:ext cx="417476" cy="431947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10609343" y="3746200"/>
            <a:ext cx="834952" cy="7197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11357048" y="2956269"/>
            <a:ext cx="834952" cy="150971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4323653" y="5603783"/>
            <a:ext cx="3361450" cy="407363"/>
          </a:xfrm>
          <a:custGeom>
            <a:avLst/>
            <a:gdLst>
              <a:gd name="connsiteX0" fmla="*/ 1319211 w 1469989"/>
              <a:gd name="connsiteY0" fmla="*/ 0 h 485775"/>
              <a:gd name="connsiteX1" fmla="*/ 80964 w 1469989"/>
              <a:gd name="connsiteY1" fmla="*/ 0 h 485775"/>
              <a:gd name="connsiteX2" fmla="*/ 0 w 1469989"/>
              <a:gd name="connsiteY2" fmla="*/ 80964 h 485775"/>
              <a:gd name="connsiteX3" fmla="*/ 0 w 1469989"/>
              <a:gd name="connsiteY3" fmla="*/ 404811 h 485775"/>
              <a:gd name="connsiteX4" fmla="*/ 80964 w 1469989"/>
              <a:gd name="connsiteY4" fmla="*/ 485775 h 485775"/>
              <a:gd name="connsiteX5" fmla="*/ 1319211 w 1469989"/>
              <a:gd name="connsiteY5" fmla="*/ 485775 h 485775"/>
              <a:gd name="connsiteX6" fmla="*/ 1331069 w 1469989"/>
              <a:gd name="connsiteY6" fmla="*/ 483381 h 485775"/>
              <a:gd name="connsiteX7" fmla="*/ 1380263 w 1469989"/>
              <a:gd name="connsiteY7" fmla="*/ 483381 h 485775"/>
              <a:gd name="connsiteX8" fmla="*/ 1400175 w 1469989"/>
              <a:gd name="connsiteY8" fmla="*/ 483381 h 485775"/>
              <a:gd name="connsiteX9" fmla="*/ 1469989 w 1469989"/>
              <a:gd name="connsiteY9" fmla="*/ 483381 h 485775"/>
              <a:gd name="connsiteX10" fmla="*/ 1400175 w 1469989"/>
              <a:gd name="connsiteY10" fmla="*/ 413567 h 485775"/>
              <a:gd name="connsiteX11" fmla="*/ 1400175 w 1469989"/>
              <a:gd name="connsiteY11" fmla="*/ 404811 h 485775"/>
              <a:gd name="connsiteX12" fmla="*/ 1400175 w 1469989"/>
              <a:gd name="connsiteY12" fmla="*/ 363126 h 485775"/>
              <a:gd name="connsiteX13" fmla="*/ 1400175 w 1469989"/>
              <a:gd name="connsiteY13" fmla="*/ 80964 h 485775"/>
              <a:gd name="connsiteX14" fmla="*/ 1319211 w 1469989"/>
              <a:gd name="connsiteY14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9989" h="485775">
                <a:moveTo>
                  <a:pt x="1319211" y="0"/>
                </a:moveTo>
                <a:lnTo>
                  <a:pt x="80964" y="0"/>
                </a:lnTo>
                <a:cubicBezTo>
                  <a:pt x="36249" y="0"/>
                  <a:pt x="0" y="36249"/>
                  <a:pt x="0" y="80964"/>
                </a:cubicBezTo>
                <a:lnTo>
                  <a:pt x="0" y="404811"/>
                </a:lnTo>
                <a:cubicBezTo>
                  <a:pt x="0" y="449526"/>
                  <a:pt x="36249" y="485775"/>
                  <a:pt x="80964" y="485775"/>
                </a:cubicBezTo>
                <a:lnTo>
                  <a:pt x="1319211" y="485775"/>
                </a:lnTo>
                <a:lnTo>
                  <a:pt x="1331069" y="483381"/>
                </a:lnTo>
                <a:lnTo>
                  <a:pt x="1380263" y="483381"/>
                </a:lnTo>
                <a:lnTo>
                  <a:pt x="1400175" y="483381"/>
                </a:lnTo>
                <a:lnTo>
                  <a:pt x="1469989" y="483381"/>
                </a:lnTo>
                <a:lnTo>
                  <a:pt x="1400175" y="413567"/>
                </a:lnTo>
                <a:lnTo>
                  <a:pt x="1400175" y="404811"/>
                </a:lnTo>
                <a:lnTo>
                  <a:pt x="1400175" y="363126"/>
                </a:lnTo>
                <a:lnTo>
                  <a:pt x="1400175" y="80964"/>
                </a:lnTo>
                <a:cubicBezTo>
                  <a:pt x="1400175" y="36249"/>
                  <a:pt x="1363926" y="0"/>
                  <a:pt x="13192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25"/>
          <p:cNvSpPr txBox="1"/>
          <p:nvPr/>
        </p:nvSpPr>
        <p:spPr>
          <a:xfrm>
            <a:off x="4276753" y="5633955"/>
            <a:ext cx="3638495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 smtClean="0"/>
              <a:t>导师</a:t>
            </a:r>
            <a:r>
              <a:rPr lang="zh-CN" altLang="en-US" sz="1600" dirty="0"/>
              <a:t>：</a:t>
            </a:r>
            <a:r>
              <a:rPr lang="en-US" altLang="zh-CN" sz="1600" dirty="0"/>
              <a:t>xxxxx</a:t>
            </a:r>
            <a:r>
              <a:rPr lang="zh-CN" altLang="en-US" sz="1600" dirty="0" smtClean="0"/>
              <a:t>      答辩</a:t>
            </a:r>
            <a:r>
              <a:rPr lang="zh-CN" altLang="en-US" sz="1600" dirty="0"/>
              <a:t>人：</a:t>
            </a:r>
            <a:r>
              <a:rPr lang="en-US" altLang="zh-CN" sz="1600" dirty="0"/>
              <a:t>xxxxxxx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2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72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6" grpId="1"/>
      <p:bldP spid="27" grpId="0"/>
      <p:bldP spid="16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28653" y="1678417"/>
            <a:ext cx="8460430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  <a:sym typeface="Impact" pitchFamily="34" charset="0"/>
              </a:rPr>
              <a:t>选题背景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6885973" y="3449406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矩形 3"/>
          <p:cNvSpPr>
            <a:spLocks noChangeArrowheads="1"/>
          </p:cNvSpPr>
          <p:nvPr/>
        </p:nvSpPr>
        <p:spPr bwMode="auto">
          <a:xfrm>
            <a:off x="6902496" y="2897749"/>
            <a:ext cx="1164407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行业现状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961619" y="3358700"/>
            <a:ext cx="599800" cy="40500"/>
          </a:xfrm>
          <a:prstGeom prst="rect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576469" y="3358700"/>
            <a:ext cx="1215000" cy="40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6885973" y="5323901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6902496" y="4772244"/>
            <a:ext cx="1164407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区域现状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961619" y="5233195"/>
            <a:ext cx="599800" cy="40500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7576469" y="5233195"/>
            <a:ext cx="1215000" cy="40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72126" y="2962144"/>
            <a:ext cx="3542959" cy="3245473"/>
          </a:xfrm>
          <a:prstGeom prst="rect">
            <a:avLst/>
          </a:prstGeom>
          <a:blipFill>
            <a:blip r:embed="rId3"/>
            <a:srcRect/>
            <a:stretch>
              <a:fillRect l="-15532" r="-15532"/>
            </a:stretch>
          </a:blipFill>
          <a:ln>
            <a:solidFill>
              <a:srgbClr val="152F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66" grpId="0"/>
      <p:bldP spid="67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研究</a:t>
            </a: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意义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471"/>
          <p:cNvSpPr>
            <a:spLocks noEditPoints="1"/>
          </p:cNvSpPr>
          <p:nvPr/>
        </p:nvSpPr>
        <p:spPr bwMode="auto">
          <a:xfrm>
            <a:off x="7262780" y="4144147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05BAC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76"/>
          <p:cNvSpPr>
            <a:spLocks noEditPoints="1"/>
          </p:cNvSpPr>
          <p:nvPr/>
        </p:nvSpPr>
        <p:spPr bwMode="auto">
          <a:xfrm>
            <a:off x="2526318" y="1839891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493"/>
          <p:cNvSpPr>
            <a:spLocks noChangeArrowheads="1"/>
          </p:cNvSpPr>
          <p:nvPr/>
        </p:nvSpPr>
        <p:spPr bwMode="auto">
          <a:xfrm>
            <a:off x="2526318" y="4220432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97"/>
          <p:cNvSpPr>
            <a:spLocks noEditPoints="1"/>
          </p:cNvSpPr>
          <p:nvPr/>
        </p:nvSpPr>
        <p:spPr bwMode="auto">
          <a:xfrm>
            <a:off x="7262781" y="1839891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2526318" y="2686671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262780" y="2686671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26318" y="5042109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262780" y="5042109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98"/>
          <p:cNvSpPr txBox="1"/>
          <p:nvPr/>
        </p:nvSpPr>
        <p:spPr>
          <a:xfrm>
            <a:off x="4474763" y="2089685"/>
            <a:ext cx="1877437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41" name="TextBox 499"/>
          <p:cNvSpPr txBox="1"/>
          <p:nvPr/>
        </p:nvSpPr>
        <p:spPr>
          <a:xfrm>
            <a:off x="9182019" y="2089685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2" name="TextBox 500"/>
          <p:cNvSpPr txBox="1"/>
          <p:nvPr/>
        </p:nvSpPr>
        <p:spPr>
          <a:xfrm>
            <a:off x="4474762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3" name="TextBox 501"/>
          <p:cNvSpPr txBox="1"/>
          <p:nvPr/>
        </p:nvSpPr>
        <p:spPr>
          <a:xfrm>
            <a:off x="9182019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4" name="TextBox 503"/>
          <p:cNvSpPr txBox="1"/>
          <p:nvPr/>
        </p:nvSpPr>
        <p:spPr>
          <a:xfrm>
            <a:off x="2401094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504"/>
          <p:cNvSpPr txBox="1"/>
          <p:nvPr/>
        </p:nvSpPr>
        <p:spPr>
          <a:xfrm>
            <a:off x="7161181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</a:t>
            </a:r>
            <a:r>
              <a:rPr lang="zh-CN" altLang="en-US" dirty="0">
                <a:sym typeface="微软雅黑" pitchFamily="34" charset="-122"/>
              </a:rPr>
              <a:t>，在此录入上述图表的描述说明。</a:t>
            </a:r>
            <a:endParaRPr lang="zh-CN" altLang="en-US" dirty="0"/>
          </a:p>
        </p:txBody>
      </p:sp>
      <p:sp>
        <p:nvSpPr>
          <p:cNvPr id="46" name="TextBox 505"/>
          <p:cNvSpPr txBox="1"/>
          <p:nvPr/>
        </p:nvSpPr>
        <p:spPr>
          <a:xfrm>
            <a:off x="2401094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</a:t>
            </a:r>
            <a:r>
              <a:rPr lang="zh-CN" altLang="en-US" dirty="0">
                <a:sym typeface="微软雅黑" pitchFamily="34" charset="-122"/>
              </a:rPr>
              <a:t>，在此录入上述图表的描述说明。</a:t>
            </a:r>
            <a:endParaRPr lang="zh-CN" altLang="en-US" dirty="0"/>
          </a:p>
        </p:txBody>
      </p:sp>
      <p:sp>
        <p:nvSpPr>
          <p:cNvPr id="47" name="TextBox 506"/>
          <p:cNvSpPr txBox="1"/>
          <p:nvPr/>
        </p:nvSpPr>
        <p:spPr>
          <a:xfrm>
            <a:off x="7161181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</a:t>
            </a:r>
            <a:r>
              <a:rPr lang="zh-CN" altLang="en-US" dirty="0">
                <a:sym typeface="微软雅黑" pitchFamily="34" charset="-122"/>
              </a:rPr>
              <a:t>，在此录入上述图表的描述说明。</a:t>
            </a:r>
            <a:endParaRPr lang="zh-CN" altLang="en-US" dirty="0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20" grpId="0" animBg="1"/>
      <p:bldP spid="21" grpId="0" animBg="1"/>
      <p:bldP spid="22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国外相关研究综述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8549721" y="20172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36757" y="41963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684585" y="307368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等腰三角形 62"/>
          <p:cNvSpPr>
            <a:spLocks noChangeAspect="1" noChangeArrowheads="1"/>
          </p:cNvSpPr>
          <p:nvPr/>
        </p:nvSpPr>
        <p:spPr bwMode="auto">
          <a:xfrm rot="5400000" flipV="1">
            <a:off x="8241376" y="2526229"/>
            <a:ext cx="239249" cy="206315"/>
          </a:xfrm>
          <a:prstGeom prst="triangle">
            <a:avLst>
              <a:gd name="adj" fmla="val 50000"/>
            </a:avLst>
          </a:prstGeom>
          <a:solidFill>
            <a:srgbClr val="21AB82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536759" y="2432032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5" name="等腰三角形 18"/>
          <p:cNvSpPr>
            <a:spLocks noChangeAspect="1" noChangeArrowheads="1"/>
          </p:cNvSpPr>
          <p:nvPr/>
        </p:nvSpPr>
        <p:spPr bwMode="auto">
          <a:xfrm rot="5400000" flipV="1">
            <a:off x="8241376" y="4709297"/>
            <a:ext cx="239249" cy="206315"/>
          </a:xfrm>
          <a:prstGeom prst="triangle">
            <a:avLst>
              <a:gd name="adj" fmla="val 50000"/>
            </a:avLst>
          </a:prstGeom>
          <a:solidFill>
            <a:srgbClr val="05BAC8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8536759" y="4615104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5171065" y="357934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2678805" y="3485140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9" name="形状 68"/>
          <p:cNvSpPr/>
          <p:nvPr/>
        </p:nvSpPr>
        <p:spPr>
          <a:xfrm>
            <a:off x="5536975" y="3001873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70" name="空心弧 69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71" name="组合 70"/>
          <p:cNvGrpSpPr/>
          <p:nvPr/>
        </p:nvGrpSpPr>
        <p:grpSpPr>
          <a:xfrm rot="2736489">
            <a:off x="6755553" y="2539626"/>
            <a:ext cx="578227" cy="506765"/>
            <a:chOff x="4212441" y="1835306"/>
            <a:chExt cx="645570" cy="565784"/>
          </a:xfrm>
          <a:solidFill>
            <a:srgbClr val="21AB82"/>
          </a:solidFill>
        </p:grpSpPr>
        <p:sp>
          <p:nvSpPr>
            <p:cNvPr id="72" name="Freeform 143"/>
            <p:cNvSpPr/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3" name="Freeform 144"/>
            <p:cNvSpPr/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4" name="Freeform 145"/>
            <p:cNvSpPr/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Freeform 146"/>
            <p:cNvSpPr/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78981" y="3695437"/>
            <a:ext cx="554403" cy="442165"/>
            <a:chOff x="3009633" y="2833220"/>
            <a:chExt cx="591168" cy="471487"/>
          </a:xfrm>
          <a:solidFill>
            <a:srgbClr val="FFC000"/>
          </a:solidFill>
        </p:grpSpPr>
        <p:sp>
          <p:nvSpPr>
            <p:cNvPr id="77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8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9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65837" y="4749976"/>
            <a:ext cx="425157" cy="554407"/>
            <a:chOff x="6889388" y="2720789"/>
            <a:chExt cx="453350" cy="591172"/>
          </a:xfrm>
          <a:solidFill>
            <a:srgbClr val="05BAC8"/>
          </a:solidFill>
        </p:grpSpPr>
        <p:sp>
          <p:nvSpPr>
            <p:cNvPr id="81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198"/>
            <p:cNvSpPr/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83" name="空心弧 82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4" name="任意多边形 83"/>
          <p:cNvSpPr/>
          <p:nvPr/>
        </p:nvSpPr>
        <p:spPr>
          <a:xfrm rot="17307692">
            <a:off x="6564725" y="2484934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5" name="任意多边形 84"/>
          <p:cNvSpPr/>
          <p:nvPr/>
        </p:nvSpPr>
        <p:spPr>
          <a:xfrm rot="17307692">
            <a:off x="6168651" y="2033788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6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0" grpId="0"/>
      <p:bldP spid="61" grpId="0"/>
      <p:bldP spid="62" grpId="0"/>
      <p:bldP spid="63" grpId="0" animBg="1"/>
      <p:bldP spid="63" grpId="1" animBg="1"/>
      <p:bldP spid="64" grpId="0"/>
      <p:bldP spid="65" grpId="0" animBg="1"/>
      <p:bldP spid="65" grpId="1" animBg="1"/>
      <p:bldP spid="66" grpId="0"/>
      <p:bldP spid="67" grpId="0" animBg="1"/>
      <p:bldP spid="67" grpId="1" animBg="1"/>
      <p:bldP spid="68" grpId="0"/>
      <p:bldP spid="84" grpId="0" animBg="1"/>
      <p:bldP spid="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国</a:t>
            </a: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内</a:t>
            </a: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相关研究综述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605923" y="1877212"/>
            <a:ext cx="2557424" cy="907751"/>
            <a:chOff x="3666731" y="1984470"/>
            <a:chExt cx="2636520" cy="1447800"/>
          </a:xfrm>
        </p:grpSpPr>
        <p:sp>
          <p:nvSpPr>
            <p:cNvPr id="35" name="任意多边形 34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68402" y="1877212"/>
            <a:ext cx="2557424" cy="907751"/>
            <a:chOff x="1436370" y="1984470"/>
            <a:chExt cx="2636520" cy="1447800"/>
          </a:xfrm>
        </p:grpSpPr>
        <p:sp>
          <p:nvSpPr>
            <p:cNvPr id="38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880964" y="1877212"/>
            <a:ext cx="2557424" cy="907751"/>
            <a:chOff x="8127453" y="1984470"/>
            <a:chExt cx="2636520" cy="1447800"/>
          </a:xfrm>
        </p:grpSpPr>
        <p:sp>
          <p:nvSpPr>
            <p:cNvPr id="46" name="任意多边形 45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3443" y="1877212"/>
            <a:ext cx="2557424" cy="907751"/>
            <a:chOff x="5897092" y="1984470"/>
            <a:chExt cx="2636520" cy="1447800"/>
          </a:xfrm>
        </p:grpSpPr>
        <p:sp>
          <p:nvSpPr>
            <p:cNvPr id="49" name="任意多边形 48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14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188886" y="5202042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的综合描述说明，在此录入上述图表的综合描述说明。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302168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727291" y="3542086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5188985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37267" y="3542086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735629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114719" y="3542086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523594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309417" y="3542086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cxnSp>
        <p:nvCxnSpPr>
          <p:cNvPr id="60" name="直接连接符 8"/>
          <p:cNvCxnSpPr/>
          <p:nvPr/>
        </p:nvCxnSpPr>
        <p:spPr>
          <a:xfrm>
            <a:off x="2201661" y="5079697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24396" y="2211001"/>
            <a:ext cx="1422436" cy="1414024"/>
          </a:xfrm>
          <a:prstGeom prst="rect">
            <a:avLst/>
          </a:prstGeom>
          <a:blipFill>
            <a:blip r:embed="rId3"/>
            <a:srcRect/>
            <a:stretch>
              <a:fillRect l="-7412" r="-245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0541" y="2211001"/>
            <a:ext cx="1422436" cy="1414024"/>
          </a:xfrm>
          <a:prstGeom prst="rect">
            <a:avLst/>
          </a:prstGeom>
          <a:blipFill>
            <a:blip r:embed="rId4"/>
            <a:srcRect/>
            <a:stretch>
              <a:fillRect l="-8502" r="-85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396" y="3817967"/>
            <a:ext cx="1422436" cy="1414024"/>
          </a:xfrm>
          <a:prstGeom prst="rect">
            <a:avLst/>
          </a:prstGeom>
          <a:blipFill>
            <a:blip r:embed="rId5"/>
            <a:srcRect/>
            <a:stretch>
              <a:fillRect l="-16273" r="-162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0541" y="3817967"/>
            <a:ext cx="1422436" cy="1414024"/>
          </a:xfrm>
          <a:prstGeom prst="rect">
            <a:avLst/>
          </a:prstGeom>
          <a:blipFill>
            <a:blip r:embed="rId6"/>
            <a:srcRect/>
            <a:stretch>
              <a:fillRect t="-1480" b="-14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58895" y="3239381"/>
            <a:ext cx="387937" cy="38564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40541" y="3239381"/>
            <a:ext cx="387937" cy="385643"/>
          </a:xfrm>
          <a:prstGeom prst="round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58895" y="3817967"/>
            <a:ext cx="387937" cy="385643"/>
          </a:xfrm>
          <a:prstGeom prst="roundRect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40541" y="3817967"/>
            <a:ext cx="387937" cy="385643"/>
          </a:xfrm>
          <a:prstGeom prst="roundRect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56199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43065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ct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/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20967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8608088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/>
              <a:t>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56199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943065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620967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8620967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574999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研究</a:t>
            </a:r>
            <a:r>
              <a:rPr lang="zh-CN" altLang="en-US" sz="293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理论与</a:t>
            </a: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文献综述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39" grpId="0"/>
      <p:bldP spid="40" grpId="0"/>
      <p:bldP spid="41" grpId="0"/>
      <p:bldP spid="42" grpId="0"/>
      <p:bldP spid="43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2"/>
          <p:cNvSpPr>
            <a:spLocks noChangeArrowheads="1"/>
          </p:cNvSpPr>
          <p:nvPr/>
        </p:nvSpPr>
        <p:spPr bwMode="auto">
          <a:xfrm>
            <a:off x="5751545" y="1618268"/>
            <a:ext cx="1302980" cy="1302141"/>
          </a:xfrm>
          <a:prstGeom prst="ellipse">
            <a:avLst/>
          </a:prstGeom>
          <a:solidFill>
            <a:srgbClr val="333333"/>
          </a:solidFill>
          <a:ln>
            <a:noFill/>
          </a:ln>
        </p:spPr>
        <p:txBody>
          <a:bodyPr vert="horz" wrap="square" lIns="75493" tIns="37746" rIns="75493" bIns="37746" numCol="1" anchor="ctr" anchorCtr="0" compatLnSpc="1"/>
          <a:lstStyle/>
          <a:p>
            <a:pPr algn="ctr"/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主要</a:t>
            </a:r>
            <a:endParaRPr lang="en-US" altLang="zh-CN" sz="20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  <a:endParaRPr lang="zh-CN" altLang="en-US" sz="2800" b="1" baseline="-30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 flipH="1">
            <a:off x="2588604" y="2270987"/>
            <a:ext cx="3162941" cy="0"/>
          </a:xfrm>
          <a:prstGeom prst="line">
            <a:avLst/>
          </a:prstGeom>
          <a:noFill/>
          <a:ln w="5" cap="flat">
            <a:solidFill>
              <a:srgbClr val="333333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Freeform 24"/>
          <p:cNvSpPr>
            <a:spLocks noEditPoints="1"/>
          </p:cNvSpPr>
          <p:nvPr/>
        </p:nvSpPr>
        <p:spPr bwMode="auto">
          <a:xfrm>
            <a:off x="4795805" y="2092974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3935970" y="2092974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Freeform 26"/>
          <p:cNvSpPr>
            <a:spLocks noEditPoints="1"/>
          </p:cNvSpPr>
          <p:nvPr/>
        </p:nvSpPr>
        <p:spPr bwMode="auto">
          <a:xfrm>
            <a:off x="3079443" y="2092974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4904937" y="2373180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Freeform 28"/>
          <p:cNvSpPr/>
          <p:nvPr/>
        </p:nvSpPr>
        <p:spPr bwMode="auto">
          <a:xfrm>
            <a:off x="4021954" y="2373181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Freeform 29"/>
          <p:cNvSpPr/>
          <p:nvPr/>
        </p:nvSpPr>
        <p:spPr bwMode="auto">
          <a:xfrm>
            <a:off x="3165427" y="2373180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09191" y="3240640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21AB8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500" dirty="0">
              <a:solidFill>
                <a:srgbClr val="21AB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9191" y="4102896"/>
            <a:ext cx="514739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F14124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500" dirty="0">
              <a:solidFill>
                <a:srgbClr val="F1412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09190" y="4993245"/>
            <a:ext cx="538785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05BAC8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500" dirty="0">
              <a:solidFill>
                <a:srgbClr val="05BA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52252" y="3286882"/>
            <a:ext cx="3878125" cy="803031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52252" y="4205837"/>
            <a:ext cx="3878125" cy="803031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52252" y="5105858"/>
            <a:ext cx="3878125" cy="803031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主要创新</a:t>
            </a:r>
            <a:endParaRPr lang="zh-CN" altLang="en-US" sz="2935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3184</Words>
  <Application>Microsoft Office PowerPoint</Application>
  <PresentationFormat>自定义</PresentationFormat>
  <Paragraphs>417</Paragraphs>
  <Slides>37</Slides>
  <Notes>22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457</cp:revision>
  <dcterms:created xsi:type="dcterms:W3CDTF">2014-06-18T03:33:00Z</dcterms:created>
  <dcterms:modified xsi:type="dcterms:W3CDTF">2016-10-02T06:57:54Z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