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customXml/itemProps117.xml" ContentType="application/vnd.openxmlformats-officedocument.customXmlProperties+xml"/>
  <Override PartName="/customXml/itemProps118.xml" ContentType="application/vnd.openxmlformats-officedocument.customXmlProperties+xml"/>
  <Override PartName="/customXml/itemProps119.xml" ContentType="application/vnd.openxmlformats-officedocument.customXmlProperties+xml"/>
  <Override PartName="/customXml/itemProps120.xml" ContentType="application/vnd.openxmlformats-officedocument.customXmlProperties+xml"/>
  <Override PartName="/customXml/itemProps121.xml" ContentType="application/vnd.openxmlformats-officedocument.customXmlProperties+xml"/>
  <Override PartName="/customXml/itemProps122.xml" ContentType="application/vnd.openxmlformats-officedocument.customXmlProperties+xml"/>
  <Override PartName="/customXml/itemProps123.xml" ContentType="application/vnd.openxmlformats-officedocument.customXmlProperties+xml"/>
  <Override PartName="/customXml/itemProps124.xml" ContentType="application/vnd.openxmlformats-officedocument.customXmlProperties+xml"/>
  <Override PartName="/customXml/itemProps125.xml" ContentType="application/vnd.openxmlformats-officedocument.customXmlProperties+xml"/>
  <Override PartName="/customXml/itemProps126.xml" ContentType="application/vnd.openxmlformats-officedocument.customXmlProperties+xml"/>
  <Override PartName="/customXml/itemProps127.xml" ContentType="application/vnd.openxmlformats-officedocument.customXmlProperties+xml"/>
  <Override PartName="/customXml/itemProps128.xml" ContentType="application/vnd.openxmlformats-officedocument.customXmlProperties+xml"/>
  <Override PartName="/customXml/itemProps129.xml" ContentType="application/vnd.openxmlformats-officedocument.customXmlProperties+xml"/>
  <Override PartName="/customXml/itemProps130.xml" ContentType="application/vnd.openxmlformats-officedocument.customXmlProperties+xml"/>
  <Override PartName="/customXml/itemProps131.xml" ContentType="application/vnd.openxmlformats-officedocument.customXmlProperties+xml"/>
  <Override PartName="/customXml/itemProps132.xml" ContentType="application/vnd.openxmlformats-officedocument.customXmlProperties+xml"/>
  <Override PartName="/customXml/itemProps133.xml" ContentType="application/vnd.openxmlformats-officedocument.customXmlProperties+xml"/>
  <Override PartName="/customXml/itemProps134.xml" ContentType="application/vnd.openxmlformats-officedocument.customXmlProperties+xml"/>
  <Override PartName="/customXml/itemProps135.xml" ContentType="application/vnd.openxmlformats-officedocument.customXmlProperties+xml"/>
  <Override PartName="/customXml/itemProps136.xml" ContentType="application/vnd.openxmlformats-officedocument.customXmlProperties+xml"/>
  <Override PartName="/customXml/itemProps137.xml" ContentType="application/vnd.openxmlformats-officedocument.customXmlProperties+xml"/>
  <Override PartName="/customXml/itemProps138.xml" ContentType="application/vnd.openxmlformats-officedocument.customXmlProperties+xml"/>
  <Override PartName="/customXml/itemProps139.xml" ContentType="application/vnd.openxmlformats-officedocument.customXmlProperties+xml"/>
  <Override PartName="/customXml/itemProps140.xml" ContentType="application/vnd.openxmlformats-officedocument.customXmlProperties+xml"/>
  <Override PartName="/customXml/itemProps141.xml" ContentType="application/vnd.openxmlformats-officedocument.customXmlProperties+xml"/>
  <Override PartName="/customXml/itemProps142.xml" ContentType="application/vnd.openxmlformats-officedocument.customXmlProperties+xml"/>
  <Override PartName="/customXml/itemProps14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44"/>
  </p:sldMasterIdLst>
  <p:notesMasterIdLst>
    <p:notesMasterId r:id="rId170"/>
  </p:notesMasterIdLst>
  <p:sldIdLst>
    <p:sldId id="258" r:id="rId145"/>
    <p:sldId id="259" r:id="rId146"/>
    <p:sldId id="260" r:id="rId147"/>
    <p:sldId id="261" r:id="rId148"/>
    <p:sldId id="262" r:id="rId149"/>
    <p:sldId id="263" r:id="rId150"/>
    <p:sldId id="264" r:id="rId151"/>
    <p:sldId id="265" r:id="rId152"/>
    <p:sldId id="266" r:id="rId153"/>
    <p:sldId id="267" r:id="rId154"/>
    <p:sldId id="268" r:id="rId155"/>
    <p:sldId id="269" r:id="rId156"/>
    <p:sldId id="270" r:id="rId157"/>
    <p:sldId id="271" r:id="rId158"/>
    <p:sldId id="272" r:id="rId159"/>
    <p:sldId id="273" r:id="rId160"/>
    <p:sldId id="274" r:id="rId161"/>
    <p:sldId id="275" r:id="rId162"/>
    <p:sldId id="276" r:id="rId163"/>
    <p:sldId id="277" r:id="rId164"/>
    <p:sldId id="278" r:id="rId165"/>
    <p:sldId id="279" r:id="rId166"/>
    <p:sldId id="280" r:id="rId167"/>
    <p:sldId id="281" r:id="rId168"/>
    <p:sldId id="257" r:id="rId169"/>
  </p:sldIdLst>
  <p:sldSz cx="12192000" cy="6858000"/>
  <p:notesSz cx="6858000" cy="9144000"/>
  <p:defaultTex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3A1C"/>
    <a:srgbClr val="F23C00"/>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02" autoAdjust="0"/>
    <p:restoredTop sz="94674"/>
  </p:normalViewPr>
  <p:slideViewPr>
    <p:cSldViewPr snapToGrid="0" snapToObjects="1">
      <p:cViewPr varScale="1">
        <p:scale>
          <a:sx n="109" d="100"/>
          <a:sy n="109" d="100"/>
        </p:scale>
        <p:origin x="380"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slide" Target="slides/slide15.xml"/><Relationship Id="rId170" Type="http://schemas.openxmlformats.org/officeDocument/2006/relationships/notesMaster" Target="notesMasters/notesMaster1.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slide" Target="slides/slide5.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16.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85" Type="http://schemas.openxmlformats.org/officeDocument/2006/relationships/customXml" Target="../customXml/item85.xml"/><Relationship Id="rId150" Type="http://schemas.openxmlformats.org/officeDocument/2006/relationships/slide" Target="slides/slide6.xml"/><Relationship Id="rId171" Type="http://schemas.openxmlformats.org/officeDocument/2006/relationships/presProps" Target="presProps.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customXml" Target="../customXml/item119.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customXml" Target="../customXml/item130.xml"/><Relationship Id="rId135" Type="http://schemas.openxmlformats.org/officeDocument/2006/relationships/customXml" Target="../customXml/item135.xml"/><Relationship Id="rId151" Type="http://schemas.openxmlformats.org/officeDocument/2006/relationships/slide" Target="slides/slide7.xml"/><Relationship Id="rId156" Type="http://schemas.openxmlformats.org/officeDocument/2006/relationships/slide" Target="slides/slide12.xml"/><Relationship Id="rId172" Type="http://schemas.openxmlformats.org/officeDocument/2006/relationships/viewProps" Target="viewProps.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customXml" Target="../customXml/item120.xml"/><Relationship Id="rId125" Type="http://schemas.openxmlformats.org/officeDocument/2006/relationships/customXml" Target="../customXml/item125.xml"/><Relationship Id="rId141" Type="http://schemas.openxmlformats.org/officeDocument/2006/relationships/customXml" Target="../customXml/item141.xml"/><Relationship Id="rId146" Type="http://schemas.openxmlformats.org/officeDocument/2006/relationships/slide" Target="slides/slide2.xml"/><Relationship Id="rId167" Type="http://schemas.openxmlformats.org/officeDocument/2006/relationships/slide" Target="slides/slide23.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18.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customXml" Target="../customXml/item131.xml"/><Relationship Id="rId136" Type="http://schemas.openxmlformats.org/officeDocument/2006/relationships/customXml" Target="../customXml/item136.xml"/><Relationship Id="rId157" Type="http://schemas.openxmlformats.org/officeDocument/2006/relationships/slide" Target="slides/slide13.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8.xml"/><Relationship Id="rId173" Type="http://schemas.openxmlformats.org/officeDocument/2006/relationships/theme" Target="theme/theme1.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slide" Target="slides/slide3.xml"/><Relationship Id="rId168" Type="http://schemas.openxmlformats.org/officeDocument/2006/relationships/slide" Target="slides/slide2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slide" Target="slides/slide19.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slide" Target="slides/slide1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slide" Target="slides/slide9.xml"/><Relationship Id="rId174" Type="http://schemas.openxmlformats.org/officeDocument/2006/relationships/tableStyles" Target="tableStyle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slide" Target="slides/slide4.xml"/><Relationship Id="rId164" Type="http://schemas.openxmlformats.org/officeDocument/2006/relationships/slide" Target="slides/slide20.xml"/><Relationship Id="rId169"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slide" Target="slides/slide10.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slideMaster" Target="slideMasters/slideMaster1.xml"/><Relationship Id="rId90" Type="http://schemas.openxmlformats.org/officeDocument/2006/relationships/customXml" Target="../customXml/item90.xml"/><Relationship Id="rId165" Type="http://schemas.openxmlformats.org/officeDocument/2006/relationships/slide" Target="slides/slide21.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80" Type="http://schemas.openxmlformats.org/officeDocument/2006/relationships/customXml" Target="../customXml/item80.xml"/><Relationship Id="rId155" Type="http://schemas.openxmlformats.org/officeDocument/2006/relationships/slide" Target="slides/slide1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slide" Target="slides/slide1.xml"/><Relationship Id="rId166" Type="http://schemas.openxmlformats.org/officeDocument/2006/relationships/slide" Target="slides/slide2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rgbClr val="004900"/>
              </a:solidFill>
              <a:ln w="19050">
                <a:noFill/>
              </a:ln>
              <a:effectLst/>
            </c:spPr>
            <c:extLst>
              <c:ext xmlns:c16="http://schemas.microsoft.com/office/drawing/2014/chart" uri="{C3380CC4-5D6E-409C-BE32-E72D297353CC}">
                <c16:uniqueId val="{00000005-D37B-4724-B4CF-D85DC316BE85}"/>
              </c:ext>
            </c:extLst>
          </c:dPt>
          <c:dPt>
            <c:idx val="1"/>
            <c:bubble3D val="0"/>
            <c:spPr>
              <a:noFill/>
              <a:ln w="19050">
                <a:noFill/>
              </a:ln>
              <a:effectLst/>
            </c:spPr>
            <c:extLst>
              <c:ext xmlns:c16="http://schemas.microsoft.com/office/drawing/2014/chart" uri="{C3380CC4-5D6E-409C-BE32-E72D297353CC}">
                <c16:uniqueId val="{00000002-D37B-4724-B4CF-D85DC316BE85}"/>
              </c:ext>
            </c:extLst>
          </c:dPt>
          <c:cat>
            <c:strRef>
              <c:f>Sheet1!$A$2:$A$3</c:f>
              <c:strCache>
                <c:ptCount val="2"/>
                <c:pt idx="0">
                  <c:v>第一季度</c:v>
                </c:pt>
                <c:pt idx="1">
                  <c:v>第二季度</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0-D37B-4724-B4CF-D85DC316BE85}"/>
            </c:ext>
          </c:extLst>
        </c:ser>
        <c:ser>
          <c:idx val="1"/>
          <c:order val="1"/>
          <c:tx>
            <c:strRef>
              <c:f>Sheet1!$C$1</c:f>
              <c:strCache>
                <c:ptCount val="1"/>
                <c:pt idx="0">
                  <c:v>列1</c:v>
                </c:pt>
              </c:strCache>
            </c:strRef>
          </c:tx>
          <c:spPr>
            <a:ln>
              <a:noFill/>
            </a:ln>
          </c:spPr>
          <c:dPt>
            <c:idx val="0"/>
            <c:bubble3D val="0"/>
            <c:spPr>
              <a:solidFill>
                <a:srgbClr val="61A400"/>
              </a:solidFill>
              <a:ln w="19050">
                <a:noFill/>
              </a:ln>
              <a:effectLst/>
            </c:spPr>
            <c:extLst>
              <c:ext xmlns:c16="http://schemas.microsoft.com/office/drawing/2014/chart" uri="{C3380CC4-5D6E-409C-BE32-E72D297353CC}">
                <c16:uniqueId val="{00000004-D37B-4724-B4CF-D85DC316BE85}"/>
              </c:ext>
            </c:extLst>
          </c:dPt>
          <c:dPt>
            <c:idx val="1"/>
            <c:bubble3D val="0"/>
            <c:spPr>
              <a:noFill/>
              <a:ln w="19050">
                <a:noFill/>
              </a:ln>
              <a:effectLst/>
            </c:spPr>
            <c:extLst>
              <c:ext xmlns:c16="http://schemas.microsoft.com/office/drawing/2014/chart" uri="{C3380CC4-5D6E-409C-BE32-E72D297353CC}">
                <c16:uniqueId val="{00000003-D37B-4724-B4CF-D85DC316BE85}"/>
              </c:ext>
            </c:extLst>
          </c:dPt>
          <c:cat>
            <c:strRef>
              <c:f>Sheet1!$A$2:$A$3</c:f>
              <c:strCache>
                <c:ptCount val="2"/>
                <c:pt idx="0">
                  <c:v>第一季度</c:v>
                </c:pt>
                <c:pt idx="1">
                  <c:v>第二季度</c:v>
                </c:pt>
              </c:strCache>
            </c:strRef>
          </c:cat>
          <c:val>
            <c:numRef>
              <c:f>Sheet1!$C$2:$C$3</c:f>
              <c:numCache>
                <c:formatCode>0%</c:formatCode>
                <c:ptCount val="2"/>
                <c:pt idx="0">
                  <c:v>0.75</c:v>
                </c:pt>
                <c:pt idx="1">
                  <c:v>0.25</c:v>
                </c:pt>
              </c:numCache>
            </c:numRef>
          </c:val>
          <c:extLst>
            <c:ext xmlns:c16="http://schemas.microsoft.com/office/drawing/2014/chart" uri="{C3380CC4-5D6E-409C-BE32-E72D297353CC}">
              <c16:uniqueId val="{00000001-D37B-4724-B4CF-D85DC316BE85}"/>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rgbClr val="004756"/>
              </a:solidFill>
              <a:ln w="19050">
                <a:noFill/>
              </a:ln>
              <a:effectLst/>
            </c:spPr>
            <c:extLst>
              <c:ext xmlns:c16="http://schemas.microsoft.com/office/drawing/2014/chart" uri="{C3380CC4-5D6E-409C-BE32-E72D297353CC}">
                <c16:uniqueId val="{00000001-F9C2-4CB4-9D5D-E7253E6128C6}"/>
              </c:ext>
            </c:extLst>
          </c:dPt>
          <c:dPt>
            <c:idx val="1"/>
            <c:bubble3D val="0"/>
            <c:spPr>
              <a:noFill/>
              <a:ln w="19050">
                <a:noFill/>
              </a:ln>
              <a:effectLst/>
            </c:spPr>
            <c:extLst>
              <c:ext xmlns:c16="http://schemas.microsoft.com/office/drawing/2014/chart" uri="{C3380CC4-5D6E-409C-BE32-E72D297353CC}">
                <c16:uniqueId val="{00000003-F9C2-4CB4-9D5D-E7253E6128C6}"/>
              </c:ext>
            </c:extLst>
          </c:dPt>
          <c:cat>
            <c:strRef>
              <c:f>Sheet1!$A$2:$A$3</c:f>
              <c:strCache>
                <c:ptCount val="2"/>
                <c:pt idx="0">
                  <c:v>第一季度</c:v>
                </c:pt>
                <c:pt idx="1">
                  <c:v>第二季度</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4-F9C2-4CB4-9D5D-E7253E6128C6}"/>
            </c:ext>
          </c:extLst>
        </c:ser>
        <c:ser>
          <c:idx val="1"/>
          <c:order val="1"/>
          <c:tx>
            <c:strRef>
              <c:f>Sheet1!$C$1</c:f>
              <c:strCache>
                <c:ptCount val="1"/>
                <c:pt idx="0">
                  <c:v>列1</c:v>
                </c:pt>
              </c:strCache>
            </c:strRef>
          </c:tx>
          <c:spPr>
            <a:ln>
              <a:noFill/>
            </a:ln>
          </c:spPr>
          <c:dPt>
            <c:idx val="0"/>
            <c:bubble3D val="0"/>
            <c:spPr>
              <a:solidFill>
                <a:srgbClr val="00A4A3"/>
              </a:solidFill>
              <a:ln w="19050">
                <a:noFill/>
              </a:ln>
              <a:effectLst/>
            </c:spPr>
            <c:extLst>
              <c:ext xmlns:c16="http://schemas.microsoft.com/office/drawing/2014/chart" uri="{C3380CC4-5D6E-409C-BE32-E72D297353CC}">
                <c16:uniqueId val="{00000006-F9C2-4CB4-9D5D-E7253E6128C6}"/>
              </c:ext>
            </c:extLst>
          </c:dPt>
          <c:dPt>
            <c:idx val="1"/>
            <c:bubble3D val="0"/>
            <c:spPr>
              <a:noFill/>
              <a:ln w="19050">
                <a:noFill/>
              </a:ln>
              <a:effectLst/>
            </c:spPr>
            <c:extLst>
              <c:ext xmlns:c16="http://schemas.microsoft.com/office/drawing/2014/chart" uri="{C3380CC4-5D6E-409C-BE32-E72D297353CC}">
                <c16:uniqueId val="{00000008-F9C2-4CB4-9D5D-E7253E6128C6}"/>
              </c:ext>
            </c:extLst>
          </c:dPt>
          <c:cat>
            <c:strRef>
              <c:f>Sheet1!$A$2:$A$3</c:f>
              <c:strCache>
                <c:ptCount val="2"/>
                <c:pt idx="0">
                  <c:v>第一季度</c:v>
                </c:pt>
                <c:pt idx="1">
                  <c:v>第二季度</c:v>
                </c:pt>
              </c:strCache>
            </c:strRef>
          </c:cat>
          <c:val>
            <c:numRef>
              <c:f>Sheet1!$C$2:$C$3</c:f>
              <c:numCache>
                <c:formatCode>0%</c:formatCode>
                <c:ptCount val="2"/>
                <c:pt idx="0">
                  <c:v>0.75</c:v>
                </c:pt>
                <c:pt idx="1">
                  <c:v>0.25</c:v>
                </c:pt>
              </c:numCache>
            </c:numRef>
          </c:val>
          <c:extLst>
            <c:ext xmlns:c16="http://schemas.microsoft.com/office/drawing/2014/chart" uri="{C3380CC4-5D6E-409C-BE32-E72D297353CC}">
              <c16:uniqueId val="{00000009-F9C2-4CB4-9D5D-E7253E6128C6}"/>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solidFill>
                <a:srgbClr val="B10037"/>
              </a:solidFill>
              <a:ln w="19050">
                <a:noFill/>
              </a:ln>
              <a:effectLst/>
            </c:spPr>
            <c:extLst>
              <c:ext xmlns:c16="http://schemas.microsoft.com/office/drawing/2014/chart" uri="{C3380CC4-5D6E-409C-BE32-E72D297353CC}">
                <c16:uniqueId val="{00000001-8933-40C5-A626-ACE3BAEF12B1}"/>
              </c:ext>
            </c:extLst>
          </c:dPt>
          <c:dPt>
            <c:idx val="1"/>
            <c:bubble3D val="0"/>
            <c:spPr>
              <a:noFill/>
              <a:ln w="19050">
                <a:noFill/>
              </a:ln>
              <a:effectLst/>
            </c:spPr>
            <c:extLst>
              <c:ext xmlns:c16="http://schemas.microsoft.com/office/drawing/2014/chart" uri="{C3380CC4-5D6E-409C-BE32-E72D297353CC}">
                <c16:uniqueId val="{00000003-8933-40C5-A626-ACE3BAEF12B1}"/>
              </c:ext>
            </c:extLst>
          </c:dPt>
          <c:cat>
            <c:strRef>
              <c:f>Sheet1!$A$2:$A$3</c:f>
              <c:strCache>
                <c:ptCount val="2"/>
                <c:pt idx="0">
                  <c:v>第一季度</c:v>
                </c:pt>
                <c:pt idx="1">
                  <c:v>第二季度</c:v>
                </c:pt>
              </c:strCache>
            </c:strRef>
          </c:cat>
          <c:val>
            <c:numRef>
              <c:f>Sheet1!$B$2:$B$3</c:f>
              <c:numCache>
                <c:formatCode>0%</c:formatCode>
                <c:ptCount val="2"/>
                <c:pt idx="0">
                  <c:v>0.8</c:v>
                </c:pt>
                <c:pt idx="1">
                  <c:v>0.2</c:v>
                </c:pt>
              </c:numCache>
            </c:numRef>
          </c:val>
          <c:extLst>
            <c:ext xmlns:c16="http://schemas.microsoft.com/office/drawing/2014/chart" uri="{C3380CC4-5D6E-409C-BE32-E72D297353CC}">
              <c16:uniqueId val="{00000004-8933-40C5-A626-ACE3BAEF12B1}"/>
            </c:ext>
          </c:extLst>
        </c:ser>
        <c:ser>
          <c:idx val="1"/>
          <c:order val="1"/>
          <c:tx>
            <c:strRef>
              <c:f>Sheet1!$C$1</c:f>
              <c:strCache>
                <c:ptCount val="1"/>
                <c:pt idx="0">
                  <c:v>列1</c:v>
                </c:pt>
              </c:strCache>
            </c:strRef>
          </c:tx>
          <c:spPr>
            <a:ln>
              <a:noFill/>
            </a:ln>
          </c:spPr>
          <c:dPt>
            <c:idx val="0"/>
            <c:bubble3D val="0"/>
            <c:spPr>
              <a:solidFill>
                <a:srgbClr val="FE2A7E"/>
              </a:solidFill>
              <a:ln w="19050">
                <a:noFill/>
              </a:ln>
              <a:effectLst/>
            </c:spPr>
            <c:extLst>
              <c:ext xmlns:c16="http://schemas.microsoft.com/office/drawing/2014/chart" uri="{C3380CC4-5D6E-409C-BE32-E72D297353CC}">
                <c16:uniqueId val="{00000006-8933-40C5-A626-ACE3BAEF12B1}"/>
              </c:ext>
            </c:extLst>
          </c:dPt>
          <c:dPt>
            <c:idx val="1"/>
            <c:bubble3D val="0"/>
            <c:spPr>
              <a:noFill/>
              <a:ln w="19050">
                <a:noFill/>
              </a:ln>
              <a:effectLst/>
            </c:spPr>
            <c:extLst>
              <c:ext xmlns:c16="http://schemas.microsoft.com/office/drawing/2014/chart" uri="{C3380CC4-5D6E-409C-BE32-E72D297353CC}">
                <c16:uniqueId val="{00000008-8933-40C5-A626-ACE3BAEF12B1}"/>
              </c:ext>
            </c:extLst>
          </c:dPt>
          <c:cat>
            <c:strRef>
              <c:f>Sheet1!$A$2:$A$3</c:f>
              <c:strCache>
                <c:ptCount val="2"/>
                <c:pt idx="0">
                  <c:v>第一季度</c:v>
                </c:pt>
                <c:pt idx="1">
                  <c:v>第二季度</c:v>
                </c:pt>
              </c:strCache>
            </c:strRef>
          </c:cat>
          <c:val>
            <c:numRef>
              <c:f>Sheet1!$C$2:$C$3</c:f>
              <c:numCache>
                <c:formatCode>0%</c:formatCode>
                <c:ptCount val="2"/>
                <c:pt idx="0">
                  <c:v>0.6</c:v>
                </c:pt>
                <c:pt idx="1">
                  <c:v>0.4</c:v>
                </c:pt>
              </c:numCache>
            </c:numRef>
          </c:val>
          <c:extLst>
            <c:ext xmlns:c16="http://schemas.microsoft.com/office/drawing/2014/chart" uri="{C3380CC4-5D6E-409C-BE32-E72D297353CC}">
              <c16:uniqueId val="{00000009-8933-40C5-A626-ACE3BAEF12B1}"/>
            </c:ext>
          </c:extLst>
        </c:ser>
        <c:dLbls>
          <c:showLegendKey val="0"/>
          <c:showVal val="0"/>
          <c:showCatName val="0"/>
          <c:showSerName val="0"/>
          <c:showPercent val="0"/>
          <c:showBubbleSize val="0"/>
          <c:showLeaderLines val="1"/>
        </c:dLbls>
        <c:firstSliceAng val="0"/>
        <c:holeSize val="4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61A4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DDDA-46FA-AF31-1F198BB9AC24}"/>
            </c:ext>
          </c:extLst>
        </c:ser>
        <c:ser>
          <c:idx val="1"/>
          <c:order val="1"/>
          <c:tx>
            <c:strRef>
              <c:f>Sheet1!$C$1</c:f>
              <c:strCache>
                <c:ptCount val="1"/>
                <c:pt idx="0">
                  <c:v>系列 2</c:v>
                </c:pt>
              </c:strCache>
            </c:strRef>
          </c:tx>
          <c:spPr>
            <a:solidFill>
              <a:srgbClr val="00A3A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DDDA-46FA-AF31-1F198BB9AC24}"/>
            </c:ext>
          </c:extLst>
        </c:ser>
        <c:dLbls>
          <c:showLegendKey val="0"/>
          <c:showVal val="0"/>
          <c:showCatName val="0"/>
          <c:showSerName val="0"/>
          <c:showPercent val="0"/>
          <c:showBubbleSize val="0"/>
        </c:dLbls>
        <c:gapWidth val="29"/>
        <c:axId val="1553571024"/>
        <c:axId val="1553578928"/>
      </c:barChart>
      <c:catAx>
        <c:axId val="1553571024"/>
        <c:scaling>
          <c:orientation val="minMax"/>
        </c:scaling>
        <c:delete val="1"/>
        <c:axPos val="b"/>
        <c:numFmt formatCode="General" sourceLinked="1"/>
        <c:majorTickMark val="none"/>
        <c:minorTickMark val="none"/>
        <c:tickLblPos val="nextTo"/>
        <c:crossAx val="1553578928"/>
        <c:crosses val="autoZero"/>
        <c:auto val="1"/>
        <c:lblAlgn val="ctr"/>
        <c:lblOffset val="100"/>
        <c:noMultiLvlLbl val="0"/>
      </c:catAx>
      <c:valAx>
        <c:axId val="1553578928"/>
        <c:scaling>
          <c:orientation val="minMax"/>
        </c:scaling>
        <c:delete val="1"/>
        <c:axPos val="l"/>
        <c:numFmt formatCode="General" sourceLinked="1"/>
        <c:majorTickMark val="none"/>
        <c:minorTickMark val="none"/>
        <c:tickLblPos val="nextTo"/>
        <c:crossAx val="1553571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4DEAD5-8E2E-43E3-8094-9D8C6DB91C8D}" type="datetimeFigureOut">
              <a:rPr lang="zh-CN" altLang="en-US" smtClean="0"/>
              <a:t>2016/1/28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24A023-DB70-4E14-9AA8-22C9DED6B20D}" type="slidenum">
              <a:rPr lang="zh-CN" altLang="en-US" smtClean="0"/>
              <a:t>‹#›</a:t>
            </a:fld>
            <a:endParaRPr lang="zh-CN" altLang="en-US"/>
          </a:p>
        </p:txBody>
      </p:sp>
    </p:spTree>
    <p:extLst>
      <p:ext uri="{BB962C8B-B14F-4D97-AF65-F5344CB8AC3E}">
        <p14:creationId xmlns:p14="http://schemas.microsoft.com/office/powerpoint/2010/main" val="326874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BCF1291-0808-4DA0-90B5-306A18EDA81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48636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BCF1291-0808-4DA0-90B5-306A18EDA81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4838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BCF1291-0808-4DA0-90B5-306A18EDA81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6012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DBCF1291-0808-4DA0-90B5-306A18EDA81B}"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16681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424805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F4F4F4"/>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507222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662058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9021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dirty="0" smtClean="0">
                <a:solidFill>
                  <a:srgbClr val="FFFFFF"/>
                </a:solidFill>
                <a:latin typeface="Segoe UI Light"/>
                <a:ea typeface="微软雅黑"/>
                <a:cs typeface="Segoe UI Light"/>
              </a:rPr>
              <a:t>标注</a:t>
            </a:r>
            <a:endParaRPr lang="zh-CN" altLang="en-US" sz="1800" dirty="0">
              <a:solidFill>
                <a:srgbClr val="FFFFFF"/>
              </a:solidFill>
              <a:latin typeface="Segoe UI Light"/>
              <a:ea typeface="微软雅黑"/>
              <a:cs typeface="Segoe UI Light"/>
            </a:endParaRP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smtClean="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r>
              <a:rPr lang="zh-CN" altLang="en-US" sz="1400" dirty="0" smtClean="0">
                <a:solidFill>
                  <a:srgbClr val="FFFFFF"/>
                </a:solidFill>
                <a:latin typeface="Segoe UI Light"/>
                <a:ea typeface="微软雅黑"/>
                <a:cs typeface="Segoe UI Light"/>
              </a:rPr>
              <a:t>行距</a:t>
            </a:r>
            <a:endParaRPr lang="en-US" altLang="zh-CN" sz="1400" dirty="0" smtClean="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smtClean="0">
                <a:solidFill>
                  <a:srgbClr val="FFFFFF"/>
                </a:solidFill>
                <a:latin typeface="Segoe UI Light"/>
                <a:ea typeface="微软雅黑"/>
                <a:cs typeface="Segoe UI Light"/>
              </a:rPr>
              <a:t>背景图片出处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smtClean="0">
              <a:solidFill>
                <a:srgbClr val="FFFFFF"/>
              </a:solidFill>
              <a:latin typeface="Segoe UI Light"/>
              <a:ea typeface="微软雅黑"/>
              <a:cs typeface="Segoe UI Light"/>
            </a:endParaRPr>
          </a:p>
          <a:p>
            <a:pPr defTabSz="609585">
              <a:lnSpc>
                <a:spcPct val="130000"/>
              </a:lnSpc>
            </a:pPr>
            <a:r>
              <a:rPr lang="zh-CN" altLang="en-US" sz="1400" dirty="0" smtClean="0">
                <a:solidFill>
                  <a:srgbClr val="FFFFFF"/>
                </a:solidFill>
                <a:latin typeface="Segoe UI Light"/>
                <a:ea typeface="微软雅黑"/>
                <a:cs typeface="Segoe UI Light"/>
              </a:rPr>
              <a:t>声明</a:t>
            </a:r>
            <a:endParaRPr lang="en-US" altLang="zh-CN" sz="1400" dirty="0" smtClean="0">
              <a:solidFill>
                <a:srgbClr val="FFFFFF"/>
              </a:solidFill>
              <a:latin typeface="Segoe UI Light"/>
              <a:ea typeface="微软雅黑"/>
              <a:cs typeface="Segoe UI Light"/>
            </a:endParaRPr>
          </a:p>
        </p:txBody>
      </p:sp>
      <p:sp>
        <p:nvSpPr>
          <p:cNvPr id="12" name="矩形 11"/>
          <p:cNvSpPr/>
          <p:nvPr userDrawn="1"/>
        </p:nvSpPr>
        <p:spPr>
          <a:xfrm>
            <a:off x="4153010" y="759873"/>
            <a:ext cx="7074345" cy="4239879"/>
          </a:xfrm>
          <a:prstGeom prst="rect">
            <a:avLst/>
          </a:prstGeom>
        </p:spPr>
        <p:txBody>
          <a:bodyPr wrap="square">
            <a:spAutoFit/>
          </a:bodyPr>
          <a:lstStyle/>
          <a:p>
            <a:pPr>
              <a:lnSpc>
                <a:spcPct val="130000"/>
              </a:lnSpc>
            </a:pPr>
            <a:r>
              <a:rPr lang="zh-CN" altLang="en-US" sz="1400" dirty="0" smtClean="0">
                <a:solidFill>
                  <a:srgbClr val="FFFFFF"/>
                </a:solidFill>
                <a:latin typeface="Segoe UI Light"/>
                <a:ea typeface="微软雅黑"/>
                <a:cs typeface="Segoe UI Light"/>
              </a:rPr>
              <a:t>英文 </a:t>
            </a:r>
            <a:r>
              <a:rPr lang="en-US" altLang="zh-CN" sz="1400" dirty="0">
                <a:solidFill>
                  <a:srgbClr val="FFFFFF"/>
                </a:solidFill>
                <a:latin typeface="Segoe UI Light" charset="0"/>
                <a:ea typeface="Segoe UI Light" charset="0"/>
                <a:cs typeface="Segoe UI Light" charset="0"/>
              </a:rPr>
              <a:t>Segoe </a:t>
            </a:r>
            <a:r>
              <a:rPr lang="en-US" altLang="zh-CN" sz="1400" dirty="0" smtClean="0">
                <a:solidFill>
                  <a:srgbClr val="FFFFFF"/>
                </a:solidFill>
                <a:latin typeface="Segoe UI Light" charset="0"/>
                <a:ea typeface="Segoe UI Light" charset="0"/>
                <a:cs typeface="Segoe UI Light" charset="0"/>
              </a:rPr>
              <a:t>UI</a:t>
            </a:r>
            <a:endParaRPr lang="zh-CN" altLang="en-US" sz="1400" dirty="0" smtClean="0">
              <a:solidFill>
                <a:srgbClr val="FFFFFF"/>
              </a:solidFill>
              <a:latin typeface="Segoe UI Light" charset="0"/>
              <a:ea typeface="Segoe UI Light" charset="0"/>
              <a:cs typeface="Segoe UI Light" charset="0"/>
            </a:endParaRPr>
          </a:p>
          <a:p>
            <a:pPr>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smtClean="0">
                <a:solidFill>
                  <a:srgbClr val="FFFFFF"/>
                </a:solidFill>
                <a:latin typeface="Segoe UI Light"/>
                <a:ea typeface="微软雅黑"/>
                <a:cs typeface="Segoe UI Light"/>
              </a:rPr>
              <a:t>中文 微软雅黑</a:t>
            </a:r>
            <a:endParaRPr lang="en-US" altLang="zh-CN" sz="1400" dirty="0" smtClean="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r>
              <a:rPr lang="zh-CN" altLang="en-US" sz="1400" dirty="0" smtClean="0">
                <a:solidFill>
                  <a:srgbClr val="FFFFFF"/>
                </a:solidFill>
                <a:latin typeface="Segoe UI Light"/>
                <a:ea typeface="微软雅黑"/>
                <a:cs typeface="Segoe UI Light"/>
              </a:rPr>
              <a:t>正文 </a:t>
            </a:r>
            <a:r>
              <a:rPr lang="en-US" altLang="zh-CN" sz="1400" dirty="0" smtClean="0">
                <a:solidFill>
                  <a:srgbClr val="FFFFFF"/>
                </a:solidFill>
                <a:latin typeface="Segoe UI Light"/>
                <a:ea typeface="微软雅黑"/>
                <a:cs typeface="Segoe UI Light"/>
              </a:rPr>
              <a:t>1.3</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smtClean="0">
              <a:solidFill>
                <a:srgbClr val="FFFFFF"/>
              </a:solidFill>
              <a:latin typeface="Segoe UI Light"/>
              <a:ea typeface="微软雅黑"/>
              <a:cs typeface="Segoe UI Light"/>
            </a:endParaRPr>
          </a:p>
          <a:p>
            <a:pPr defTabSz="609585">
              <a:lnSpc>
                <a:spcPct val="130000"/>
              </a:lnSpc>
            </a:pPr>
            <a:r>
              <a:rPr lang="en-US" altLang="zh-CN" sz="1400" dirty="0" err="1" smtClean="0">
                <a:solidFill>
                  <a:srgbClr val="FFFFFF"/>
                </a:solidFill>
                <a:latin typeface="Segoe UI Light"/>
                <a:ea typeface="微软雅黑"/>
                <a:cs typeface="Segoe UI Light"/>
              </a:rPr>
              <a:t>cn.bing.com</a:t>
            </a:r>
            <a:endParaRPr lang="zh-CN" altLang="en-US" sz="1400" dirty="0" smtClean="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smtClean="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smtClean="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smtClean="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smtClean="0">
                <a:ln>
                  <a:noFill/>
                </a:ln>
                <a:solidFill>
                  <a:prstClr val="white"/>
                </a:solidFill>
                <a:effectLst/>
                <a:uLnTx/>
                <a:uFillTx/>
                <a:latin typeface="Century Gothic"/>
                <a:ea typeface="微软雅黑" charset="0"/>
                <a:cs typeface="+mn-cs"/>
              </a:rPr>
              <a:t>不得被全部或部分的复制、传播、销售，否则将承担法律责任。</a:t>
            </a:r>
            <a:endPar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endParaRP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dirty="0" smtClean="0">
                <a:solidFill>
                  <a:prstClr val="white"/>
                </a:solidFill>
                <a:latin typeface="Segoe UI Light"/>
                <a:ea typeface="微软雅黑" charset="0"/>
                <a:cs typeface="Segoe UI Light"/>
              </a:rPr>
              <a:t>OfficePLUS</a:t>
            </a:r>
            <a:endParaRPr lang="zh-CN" altLang="en-US" sz="1000" dirty="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1433925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7" name="文本框 6"/>
          <p:cNvSpPr txBox="1"/>
          <p:nvPr userDrawn="1"/>
        </p:nvSpPr>
        <p:spPr>
          <a:xfrm>
            <a:off x="4447955" y="4458724"/>
            <a:ext cx="3296095" cy="297454"/>
          </a:xfrm>
          <a:prstGeom prst="rect">
            <a:avLst/>
          </a:prstGeom>
          <a:noFill/>
        </p:spPr>
        <p:txBody>
          <a:bodyPr wrap="none" rtlCol="0">
            <a:spAutoFit/>
          </a:bodyPr>
          <a:lstStyle/>
          <a:p>
            <a:pPr algn="ctr" defTabSz="609585"/>
            <a:r>
              <a:rPr kumimoji="1" lang="zh-CN" altLang="en-US" sz="1333" dirty="0" smtClean="0">
                <a:solidFill>
                  <a:srgbClr val="000000"/>
                </a:solidFill>
                <a:latin typeface="Century Gothic"/>
                <a:ea typeface="微软雅黑" charset="0"/>
              </a:rPr>
              <a:t>点击</a:t>
            </a:r>
            <a:r>
              <a:rPr kumimoji="1" lang="en-US" altLang="zh-CN" sz="1333" dirty="0" smtClean="0">
                <a:solidFill>
                  <a:srgbClr val="000000"/>
                </a:solidFill>
                <a:latin typeface="Segoe UI Light" charset="0"/>
                <a:ea typeface="Segoe UI Light" charset="0"/>
                <a:cs typeface="Segoe UI Light" charset="0"/>
              </a:rPr>
              <a:t>Logo</a:t>
            </a:r>
            <a:r>
              <a:rPr kumimoji="1" lang="zh-CN" altLang="en-US" sz="1333" dirty="0" smtClean="0">
                <a:solidFill>
                  <a:srgbClr val="000000"/>
                </a:solidFill>
                <a:latin typeface="Century Gothic"/>
                <a:ea typeface="微软雅黑" charset="0"/>
              </a:rPr>
              <a:t>获取更多优质模板（放映模式）</a:t>
            </a:r>
            <a:endParaRPr kumimoji="1" lang="zh-CN" altLang="en-US" sz="1333" dirty="0">
              <a:solidFill>
                <a:srgbClr val="000000"/>
              </a:solidFill>
              <a:latin typeface="Century Gothic"/>
              <a:ea typeface="微软雅黑" charset="0"/>
            </a:endParaRPr>
          </a:p>
        </p:txBody>
      </p:sp>
      <p:pic>
        <p:nvPicPr>
          <p:cNvPr id="4" name="图片 3">
            <a:hlinkClick r:id="rId2"/>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572000" y="3227832"/>
            <a:ext cx="3048000" cy="402336"/>
          </a:xfrm>
          <a:prstGeom prst="rect">
            <a:avLst/>
          </a:prstGeom>
        </p:spPr>
      </p:pic>
    </p:spTree>
    <p:extLst>
      <p:ext uri="{BB962C8B-B14F-4D97-AF65-F5344CB8AC3E}">
        <p14:creationId xmlns:p14="http://schemas.microsoft.com/office/powerpoint/2010/main" val="1843993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116202" tIns="58101" rIns="116202" bIns="58101"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452" y="1599903"/>
            <a:ext cx="10973097" cy="45258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3005013"/>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63" r:id="rId5"/>
    <p:sldLayoutId id="2147483665" r:id="rId6"/>
  </p:sldLayoutIdLst>
  <p:txStyles>
    <p:titleStyle>
      <a:lvl1pPr algn="l" defTabSz="1088116" rtl="0" eaLnBrk="1" latinLnBrk="0" hangingPunct="1">
        <a:spcBef>
          <a:spcPct val="0"/>
        </a:spcBef>
        <a:buNone/>
        <a:defRPr sz="4963" kern="1200">
          <a:solidFill>
            <a:schemeClr val="tx1"/>
          </a:solidFill>
          <a:latin typeface="Segoe UI Light" pitchFamily="34" charset="0"/>
          <a:ea typeface="+mj-ea"/>
          <a:cs typeface="Segoe UI Light" pitchFamily="34" charset="0"/>
        </a:defRPr>
      </a:lvl1pPr>
    </p:titleStyle>
    <p:bodyStyle>
      <a:lvl1pPr marL="408043" indent="-408043" algn="l" defTabSz="1088116" rtl="0" eaLnBrk="1" latinLnBrk="0" hangingPunct="1">
        <a:spcBef>
          <a:spcPct val="20000"/>
        </a:spcBef>
        <a:buFont typeface="Arial" pitchFamily="34" charset="0"/>
        <a:buChar char="•"/>
        <a:defRPr sz="3839" kern="1200">
          <a:solidFill>
            <a:schemeClr val="tx1"/>
          </a:solidFill>
          <a:latin typeface="+mn-lt"/>
          <a:ea typeface="+mn-ea"/>
          <a:cs typeface="+mn-cs"/>
        </a:defRPr>
      </a:lvl1pPr>
      <a:lvl2pPr marL="884094" indent="-340036" algn="l" defTabSz="1088116" rtl="0" eaLnBrk="1" latinLnBrk="0" hangingPunct="1">
        <a:spcBef>
          <a:spcPct val="20000"/>
        </a:spcBef>
        <a:buFont typeface="Arial" pitchFamily="34" charset="0"/>
        <a:buChar char="–"/>
        <a:defRPr sz="3371" kern="1200">
          <a:solidFill>
            <a:schemeClr val="tx1"/>
          </a:solidFill>
          <a:latin typeface="+mn-lt"/>
          <a:ea typeface="+mn-ea"/>
          <a:cs typeface="+mn-cs"/>
        </a:defRPr>
      </a:lvl2pPr>
      <a:lvl3pPr marL="1360143" indent="-272029" algn="l" defTabSz="1088116" rtl="0" eaLnBrk="1" latinLnBrk="0" hangingPunct="1">
        <a:spcBef>
          <a:spcPct val="20000"/>
        </a:spcBef>
        <a:buFont typeface="Arial" pitchFamily="34" charset="0"/>
        <a:buChar char="•"/>
        <a:defRPr sz="2809" kern="1200">
          <a:solidFill>
            <a:schemeClr val="tx1"/>
          </a:solidFill>
          <a:latin typeface="+mn-lt"/>
          <a:ea typeface="+mn-ea"/>
          <a:cs typeface="+mn-cs"/>
        </a:defRPr>
      </a:lvl3pPr>
      <a:lvl4pPr marL="1904201"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4pPr>
      <a:lvl5pPr marL="2448259"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5pPr>
      <a:lvl6pPr marL="2992317"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6pPr>
      <a:lvl7pPr marL="3536374"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7pPr>
      <a:lvl8pPr marL="4080431"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8pPr>
      <a:lvl9pPr marL="4624489" indent="-272029" algn="l" defTabSz="1088116" rtl="0" eaLnBrk="1" latinLnBrk="0" hangingPunct="1">
        <a:spcBef>
          <a:spcPct val="20000"/>
        </a:spcBef>
        <a:buFont typeface="Arial" pitchFamily="34" charset="0"/>
        <a:buChar char="•"/>
        <a:defRPr sz="2341" kern="1200">
          <a:solidFill>
            <a:schemeClr val="tx1"/>
          </a:solidFill>
          <a:latin typeface="+mn-lt"/>
          <a:ea typeface="+mn-ea"/>
          <a:cs typeface="+mn-cs"/>
        </a:defRPr>
      </a:lvl9pPr>
    </p:bodyStyle>
    <p:otherStyle>
      <a:defPPr>
        <a:defRPr lang="en-US"/>
      </a:defPPr>
      <a:lvl1pPr marL="0" algn="l" defTabSz="1088116" rtl="0" eaLnBrk="1" latinLnBrk="0" hangingPunct="1">
        <a:defRPr sz="2154" kern="1200">
          <a:solidFill>
            <a:schemeClr val="tx1"/>
          </a:solidFill>
          <a:latin typeface="+mn-lt"/>
          <a:ea typeface="+mn-ea"/>
          <a:cs typeface="+mn-cs"/>
        </a:defRPr>
      </a:lvl1pPr>
      <a:lvl2pPr marL="544058" algn="l" defTabSz="1088116" rtl="0" eaLnBrk="1" latinLnBrk="0" hangingPunct="1">
        <a:defRPr sz="2154" kern="1200">
          <a:solidFill>
            <a:schemeClr val="tx1"/>
          </a:solidFill>
          <a:latin typeface="+mn-lt"/>
          <a:ea typeface="+mn-ea"/>
          <a:cs typeface="+mn-cs"/>
        </a:defRPr>
      </a:lvl2pPr>
      <a:lvl3pPr marL="1088116" algn="l" defTabSz="1088116" rtl="0" eaLnBrk="1" latinLnBrk="0" hangingPunct="1">
        <a:defRPr sz="2154" kern="1200">
          <a:solidFill>
            <a:schemeClr val="tx1"/>
          </a:solidFill>
          <a:latin typeface="+mn-lt"/>
          <a:ea typeface="+mn-ea"/>
          <a:cs typeface="+mn-cs"/>
        </a:defRPr>
      </a:lvl3pPr>
      <a:lvl4pPr marL="1632172" algn="l" defTabSz="1088116" rtl="0" eaLnBrk="1" latinLnBrk="0" hangingPunct="1">
        <a:defRPr sz="2154" kern="1200">
          <a:solidFill>
            <a:schemeClr val="tx1"/>
          </a:solidFill>
          <a:latin typeface="+mn-lt"/>
          <a:ea typeface="+mn-ea"/>
          <a:cs typeface="+mn-cs"/>
        </a:defRPr>
      </a:lvl4pPr>
      <a:lvl5pPr marL="2176230" algn="l" defTabSz="1088116" rtl="0" eaLnBrk="1" latinLnBrk="0" hangingPunct="1">
        <a:defRPr sz="2154" kern="1200">
          <a:solidFill>
            <a:schemeClr val="tx1"/>
          </a:solidFill>
          <a:latin typeface="+mn-lt"/>
          <a:ea typeface="+mn-ea"/>
          <a:cs typeface="+mn-cs"/>
        </a:defRPr>
      </a:lvl5pPr>
      <a:lvl6pPr marL="2720288" algn="l" defTabSz="1088116" rtl="0" eaLnBrk="1" latinLnBrk="0" hangingPunct="1">
        <a:defRPr sz="2154" kern="1200">
          <a:solidFill>
            <a:schemeClr val="tx1"/>
          </a:solidFill>
          <a:latin typeface="+mn-lt"/>
          <a:ea typeface="+mn-ea"/>
          <a:cs typeface="+mn-cs"/>
        </a:defRPr>
      </a:lvl6pPr>
      <a:lvl7pPr marL="3264346" algn="l" defTabSz="1088116" rtl="0" eaLnBrk="1" latinLnBrk="0" hangingPunct="1">
        <a:defRPr sz="2154" kern="1200">
          <a:solidFill>
            <a:schemeClr val="tx1"/>
          </a:solidFill>
          <a:latin typeface="+mn-lt"/>
          <a:ea typeface="+mn-ea"/>
          <a:cs typeface="+mn-cs"/>
        </a:defRPr>
      </a:lvl7pPr>
      <a:lvl8pPr marL="3808402" algn="l" defTabSz="1088116" rtl="0" eaLnBrk="1" latinLnBrk="0" hangingPunct="1">
        <a:defRPr sz="2154" kern="1200">
          <a:solidFill>
            <a:schemeClr val="tx1"/>
          </a:solidFill>
          <a:latin typeface="+mn-lt"/>
          <a:ea typeface="+mn-ea"/>
          <a:cs typeface="+mn-cs"/>
        </a:defRPr>
      </a:lvl8pPr>
      <a:lvl9pPr marL="4352460" algn="l" defTabSz="1088116" rtl="0" eaLnBrk="1" latinLnBrk="0" hangingPunct="1">
        <a:defRPr sz="215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91.xml"/><Relationship Id="rId7" Type="http://schemas.openxmlformats.org/officeDocument/2006/relationships/hyperlink" Target="http://office.msn.com.cn/" TargetMode="External"/><Relationship Id="rId2" Type="http://schemas.openxmlformats.org/officeDocument/2006/relationships/customXml" Target="../../customXml/item100.xml"/><Relationship Id="rId1" Type="http://schemas.openxmlformats.org/officeDocument/2006/relationships/customXml" Target="../../customXml/item120.xml"/><Relationship Id="rId6" Type="http://schemas.openxmlformats.org/officeDocument/2006/relationships/slideLayout" Target="../slideLayouts/slideLayout1.xml"/><Relationship Id="rId5" Type="http://schemas.openxmlformats.org/officeDocument/2006/relationships/customXml" Target="../../customXml/item93.xml"/><Relationship Id="rId4" Type="http://schemas.openxmlformats.org/officeDocument/2006/relationships/customXml" Target="../../customXml/item125.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hyperlink" Target="http://office.msn.com.cn/" TargetMode="External"/><Relationship Id="rId13" Type="http://schemas.openxmlformats.org/officeDocument/2006/relationships/image" Target="../media/image13.png"/><Relationship Id="rId3" Type="http://schemas.openxmlformats.org/officeDocument/2006/relationships/customXml" Target="../../customXml/item17.xml"/><Relationship Id="rId7" Type="http://schemas.openxmlformats.org/officeDocument/2006/relationships/notesSlide" Target="../notesSlides/notesSlide1.xml"/><Relationship Id="rId12" Type="http://schemas.openxmlformats.org/officeDocument/2006/relationships/image" Target="../media/image12.png"/><Relationship Id="rId2" Type="http://schemas.openxmlformats.org/officeDocument/2006/relationships/customXml" Target="../../customXml/item131.xml"/><Relationship Id="rId16" Type="http://schemas.openxmlformats.org/officeDocument/2006/relationships/image" Target="../media/image16.png"/><Relationship Id="rId1" Type="http://schemas.openxmlformats.org/officeDocument/2006/relationships/customXml" Target="../../customXml/item80.xml"/><Relationship Id="rId6" Type="http://schemas.openxmlformats.org/officeDocument/2006/relationships/slideLayout" Target="../slideLayouts/slideLayout1.xml"/><Relationship Id="rId11" Type="http://schemas.openxmlformats.org/officeDocument/2006/relationships/image" Target="../media/image11.png"/><Relationship Id="rId5" Type="http://schemas.openxmlformats.org/officeDocument/2006/relationships/customXml" Target="../../customXml/item26.xml"/><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customXml" Target="../../customXml/item134.xml"/><Relationship Id="rId9" Type="http://schemas.openxmlformats.org/officeDocument/2006/relationships/image" Target="../media/image3.png"/><Relationship Id="rId14"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3.xml"/><Relationship Id="rId7" Type="http://schemas.openxmlformats.org/officeDocument/2006/relationships/hyperlink" Target="http://office.msn.com.cn/" TargetMode="External"/><Relationship Id="rId2" Type="http://schemas.openxmlformats.org/officeDocument/2006/relationships/customXml" Target="../../customXml/item130.xml"/><Relationship Id="rId1" Type="http://schemas.openxmlformats.org/officeDocument/2006/relationships/customXml" Target="../../customXml/item43.xml"/><Relationship Id="rId6" Type="http://schemas.openxmlformats.org/officeDocument/2006/relationships/slideLayout" Target="../slideLayouts/slideLayout2.xml"/><Relationship Id="rId5" Type="http://schemas.openxmlformats.org/officeDocument/2006/relationships/customXml" Target="../../customXml/item105.xml"/><Relationship Id="rId4" Type="http://schemas.openxmlformats.org/officeDocument/2006/relationships/customXml" Target="../../customXml/item142.xml"/><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openxmlformats.org/officeDocument/2006/relationships/customXml" Target="../../customXml/item118.xml"/><Relationship Id="rId7" Type="http://schemas.openxmlformats.org/officeDocument/2006/relationships/notesSlide" Target="../notesSlides/notesSlide2.xml"/><Relationship Id="rId12" Type="http://schemas.openxmlformats.org/officeDocument/2006/relationships/chart" Target="../charts/chart3.xml"/><Relationship Id="rId2" Type="http://schemas.openxmlformats.org/officeDocument/2006/relationships/customXml" Target="../../customXml/item34.xml"/><Relationship Id="rId1" Type="http://schemas.openxmlformats.org/officeDocument/2006/relationships/customXml" Target="../../customXml/item141.xml"/><Relationship Id="rId6" Type="http://schemas.openxmlformats.org/officeDocument/2006/relationships/slideLayout" Target="../slideLayouts/slideLayout1.xml"/><Relationship Id="rId11" Type="http://schemas.openxmlformats.org/officeDocument/2006/relationships/chart" Target="../charts/chart2.xml"/><Relationship Id="rId5" Type="http://schemas.openxmlformats.org/officeDocument/2006/relationships/customXml" Target="../../customXml/item45.xml"/><Relationship Id="rId10" Type="http://schemas.openxmlformats.org/officeDocument/2006/relationships/chart" Target="../charts/chart1.xml"/><Relationship Id="rId4" Type="http://schemas.openxmlformats.org/officeDocument/2006/relationships/customXml" Target="../../customXml/item121.xml"/><Relationship Id="rId9"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60.xml"/><Relationship Id="rId7" Type="http://schemas.openxmlformats.org/officeDocument/2006/relationships/hyperlink" Target="http://office.msn.com.cn/" TargetMode="External"/><Relationship Id="rId2" Type="http://schemas.openxmlformats.org/officeDocument/2006/relationships/customXml" Target="../../customXml/item128.xml"/><Relationship Id="rId1" Type="http://schemas.openxmlformats.org/officeDocument/2006/relationships/customXml" Target="../../customXml/item90.xml"/><Relationship Id="rId6" Type="http://schemas.openxmlformats.org/officeDocument/2006/relationships/slideLayout" Target="../slideLayouts/slideLayout1.xml"/><Relationship Id="rId5" Type="http://schemas.openxmlformats.org/officeDocument/2006/relationships/customXml" Target="../../customXml/item57.xml"/><Relationship Id="rId4" Type="http://schemas.openxmlformats.org/officeDocument/2006/relationships/customXml" Target="../../customXml/item81.xml"/><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customXml" Target="../../customXml/item36.xml"/><Relationship Id="rId7" Type="http://schemas.openxmlformats.org/officeDocument/2006/relationships/customXml" Target="../../customXml/item58.xml"/><Relationship Id="rId12" Type="http://schemas.openxmlformats.org/officeDocument/2006/relationships/chart" Target="../charts/chart4.xml"/><Relationship Id="rId2" Type="http://schemas.openxmlformats.org/officeDocument/2006/relationships/customXml" Target="../../customXml/item21.xml"/><Relationship Id="rId1" Type="http://schemas.openxmlformats.org/officeDocument/2006/relationships/customXml" Target="../../customXml/item116.xml"/><Relationship Id="rId6" Type="http://schemas.openxmlformats.org/officeDocument/2006/relationships/customXml" Target="../../customXml/item108.xml"/><Relationship Id="rId11" Type="http://schemas.openxmlformats.org/officeDocument/2006/relationships/image" Target="../media/image3.png"/><Relationship Id="rId5" Type="http://schemas.openxmlformats.org/officeDocument/2006/relationships/customXml" Target="../../customXml/item1.xml"/><Relationship Id="rId10" Type="http://schemas.openxmlformats.org/officeDocument/2006/relationships/hyperlink" Target="http://office.msn.com.cn/" TargetMode="External"/><Relationship Id="rId4" Type="http://schemas.openxmlformats.org/officeDocument/2006/relationships/customXml" Target="../../customXml/item82.xml"/><Relationship Id="rId9"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85.xml"/><Relationship Id="rId7" Type="http://schemas.openxmlformats.org/officeDocument/2006/relationships/hyperlink" Target="http://office.msn.com.cn/" TargetMode="External"/><Relationship Id="rId2" Type="http://schemas.openxmlformats.org/officeDocument/2006/relationships/customXml" Target="../../customXml/item78.xml"/><Relationship Id="rId1" Type="http://schemas.openxmlformats.org/officeDocument/2006/relationships/customXml" Target="../../customXml/item136.xml"/><Relationship Id="rId6" Type="http://schemas.openxmlformats.org/officeDocument/2006/relationships/slideLayout" Target="../slideLayouts/slideLayout2.xml"/><Relationship Id="rId5" Type="http://schemas.openxmlformats.org/officeDocument/2006/relationships/customXml" Target="../../customXml/item97.xml"/><Relationship Id="rId4" Type="http://schemas.openxmlformats.org/officeDocument/2006/relationships/customXml" Target="../../customXml/item119.xml"/><Relationship Id="rId9"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customXml" Target="../../customXml/item66.xml"/><Relationship Id="rId13" Type="http://schemas.openxmlformats.org/officeDocument/2006/relationships/customXml" Target="../../customXml/item86.xml"/><Relationship Id="rId18" Type="http://schemas.openxmlformats.org/officeDocument/2006/relationships/hyperlink" Target="http://office.msn.com.cn/" TargetMode="External"/><Relationship Id="rId3" Type="http://schemas.openxmlformats.org/officeDocument/2006/relationships/customXml" Target="../../customXml/item89.xml"/><Relationship Id="rId7" Type="http://schemas.openxmlformats.org/officeDocument/2006/relationships/customXml" Target="../../customXml/item124.xml"/><Relationship Id="rId12" Type="http://schemas.openxmlformats.org/officeDocument/2006/relationships/customXml" Target="../../customXml/item75.xml"/><Relationship Id="rId17" Type="http://schemas.openxmlformats.org/officeDocument/2006/relationships/slideLayout" Target="../slideLayouts/slideLayout1.xml"/><Relationship Id="rId2" Type="http://schemas.openxmlformats.org/officeDocument/2006/relationships/customXml" Target="../../customXml/item112.xml"/><Relationship Id="rId16" Type="http://schemas.openxmlformats.org/officeDocument/2006/relationships/customXml" Target="../../customXml/item10.xml"/><Relationship Id="rId1" Type="http://schemas.openxmlformats.org/officeDocument/2006/relationships/customXml" Target="../../customXml/item52.xml"/><Relationship Id="rId6" Type="http://schemas.openxmlformats.org/officeDocument/2006/relationships/customXml" Target="../../customXml/item20.xml"/><Relationship Id="rId11" Type="http://schemas.openxmlformats.org/officeDocument/2006/relationships/customXml" Target="../../customXml/item106.xml"/><Relationship Id="rId5" Type="http://schemas.openxmlformats.org/officeDocument/2006/relationships/customXml" Target="../../customXml/item122.xml"/><Relationship Id="rId15" Type="http://schemas.openxmlformats.org/officeDocument/2006/relationships/customXml" Target="../../customXml/item41.xml"/><Relationship Id="rId10" Type="http://schemas.openxmlformats.org/officeDocument/2006/relationships/customXml" Target="../../customXml/item117.xml"/><Relationship Id="rId19" Type="http://schemas.openxmlformats.org/officeDocument/2006/relationships/image" Target="../media/image3.png"/><Relationship Id="rId4" Type="http://schemas.openxmlformats.org/officeDocument/2006/relationships/customXml" Target="../../customXml/item23.xml"/><Relationship Id="rId9" Type="http://schemas.openxmlformats.org/officeDocument/2006/relationships/customXml" Target="../../customXml/item30.xml"/><Relationship Id="rId14" Type="http://schemas.openxmlformats.org/officeDocument/2006/relationships/customXml" Target="../../customXml/item6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customXml" Target="../../customXml/item133.xml"/><Relationship Id="rId7" Type="http://schemas.openxmlformats.org/officeDocument/2006/relationships/customXml" Target="../../customXml/item63.xml"/><Relationship Id="rId12" Type="http://schemas.openxmlformats.org/officeDocument/2006/relationships/image" Target="../media/image3.png"/><Relationship Id="rId2" Type="http://schemas.openxmlformats.org/officeDocument/2006/relationships/customXml" Target="../../customXml/item24.xml"/><Relationship Id="rId1" Type="http://schemas.openxmlformats.org/officeDocument/2006/relationships/customXml" Target="../../customXml/item103.xml"/><Relationship Id="rId6" Type="http://schemas.openxmlformats.org/officeDocument/2006/relationships/customXml" Target="../../customXml/item19.xml"/><Relationship Id="rId11" Type="http://schemas.openxmlformats.org/officeDocument/2006/relationships/hyperlink" Target="http://office.msn.com.cn/" TargetMode="External"/><Relationship Id="rId5" Type="http://schemas.openxmlformats.org/officeDocument/2006/relationships/customXml" Target="../../customXml/item33.xml"/><Relationship Id="rId10" Type="http://schemas.openxmlformats.org/officeDocument/2006/relationships/image" Target="../media/image18.jpeg"/><Relationship Id="rId4" Type="http://schemas.openxmlformats.org/officeDocument/2006/relationships/customXml" Target="../../customXml/item15.xml"/><Relationship Id="rId9" Type="http://schemas.openxmlformats.org/officeDocument/2006/relationships/notesSlide" Target="../notesSlides/notesSlide4.xml"/></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2.xml"/><Relationship Id="rId7" Type="http://schemas.openxmlformats.org/officeDocument/2006/relationships/hyperlink" Target="http://office.msn.com.cn/" TargetMode="External"/><Relationship Id="rId2" Type="http://schemas.openxmlformats.org/officeDocument/2006/relationships/customXml" Target="../../customXml/item64.xml"/><Relationship Id="rId1" Type="http://schemas.openxmlformats.org/officeDocument/2006/relationships/customXml" Target="../../customXml/item7.xml"/><Relationship Id="rId6" Type="http://schemas.openxmlformats.org/officeDocument/2006/relationships/slideLayout" Target="../slideLayouts/slideLayout2.xml"/><Relationship Id="rId5" Type="http://schemas.openxmlformats.org/officeDocument/2006/relationships/customXml" Target="../../customXml/item14.xml"/><Relationship Id="rId4" Type="http://schemas.openxmlformats.org/officeDocument/2006/relationships/customXml" Target="../../customXml/item68.xml"/><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18.xml"/><Relationship Id="rId7" Type="http://schemas.openxmlformats.org/officeDocument/2006/relationships/hyperlink" Target="http://office.msn.com.cn/" TargetMode="External"/><Relationship Id="rId2" Type="http://schemas.openxmlformats.org/officeDocument/2006/relationships/customXml" Target="../../customXml/item94.xml"/><Relationship Id="rId1" Type="http://schemas.openxmlformats.org/officeDocument/2006/relationships/customXml" Target="../../customXml/item84.xml"/><Relationship Id="rId6" Type="http://schemas.openxmlformats.org/officeDocument/2006/relationships/slideLayout" Target="../slideLayouts/slideLayout1.xml"/><Relationship Id="rId5" Type="http://schemas.openxmlformats.org/officeDocument/2006/relationships/customXml" Target="../../customXml/item25.xml"/><Relationship Id="rId4" Type="http://schemas.openxmlformats.org/officeDocument/2006/relationships/customXml" Target="../../customXml/item96.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114.xml"/><Relationship Id="rId7" Type="http://schemas.openxmlformats.org/officeDocument/2006/relationships/hyperlink" Target="http://office.msn.com.cn/" TargetMode="External"/><Relationship Id="rId2" Type="http://schemas.openxmlformats.org/officeDocument/2006/relationships/customXml" Target="../../customXml/item29.xml"/><Relationship Id="rId1" Type="http://schemas.openxmlformats.org/officeDocument/2006/relationships/customXml" Target="../../customXml/item16.xml"/><Relationship Id="rId6" Type="http://schemas.openxmlformats.org/officeDocument/2006/relationships/slideLayout" Target="../slideLayouts/slideLayout1.xml"/><Relationship Id="rId5" Type="http://schemas.openxmlformats.org/officeDocument/2006/relationships/customXml" Target="../../customXml/item102.xml"/><Relationship Id="rId4" Type="http://schemas.openxmlformats.org/officeDocument/2006/relationships/customXml" Target="../../customXml/item79.xml"/></Relationships>
</file>

<file path=ppt/slides/_rels/slide2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22.xml"/><Relationship Id="rId7" Type="http://schemas.openxmlformats.org/officeDocument/2006/relationships/hyperlink" Target="http://office.msn.com.cn/" TargetMode="External"/><Relationship Id="rId2" Type="http://schemas.openxmlformats.org/officeDocument/2006/relationships/customXml" Target="../../customXml/item28.xml"/><Relationship Id="rId1" Type="http://schemas.openxmlformats.org/officeDocument/2006/relationships/customXml" Target="../../customXml/item48.xml"/><Relationship Id="rId6" Type="http://schemas.openxmlformats.org/officeDocument/2006/relationships/slideLayout" Target="../slideLayouts/slideLayout1.xml"/><Relationship Id="rId5" Type="http://schemas.openxmlformats.org/officeDocument/2006/relationships/customXml" Target="../../customXml/item49.xml"/><Relationship Id="rId4" Type="http://schemas.openxmlformats.org/officeDocument/2006/relationships/customXml" Target="../../customXml/item83.xml"/><Relationship Id="rId9" Type="http://schemas.openxmlformats.org/officeDocument/2006/relationships/image" Target="../media/image19.png"/></Relationships>
</file>

<file path=ppt/slides/_rels/slide2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111.xml"/><Relationship Id="rId7" Type="http://schemas.openxmlformats.org/officeDocument/2006/relationships/hyperlink" Target="http://office.msn.com.cn/" TargetMode="External"/><Relationship Id="rId2" Type="http://schemas.openxmlformats.org/officeDocument/2006/relationships/customXml" Target="../../customXml/item9.xml"/><Relationship Id="rId1" Type="http://schemas.openxmlformats.org/officeDocument/2006/relationships/customXml" Target="../../customXml/item42.xml"/><Relationship Id="rId6" Type="http://schemas.openxmlformats.org/officeDocument/2006/relationships/slideLayout" Target="../slideLayouts/slideLayout2.xml"/><Relationship Id="rId5" Type="http://schemas.openxmlformats.org/officeDocument/2006/relationships/customXml" Target="../../customXml/item47.xml"/><Relationship Id="rId4" Type="http://schemas.openxmlformats.org/officeDocument/2006/relationships/customXml" Target="../../customXml/item65.xml"/><Relationship Id="rId9"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107.xml"/><Relationship Id="rId7" Type="http://schemas.openxmlformats.org/officeDocument/2006/relationships/hyperlink" Target="http://office.msn.com.cn/" TargetMode="External"/><Relationship Id="rId2" Type="http://schemas.openxmlformats.org/officeDocument/2006/relationships/customXml" Target="../../customXml/item4.xml"/><Relationship Id="rId1" Type="http://schemas.openxmlformats.org/officeDocument/2006/relationships/customXml" Target="../../customXml/item56.xml"/><Relationship Id="rId6" Type="http://schemas.openxmlformats.org/officeDocument/2006/relationships/slideLayout" Target="../slideLayouts/slideLayout1.xml"/><Relationship Id="rId5" Type="http://schemas.openxmlformats.org/officeDocument/2006/relationships/customXml" Target="../../customXml/item61.xml"/><Relationship Id="rId4" Type="http://schemas.openxmlformats.org/officeDocument/2006/relationships/customXml" Target="../../customXml/item115.xml"/></Relationships>
</file>

<file path=ppt/slides/_rels/slide2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27.xml"/><Relationship Id="rId7" Type="http://schemas.openxmlformats.org/officeDocument/2006/relationships/hyperlink" Target="http://office.msn.com.cn/" TargetMode="External"/><Relationship Id="rId2" Type="http://schemas.openxmlformats.org/officeDocument/2006/relationships/customXml" Target="../../customXml/item12.xml"/><Relationship Id="rId1" Type="http://schemas.openxmlformats.org/officeDocument/2006/relationships/customXml" Target="../../customXml/item143.xml"/><Relationship Id="rId6" Type="http://schemas.openxmlformats.org/officeDocument/2006/relationships/slideLayout" Target="../slideLayouts/slideLayout1.xml"/><Relationship Id="rId5" Type="http://schemas.openxmlformats.org/officeDocument/2006/relationships/customXml" Target="../../customXml/item62.xml"/><Relationship Id="rId4" Type="http://schemas.openxmlformats.org/officeDocument/2006/relationships/customXml" Target="../../customXml/item123.xml"/><Relationship Id="rId9" Type="http://schemas.microsoft.com/office/2007/relationships/hdphoto" Target="../media/hdphoto1.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38.xml"/><Relationship Id="rId7" Type="http://schemas.openxmlformats.org/officeDocument/2006/relationships/hyperlink" Target="http://office.msn.com.cn/" TargetMode="External"/><Relationship Id="rId2" Type="http://schemas.openxmlformats.org/officeDocument/2006/relationships/customXml" Target="../../customXml/item50.xml"/><Relationship Id="rId1" Type="http://schemas.openxmlformats.org/officeDocument/2006/relationships/customXml" Target="../../customXml/item8.xml"/><Relationship Id="rId6" Type="http://schemas.openxmlformats.org/officeDocument/2006/relationships/slideLayout" Target="../slideLayouts/slideLayout2.xml"/><Relationship Id="rId5" Type="http://schemas.openxmlformats.org/officeDocument/2006/relationships/customXml" Target="../../customXml/item109.xml"/><Relationship Id="rId4" Type="http://schemas.openxmlformats.org/officeDocument/2006/relationships/customXml" Target="../../customXml/item92.xml"/><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customXml" Target="../../customXml/item40.xml"/><Relationship Id="rId2" Type="http://schemas.openxmlformats.org/officeDocument/2006/relationships/customXml" Target="../../customXml/item138.xml"/><Relationship Id="rId1" Type="http://schemas.openxmlformats.org/officeDocument/2006/relationships/customXml" Target="../../customXml/item76.xml"/><Relationship Id="rId6" Type="http://schemas.openxmlformats.org/officeDocument/2006/relationships/slideLayout" Target="../slideLayouts/slideLayout1.xml"/><Relationship Id="rId5" Type="http://schemas.openxmlformats.org/officeDocument/2006/relationships/customXml" Target="../../customXml/item95.xml"/><Relationship Id="rId4" Type="http://schemas.openxmlformats.org/officeDocument/2006/relationships/customXml" Target="../../customXml/item135.xml"/></Relationships>
</file>

<file path=ppt/slides/_rels/slide5.xml.rels><?xml version="1.0" encoding="UTF-8" standalone="yes"?>
<Relationships xmlns="http://schemas.openxmlformats.org/package/2006/relationships"><Relationship Id="rId8" Type="http://schemas.openxmlformats.org/officeDocument/2006/relationships/customXml" Target="../../customXml/item99.xml"/><Relationship Id="rId13" Type="http://schemas.openxmlformats.org/officeDocument/2006/relationships/customXml" Target="../../customXml/item129.xml"/><Relationship Id="rId18" Type="http://schemas.openxmlformats.org/officeDocument/2006/relationships/slideLayout" Target="../slideLayouts/slideLayout1.xml"/><Relationship Id="rId3" Type="http://schemas.openxmlformats.org/officeDocument/2006/relationships/customXml" Target="../../customXml/item77.xml"/><Relationship Id="rId21" Type="http://schemas.openxmlformats.org/officeDocument/2006/relationships/hyperlink" Target="http://office.msn.com.cn/" TargetMode="External"/><Relationship Id="rId7" Type="http://schemas.openxmlformats.org/officeDocument/2006/relationships/customXml" Target="../../customXml/item137.xml"/><Relationship Id="rId12" Type="http://schemas.openxmlformats.org/officeDocument/2006/relationships/customXml" Target="../../customXml/item126.xml"/><Relationship Id="rId17" Type="http://schemas.openxmlformats.org/officeDocument/2006/relationships/customXml" Target="../../customXml/item71.xml"/><Relationship Id="rId2" Type="http://schemas.openxmlformats.org/officeDocument/2006/relationships/customXml" Target="../../customXml/item32.xml"/><Relationship Id="rId16" Type="http://schemas.openxmlformats.org/officeDocument/2006/relationships/customXml" Target="../../customXml/item70.xml"/><Relationship Id="rId20" Type="http://schemas.openxmlformats.org/officeDocument/2006/relationships/image" Target="../media/image5.emf"/><Relationship Id="rId1" Type="http://schemas.openxmlformats.org/officeDocument/2006/relationships/customXml" Target="../../customXml/item35.xml"/><Relationship Id="rId6" Type="http://schemas.openxmlformats.org/officeDocument/2006/relationships/customXml" Target="../../customXml/item101.xml"/><Relationship Id="rId11" Type="http://schemas.openxmlformats.org/officeDocument/2006/relationships/customXml" Target="../../customXml/item39.xml"/><Relationship Id="rId5" Type="http://schemas.openxmlformats.org/officeDocument/2006/relationships/customXml" Target="../../customXml/item110.xml"/><Relationship Id="rId15" Type="http://schemas.openxmlformats.org/officeDocument/2006/relationships/customXml" Target="../../customXml/item5.xml"/><Relationship Id="rId10" Type="http://schemas.openxmlformats.org/officeDocument/2006/relationships/customXml" Target="../../customXml/item67.xml"/><Relationship Id="rId19" Type="http://schemas.openxmlformats.org/officeDocument/2006/relationships/image" Target="../media/image4.png"/><Relationship Id="rId4" Type="http://schemas.openxmlformats.org/officeDocument/2006/relationships/customXml" Target="../../customXml/item6.xml"/><Relationship Id="rId9" Type="http://schemas.openxmlformats.org/officeDocument/2006/relationships/customXml" Target="../../customXml/item113.xml"/><Relationship Id="rId14" Type="http://schemas.openxmlformats.org/officeDocument/2006/relationships/customXml" Target="../../customXml/item13.xml"/><Relationship Id="rId22"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openxmlformats.org/officeDocument/2006/relationships/customXml" Target="../../customXml/item74.xml"/><Relationship Id="rId7" Type="http://schemas.openxmlformats.org/officeDocument/2006/relationships/slideLayout" Target="../slideLayouts/slideLayout1.xml"/><Relationship Id="rId2" Type="http://schemas.openxmlformats.org/officeDocument/2006/relationships/customXml" Target="../../customXml/item104.xml"/><Relationship Id="rId1" Type="http://schemas.openxmlformats.org/officeDocument/2006/relationships/customXml" Target="../../customXml/item31.xml"/><Relationship Id="rId6" Type="http://schemas.openxmlformats.org/officeDocument/2006/relationships/customXml" Target="../../customXml/item37.xml"/><Relationship Id="rId5" Type="http://schemas.openxmlformats.org/officeDocument/2006/relationships/customXml" Target="../../customXml/item73.xml"/><Relationship Id="rId10" Type="http://schemas.openxmlformats.org/officeDocument/2006/relationships/image" Target="../media/image6.png"/><Relationship Id="rId4" Type="http://schemas.openxmlformats.org/officeDocument/2006/relationships/customXml" Target="../../customXml/item46.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customXml" Target="../../customXml/item98.xml"/><Relationship Id="rId7" Type="http://schemas.openxmlformats.org/officeDocument/2006/relationships/hyperlink" Target="http://office.msn.com.cn/" TargetMode="External"/><Relationship Id="rId2" Type="http://schemas.openxmlformats.org/officeDocument/2006/relationships/customXml" Target="../../customXml/item54.xml"/><Relationship Id="rId1" Type="http://schemas.openxmlformats.org/officeDocument/2006/relationships/customXml" Target="../../customXml/item139.xml"/><Relationship Id="rId6" Type="http://schemas.openxmlformats.org/officeDocument/2006/relationships/slideLayout" Target="../slideLayouts/slideLayout2.xml"/><Relationship Id="rId5" Type="http://schemas.openxmlformats.org/officeDocument/2006/relationships/customXml" Target="../../customXml/item59.xml"/><Relationship Id="rId4" Type="http://schemas.openxmlformats.org/officeDocument/2006/relationships/customXml" Target="../../customXml/item53.xml"/><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hyperlink" Target="http://office.msn.com.cn/" TargetMode="External"/><Relationship Id="rId3" Type="http://schemas.openxmlformats.org/officeDocument/2006/relationships/customXml" Target="../../customXml/item140.xml"/><Relationship Id="rId7" Type="http://schemas.openxmlformats.org/officeDocument/2006/relationships/image" Target="../media/image7.jpeg"/><Relationship Id="rId2" Type="http://schemas.openxmlformats.org/officeDocument/2006/relationships/customXml" Target="../../customXml/item51.xml"/><Relationship Id="rId1" Type="http://schemas.openxmlformats.org/officeDocument/2006/relationships/customXml" Target="../../customXml/item88.xml"/><Relationship Id="rId6" Type="http://schemas.openxmlformats.org/officeDocument/2006/relationships/slideLayout" Target="../slideLayouts/slideLayout1.xml"/><Relationship Id="rId5" Type="http://schemas.openxmlformats.org/officeDocument/2006/relationships/customXml" Target="../../customXml/item44.xml"/><Relationship Id="rId10" Type="http://schemas.openxmlformats.org/officeDocument/2006/relationships/image" Target="../media/image8.png"/><Relationship Id="rId4" Type="http://schemas.openxmlformats.org/officeDocument/2006/relationships/customXml" Target="../../customXml/item87.xml"/><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customXml" Target="../../customXml/item132.xml"/><Relationship Id="rId7" Type="http://schemas.openxmlformats.org/officeDocument/2006/relationships/hyperlink" Target="http://office.msn.com.cn/" TargetMode="External"/><Relationship Id="rId2" Type="http://schemas.openxmlformats.org/officeDocument/2006/relationships/customXml" Target="../../customXml/item72.xml"/><Relationship Id="rId1" Type="http://schemas.openxmlformats.org/officeDocument/2006/relationships/customXml" Target="../../customXml/item55.xml"/><Relationship Id="rId6" Type="http://schemas.openxmlformats.org/officeDocument/2006/relationships/slideLayout" Target="../slideLayouts/slideLayout1.xml"/><Relationship Id="rId5" Type="http://schemas.openxmlformats.org/officeDocument/2006/relationships/customXml" Target="../../customXml/item11.xml"/><Relationship Id="rId4" Type="http://schemas.openxmlformats.org/officeDocument/2006/relationships/customXml" Target="../../customXml/item127.xml"/><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8482B"/>
        </a:solidFill>
        <a:effectLst/>
      </p:bgPr>
    </p:bg>
    <p:spTree>
      <p:nvGrpSpPr>
        <p:cNvPr id="1" name=""/>
        <p:cNvGrpSpPr/>
        <p:nvPr/>
      </p:nvGrpSpPr>
      <p:grpSpPr>
        <a:xfrm>
          <a:off x="0" y="0"/>
          <a:ext cx="0" cy="0"/>
          <a:chOff x="0" y="0"/>
          <a:chExt cx="0" cy="0"/>
        </a:xfrm>
      </p:grpSpPr>
      <p:sp>
        <p:nvSpPr>
          <p:cNvPr id="5" name="矩形 4"/>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6" name="图片 5">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7" name="Group 55"/>
          <p:cNvGrpSpPr/>
          <p:nvPr>
            <p:custDataLst>
              <p:custData r:id="rId1"/>
            </p:custDataLst>
          </p:nvPr>
        </p:nvGrpSpPr>
        <p:grpSpPr>
          <a:xfrm>
            <a:off x="366934" y="539307"/>
            <a:ext cx="350781" cy="350781"/>
            <a:chOff x="382615" y="544540"/>
            <a:chExt cx="415871" cy="415871"/>
          </a:xfrm>
        </p:grpSpPr>
        <p:sp>
          <p:nvSpPr>
            <p:cNvPr id="8"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9"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0" name="Rectangle 16"/>
          <p:cNvSpPr/>
          <p:nvPr/>
        </p:nvSpPr>
        <p:spPr>
          <a:xfrm>
            <a:off x="1073229" y="1268102"/>
            <a:ext cx="11118771" cy="4420327"/>
          </a:xfrm>
          <a:prstGeom prst="rect">
            <a:avLst/>
          </a:prstGeom>
          <a:solidFill>
            <a:srgbClr val="D9785D"/>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2" name="矩形 11"/>
          <p:cNvSpPr/>
          <p:nvPr/>
        </p:nvSpPr>
        <p:spPr>
          <a:xfrm>
            <a:off x="1244469" y="2736408"/>
            <a:ext cx="9967308" cy="1043363"/>
          </a:xfrm>
          <a:prstGeom prst="rect">
            <a:avLst/>
          </a:prstGeom>
        </p:spPr>
        <p:txBody>
          <a:bodyPr wrap="square">
            <a:spAutoFit/>
          </a:bodyPr>
          <a:lstStyle/>
          <a:p>
            <a:pPr defTabSz="856244"/>
            <a:r>
              <a:rPr lang="en-US" altLang="zh-CN" sz="6180" kern="0" dirty="0">
                <a:solidFill>
                  <a:schemeClr val="bg1"/>
                </a:solidFill>
              </a:rPr>
              <a:t>POWERPOINT TEMPLATE</a:t>
            </a:r>
          </a:p>
        </p:txBody>
      </p:sp>
      <p:sp>
        <p:nvSpPr>
          <p:cNvPr id="14" name="矩形 13"/>
          <p:cNvSpPr/>
          <p:nvPr/>
        </p:nvSpPr>
        <p:spPr>
          <a:xfrm>
            <a:off x="1244469" y="3644203"/>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3827905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004356"/>
            </a:solidFill>
          </a:ln>
        </p:spPr>
        <p:style>
          <a:lnRef idx="1">
            <a:schemeClr val="accent1"/>
          </a:lnRef>
          <a:fillRef idx="0">
            <a:schemeClr val="accent1"/>
          </a:fillRef>
          <a:effectRef idx="0">
            <a:schemeClr val="accent1"/>
          </a:effectRef>
          <a:fontRef idx="minor">
            <a:schemeClr val="tx1"/>
          </a:fontRef>
        </p:style>
      </p:cxnSp>
      <p:pic>
        <p:nvPicPr>
          <p:cNvPr id="8" name="图片 7">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487126"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TWO  TITLE HERE</a:t>
            </a:r>
          </a:p>
        </p:txBody>
      </p:sp>
      <p:sp>
        <p:nvSpPr>
          <p:cNvPr id="10" name="Rectangle 58"/>
          <p:cNvSpPr/>
          <p:nvPr/>
        </p:nvSpPr>
        <p:spPr>
          <a:xfrm>
            <a:off x="1073230" y="1245394"/>
            <a:ext cx="2730480" cy="2648580"/>
          </a:xfrm>
          <a:prstGeom prst="rect">
            <a:avLst/>
          </a:prstGeom>
          <a:blipFill dpi="0" rotWithShape="1">
            <a:blip r:embed="rId10"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1" name="Rectangle 59"/>
          <p:cNvSpPr/>
          <p:nvPr/>
        </p:nvSpPr>
        <p:spPr>
          <a:xfrm>
            <a:off x="5249978" y="3272399"/>
            <a:ext cx="2611425" cy="2648580"/>
          </a:xfrm>
          <a:prstGeom prst="rect">
            <a:avLst/>
          </a:prstGeom>
          <a:blipFill>
            <a:blip r:embed="rId11" cstate="email">
              <a:extLst>
                <a:ext uri="{28A0092B-C50C-407E-A947-70E740481C1C}">
                  <a14:useLocalDpi xmlns:a14="http://schemas.microsoft.com/office/drawing/2010/main"/>
                </a:ext>
              </a:extLst>
            </a:blip>
            <a:stretch>
              <a:fillRect/>
            </a:stretch>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2" name="Rectangle 60"/>
          <p:cNvSpPr/>
          <p:nvPr/>
        </p:nvSpPr>
        <p:spPr>
          <a:xfrm>
            <a:off x="1073237" y="4986594"/>
            <a:ext cx="839081" cy="941825"/>
          </a:xfrm>
          <a:prstGeom prst="rect">
            <a:avLst/>
          </a:prstGeom>
          <a:solidFill>
            <a:srgbClr val="FBBA0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3" name="Rectangle 61"/>
          <p:cNvSpPr/>
          <p:nvPr/>
        </p:nvSpPr>
        <p:spPr>
          <a:xfrm>
            <a:off x="1073237" y="3947994"/>
            <a:ext cx="839081" cy="941825"/>
          </a:xfrm>
          <a:prstGeom prst="rect">
            <a:avLst/>
          </a:prstGeom>
          <a:solidFill>
            <a:srgbClr val="00BFF2"/>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4" name="Rectangle 62"/>
          <p:cNvSpPr/>
          <p:nvPr/>
        </p:nvSpPr>
        <p:spPr>
          <a:xfrm>
            <a:off x="2007606" y="3947994"/>
            <a:ext cx="1798030" cy="1969271"/>
          </a:xfrm>
          <a:prstGeom prst="rect">
            <a:avLst/>
          </a:prstGeom>
          <a:blipFill dpi="0" rotWithShape="0">
            <a:blip r:embed="rId12"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5" name="Rectangle 63"/>
          <p:cNvSpPr/>
          <p:nvPr/>
        </p:nvSpPr>
        <p:spPr>
          <a:xfrm>
            <a:off x="3898680" y="1241669"/>
            <a:ext cx="1256346" cy="1284307"/>
          </a:xfrm>
          <a:prstGeom prst="rect">
            <a:avLst/>
          </a:prstGeom>
          <a:solidFill>
            <a:srgbClr val="2D81E5"/>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6" name="Rectangle 64"/>
          <p:cNvSpPr/>
          <p:nvPr/>
        </p:nvSpPr>
        <p:spPr>
          <a:xfrm>
            <a:off x="3898680" y="2600417"/>
            <a:ext cx="1256346" cy="1284307"/>
          </a:xfrm>
          <a:prstGeom prst="rect">
            <a:avLst/>
          </a:prstGeom>
          <a:solidFill>
            <a:srgbClr val="CF552D"/>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7" name="Rectangle 65"/>
          <p:cNvSpPr/>
          <p:nvPr/>
        </p:nvSpPr>
        <p:spPr>
          <a:xfrm>
            <a:off x="3898680" y="3947994"/>
            <a:ext cx="1256346" cy="1292869"/>
          </a:xfrm>
          <a:prstGeom prst="rect">
            <a:avLst/>
          </a:prstGeom>
          <a:blipFill dpi="0" rotWithShape="0">
            <a:blip r:embed="rId13"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8" name="Rectangle 66"/>
          <p:cNvSpPr/>
          <p:nvPr/>
        </p:nvSpPr>
        <p:spPr>
          <a:xfrm>
            <a:off x="3898680" y="5318517"/>
            <a:ext cx="616467" cy="611028"/>
          </a:xfrm>
          <a:prstGeom prst="rect">
            <a:avLst/>
          </a:prstGeom>
          <a:solidFill>
            <a:srgbClr val="A21B3E"/>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9" name="Rectangle 67"/>
          <p:cNvSpPr/>
          <p:nvPr/>
        </p:nvSpPr>
        <p:spPr>
          <a:xfrm>
            <a:off x="4553857" y="5318517"/>
            <a:ext cx="616467" cy="611028"/>
          </a:xfrm>
          <a:prstGeom prst="rect">
            <a:avLst/>
          </a:prstGeom>
          <a:solidFill>
            <a:srgbClr val="454545"/>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0" name="Rectangle 68"/>
          <p:cNvSpPr/>
          <p:nvPr/>
        </p:nvSpPr>
        <p:spPr>
          <a:xfrm>
            <a:off x="5253703" y="1237948"/>
            <a:ext cx="1256346" cy="1969271"/>
          </a:xfrm>
          <a:prstGeom prst="rect">
            <a:avLst/>
          </a:prstGeom>
          <a:solidFill>
            <a:srgbClr val="0078C6"/>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1" name="Rectangle 69"/>
          <p:cNvSpPr/>
          <p:nvPr/>
        </p:nvSpPr>
        <p:spPr>
          <a:xfrm>
            <a:off x="6601281" y="1237948"/>
            <a:ext cx="1256346" cy="1969271"/>
          </a:xfrm>
          <a:prstGeom prst="rect">
            <a:avLst/>
          </a:prstGeom>
          <a:solidFill>
            <a:srgbClr val="5E3CAE"/>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2" name="Rectangle 70"/>
          <p:cNvSpPr/>
          <p:nvPr/>
        </p:nvSpPr>
        <p:spPr>
          <a:xfrm>
            <a:off x="7930244" y="1241670"/>
            <a:ext cx="616467" cy="611028"/>
          </a:xfrm>
          <a:prstGeom prst="rect">
            <a:avLst/>
          </a:prstGeom>
          <a:solidFill>
            <a:srgbClr val="180053"/>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3" name="Rectangle 71"/>
          <p:cNvSpPr/>
          <p:nvPr/>
        </p:nvSpPr>
        <p:spPr>
          <a:xfrm>
            <a:off x="8581696" y="1241670"/>
            <a:ext cx="616467" cy="611028"/>
          </a:xfrm>
          <a:prstGeom prst="rect">
            <a:avLst/>
          </a:prstGeom>
          <a:solidFill>
            <a:srgbClr val="015CC5"/>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4" name="Rectangle 72"/>
          <p:cNvSpPr/>
          <p:nvPr/>
        </p:nvSpPr>
        <p:spPr>
          <a:xfrm>
            <a:off x="7930244" y="1915461"/>
            <a:ext cx="1256346" cy="1284307"/>
          </a:xfrm>
          <a:prstGeom prst="rect">
            <a:avLst/>
          </a:prstGeom>
          <a:blipFill dpi="0" rotWithShape="1">
            <a:blip r:embed="rId14"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5" name="Rectangle 73"/>
          <p:cNvSpPr/>
          <p:nvPr/>
        </p:nvSpPr>
        <p:spPr>
          <a:xfrm>
            <a:off x="7930244" y="3263038"/>
            <a:ext cx="1256346" cy="1284307"/>
          </a:xfrm>
          <a:prstGeom prst="rect">
            <a:avLst/>
          </a:prstGeom>
          <a:blipFill dpi="0" rotWithShape="1">
            <a:blip r:embed="rId15"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6" name="Rectangle 74"/>
          <p:cNvSpPr/>
          <p:nvPr/>
        </p:nvSpPr>
        <p:spPr>
          <a:xfrm>
            <a:off x="7930244" y="4636671"/>
            <a:ext cx="1256346" cy="1284307"/>
          </a:xfrm>
          <a:prstGeom prst="rect">
            <a:avLst/>
          </a:prstGeom>
          <a:blipFill dpi="0" rotWithShape="0">
            <a:blip r:embed="rId16" cstate="email">
              <a:extLst>
                <a:ext uri="{28A0092B-C50C-407E-A947-70E740481C1C}">
                  <a14:useLocalDpi xmlns:a14="http://schemas.microsoft.com/office/drawing/2010/main"/>
                </a:ext>
              </a:extLst>
            </a:blip>
            <a:srcRect/>
            <a:stretch>
              <a:fillRect/>
            </a:stretch>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28" name="Freeform 29"/>
          <p:cNvSpPr>
            <a:spLocks noEditPoints="1"/>
          </p:cNvSpPr>
          <p:nvPr/>
        </p:nvSpPr>
        <p:spPr bwMode="auto">
          <a:xfrm>
            <a:off x="1192186" y="5167893"/>
            <a:ext cx="583770" cy="520536"/>
          </a:xfrm>
          <a:custGeom>
            <a:avLst/>
            <a:gdLst>
              <a:gd name="T0" fmla="*/ 800 w 800"/>
              <a:gd name="T1" fmla="*/ 302 h 712"/>
              <a:gd name="T2" fmla="*/ 675 w 800"/>
              <a:gd name="T3" fmla="*/ 397 h 712"/>
              <a:gd name="T4" fmla="*/ 460 w 800"/>
              <a:gd name="T5" fmla="*/ 355 h 712"/>
              <a:gd name="T6" fmla="*/ 372 w 800"/>
              <a:gd name="T7" fmla="*/ 322 h 712"/>
              <a:gd name="T8" fmla="*/ 340 w 800"/>
              <a:gd name="T9" fmla="*/ 397 h 712"/>
              <a:gd name="T10" fmla="*/ 34 w 800"/>
              <a:gd name="T11" fmla="*/ 361 h 712"/>
              <a:gd name="T12" fmla="*/ 0 w 800"/>
              <a:gd name="T13" fmla="*/ 163 h 712"/>
              <a:gd name="T14" fmla="*/ 746 w 800"/>
              <a:gd name="T15" fmla="*/ 109 h 712"/>
              <a:gd name="T16" fmla="*/ 428 w 800"/>
              <a:gd name="T17" fmla="*/ 471 h 712"/>
              <a:gd name="T18" fmla="*/ 433 w 800"/>
              <a:gd name="T19" fmla="*/ 424 h 712"/>
              <a:gd name="T20" fmla="*/ 433 w 800"/>
              <a:gd name="T21" fmla="*/ 355 h 712"/>
              <a:gd name="T22" fmla="*/ 372 w 800"/>
              <a:gd name="T23" fmla="*/ 349 h 712"/>
              <a:gd name="T24" fmla="*/ 367 w 800"/>
              <a:gd name="T25" fmla="*/ 397 h 712"/>
              <a:gd name="T26" fmla="*/ 367 w 800"/>
              <a:gd name="T27" fmla="*/ 466 h 712"/>
              <a:gd name="T28" fmla="*/ 428 w 800"/>
              <a:gd name="T29" fmla="*/ 471 h 712"/>
              <a:gd name="T30" fmla="*/ 675 w 800"/>
              <a:gd name="T31" fmla="*/ 424 h 712"/>
              <a:gd name="T32" fmla="*/ 460 w 800"/>
              <a:gd name="T33" fmla="*/ 466 h 712"/>
              <a:gd name="T34" fmla="*/ 372 w 800"/>
              <a:gd name="T35" fmla="*/ 498 h 712"/>
              <a:gd name="T36" fmla="*/ 340 w 800"/>
              <a:gd name="T37" fmla="*/ 424 h 712"/>
              <a:gd name="T38" fmla="*/ 15 w 800"/>
              <a:gd name="T39" fmla="*/ 380 h 712"/>
              <a:gd name="T40" fmla="*/ 0 w 800"/>
              <a:gd name="T41" fmla="*/ 657 h 712"/>
              <a:gd name="T42" fmla="*/ 746 w 800"/>
              <a:gd name="T43" fmla="*/ 712 h 712"/>
              <a:gd name="T44" fmla="*/ 800 w 800"/>
              <a:gd name="T45" fmla="*/ 363 h 712"/>
              <a:gd name="T46" fmla="*/ 525 w 800"/>
              <a:gd name="T47" fmla="*/ 16 h 712"/>
              <a:gd name="T48" fmla="*/ 313 w 800"/>
              <a:gd name="T49" fmla="*/ 0 h 712"/>
              <a:gd name="T50" fmla="*/ 259 w 800"/>
              <a:gd name="T51" fmla="*/ 55 h 712"/>
              <a:gd name="T52" fmla="*/ 305 w 800"/>
              <a:gd name="T53" fmla="*/ 82 h 712"/>
              <a:gd name="T54" fmla="*/ 307 w 800"/>
              <a:gd name="T55" fmla="*/ 49 h 712"/>
              <a:gd name="T56" fmla="*/ 487 w 800"/>
              <a:gd name="T57" fmla="*/ 47 h 712"/>
              <a:gd name="T58" fmla="*/ 495 w 800"/>
              <a:gd name="T59" fmla="*/ 55 h 712"/>
              <a:gd name="T60" fmla="*/ 541 w 800"/>
              <a:gd name="T61" fmla="*/ 82 h 712"/>
              <a:gd name="T62" fmla="*/ 525 w 800"/>
              <a:gd name="T63" fmla="*/ 16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712">
                <a:moveTo>
                  <a:pt x="800" y="163"/>
                </a:moveTo>
                <a:cubicBezTo>
                  <a:pt x="800" y="302"/>
                  <a:pt x="800" y="302"/>
                  <a:pt x="800" y="302"/>
                </a:cubicBezTo>
                <a:cubicBezTo>
                  <a:pt x="795" y="324"/>
                  <a:pt x="783" y="344"/>
                  <a:pt x="766" y="361"/>
                </a:cubicBezTo>
                <a:cubicBezTo>
                  <a:pt x="742" y="384"/>
                  <a:pt x="710" y="397"/>
                  <a:pt x="675" y="397"/>
                </a:cubicBezTo>
                <a:cubicBezTo>
                  <a:pt x="460" y="397"/>
                  <a:pt x="460" y="397"/>
                  <a:pt x="460" y="397"/>
                </a:cubicBezTo>
                <a:cubicBezTo>
                  <a:pt x="460" y="355"/>
                  <a:pt x="460" y="355"/>
                  <a:pt x="460" y="355"/>
                </a:cubicBezTo>
                <a:cubicBezTo>
                  <a:pt x="460" y="337"/>
                  <a:pt x="445" y="322"/>
                  <a:pt x="428" y="322"/>
                </a:cubicBezTo>
                <a:cubicBezTo>
                  <a:pt x="372" y="322"/>
                  <a:pt x="372" y="322"/>
                  <a:pt x="372" y="322"/>
                </a:cubicBezTo>
                <a:cubicBezTo>
                  <a:pt x="355" y="322"/>
                  <a:pt x="340" y="337"/>
                  <a:pt x="340" y="355"/>
                </a:cubicBezTo>
                <a:cubicBezTo>
                  <a:pt x="340" y="397"/>
                  <a:pt x="340" y="397"/>
                  <a:pt x="340" y="397"/>
                </a:cubicBezTo>
                <a:cubicBezTo>
                  <a:pt x="125" y="397"/>
                  <a:pt x="125" y="397"/>
                  <a:pt x="125" y="397"/>
                </a:cubicBezTo>
                <a:cubicBezTo>
                  <a:pt x="90" y="397"/>
                  <a:pt x="58" y="384"/>
                  <a:pt x="34" y="361"/>
                </a:cubicBezTo>
                <a:cubicBezTo>
                  <a:pt x="17" y="344"/>
                  <a:pt x="5" y="324"/>
                  <a:pt x="0" y="302"/>
                </a:cubicBezTo>
                <a:cubicBezTo>
                  <a:pt x="0" y="163"/>
                  <a:pt x="0" y="163"/>
                  <a:pt x="0" y="163"/>
                </a:cubicBezTo>
                <a:cubicBezTo>
                  <a:pt x="0" y="133"/>
                  <a:pt x="24" y="109"/>
                  <a:pt x="54" y="109"/>
                </a:cubicBezTo>
                <a:cubicBezTo>
                  <a:pt x="746" y="109"/>
                  <a:pt x="746" y="109"/>
                  <a:pt x="746" y="109"/>
                </a:cubicBezTo>
                <a:cubicBezTo>
                  <a:pt x="776" y="109"/>
                  <a:pt x="800" y="133"/>
                  <a:pt x="800" y="163"/>
                </a:cubicBezTo>
                <a:close/>
                <a:moveTo>
                  <a:pt x="428" y="471"/>
                </a:moveTo>
                <a:cubicBezTo>
                  <a:pt x="430" y="471"/>
                  <a:pt x="433" y="469"/>
                  <a:pt x="433" y="466"/>
                </a:cubicBezTo>
                <a:cubicBezTo>
                  <a:pt x="433" y="424"/>
                  <a:pt x="433" y="424"/>
                  <a:pt x="433" y="424"/>
                </a:cubicBezTo>
                <a:cubicBezTo>
                  <a:pt x="433" y="397"/>
                  <a:pt x="433" y="397"/>
                  <a:pt x="433" y="397"/>
                </a:cubicBezTo>
                <a:cubicBezTo>
                  <a:pt x="433" y="355"/>
                  <a:pt x="433" y="355"/>
                  <a:pt x="433" y="355"/>
                </a:cubicBezTo>
                <a:cubicBezTo>
                  <a:pt x="433" y="352"/>
                  <a:pt x="430" y="349"/>
                  <a:pt x="428" y="349"/>
                </a:cubicBezTo>
                <a:cubicBezTo>
                  <a:pt x="372" y="349"/>
                  <a:pt x="372" y="349"/>
                  <a:pt x="372" y="349"/>
                </a:cubicBezTo>
                <a:cubicBezTo>
                  <a:pt x="370" y="349"/>
                  <a:pt x="367" y="352"/>
                  <a:pt x="367" y="355"/>
                </a:cubicBezTo>
                <a:cubicBezTo>
                  <a:pt x="367" y="397"/>
                  <a:pt x="367" y="397"/>
                  <a:pt x="367" y="397"/>
                </a:cubicBezTo>
                <a:cubicBezTo>
                  <a:pt x="367" y="424"/>
                  <a:pt x="367" y="424"/>
                  <a:pt x="367" y="424"/>
                </a:cubicBezTo>
                <a:cubicBezTo>
                  <a:pt x="367" y="466"/>
                  <a:pt x="367" y="466"/>
                  <a:pt x="367" y="466"/>
                </a:cubicBezTo>
                <a:cubicBezTo>
                  <a:pt x="367" y="469"/>
                  <a:pt x="370" y="471"/>
                  <a:pt x="372" y="471"/>
                </a:cubicBezTo>
                <a:lnTo>
                  <a:pt x="428" y="471"/>
                </a:lnTo>
                <a:close/>
                <a:moveTo>
                  <a:pt x="785" y="380"/>
                </a:moveTo>
                <a:cubicBezTo>
                  <a:pt x="755" y="408"/>
                  <a:pt x="717" y="424"/>
                  <a:pt x="675" y="424"/>
                </a:cubicBezTo>
                <a:cubicBezTo>
                  <a:pt x="460" y="424"/>
                  <a:pt x="460" y="424"/>
                  <a:pt x="460" y="424"/>
                </a:cubicBezTo>
                <a:cubicBezTo>
                  <a:pt x="460" y="466"/>
                  <a:pt x="460" y="466"/>
                  <a:pt x="460" y="466"/>
                </a:cubicBezTo>
                <a:cubicBezTo>
                  <a:pt x="460" y="484"/>
                  <a:pt x="445" y="498"/>
                  <a:pt x="428" y="498"/>
                </a:cubicBezTo>
                <a:cubicBezTo>
                  <a:pt x="372" y="498"/>
                  <a:pt x="372" y="498"/>
                  <a:pt x="372" y="498"/>
                </a:cubicBezTo>
                <a:cubicBezTo>
                  <a:pt x="355" y="498"/>
                  <a:pt x="340" y="484"/>
                  <a:pt x="340" y="466"/>
                </a:cubicBezTo>
                <a:cubicBezTo>
                  <a:pt x="340" y="424"/>
                  <a:pt x="340" y="424"/>
                  <a:pt x="340" y="424"/>
                </a:cubicBezTo>
                <a:cubicBezTo>
                  <a:pt x="125" y="424"/>
                  <a:pt x="125" y="424"/>
                  <a:pt x="125" y="424"/>
                </a:cubicBezTo>
                <a:cubicBezTo>
                  <a:pt x="83" y="424"/>
                  <a:pt x="45" y="408"/>
                  <a:pt x="15" y="380"/>
                </a:cubicBezTo>
                <a:cubicBezTo>
                  <a:pt x="10" y="375"/>
                  <a:pt x="5" y="369"/>
                  <a:pt x="0" y="363"/>
                </a:cubicBezTo>
                <a:cubicBezTo>
                  <a:pt x="0" y="657"/>
                  <a:pt x="0" y="657"/>
                  <a:pt x="0" y="657"/>
                </a:cubicBezTo>
                <a:cubicBezTo>
                  <a:pt x="0" y="687"/>
                  <a:pt x="24" y="712"/>
                  <a:pt x="54" y="712"/>
                </a:cubicBezTo>
                <a:cubicBezTo>
                  <a:pt x="746" y="712"/>
                  <a:pt x="746" y="712"/>
                  <a:pt x="746" y="712"/>
                </a:cubicBezTo>
                <a:cubicBezTo>
                  <a:pt x="776" y="712"/>
                  <a:pt x="800" y="687"/>
                  <a:pt x="800" y="657"/>
                </a:cubicBezTo>
                <a:cubicBezTo>
                  <a:pt x="800" y="363"/>
                  <a:pt x="800" y="363"/>
                  <a:pt x="800" y="363"/>
                </a:cubicBezTo>
                <a:cubicBezTo>
                  <a:pt x="795" y="369"/>
                  <a:pt x="790" y="375"/>
                  <a:pt x="785" y="380"/>
                </a:cubicBezTo>
                <a:close/>
                <a:moveTo>
                  <a:pt x="525" y="16"/>
                </a:moveTo>
                <a:cubicBezTo>
                  <a:pt x="515" y="6"/>
                  <a:pt x="501" y="0"/>
                  <a:pt x="487" y="0"/>
                </a:cubicBezTo>
                <a:cubicBezTo>
                  <a:pt x="313" y="0"/>
                  <a:pt x="313" y="0"/>
                  <a:pt x="313" y="0"/>
                </a:cubicBezTo>
                <a:cubicBezTo>
                  <a:pt x="299" y="0"/>
                  <a:pt x="285" y="6"/>
                  <a:pt x="275" y="16"/>
                </a:cubicBezTo>
                <a:cubicBezTo>
                  <a:pt x="264" y="27"/>
                  <a:pt x="259" y="41"/>
                  <a:pt x="259" y="55"/>
                </a:cubicBezTo>
                <a:cubicBezTo>
                  <a:pt x="259" y="82"/>
                  <a:pt x="259" y="82"/>
                  <a:pt x="259" y="82"/>
                </a:cubicBezTo>
                <a:cubicBezTo>
                  <a:pt x="305" y="82"/>
                  <a:pt x="305" y="82"/>
                  <a:pt x="305" y="82"/>
                </a:cubicBezTo>
                <a:cubicBezTo>
                  <a:pt x="305" y="55"/>
                  <a:pt x="305" y="55"/>
                  <a:pt x="305" y="55"/>
                </a:cubicBezTo>
                <a:cubicBezTo>
                  <a:pt x="305" y="53"/>
                  <a:pt x="305" y="51"/>
                  <a:pt x="307" y="49"/>
                </a:cubicBezTo>
                <a:cubicBezTo>
                  <a:pt x="309" y="47"/>
                  <a:pt x="312" y="47"/>
                  <a:pt x="313" y="47"/>
                </a:cubicBezTo>
                <a:cubicBezTo>
                  <a:pt x="487" y="47"/>
                  <a:pt x="487" y="47"/>
                  <a:pt x="487" y="47"/>
                </a:cubicBezTo>
                <a:cubicBezTo>
                  <a:pt x="488" y="47"/>
                  <a:pt x="491" y="47"/>
                  <a:pt x="493" y="49"/>
                </a:cubicBezTo>
                <a:cubicBezTo>
                  <a:pt x="495" y="51"/>
                  <a:pt x="495" y="53"/>
                  <a:pt x="495" y="55"/>
                </a:cubicBezTo>
                <a:cubicBezTo>
                  <a:pt x="495" y="82"/>
                  <a:pt x="495" y="82"/>
                  <a:pt x="495" y="82"/>
                </a:cubicBezTo>
                <a:cubicBezTo>
                  <a:pt x="541" y="82"/>
                  <a:pt x="541" y="82"/>
                  <a:pt x="541" y="82"/>
                </a:cubicBezTo>
                <a:cubicBezTo>
                  <a:pt x="541" y="55"/>
                  <a:pt x="541" y="55"/>
                  <a:pt x="541" y="55"/>
                </a:cubicBezTo>
                <a:cubicBezTo>
                  <a:pt x="541" y="41"/>
                  <a:pt x="536" y="27"/>
                  <a:pt x="525" y="16"/>
                </a:cubicBezTo>
                <a:close/>
              </a:path>
            </a:pathLst>
          </a:custGeom>
          <a:solidFill>
            <a:schemeClr val="bg1"/>
          </a:solidFill>
          <a:ln>
            <a:noFill/>
          </a:ln>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nvGrpSpPr>
          <p:cNvPr id="29" name="Group 74"/>
          <p:cNvGrpSpPr>
            <a:grpSpLocks noChangeAspect="1"/>
          </p:cNvGrpSpPr>
          <p:nvPr/>
        </p:nvGrpSpPr>
        <p:grpSpPr bwMode="auto">
          <a:xfrm>
            <a:off x="6806554" y="1416017"/>
            <a:ext cx="845800" cy="841340"/>
            <a:chOff x="5429" y="2125"/>
            <a:chExt cx="569" cy="566"/>
          </a:xfrm>
          <a:solidFill>
            <a:schemeClr val="bg1"/>
          </a:solidFill>
        </p:grpSpPr>
        <p:sp>
          <p:nvSpPr>
            <p:cNvPr id="30" name="Freeform 75"/>
            <p:cNvSpPr>
              <a:spLocks/>
            </p:cNvSpPr>
            <p:nvPr/>
          </p:nvSpPr>
          <p:spPr bwMode="auto">
            <a:xfrm>
              <a:off x="5639" y="2603"/>
              <a:ext cx="149" cy="22"/>
            </a:xfrm>
            <a:custGeom>
              <a:avLst/>
              <a:gdLst>
                <a:gd name="T0" fmla="*/ 210 w 210"/>
                <a:gd name="T1" fmla="*/ 16 h 32"/>
                <a:gd name="T2" fmla="*/ 195 w 210"/>
                <a:gd name="T3" fmla="*/ 0 h 32"/>
                <a:gd name="T4" fmla="*/ 15 w 210"/>
                <a:gd name="T5" fmla="*/ 0 h 32"/>
                <a:gd name="T6" fmla="*/ 0 w 210"/>
                <a:gd name="T7" fmla="*/ 16 h 32"/>
                <a:gd name="T8" fmla="*/ 0 w 210"/>
                <a:gd name="T9" fmla="*/ 16 h 32"/>
                <a:gd name="T10" fmla="*/ 15 w 210"/>
                <a:gd name="T11" fmla="*/ 32 h 32"/>
                <a:gd name="T12" fmla="*/ 195 w 210"/>
                <a:gd name="T13" fmla="*/ 32 h 32"/>
                <a:gd name="T14" fmla="*/ 210 w 210"/>
                <a:gd name="T15" fmla="*/ 16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2">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2"/>
                    <a:pt x="15" y="32"/>
                  </a:cubicBezTo>
                  <a:cubicBezTo>
                    <a:pt x="195" y="32"/>
                    <a:pt x="195" y="32"/>
                    <a:pt x="195" y="32"/>
                  </a:cubicBezTo>
                  <a:cubicBezTo>
                    <a:pt x="203" y="32"/>
                    <a:pt x="210" y="24"/>
                    <a:pt x="2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1" name="Freeform 76"/>
            <p:cNvSpPr>
              <a:spLocks/>
            </p:cNvSpPr>
            <p:nvPr/>
          </p:nvSpPr>
          <p:spPr bwMode="auto">
            <a:xfrm>
              <a:off x="5702" y="2125"/>
              <a:ext cx="23" cy="94"/>
            </a:xfrm>
            <a:custGeom>
              <a:avLst/>
              <a:gdLst>
                <a:gd name="T0" fmla="*/ 16 w 32"/>
                <a:gd name="T1" fmla="*/ 132 h 132"/>
                <a:gd name="T2" fmla="*/ 32 w 32"/>
                <a:gd name="T3" fmla="*/ 116 h 132"/>
                <a:gd name="T4" fmla="*/ 32 w 32"/>
                <a:gd name="T5" fmla="*/ 16 h 132"/>
                <a:gd name="T6" fmla="*/ 16 w 32"/>
                <a:gd name="T7" fmla="*/ 0 h 132"/>
                <a:gd name="T8" fmla="*/ 16 w 32"/>
                <a:gd name="T9" fmla="*/ 0 h 132"/>
                <a:gd name="T10" fmla="*/ 0 w 32"/>
                <a:gd name="T11" fmla="*/ 16 h 132"/>
                <a:gd name="T12" fmla="*/ 0 w 32"/>
                <a:gd name="T13" fmla="*/ 116 h 132"/>
                <a:gd name="T14" fmla="*/ 16 w 32"/>
                <a:gd name="T15" fmla="*/ 132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2">
                  <a:moveTo>
                    <a:pt x="16" y="132"/>
                  </a:moveTo>
                  <a:cubicBezTo>
                    <a:pt x="25" y="132"/>
                    <a:pt x="32" y="125"/>
                    <a:pt x="32" y="116"/>
                  </a:cubicBezTo>
                  <a:cubicBezTo>
                    <a:pt x="32" y="16"/>
                    <a:pt x="32" y="16"/>
                    <a:pt x="32" y="16"/>
                  </a:cubicBezTo>
                  <a:cubicBezTo>
                    <a:pt x="32" y="7"/>
                    <a:pt x="25" y="0"/>
                    <a:pt x="16" y="0"/>
                  </a:cubicBezTo>
                  <a:cubicBezTo>
                    <a:pt x="16" y="0"/>
                    <a:pt x="16" y="0"/>
                    <a:pt x="16" y="0"/>
                  </a:cubicBezTo>
                  <a:cubicBezTo>
                    <a:pt x="7" y="0"/>
                    <a:pt x="0" y="7"/>
                    <a:pt x="0" y="16"/>
                  </a:cubicBezTo>
                  <a:cubicBezTo>
                    <a:pt x="0" y="116"/>
                    <a:pt x="0" y="116"/>
                    <a:pt x="0" y="116"/>
                  </a:cubicBezTo>
                  <a:cubicBezTo>
                    <a:pt x="0" y="125"/>
                    <a:pt x="7" y="132"/>
                    <a:pt x="16"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2" name="Freeform 77"/>
            <p:cNvSpPr>
              <a:spLocks/>
            </p:cNvSpPr>
            <p:nvPr/>
          </p:nvSpPr>
          <p:spPr bwMode="auto">
            <a:xfrm>
              <a:off x="5802" y="2160"/>
              <a:ext cx="61" cy="87"/>
            </a:xfrm>
            <a:custGeom>
              <a:avLst/>
              <a:gdLst>
                <a:gd name="T0" fmla="*/ 10 w 86"/>
                <a:gd name="T1" fmla="*/ 119 h 123"/>
                <a:gd name="T2" fmla="*/ 32 w 86"/>
                <a:gd name="T3" fmla="*/ 113 h 123"/>
                <a:gd name="T4" fmla="*/ 82 w 86"/>
                <a:gd name="T5" fmla="*/ 26 h 123"/>
                <a:gd name="T6" fmla="*/ 76 w 86"/>
                <a:gd name="T7" fmla="*/ 5 h 123"/>
                <a:gd name="T8" fmla="*/ 76 w 86"/>
                <a:gd name="T9" fmla="*/ 5 h 123"/>
                <a:gd name="T10" fmla="*/ 55 w 86"/>
                <a:gd name="T11" fmla="*/ 10 h 123"/>
                <a:gd name="T12" fmla="*/ 5 w 86"/>
                <a:gd name="T13" fmla="*/ 97 h 123"/>
                <a:gd name="T14" fmla="*/ 10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10" y="119"/>
                  </a:moveTo>
                  <a:cubicBezTo>
                    <a:pt x="18" y="123"/>
                    <a:pt x="27" y="120"/>
                    <a:pt x="32" y="113"/>
                  </a:cubicBezTo>
                  <a:cubicBezTo>
                    <a:pt x="82" y="26"/>
                    <a:pt x="82" y="26"/>
                    <a:pt x="82" y="26"/>
                  </a:cubicBezTo>
                  <a:cubicBezTo>
                    <a:pt x="86" y="19"/>
                    <a:pt x="83" y="9"/>
                    <a:pt x="76" y="5"/>
                  </a:cubicBezTo>
                  <a:cubicBezTo>
                    <a:pt x="76" y="5"/>
                    <a:pt x="76" y="5"/>
                    <a:pt x="76" y="5"/>
                  </a:cubicBezTo>
                  <a:cubicBezTo>
                    <a:pt x="69" y="0"/>
                    <a:pt x="59" y="3"/>
                    <a:pt x="55" y="10"/>
                  </a:cubicBezTo>
                  <a:cubicBezTo>
                    <a:pt x="5" y="97"/>
                    <a:pt x="5" y="97"/>
                    <a:pt x="5" y="97"/>
                  </a:cubicBezTo>
                  <a:cubicBezTo>
                    <a:pt x="0" y="105"/>
                    <a:pt x="3" y="114"/>
                    <a:pt x="10"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3" name="Freeform 78"/>
            <p:cNvSpPr>
              <a:spLocks/>
            </p:cNvSpPr>
            <p:nvPr/>
          </p:nvSpPr>
          <p:spPr bwMode="auto">
            <a:xfrm>
              <a:off x="5876" y="2260"/>
              <a:ext cx="87" cy="62"/>
            </a:xfrm>
            <a:custGeom>
              <a:avLst/>
              <a:gdLst>
                <a:gd name="T0" fmla="*/ 5 w 123"/>
                <a:gd name="T1" fmla="*/ 76 h 86"/>
                <a:gd name="T2" fmla="*/ 26 w 123"/>
                <a:gd name="T3" fmla="*/ 82 h 86"/>
                <a:gd name="T4" fmla="*/ 113 w 123"/>
                <a:gd name="T5" fmla="*/ 31 h 86"/>
                <a:gd name="T6" fmla="*/ 118 w 123"/>
                <a:gd name="T7" fmla="*/ 10 h 86"/>
                <a:gd name="T8" fmla="*/ 118 w 123"/>
                <a:gd name="T9" fmla="*/ 10 h 86"/>
                <a:gd name="T10" fmla="*/ 97 w 123"/>
                <a:gd name="T11" fmla="*/ 4 h 86"/>
                <a:gd name="T12" fmla="*/ 10 w 123"/>
                <a:gd name="T13" fmla="*/ 55 h 86"/>
                <a:gd name="T14" fmla="*/ 5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5" y="76"/>
                  </a:moveTo>
                  <a:cubicBezTo>
                    <a:pt x="9" y="83"/>
                    <a:pt x="19" y="86"/>
                    <a:pt x="26" y="82"/>
                  </a:cubicBezTo>
                  <a:cubicBezTo>
                    <a:pt x="113" y="31"/>
                    <a:pt x="113" y="31"/>
                    <a:pt x="113" y="31"/>
                  </a:cubicBezTo>
                  <a:cubicBezTo>
                    <a:pt x="120" y="27"/>
                    <a:pt x="123" y="18"/>
                    <a:pt x="118" y="10"/>
                  </a:cubicBezTo>
                  <a:cubicBezTo>
                    <a:pt x="118" y="10"/>
                    <a:pt x="118" y="10"/>
                    <a:pt x="118" y="10"/>
                  </a:cubicBezTo>
                  <a:cubicBezTo>
                    <a:pt x="114" y="3"/>
                    <a:pt x="105" y="0"/>
                    <a:pt x="97" y="4"/>
                  </a:cubicBezTo>
                  <a:cubicBezTo>
                    <a:pt x="10" y="55"/>
                    <a:pt x="10" y="55"/>
                    <a:pt x="10" y="55"/>
                  </a:cubicBezTo>
                  <a:cubicBezTo>
                    <a:pt x="3" y="59"/>
                    <a:pt x="0" y="68"/>
                    <a:pt x="5"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4" name="Freeform 79"/>
            <p:cNvSpPr>
              <a:spLocks/>
            </p:cNvSpPr>
            <p:nvPr/>
          </p:nvSpPr>
          <p:spPr bwMode="auto">
            <a:xfrm>
              <a:off x="5905" y="2399"/>
              <a:ext cx="93" cy="22"/>
            </a:xfrm>
            <a:custGeom>
              <a:avLst/>
              <a:gdLst>
                <a:gd name="T0" fmla="*/ 0 w 131"/>
                <a:gd name="T1" fmla="*/ 15 h 31"/>
                <a:gd name="T2" fmla="*/ 15 w 131"/>
                <a:gd name="T3" fmla="*/ 31 h 31"/>
                <a:gd name="T4" fmla="*/ 115 w 131"/>
                <a:gd name="T5" fmla="*/ 31 h 31"/>
                <a:gd name="T6" fmla="*/ 131 w 131"/>
                <a:gd name="T7" fmla="*/ 15 h 31"/>
                <a:gd name="T8" fmla="*/ 131 w 131"/>
                <a:gd name="T9" fmla="*/ 15 h 31"/>
                <a:gd name="T10" fmla="*/ 115 w 131"/>
                <a:gd name="T11" fmla="*/ 0 h 31"/>
                <a:gd name="T12" fmla="*/ 15 w 131"/>
                <a:gd name="T13" fmla="*/ 0 h 31"/>
                <a:gd name="T14" fmla="*/ 0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0" y="15"/>
                  </a:moveTo>
                  <a:cubicBezTo>
                    <a:pt x="0" y="24"/>
                    <a:pt x="7" y="31"/>
                    <a:pt x="15" y="31"/>
                  </a:cubicBezTo>
                  <a:cubicBezTo>
                    <a:pt x="115" y="31"/>
                    <a:pt x="115" y="31"/>
                    <a:pt x="115" y="31"/>
                  </a:cubicBezTo>
                  <a:cubicBezTo>
                    <a:pt x="124" y="31"/>
                    <a:pt x="131" y="24"/>
                    <a:pt x="131" y="15"/>
                  </a:cubicBezTo>
                  <a:cubicBezTo>
                    <a:pt x="131" y="15"/>
                    <a:pt x="131" y="15"/>
                    <a:pt x="131" y="15"/>
                  </a:cubicBezTo>
                  <a:cubicBezTo>
                    <a:pt x="131" y="7"/>
                    <a:pt x="124" y="0"/>
                    <a:pt x="115" y="0"/>
                  </a:cubicBezTo>
                  <a:cubicBezTo>
                    <a:pt x="15" y="0"/>
                    <a:pt x="15" y="0"/>
                    <a:pt x="15" y="0"/>
                  </a:cubicBezTo>
                  <a:cubicBezTo>
                    <a:pt x="7" y="0"/>
                    <a:pt x="0" y="7"/>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5" name="Freeform 80"/>
            <p:cNvSpPr>
              <a:spLocks/>
            </p:cNvSpPr>
            <p:nvPr/>
          </p:nvSpPr>
          <p:spPr bwMode="auto">
            <a:xfrm>
              <a:off x="5564" y="2160"/>
              <a:ext cx="61" cy="87"/>
            </a:xfrm>
            <a:custGeom>
              <a:avLst/>
              <a:gdLst>
                <a:gd name="T0" fmla="*/ 76 w 86"/>
                <a:gd name="T1" fmla="*/ 119 h 123"/>
                <a:gd name="T2" fmla="*/ 81 w 86"/>
                <a:gd name="T3" fmla="*/ 97 h 123"/>
                <a:gd name="T4" fmla="*/ 31 w 86"/>
                <a:gd name="T5" fmla="*/ 10 h 123"/>
                <a:gd name="T6" fmla="*/ 10 w 86"/>
                <a:gd name="T7" fmla="*/ 5 h 123"/>
                <a:gd name="T8" fmla="*/ 10 w 86"/>
                <a:gd name="T9" fmla="*/ 5 h 123"/>
                <a:gd name="T10" fmla="*/ 4 w 86"/>
                <a:gd name="T11" fmla="*/ 26 h 123"/>
                <a:gd name="T12" fmla="*/ 54 w 86"/>
                <a:gd name="T13" fmla="*/ 113 h 123"/>
                <a:gd name="T14" fmla="*/ 76 w 86"/>
                <a:gd name="T15" fmla="*/ 119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23">
                  <a:moveTo>
                    <a:pt x="76" y="119"/>
                  </a:moveTo>
                  <a:cubicBezTo>
                    <a:pt x="83" y="114"/>
                    <a:pt x="86" y="105"/>
                    <a:pt x="81" y="97"/>
                  </a:cubicBezTo>
                  <a:cubicBezTo>
                    <a:pt x="31" y="10"/>
                    <a:pt x="31" y="10"/>
                    <a:pt x="31" y="10"/>
                  </a:cubicBezTo>
                  <a:cubicBezTo>
                    <a:pt x="27" y="3"/>
                    <a:pt x="17" y="0"/>
                    <a:pt x="10" y="5"/>
                  </a:cubicBezTo>
                  <a:cubicBezTo>
                    <a:pt x="10" y="5"/>
                    <a:pt x="10" y="5"/>
                    <a:pt x="10" y="5"/>
                  </a:cubicBezTo>
                  <a:cubicBezTo>
                    <a:pt x="3" y="9"/>
                    <a:pt x="0" y="19"/>
                    <a:pt x="4" y="26"/>
                  </a:cubicBezTo>
                  <a:cubicBezTo>
                    <a:pt x="54" y="113"/>
                    <a:pt x="54" y="113"/>
                    <a:pt x="54" y="113"/>
                  </a:cubicBezTo>
                  <a:cubicBezTo>
                    <a:pt x="59" y="120"/>
                    <a:pt x="68" y="123"/>
                    <a:pt x="76"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6" name="Freeform 81"/>
            <p:cNvSpPr>
              <a:spLocks/>
            </p:cNvSpPr>
            <p:nvPr/>
          </p:nvSpPr>
          <p:spPr bwMode="auto">
            <a:xfrm>
              <a:off x="5464" y="2260"/>
              <a:ext cx="87" cy="62"/>
            </a:xfrm>
            <a:custGeom>
              <a:avLst/>
              <a:gdLst>
                <a:gd name="T0" fmla="*/ 118 w 123"/>
                <a:gd name="T1" fmla="*/ 76 h 86"/>
                <a:gd name="T2" fmla="*/ 113 w 123"/>
                <a:gd name="T3" fmla="*/ 55 h 86"/>
                <a:gd name="T4" fmla="*/ 26 w 123"/>
                <a:gd name="T5" fmla="*/ 4 h 86"/>
                <a:gd name="T6" fmla="*/ 5 w 123"/>
                <a:gd name="T7" fmla="*/ 10 h 86"/>
                <a:gd name="T8" fmla="*/ 5 w 123"/>
                <a:gd name="T9" fmla="*/ 10 h 86"/>
                <a:gd name="T10" fmla="*/ 10 w 123"/>
                <a:gd name="T11" fmla="*/ 31 h 86"/>
                <a:gd name="T12" fmla="*/ 97 w 123"/>
                <a:gd name="T13" fmla="*/ 82 h 86"/>
                <a:gd name="T14" fmla="*/ 118 w 123"/>
                <a:gd name="T15" fmla="*/ 7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86">
                  <a:moveTo>
                    <a:pt x="118" y="76"/>
                  </a:moveTo>
                  <a:cubicBezTo>
                    <a:pt x="123" y="68"/>
                    <a:pt x="120" y="59"/>
                    <a:pt x="113" y="55"/>
                  </a:cubicBezTo>
                  <a:cubicBezTo>
                    <a:pt x="26" y="4"/>
                    <a:pt x="26" y="4"/>
                    <a:pt x="26" y="4"/>
                  </a:cubicBezTo>
                  <a:cubicBezTo>
                    <a:pt x="18" y="0"/>
                    <a:pt x="9" y="3"/>
                    <a:pt x="5" y="10"/>
                  </a:cubicBezTo>
                  <a:cubicBezTo>
                    <a:pt x="5" y="10"/>
                    <a:pt x="5" y="10"/>
                    <a:pt x="5" y="10"/>
                  </a:cubicBezTo>
                  <a:cubicBezTo>
                    <a:pt x="0" y="18"/>
                    <a:pt x="3" y="27"/>
                    <a:pt x="10" y="31"/>
                  </a:cubicBezTo>
                  <a:cubicBezTo>
                    <a:pt x="97" y="82"/>
                    <a:pt x="97" y="82"/>
                    <a:pt x="97" y="82"/>
                  </a:cubicBezTo>
                  <a:cubicBezTo>
                    <a:pt x="105" y="86"/>
                    <a:pt x="114" y="83"/>
                    <a:pt x="11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7" name="Freeform 82"/>
            <p:cNvSpPr>
              <a:spLocks/>
            </p:cNvSpPr>
            <p:nvPr/>
          </p:nvSpPr>
          <p:spPr bwMode="auto">
            <a:xfrm>
              <a:off x="5429" y="2399"/>
              <a:ext cx="93" cy="22"/>
            </a:xfrm>
            <a:custGeom>
              <a:avLst/>
              <a:gdLst>
                <a:gd name="T0" fmla="*/ 131 w 131"/>
                <a:gd name="T1" fmla="*/ 15 h 31"/>
                <a:gd name="T2" fmla="*/ 116 w 131"/>
                <a:gd name="T3" fmla="*/ 0 h 31"/>
                <a:gd name="T4" fmla="*/ 16 w 131"/>
                <a:gd name="T5" fmla="*/ 0 h 31"/>
                <a:gd name="T6" fmla="*/ 0 w 131"/>
                <a:gd name="T7" fmla="*/ 15 h 31"/>
                <a:gd name="T8" fmla="*/ 0 w 131"/>
                <a:gd name="T9" fmla="*/ 15 h 31"/>
                <a:gd name="T10" fmla="*/ 16 w 131"/>
                <a:gd name="T11" fmla="*/ 31 h 31"/>
                <a:gd name="T12" fmla="*/ 116 w 131"/>
                <a:gd name="T13" fmla="*/ 31 h 31"/>
                <a:gd name="T14" fmla="*/ 131 w 131"/>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1" h="31">
                  <a:moveTo>
                    <a:pt x="131" y="15"/>
                  </a:moveTo>
                  <a:cubicBezTo>
                    <a:pt x="131" y="7"/>
                    <a:pt x="124" y="0"/>
                    <a:pt x="116" y="0"/>
                  </a:cubicBezTo>
                  <a:cubicBezTo>
                    <a:pt x="16" y="0"/>
                    <a:pt x="16" y="0"/>
                    <a:pt x="16" y="0"/>
                  </a:cubicBezTo>
                  <a:cubicBezTo>
                    <a:pt x="7" y="0"/>
                    <a:pt x="0" y="7"/>
                    <a:pt x="0" y="15"/>
                  </a:cubicBezTo>
                  <a:cubicBezTo>
                    <a:pt x="0" y="15"/>
                    <a:pt x="0" y="15"/>
                    <a:pt x="0" y="15"/>
                  </a:cubicBezTo>
                  <a:cubicBezTo>
                    <a:pt x="0" y="24"/>
                    <a:pt x="7" y="31"/>
                    <a:pt x="16" y="31"/>
                  </a:cubicBezTo>
                  <a:cubicBezTo>
                    <a:pt x="116" y="31"/>
                    <a:pt x="116" y="31"/>
                    <a:pt x="116" y="31"/>
                  </a:cubicBezTo>
                  <a:cubicBezTo>
                    <a:pt x="124" y="31"/>
                    <a:pt x="131" y="24"/>
                    <a:pt x="1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8" name="Freeform 83"/>
            <p:cNvSpPr>
              <a:spLocks/>
            </p:cNvSpPr>
            <p:nvPr/>
          </p:nvSpPr>
          <p:spPr bwMode="auto">
            <a:xfrm>
              <a:off x="5639" y="2633"/>
              <a:ext cx="149" cy="22"/>
            </a:xfrm>
            <a:custGeom>
              <a:avLst/>
              <a:gdLst>
                <a:gd name="T0" fmla="*/ 210 w 210"/>
                <a:gd name="T1" fmla="*/ 16 h 31"/>
                <a:gd name="T2" fmla="*/ 195 w 210"/>
                <a:gd name="T3" fmla="*/ 0 h 31"/>
                <a:gd name="T4" fmla="*/ 15 w 210"/>
                <a:gd name="T5" fmla="*/ 0 h 31"/>
                <a:gd name="T6" fmla="*/ 0 w 210"/>
                <a:gd name="T7" fmla="*/ 16 h 31"/>
                <a:gd name="T8" fmla="*/ 0 w 210"/>
                <a:gd name="T9" fmla="*/ 16 h 31"/>
                <a:gd name="T10" fmla="*/ 15 w 210"/>
                <a:gd name="T11" fmla="*/ 31 h 31"/>
                <a:gd name="T12" fmla="*/ 195 w 210"/>
                <a:gd name="T13" fmla="*/ 31 h 31"/>
                <a:gd name="T14" fmla="*/ 210 w 210"/>
                <a:gd name="T15" fmla="*/ 16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31">
                  <a:moveTo>
                    <a:pt x="210" y="16"/>
                  </a:moveTo>
                  <a:cubicBezTo>
                    <a:pt x="210" y="7"/>
                    <a:pt x="203" y="0"/>
                    <a:pt x="195" y="0"/>
                  </a:cubicBezTo>
                  <a:cubicBezTo>
                    <a:pt x="15" y="0"/>
                    <a:pt x="15" y="0"/>
                    <a:pt x="15" y="0"/>
                  </a:cubicBezTo>
                  <a:cubicBezTo>
                    <a:pt x="7" y="0"/>
                    <a:pt x="0" y="7"/>
                    <a:pt x="0" y="16"/>
                  </a:cubicBezTo>
                  <a:cubicBezTo>
                    <a:pt x="0" y="16"/>
                    <a:pt x="0" y="16"/>
                    <a:pt x="0" y="16"/>
                  </a:cubicBezTo>
                  <a:cubicBezTo>
                    <a:pt x="0" y="24"/>
                    <a:pt x="7" y="31"/>
                    <a:pt x="15" y="31"/>
                  </a:cubicBezTo>
                  <a:cubicBezTo>
                    <a:pt x="195" y="31"/>
                    <a:pt x="195" y="31"/>
                    <a:pt x="195" y="31"/>
                  </a:cubicBezTo>
                  <a:cubicBezTo>
                    <a:pt x="203" y="31"/>
                    <a:pt x="210" y="24"/>
                    <a:pt x="2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39" name="Freeform 84"/>
            <p:cNvSpPr>
              <a:spLocks/>
            </p:cNvSpPr>
            <p:nvPr/>
          </p:nvSpPr>
          <p:spPr bwMode="auto">
            <a:xfrm>
              <a:off x="5676" y="2664"/>
              <a:ext cx="75" cy="27"/>
            </a:xfrm>
            <a:custGeom>
              <a:avLst/>
              <a:gdLst>
                <a:gd name="T0" fmla="*/ 0 w 106"/>
                <a:gd name="T1" fmla="*/ 0 h 38"/>
                <a:gd name="T2" fmla="*/ 53 w 106"/>
                <a:gd name="T3" fmla="*/ 38 h 38"/>
                <a:gd name="T4" fmla="*/ 106 w 106"/>
                <a:gd name="T5" fmla="*/ 0 h 38"/>
                <a:gd name="T6" fmla="*/ 0 w 106"/>
                <a:gd name="T7" fmla="*/ 0 h 38"/>
              </a:gdLst>
              <a:ahLst/>
              <a:cxnLst>
                <a:cxn ang="0">
                  <a:pos x="T0" y="T1"/>
                </a:cxn>
                <a:cxn ang="0">
                  <a:pos x="T2" y="T3"/>
                </a:cxn>
                <a:cxn ang="0">
                  <a:pos x="T4" y="T5"/>
                </a:cxn>
                <a:cxn ang="0">
                  <a:pos x="T6" y="T7"/>
                </a:cxn>
              </a:cxnLst>
              <a:rect l="0" t="0" r="r" b="b"/>
              <a:pathLst>
                <a:path w="106" h="38">
                  <a:moveTo>
                    <a:pt x="0" y="0"/>
                  </a:moveTo>
                  <a:cubicBezTo>
                    <a:pt x="8" y="22"/>
                    <a:pt x="28" y="38"/>
                    <a:pt x="53" y="38"/>
                  </a:cubicBezTo>
                  <a:cubicBezTo>
                    <a:pt x="78" y="38"/>
                    <a:pt x="98" y="22"/>
                    <a:pt x="10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40" name="Freeform 85"/>
            <p:cNvSpPr>
              <a:spLocks noEditPoints="1"/>
            </p:cNvSpPr>
            <p:nvPr/>
          </p:nvSpPr>
          <p:spPr bwMode="auto">
            <a:xfrm>
              <a:off x="5558" y="2254"/>
              <a:ext cx="312" cy="331"/>
            </a:xfrm>
            <a:custGeom>
              <a:avLst/>
              <a:gdLst>
                <a:gd name="T0" fmla="*/ 219 w 438"/>
                <a:gd name="T1" fmla="*/ 0 h 465"/>
                <a:gd name="T2" fmla="*/ 0 w 438"/>
                <a:gd name="T3" fmla="*/ 219 h 465"/>
                <a:gd name="T4" fmla="*/ 72 w 438"/>
                <a:gd name="T5" fmla="*/ 381 h 465"/>
                <a:gd name="T6" fmla="*/ 82 w 438"/>
                <a:gd name="T7" fmla="*/ 390 h 465"/>
                <a:gd name="T8" fmla="*/ 114 w 438"/>
                <a:gd name="T9" fmla="*/ 465 h 465"/>
                <a:gd name="T10" fmla="*/ 324 w 438"/>
                <a:gd name="T11" fmla="*/ 465 h 465"/>
                <a:gd name="T12" fmla="*/ 356 w 438"/>
                <a:gd name="T13" fmla="*/ 390 h 465"/>
                <a:gd name="T14" fmla="*/ 366 w 438"/>
                <a:gd name="T15" fmla="*/ 381 h 465"/>
                <a:gd name="T16" fmla="*/ 438 w 438"/>
                <a:gd name="T17" fmla="*/ 219 h 465"/>
                <a:gd name="T18" fmla="*/ 219 w 438"/>
                <a:gd name="T19" fmla="*/ 0 h 465"/>
                <a:gd name="T20" fmla="*/ 234 w 438"/>
                <a:gd name="T21" fmla="*/ 323 h 465"/>
                <a:gd name="T22" fmla="*/ 234 w 438"/>
                <a:gd name="T23" fmla="*/ 342 h 465"/>
                <a:gd name="T24" fmla="*/ 230 w 438"/>
                <a:gd name="T25" fmla="*/ 353 h 465"/>
                <a:gd name="T26" fmla="*/ 219 w 438"/>
                <a:gd name="T27" fmla="*/ 357 h 465"/>
                <a:gd name="T28" fmla="*/ 216 w 438"/>
                <a:gd name="T29" fmla="*/ 357 h 465"/>
                <a:gd name="T30" fmla="*/ 205 w 438"/>
                <a:gd name="T31" fmla="*/ 353 h 465"/>
                <a:gd name="T32" fmla="*/ 201 w 438"/>
                <a:gd name="T33" fmla="*/ 342 h 465"/>
                <a:gd name="T34" fmla="*/ 201 w 438"/>
                <a:gd name="T35" fmla="*/ 325 h 465"/>
                <a:gd name="T36" fmla="*/ 144 w 438"/>
                <a:gd name="T37" fmla="*/ 311 h 465"/>
                <a:gd name="T38" fmla="*/ 154 w 438"/>
                <a:gd name="T39" fmla="*/ 271 h 465"/>
                <a:gd name="T40" fmla="*/ 210 w 438"/>
                <a:gd name="T41" fmla="*/ 286 h 465"/>
                <a:gd name="T42" fmla="*/ 242 w 438"/>
                <a:gd name="T43" fmla="*/ 265 h 465"/>
                <a:gd name="T44" fmla="*/ 206 w 438"/>
                <a:gd name="T45" fmla="*/ 235 h 465"/>
                <a:gd name="T46" fmla="*/ 146 w 438"/>
                <a:gd name="T47" fmla="*/ 173 h 465"/>
                <a:gd name="T48" fmla="*/ 203 w 438"/>
                <a:gd name="T49" fmla="*/ 113 h 465"/>
                <a:gd name="T50" fmla="*/ 203 w 438"/>
                <a:gd name="T51" fmla="*/ 96 h 465"/>
                <a:gd name="T52" fmla="*/ 207 w 438"/>
                <a:gd name="T53" fmla="*/ 85 h 465"/>
                <a:gd name="T54" fmla="*/ 218 w 438"/>
                <a:gd name="T55" fmla="*/ 81 h 465"/>
                <a:gd name="T56" fmla="*/ 221 w 438"/>
                <a:gd name="T57" fmla="*/ 81 h 465"/>
                <a:gd name="T58" fmla="*/ 232 w 438"/>
                <a:gd name="T59" fmla="*/ 85 h 465"/>
                <a:gd name="T60" fmla="*/ 236 w 438"/>
                <a:gd name="T61" fmla="*/ 96 h 465"/>
                <a:gd name="T62" fmla="*/ 236 w 438"/>
                <a:gd name="T63" fmla="*/ 111 h 465"/>
                <a:gd name="T64" fmla="*/ 285 w 438"/>
                <a:gd name="T65" fmla="*/ 122 h 465"/>
                <a:gd name="T66" fmla="*/ 275 w 438"/>
                <a:gd name="T67" fmla="*/ 160 h 465"/>
                <a:gd name="T68" fmla="*/ 226 w 438"/>
                <a:gd name="T69" fmla="*/ 149 h 465"/>
                <a:gd name="T70" fmla="*/ 197 w 438"/>
                <a:gd name="T71" fmla="*/ 168 h 465"/>
                <a:gd name="T72" fmla="*/ 238 w 438"/>
                <a:gd name="T73" fmla="*/ 197 h 465"/>
                <a:gd name="T74" fmla="*/ 294 w 438"/>
                <a:gd name="T75" fmla="*/ 260 h 465"/>
                <a:gd name="T76" fmla="*/ 234 w 438"/>
                <a:gd name="T77" fmla="*/ 32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8" h="465">
                  <a:moveTo>
                    <a:pt x="219" y="0"/>
                  </a:moveTo>
                  <a:cubicBezTo>
                    <a:pt x="98" y="0"/>
                    <a:pt x="0" y="98"/>
                    <a:pt x="0" y="219"/>
                  </a:cubicBezTo>
                  <a:cubicBezTo>
                    <a:pt x="0" y="283"/>
                    <a:pt x="28" y="341"/>
                    <a:pt x="72" y="381"/>
                  </a:cubicBezTo>
                  <a:cubicBezTo>
                    <a:pt x="72" y="382"/>
                    <a:pt x="78" y="387"/>
                    <a:pt x="82" y="390"/>
                  </a:cubicBezTo>
                  <a:cubicBezTo>
                    <a:pt x="102" y="408"/>
                    <a:pt x="114" y="436"/>
                    <a:pt x="114" y="465"/>
                  </a:cubicBezTo>
                  <a:cubicBezTo>
                    <a:pt x="324" y="465"/>
                    <a:pt x="324" y="465"/>
                    <a:pt x="324" y="465"/>
                  </a:cubicBezTo>
                  <a:cubicBezTo>
                    <a:pt x="324" y="436"/>
                    <a:pt x="336" y="408"/>
                    <a:pt x="356" y="390"/>
                  </a:cubicBezTo>
                  <a:cubicBezTo>
                    <a:pt x="360" y="387"/>
                    <a:pt x="366" y="382"/>
                    <a:pt x="366" y="381"/>
                  </a:cubicBezTo>
                  <a:cubicBezTo>
                    <a:pt x="410" y="341"/>
                    <a:pt x="438" y="283"/>
                    <a:pt x="438" y="219"/>
                  </a:cubicBezTo>
                  <a:cubicBezTo>
                    <a:pt x="438" y="98"/>
                    <a:pt x="340" y="0"/>
                    <a:pt x="219" y="0"/>
                  </a:cubicBezTo>
                  <a:close/>
                  <a:moveTo>
                    <a:pt x="234" y="323"/>
                  </a:moveTo>
                  <a:cubicBezTo>
                    <a:pt x="234" y="342"/>
                    <a:pt x="234" y="342"/>
                    <a:pt x="234" y="342"/>
                  </a:cubicBezTo>
                  <a:cubicBezTo>
                    <a:pt x="234" y="346"/>
                    <a:pt x="233" y="350"/>
                    <a:pt x="230" y="353"/>
                  </a:cubicBezTo>
                  <a:cubicBezTo>
                    <a:pt x="227" y="356"/>
                    <a:pt x="223" y="357"/>
                    <a:pt x="219" y="357"/>
                  </a:cubicBezTo>
                  <a:cubicBezTo>
                    <a:pt x="216" y="357"/>
                    <a:pt x="216" y="357"/>
                    <a:pt x="216" y="357"/>
                  </a:cubicBezTo>
                  <a:cubicBezTo>
                    <a:pt x="212" y="357"/>
                    <a:pt x="208" y="356"/>
                    <a:pt x="205" y="353"/>
                  </a:cubicBezTo>
                  <a:cubicBezTo>
                    <a:pt x="203" y="350"/>
                    <a:pt x="201" y="346"/>
                    <a:pt x="201" y="342"/>
                  </a:cubicBezTo>
                  <a:cubicBezTo>
                    <a:pt x="201" y="325"/>
                    <a:pt x="201" y="325"/>
                    <a:pt x="201" y="325"/>
                  </a:cubicBezTo>
                  <a:cubicBezTo>
                    <a:pt x="178" y="324"/>
                    <a:pt x="156" y="318"/>
                    <a:pt x="144" y="311"/>
                  </a:cubicBezTo>
                  <a:cubicBezTo>
                    <a:pt x="154" y="271"/>
                    <a:pt x="154" y="271"/>
                    <a:pt x="154" y="271"/>
                  </a:cubicBezTo>
                  <a:cubicBezTo>
                    <a:pt x="168" y="279"/>
                    <a:pt x="188" y="286"/>
                    <a:pt x="210" y="286"/>
                  </a:cubicBezTo>
                  <a:cubicBezTo>
                    <a:pt x="229" y="286"/>
                    <a:pt x="242" y="278"/>
                    <a:pt x="242" y="265"/>
                  </a:cubicBezTo>
                  <a:cubicBezTo>
                    <a:pt x="242" y="252"/>
                    <a:pt x="232" y="244"/>
                    <a:pt x="206" y="235"/>
                  </a:cubicBezTo>
                  <a:cubicBezTo>
                    <a:pt x="170" y="223"/>
                    <a:pt x="146" y="206"/>
                    <a:pt x="146" y="173"/>
                  </a:cubicBezTo>
                  <a:cubicBezTo>
                    <a:pt x="146" y="144"/>
                    <a:pt x="167" y="120"/>
                    <a:pt x="203" y="113"/>
                  </a:cubicBezTo>
                  <a:cubicBezTo>
                    <a:pt x="203" y="96"/>
                    <a:pt x="203" y="96"/>
                    <a:pt x="203" y="96"/>
                  </a:cubicBezTo>
                  <a:cubicBezTo>
                    <a:pt x="203" y="92"/>
                    <a:pt x="204" y="88"/>
                    <a:pt x="207" y="85"/>
                  </a:cubicBezTo>
                  <a:cubicBezTo>
                    <a:pt x="210" y="83"/>
                    <a:pt x="214" y="81"/>
                    <a:pt x="218" y="81"/>
                  </a:cubicBezTo>
                  <a:cubicBezTo>
                    <a:pt x="221" y="81"/>
                    <a:pt x="221" y="81"/>
                    <a:pt x="221" y="81"/>
                  </a:cubicBezTo>
                  <a:cubicBezTo>
                    <a:pt x="225" y="81"/>
                    <a:pt x="229" y="83"/>
                    <a:pt x="232" y="85"/>
                  </a:cubicBezTo>
                  <a:cubicBezTo>
                    <a:pt x="234" y="88"/>
                    <a:pt x="236" y="92"/>
                    <a:pt x="236" y="96"/>
                  </a:cubicBezTo>
                  <a:cubicBezTo>
                    <a:pt x="236" y="111"/>
                    <a:pt x="236" y="111"/>
                    <a:pt x="236" y="111"/>
                  </a:cubicBezTo>
                  <a:cubicBezTo>
                    <a:pt x="259" y="112"/>
                    <a:pt x="274" y="117"/>
                    <a:pt x="285" y="122"/>
                  </a:cubicBezTo>
                  <a:cubicBezTo>
                    <a:pt x="275" y="160"/>
                    <a:pt x="275" y="160"/>
                    <a:pt x="275" y="160"/>
                  </a:cubicBezTo>
                  <a:cubicBezTo>
                    <a:pt x="266" y="157"/>
                    <a:pt x="251" y="149"/>
                    <a:pt x="226" y="149"/>
                  </a:cubicBezTo>
                  <a:cubicBezTo>
                    <a:pt x="204" y="149"/>
                    <a:pt x="197" y="158"/>
                    <a:pt x="197" y="168"/>
                  </a:cubicBezTo>
                  <a:cubicBezTo>
                    <a:pt x="197" y="179"/>
                    <a:pt x="209" y="186"/>
                    <a:pt x="238" y="197"/>
                  </a:cubicBezTo>
                  <a:cubicBezTo>
                    <a:pt x="278" y="211"/>
                    <a:pt x="294" y="230"/>
                    <a:pt x="294" y="260"/>
                  </a:cubicBezTo>
                  <a:cubicBezTo>
                    <a:pt x="294" y="290"/>
                    <a:pt x="273" y="316"/>
                    <a:pt x="234" y="3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41" name="Group 101"/>
          <p:cNvGrpSpPr>
            <a:grpSpLocks noChangeAspect="1"/>
          </p:cNvGrpSpPr>
          <p:nvPr/>
        </p:nvGrpSpPr>
        <p:grpSpPr bwMode="auto">
          <a:xfrm>
            <a:off x="4080708" y="2785059"/>
            <a:ext cx="915664" cy="868097"/>
            <a:chOff x="2500" y="2092"/>
            <a:chExt cx="616" cy="584"/>
          </a:xfrm>
          <a:solidFill>
            <a:schemeClr val="bg1"/>
          </a:solidFill>
        </p:grpSpPr>
        <p:sp>
          <p:nvSpPr>
            <p:cNvPr id="42" name="Freeform 102"/>
            <p:cNvSpPr>
              <a:spLocks/>
            </p:cNvSpPr>
            <p:nvPr/>
          </p:nvSpPr>
          <p:spPr bwMode="auto">
            <a:xfrm>
              <a:off x="2810" y="2092"/>
              <a:ext cx="306" cy="307"/>
            </a:xfrm>
            <a:custGeom>
              <a:avLst/>
              <a:gdLst>
                <a:gd name="T0" fmla="*/ 378 w 404"/>
                <a:gd name="T1" fmla="*/ 132 h 405"/>
                <a:gd name="T2" fmla="*/ 269 w 404"/>
                <a:gd name="T3" fmla="*/ 241 h 405"/>
                <a:gd name="T4" fmla="*/ 229 w 404"/>
                <a:gd name="T5" fmla="*/ 258 h 405"/>
                <a:gd name="T6" fmla="*/ 190 w 404"/>
                <a:gd name="T7" fmla="*/ 241 h 405"/>
                <a:gd name="T8" fmla="*/ 163 w 404"/>
                <a:gd name="T9" fmla="*/ 215 h 405"/>
                <a:gd name="T10" fmla="*/ 147 w 404"/>
                <a:gd name="T11" fmla="*/ 175 h 405"/>
                <a:gd name="T12" fmla="*/ 163 w 404"/>
                <a:gd name="T13" fmla="*/ 136 h 405"/>
                <a:gd name="T14" fmla="*/ 273 w 404"/>
                <a:gd name="T15" fmla="*/ 27 h 405"/>
                <a:gd name="T16" fmla="*/ 73 w 404"/>
                <a:gd name="T17" fmla="*/ 68 h 405"/>
                <a:gd name="T18" fmla="*/ 73 w 404"/>
                <a:gd name="T19" fmla="*/ 332 h 405"/>
                <a:gd name="T20" fmla="*/ 336 w 404"/>
                <a:gd name="T21" fmla="*/ 332 h 405"/>
                <a:gd name="T22" fmla="*/ 378 w 404"/>
                <a:gd name="T23" fmla="*/ 13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4" h="405">
                  <a:moveTo>
                    <a:pt x="378" y="132"/>
                  </a:moveTo>
                  <a:cubicBezTo>
                    <a:pt x="269" y="241"/>
                    <a:pt x="269" y="241"/>
                    <a:pt x="269" y="241"/>
                  </a:cubicBezTo>
                  <a:cubicBezTo>
                    <a:pt x="259" y="251"/>
                    <a:pt x="245" y="258"/>
                    <a:pt x="229" y="258"/>
                  </a:cubicBezTo>
                  <a:cubicBezTo>
                    <a:pt x="214" y="258"/>
                    <a:pt x="200" y="251"/>
                    <a:pt x="190" y="241"/>
                  </a:cubicBezTo>
                  <a:cubicBezTo>
                    <a:pt x="163" y="215"/>
                    <a:pt x="163" y="215"/>
                    <a:pt x="163" y="215"/>
                  </a:cubicBezTo>
                  <a:cubicBezTo>
                    <a:pt x="153" y="205"/>
                    <a:pt x="147" y="191"/>
                    <a:pt x="147" y="175"/>
                  </a:cubicBezTo>
                  <a:cubicBezTo>
                    <a:pt x="147" y="160"/>
                    <a:pt x="153" y="146"/>
                    <a:pt x="163" y="136"/>
                  </a:cubicBezTo>
                  <a:cubicBezTo>
                    <a:pt x="273" y="27"/>
                    <a:pt x="273" y="27"/>
                    <a:pt x="273" y="27"/>
                  </a:cubicBezTo>
                  <a:cubicBezTo>
                    <a:pt x="206" y="0"/>
                    <a:pt x="127" y="14"/>
                    <a:pt x="73" y="68"/>
                  </a:cubicBezTo>
                  <a:cubicBezTo>
                    <a:pt x="0" y="141"/>
                    <a:pt x="0" y="259"/>
                    <a:pt x="73" y="332"/>
                  </a:cubicBezTo>
                  <a:cubicBezTo>
                    <a:pt x="146" y="405"/>
                    <a:pt x="264" y="405"/>
                    <a:pt x="336" y="332"/>
                  </a:cubicBezTo>
                  <a:cubicBezTo>
                    <a:pt x="390" y="278"/>
                    <a:pt x="404" y="199"/>
                    <a:pt x="378"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43" name="Freeform 103"/>
            <p:cNvSpPr>
              <a:spLocks noEditPoints="1"/>
            </p:cNvSpPr>
            <p:nvPr/>
          </p:nvSpPr>
          <p:spPr bwMode="auto">
            <a:xfrm>
              <a:off x="2540" y="2448"/>
              <a:ext cx="221" cy="221"/>
            </a:xfrm>
            <a:custGeom>
              <a:avLst/>
              <a:gdLst>
                <a:gd name="T0" fmla="*/ 147 w 291"/>
                <a:gd name="T1" fmla="*/ 0 h 292"/>
                <a:gd name="T2" fmla="*/ 34 w 291"/>
                <a:gd name="T3" fmla="*/ 106 h 292"/>
                <a:gd name="T4" fmla="*/ 0 w 291"/>
                <a:gd name="T5" fmla="*/ 180 h 292"/>
                <a:gd name="T6" fmla="*/ 31 w 291"/>
                <a:gd name="T7" fmla="*/ 256 h 292"/>
                <a:gd name="T8" fmla="*/ 36 w 291"/>
                <a:gd name="T9" fmla="*/ 261 h 292"/>
                <a:gd name="T10" fmla="*/ 112 w 291"/>
                <a:gd name="T11" fmla="*/ 291 h 292"/>
                <a:gd name="T12" fmla="*/ 186 w 291"/>
                <a:gd name="T13" fmla="*/ 258 h 292"/>
                <a:gd name="T14" fmla="*/ 291 w 291"/>
                <a:gd name="T15" fmla="*/ 144 h 292"/>
                <a:gd name="T16" fmla="*/ 147 w 291"/>
                <a:gd name="T17" fmla="*/ 0 h 292"/>
                <a:gd name="T18" fmla="*/ 142 w 291"/>
                <a:gd name="T19" fmla="*/ 215 h 292"/>
                <a:gd name="T20" fmla="*/ 76 w 291"/>
                <a:gd name="T21" fmla="*/ 215 h 292"/>
                <a:gd name="T22" fmla="*/ 76 w 291"/>
                <a:gd name="T23" fmla="*/ 149 h 292"/>
                <a:gd name="T24" fmla="*/ 142 w 291"/>
                <a:gd name="T25" fmla="*/ 149 h 292"/>
                <a:gd name="T26" fmla="*/ 142 w 291"/>
                <a:gd name="T27" fmla="*/ 2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92">
                  <a:moveTo>
                    <a:pt x="147" y="0"/>
                  </a:moveTo>
                  <a:cubicBezTo>
                    <a:pt x="34" y="106"/>
                    <a:pt x="34" y="106"/>
                    <a:pt x="34" y="106"/>
                  </a:cubicBezTo>
                  <a:cubicBezTo>
                    <a:pt x="14" y="124"/>
                    <a:pt x="1" y="151"/>
                    <a:pt x="0" y="180"/>
                  </a:cubicBezTo>
                  <a:cubicBezTo>
                    <a:pt x="0" y="210"/>
                    <a:pt x="12" y="236"/>
                    <a:pt x="31" y="256"/>
                  </a:cubicBezTo>
                  <a:cubicBezTo>
                    <a:pt x="36" y="261"/>
                    <a:pt x="36" y="261"/>
                    <a:pt x="36" y="261"/>
                  </a:cubicBezTo>
                  <a:cubicBezTo>
                    <a:pt x="55" y="280"/>
                    <a:pt x="82" y="292"/>
                    <a:pt x="112" y="291"/>
                  </a:cubicBezTo>
                  <a:cubicBezTo>
                    <a:pt x="141" y="291"/>
                    <a:pt x="168" y="278"/>
                    <a:pt x="186" y="258"/>
                  </a:cubicBezTo>
                  <a:cubicBezTo>
                    <a:pt x="291" y="144"/>
                    <a:pt x="291" y="144"/>
                    <a:pt x="291" y="144"/>
                  </a:cubicBezTo>
                  <a:lnTo>
                    <a:pt x="147" y="0"/>
                  </a:lnTo>
                  <a:close/>
                  <a:moveTo>
                    <a:pt x="142" y="215"/>
                  </a:moveTo>
                  <a:cubicBezTo>
                    <a:pt x="124" y="233"/>
                    <a:pt x="95" y="233"/>
                    <a:pt x="76" y="215"/>
                  </a:cubicBezTo>
                  <a:cubicBezTo>
                    <a:pt x="58" y="197"/>
                    <a:pt x="58" y="168"/>
                    <a:pt x="76" y="149"/>
                  </a:cubicBezTo>
                  <a:cubicBezTo>
                    <a:pt x="95" y="131"/>
                    <a:pt x="124" y="131"/>
                    <a:pt x="142" y="149"/>
                  </a:cubicBezTo>
                  <a:cubicBezTo>
                    <a:pt x="161" y="168"/>
                    <a:pt x="161" y="197"/>
                    <a:pt x="142"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44" name="Freeform 104"/>
            <p:cNvSpPr>
              <a:spLocks noEditPoints="1"/>
            </p:cNvSpPr>
            <p:nvPr/>
          </p:nvSpPr>
          <p:spPr bwMode="auto">
            <a:xfrm>
              <a:off x="2674" y="2312"/>
              <a:ext cx="365" cy="364"/>
            </a:xfrm>
            <a:custGeom>
              <a:avLst/>
              <a:gdLst>
                <a:gd name="T0" fmla="*/ 148 w 481"/>
                <a:gd name="T1" fmla="*/ 0 h 481"/>
                <a:gd name="T2" fmla="*/ 129 w 481"/>
                <a:gd name="T3" fmla="*/ 8 h 481"/>
                <a:gd name="T4" fmla="*/ 8 w 481"/>
                <a:gd name="T5" fmla="*/ 129 h 481"/>
                <a:gd name="T6" fmla="*/ 0 w 481"/>
                <a:gd name="T7" fmla="*/ 147 h 481"/>
                <a:gd name="T8" fmla="*/ 8 w 481"/>
                <a:gd name="T9" fmla="*/ 166 h 481"/>
                <a:gd name="T10" fmla="*/ 280 w 481"/>
                <a:gd name="T11" fmla="*/ 437 h 481"/>
                <a:gd name="T12" fmla="*/ 438 w 481"/>
                <a:gd name="T13" fmla="*/ 437 h 481"/>
                <a:gd name="T14" fmla="*/ 438 w 481"/>
                <a:gd name="T15" fmla="*/ 279 h 481"/>
                <a:gd name="T16" fmla="*/ 166 w 481"/>
                <a:gd name="T17" fmla="*/ 8 h 481"/>
                <a:gd name="T18" fmla="*/ 148 w 481"/>
                <a:gd name="T19" fmla="*/ 0 h 481"/>
                <a:gd name="T20" fmla="*/ 334 w 481"/>
                <a:gd name="T21" fmla="*/ 367 h 481"/>
                <a:gd name="T22" fmla="*/ 334 w 481"/>
                <a:gd name="T23" fmla="*/ 394 h 481"/>
                <a:gd name="T24" fmla="*/ 307 w 481"/>
                <a:gd name="T25" fmla="*/ 394 h 481"/>
                <a:gd name="T26" fmla="*/ 70 w 481"/>
                <a:gd name="T27" fmla="*/ 157 h 481"/>
                <a:gd name="T28" fmla="*/ 70 w 481"/>
                <a:gd name="T29" fmla="*/ 130 h 481"/>
                <a:gd name="T30" fmla="*/ 96 w 481"/>
                <a:gd name="T31" fmla="*/ 130 h 481"/>
                <a:gd name="T32" fmla="*/ 334 w 481"/>
                <a:gd name="T33" fmla="*/ 367 h 481"/>
                <a:gd name="T34" fmla="*/ 394 w 481"/>
                <a:gd name="T35" fmla="*/ 307 h 481"/>
                <a:gd name="T36" fmla="*/ 394 w 481"/>
                <a:gd name="T37" fmla="*/ 333 h 481"/>
                <a:gd name="T38" fmla="*/ 368 w 481"/>
                <a:gd name="T39" fmla="*/ 333 h 481"/>
                <a:gd name="T40" fmla="*/ 131 w 481"/>
                <a:gd name="T41" fmla="*/ 96 h 481"/>
                <a:gd name="T42" fmla="*/ 131 w 481"/>
                <a:gd name="T43" fmla="*/ 70 h 481"/>
                <a:gd name="T44" fmla="*/ 157 w 481"/>
                <a:gd name="T45" fmla="*/ 70 h 481"/>
                <a:gd name="T46" fmla="*/ 394 w 481"/>
                <a:gd name="T47" fmla="*/ 307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1" h="481">
                  <a:moveTo>
                    <a:pt x="148" y="0"/>
                  </a:moveTo>
                  <a:cubicBezTo>
                    <a:pt x="141" y="0"/>
                    <a:pt x="134" y="3"/>
                    <a:pt x="129" y="8"/>
                  </a:cubicBezTo>
                  <a:cubicBezTo>
                    <a:pt x="8" y="129"/>
                    <a:pt x="8" y="129"/>
                    <a:pt x="8" y="129"/>
                  </a:cubicBezTo>
                  <a:cubicBezTo>
                    <a:pt x="3" y="134"/>
                    <a:pt x="0" y="140"/>
                    <a:pt x="0" y="147"/>
                  </a:cubicBezTo>
                  <a:cubicBezTo>
                    <a:pt x="0" y="155"/>
                    <a:pt x="3" y="161"/>
                    <a:pt x="8" y="166"/>
                  </a:cubicBezTo>
                  <a:cubicBezTo>
                    <a:pt x="280" y="437"/>
                    <a:pt x="280" y="437"/>
                    <a:pt x="280" y="437"/>
                  </a:cubicBezTo>
                  <a:cubicBezTo>
                    <a:pt x="323" y="481"/>
                    <a:pt x="394" y="481"/>
                    <a:pt x="438" y="437"/>
                  </a:cubicBezTo>
                  <a:cubicBezTo>
                    <a:pt x="481" y="394"/>
                    <a:pt x="481" y="323"/>
                    <a:pt x="438" y="279"/>
                  </a:cubicBezTo>
                  <a:cubicBezTo>
                    <a:pt x="166" y="8"/>
                    <a:pt x="166" y="8"/>
                    <a:pt x="166" y="8"/>
                  </a:cubicBezTo>
                  <a:cubicBezTo>
                    <a:pt x="162" y="3"/>
                    <a:pt x="155" y="0"/>
                    <a:pt x="148" y="0"/>
                  </a:cubicBezTo>
                  <a:close/>
                  <a:moveTo>
                    <a:pt x="334" y="367"/>
                  </a:moveTo>
                  <a:cubicBezTo>
                    <a:pt x="341" y="375"/>
                    <a:pt x="341" y="387"/>
                    <a:pt x="334" y="394"/>
                  </a:cubicBezTo>
                  <a:cubicBezTo>
                    <a:pt x="326" y="401"/>
                    <a:pt x="315" y="401"/>
                    <a:pt x="307" y="394"/>
                  </a:cubicBezTo>
                  <a:cubicBezTo>
                    <a:pt x="70" y="157"/>
                    <a:pt x="70" y="157"/>
                    <a:pt x="70" y="157"/>
                  </a:cubicBezTo>
                  <a:cubicBezTo>
                    <a:pt x="63" y="149"/>
                    <a:pt x="63" y="137"/>
                    <a:pt x="70" y="130"/>
                  </a:cubicBezTo>
                  <a:cubicBezTo>
                    <a:pt x="77" y="123"/>
                    <a:pt x="89" y="123"/>
                    <a:pt x="96" y="130"/>
                  </a:cubicBezTo>
                  <a:lnTo>
                    <a:pt x="334" y="367"/>
                  </a:lnTo>
                  <a:close/>
                  <a:moveTo>
                    <a:pt x="394" y="307"/>
                  </a:moveTo>
                  <a:cubicBezTo>
                    <a:pt x="402" y="314"/>
                    <a:pt x="402" y="326"/>
                    <a:pt x="394" y="333"/>
                  </a:cubicBezTo>
                  <a:cubicBezTo>
                    <a:pt x="387" y="340"/>
                    <a:pt x="375" y="340"/>
                    <a:pt x="368" y="333"/>
                  </a:cubicBezTo>
                  <a:cubicBezTo>
                    <a:pt x="131" y="96"/>
                    <a:pt x="131" y="96"/>
                    <a:pt x="131" y="96"/>
                  </a:cubicBezTo>
                  <a:cubicBezTo>
                    <a:pt x="123" y="89"/>
                    <a:pt x="123" y="77"/>
                    <a:pt x="131" y="70"/>
                  </a:cubicBezTo>
                  <a:cubicBezTo>
                    <a:pt x="138" y="62"/>
                    <a:pt x="150" y="62"/>
                    <a:pt x="157" y="70"/>
                  </a:cubicBezTo>
                  <a:lnTo>
                    <a:pt x="394"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45" name="Freeform 105"/>
            <p:cNvSpPr>
              <a:spLocks/>
            </p:cNvSpPr>
            <p:nvPr/>
          </p:nvSpPr>
          <p:spPr bwMode="auto">
            <a:xfrm>
              <a:off x="2500" y="2138"/>
              <a:ext cx="227" cy="227"/>
            </a:xfrm>
            <a:custGeom>
              <a:avLst/>
              <a:gdLst>
                <a:gd name="T0" fmla="*/ 76 w 300"/>
                <a:gd name="T1" fmla="*/ 146 h 300"/>
                <a:gd name="T2" fmla="*/ 105 w 300"/>
                <a:gd name="T3" fmla="*/ 144 h 300"/>
                <a:gd name="T4" fmla="*/ 261 w 300"/>
                <a:gd name="T5" fmla="*/ 300 h 300"/>
                <a:gd name="T6" fmla="*/ 300 w 300"/>
                <a:gd name="T7" fmla="*/ 260 h 300"/>
                <a:gd name="T8" fmla="*/ 145 w 300"/>
                <a:gd name="T9" fmla="*/ 105 h 300"/>
                <a:gd name="T10" fmla="*/ 146 w 300"/>
                <a:gd name="T11" fmla="*/ 75 h 300"/>
                <a:gd name="T12" fmla="*/ 144 w 300"/>
                <a:gd name="T13" fmla="*/ 68 h 300"/>
                <a:gd name="T14" fmla="*/ 139 w 300"/>
                <a:gd name="T15" fmla="*/ 62 h 300"/>
                <a:gd name="T16" fmla="*/ 40 w 300"/>
                <a:gd name="T17" fmla="*/ 0 h 300"/>
                <a:gd name="T18" fmla="*/ 0 w 300"/>
                <a:gd name="T19" fmla="*/ 39 h 300"/>
                <a:gd name="T20" fmla="*/ 63 w 300"/>
                <a:gd name="T21" fmla="*/ 139 h 300"/>
                <a:gd name="T22" fmla="*/ 68 w 300"/>
                <a:gd name="T23" fmla="*/ 144 h 300"/>
                <a:gd name="T24" fmla="*/ 76 w 300"/>
                <a:gd name="T25" fmla="*/ 146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0" h="300">
                  <a:moveTo>
                    <a:pt x="76" y="146"/>
                  </a:moveTo>
                  <a:cubicBezTo>
                    <a:pt x="105" y="144"/>
                    <a:pt x="105" y="144"/>
                    <a:pt x="105" y="144"/>
                  </a:cubicBezTo>
                  <a:cubicBezTo>
                    <a:pt x="261" y="300"/>
                    <a:pt x="261" y="300"/>
                    <a:pt x="261" y="300"/>
                  </a:cubicBezTo>
                  <a:cubicBezTo>
                    <a:pt x="300" y="260"/>
                    <a:pt x="300" y="260"/>
                    <a:pt x="300" y="260"/>
                  </a:cubicBezTo>
                  <a:cubicBezTo>
                    <a:pt x="145" y="105"/>
                    <a:pt x="145" y="105"/>
                    <a:pt x="145" y="105"/>
                  </a:cubicBezTo>
                  <a:cubicBezTo>
                    <a:pt x="146" y="75"/>
                    <a:pt x="146" y="75"/>
                    <a:pt x="146" y="75"/>
                  </a:cubicBezTo>
                  <a:cubicBezTo>
                    <a:pt x="146" y="73"/>
                    <a:pt x="146" y="70"/>
                    <a:pt x="144" y="68"/>
                  </a:cubicBezTo>
                  <a:cubicBezTo>
                    <a:pt x="143" y="65"/>
                    <a:pt x="141" y="63"/>
                    <a:pt x="139" y="62"/>
                  </a:cubicBezTo>
                  <a:cubicBezTo>
                    <a:pt x="40" y="0"/>
                    <a:pt x="40" y="0"/>
                    <a:pt x="40" y="0"/>
                  </a:cubicBezTo>
                  <a:cubicBezTo>
                    <a:pt x="0" y="39"/>
                    <a:pt x="0" y="39"/>
                    <a:pt x="0" y="39"/>
                  </a:cubicBezTo>
                  <a:cubicBezTo>
                    <a:pt x="63" y="139"/>
                    <a:pt x="63" y="139"/>
                    <a:pt x="63" y="139"/>
                  </a:cubicBezTo>
                  <a:cubicBezTo>
                    <a:pt x="64" y="141"/>
                    <a:pt x="66" y="143"/>
                    <a:pt x="68" y="144"/>
                  </a:cubicBezTo>
                  <a:cubicBezTo>
                    <a:pt x="71" y="145"/>
                    <a:pt x="73" y="146"/>
                    <a:pt x="76"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46" name="Group 108"/>
          <p:cNvGrpSpPr>
            <a:grpSpLocks noChangeAspect="1"/>
          </p:cNvGrpSpPr>
          <p:nvPr/>
        </p:nvGrpSpPr>
        <p:grpSpPr bwMode="auto">
          <a:xfrm>
            <a:off x="4300750" y="1463896"/>
            <a:ext cx="486075" cy="839854"/>
            <a:chOff x="1657" y="2103"/>
            <a:chExt cx="327" cy="565"/>
          </a:xfrm>
          <a:solidFill>
            <a:schemeClr val="bg1"/>
          </a:solidFill>
        </p:grpSpPr>
        <p:sp>
          <p:nvSpPr>
            <p:cNvPr id="47" name="Freeform 109"/>
            <p:cNvSpPr>
              <a:spLocks noEditPoints="1"/>
            </p:cNvSpPr>
            <p:nvPr/>
          </p:nvSpPr>
          <p:spPr bwMode="auto">
            <a:xfrm>
              <a:off x="1657" y="2103"/>
              <a:ext cx="327" cy="565"/>
            </a:xfrm>
            <a:custGeom>
              <a:avLst/>
              <a:gdLst>
                <a:gd name="T0" fmla="*/ 406 w 462"/>
                <a:gd name="T1" fmla="*/ 0 h 800"/>
                <a:gd name="T2" fmla="*/ 56 w 462"/>
                <a:gd name="T3" fmla="*/ 0 h 800"/>
                <a:gd name="T4" fmla="*/ 0 w 462"/>
                <a:gd name="T5" fmla="*/ 56 h 800"/>
                <a:gd name="T6" fmla="*/ 0 w 462"/>
                <a:gd name="T7" fmla="*/ 744 h 800"/>
                <a:gd name="T8" fmla="*/ 56 w 462"/>
                <a:gd name="T9" fmla="*/ 800 h 800"/>
                <a:gd name="T10" fmla="*/ 406 w 462"/>
                <a:gd name="T11" fmla="*/ 800 h 800"/>
                <a:gd name="T12" fmla="*/ 462 w 462"/>
                <a:gd name="T13" fmla="*/ 744 h 800"/>
                <a:gd name="T14" fmla="*/ 462 w 462"/>
                <a:gd name="T15" fmla="*/ 56 h 800"/>
                <a:gd name="T16" fmla="*/ 406 w 462"/>
                <a:gd name="T17" fmla="*/ 0 h 800"/>
                <a:gd name="T18" fmla="*/ 451 w 462"/>
                <a:gd name="T19" fmla="*/ 744 h 800"/>
                <a:gd name="T20" fmla="*/ 406 w 462"/>
                <a:gd name="T21" fmla="*/ 789 h 800"/>
                <a:gd name="T22" fmla="*/ 56 w 462"/>
                <a:gd name="T23" fmla="*/ 789 h 800"/>
                <a:gd name="T24" fmla="*/ 11 w 462"/>
                <a:gd name="T25" fmla="*/ 744 h 800"/>
                <a:gd name="T26" fmla="*/ 11 w 462"/>
                <a:gd name="T27" fmla="*/ 56 h 800"/>
                <a:gd name="T28" fmla="*/ 56 w 462"/>
                <a:gd name="T29" fmla="*/ 11 h 800"/>
                <a:gd name="T30" fmla="*/ 406 w 462"/>
                <a:gd name="T31" fmla="*/ 11 h 800"/>
                <a:gd name="T32" fmla="*/ 451 w 462"/>
                <a:gd name="T33" fmla="*/ 56 h 800"/>
                <a:gd name="T34" fmla="*/ 451 w 462"/>
                <a:gd name="T35" fmla="*/ 74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2" h="800">
                  <a:moveTo>
                    <a:pt x="406" y="0"/>
                  </a:moveTo>
                  <a:cubicBezTo>
                    <a:pt x="56" y="0"/>
                    <a:pt x="56" y="0"/>
                    <a:pt x="56" y="0"/>
                  </a:cubicBezTo>
                  <a:cubicBezTo>
                    <a:pt x="25" y="0"/>
                    <a:pt x="0" y="25"/>
                    <a:pt x="0" y="56"/>
                  </a:cubicBezTo>
                  <a:cubicBezTo>
                    <a:pt x="0" y="744"/>
                    <a:pt x="0" y="744"/>
                    <a:pt x="0" y="744"/>
                  </a:cubicBezTo>
                  <a:cubicBezTo>
                    <a:pt x="0" y="775"/>
                    <a:pt x="25" y="800"/>
                    <a:pt x="56" y="800"/>
                  </a:cubicBezTo>
                  <a:cubicBezTo>
                    <a:pt x="406" y="800"/>
                    <a:pt x="406" y="800"/>
                    <a:pt x="406" y="800"/>
                  </a:cubicBezTo>
                  <a:cubicBezTo>
                    <a:pt x="437" y="800"/>
                    <a:pt x="462" y="775"/>
                    <a:pt x="462" y="744"/>
                  </a:cubicBezTo>
                  <a:cubicBezTo>
                    <a:pt x="462" y="56"/>
                    <a:pt x="462" y="56"/>
                    <a:pt x="462" y="56"/>
                  </a:cubicBezTo>
                  <a:cubicBezTo>
                    <a:pt x="462" y="25"/>
                    <a:pt x="437" y="0"/>
                    <a:pt x="406" y="0"/>
                  </a:cubicBezTo>
                  <a:close/>
                  <a:moveTo>
                    <a:pt x="451" y="744"/>
                  </a:moveTo>
                  <a:cubicBezTo>
                    <a:pt x="451" y="769"/>
                    <a:pt x="431" y="789"/>
                    <a:pt x="406" y="789"/>
                  </a:cubicBezTo>
                  <a:cubicBezTo>
                    <a:pt x="56" y="789"/>
                    <a:pt x="56" y="789"/>
                    <a:pt x="56" y="789"/>
                  </a:cubicBezTo>
                  <a:cubicBezTo>
                    <a:pt x="31" y="789"/>
                    <a:pt x="11" y="769"/>
                    <a:pt x="11" y="744"/>
                  </a:cubicBezTo>
                  <a:cubicBezTo>
                    <a:pt x="11" y="56"/>
                    <a:pt x="11" y="56"/>
                    <a:pt x="11" y="56"/>
                  </a:cubicBezTo>
                  <a:cubicBezTo>
                    <a:pt x="11" y="31"/>
                    <a:pt x="31" y="11"/>
                    <a:pt x="56" y="11"/>
                  </a:cubicBezTo>
                  <a:cubicBezTo>
                    <a:pt x="406" y="11"/>
                    <a:pt x="406" y="11"/>
                    <a:pt x="406" y="11"/>
                  </a:cubicBezTo>
                  <a:cubicBezTo>
                    <a:pt x="431" y="11"/>
                    <a:pt x="451" y="31"/>
                    <a:pt x="451" y="56"/>
                  </a:cubicBezTo>
                  <a:lnTo>
                    <a:pt x="451" y="7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48" name="Freeform 110"/>
            <p:cNvSpPr>
              <a:spLocks noEditPoints="1"/>
            </p:cNvSpPr>
            <p:nvPr/>
          </p:nvSpPr>
          <p:spPr bwMode="auto">
            <a:xfrm>
              <a:off x="1670" y="2116"/>
              <a:ext cx="300" cy="539"/>
            </a:xfrm>
            <a:custGeom>
              <a:avLst/>
              <a:gdLst>
                <a:gd name="T0" fmla="*/ 387 w 424"/>
                <a:gd name="T1" fmla="*/ 0 h 762"/>
                <a:gd name="T2" fmla="*/ 286 w 424"/>
                <a:gd name="T3" fmla="*/ 0 h 762"/>
                <a:gd name="T4" fmla="*/ 286 w 424"/>
                <a:gd name="T5" fmla="*/ 7 h 762"/>
                <a:gd name="T6" fmla="*/ 283 w 424"/>
                <a:gd name="T7" fmla="*/ 15 h 762"/>
                <a:gd name="T8" fmla="*/ 275 w 424"/>
                <a:gd name="T9" fmla="*/ 18 h 762"/>
                <a:gd name="T10" fmla="*/ 149 w 424"/>
                <a:gd name="T11" fmla="*/ 18 h 762"/>
                <a:gd name="T12" fmla="*/ 141 w 424"/>
                <a:gd name="T13" fmla="*/ 15 h 762"/>
                <a:gd name="T14" fmla="*/ 138 w 424"/>
                <a:gd name="T15" fmla="*/ 7 h 762"/>
                <a:gd name="T16" fmla="*/ 138 w 424"/>
                <a:gd name="T17" fmla="*/ 0 h 762"/>
                <a:gd name="T18" fmla="*/ 37 w 424"/>
                <a:gd name="T19" fmla="*/ 0 h 762"/>
                <a:gd name="T20" fmla="*/ 0 w 424"/>
                <a:gd name="T21" fmla="*/ 37 h 762"/>
                <a:gd name="T22" fmla="*/ 0 w 424"/>
                <a:gd name="T23" fmla="*/ 725 h 762"/>
                <a:gd name="T24" fmla="*/ 37 w 424"/>
                <a:gd name="T25" fmla="*/ 762 h 762"/>
                <a:gd name="T26" fmla="*/ 387 w 424"/>
                <a:gd name="T27" fmla="*/ 762 h 762"/>
                <a:gd name="T28" fmla="*/ 424 w 424"/>
                <a:gd name="T29" fmla="*/ 725 h 762"/>
                <a:gd name="T30" fmla="*/ 424 w 424"/>
                <a:gd name="T31" fmla="*/ 37 h 762"/>
                <a:gd name="T32" fmla="*/ 387 w 424"/>
                <a:gd name="T33" fmla="*/ 0 h 762"/>
                <a:gd name="T34" fmla="*/ 82 w 424"/>
                <a:gd name="T35" fmla="*/ 30 h 762"/>
                <a:gd name="T36" fmla="*/ 95 w 424"/>
                <a:gd name="T37" fmla="*/ 44 h 762"/>
                <a:gd name="T38" fmla="*/ 82 w 424"/>
                <a:gd name="T39" fmla="*/ 57 h 762"/>
                <a:gd name="T40" fmla="*/ 69 w 424"/>
                <a:gd name="T41" fmla="*/ 44 h 762"/>
                <a:gd name="T42" fmla="*/ 82 w 424"/>
                <a:gd name="T43" fmla="*/ 30 h 762"/>
                <a:gd name="T44" fmla="*/ 212 w 424"/>
                <a:gd name="T45" fmla="*/ 749 h 762"/>
                <a:gd name="T46" fmla="*/ 185 w 424"/>
                <a:gd name="T47" fmla="*/ 723 h 762"/>
                <a:gd name="T48" fmla="*/ 212 w 424"/>
                <a:gd name="T49" fmla="*/ 696 h 762"/>
                <a:gd name="T50" fmla="*/ 239 w 424"/>
                <a:gd name="T51" fmla="*/ 723 h 762"/>
                <a:gd name="T52" fmla="*/ 212 w 424"/>
                <a:gd name="T53" fmla="*/ 749 h 762"/>
                <a:gd name="T54" fmla="*/ 398 w 424"/>
                <a:gd name="T55" fmla="*/ 683 h 762"/>
                <a:gd name="T56" fmla="*/ 26 w 424"/>
                <a:gd name="T57" fmla="*/ 683 h 762"/>
                <a:gd name="T58" fmla="*/ 26 w 424"/>
                <a:gd name="T59" fmla="*/ 88 h 762"/>
                <a:gd name="T60" fmla="*/ 398 w 424"/>
                <a:gd name="T61" fmla="*/ 88 h 762"/>
                <a:gd name="T62" fmla="*/ 398 w 424"/>
                <a:gd name="T63" fmla="*/ 68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4" h="762">
                  <a:moveTo>
                    <a:pt x="387" y="0"/>
                  </a:moveTo>
                  <a:cubicBezTo>
                    <a:pt x="286" y="0"/>
                    <a:pt x="286" y="0"/>
                    <a:pt x="286" y="0"/>
                  </a:cubicBezTo>
                  <a:cubicBezTo>
                    <a:pt x="286" y="7"/>
                    <a:pt x="286" y="7"/>
                    <a:pt x="286" y="7"/>
                  </a:cubicBezTo>
                  <a:cubicBezTo>
                    <a:pt x="286" y="10"/>
                    <a:pt x="285" y="13"/>
                    <a:pt x="283" y="15"/>
                  </a:cubicBezTo>
                  <a:cubicBezTo>
                    <a:pt x="281" y="17"/>
                    <a:pt x="278" y="18"/>
                    <a:pt x="275" y="18"/>
                  </a:cubicBezTo>
                  <a:cubicBezTo>
                    <a:pt x="149" y="18"/>
                    <a:pt x="149" y="18"/>
                    <a:pt x="149" y="18"/>
                  </a:cubicBezTo>
                  <a:cubicBezTo>
                    <a:pt x="146" y="18"/>
                    <a:pt x="143" y="17"/>
                    <a:pt x="141" y="15"/>
                  </a:cubicBezTo>
                  <a:cubicBezTo>
                    <a:pt x="139" y="13"/>
                    <a:pt x="138" y="10"/>
                    <a:pt x="138" y="7"/>
                  </a:cubicBezTo>
                  <a:cubicBezTo>
                    <a:pt x="138" y="0"/>
                    <a:pt x="138" y="0"/>
                    <a:pt x="138" y="0"/>
                  </a:cubicBezTo>
                  <a:cubicBezTo>
                    <a:pt x="37" y="0"/>
                    <a:pt x="37" y="0"/>
                    <a:pt x="37" y="0"/>
                  </a:cubicBezTo>
                  <a:cubicBezTo>
                    <a:pt x="17" y="0"/>
                    <a:pt x="0" y="16"/>
                    <a:pt x="0" y="37"/>
                  </a:cubicBezTo>
                  <a:cubicBezTo>
                    <a:pt x="0" y="725"/>
                    <a:pt x="0" y="725"/>
                    <a:pt x="0" y="725"/>
                  </a:cubicBezTo>
                  <a:cubicBezTo>
                    <a:pt x="0" y="746"/>
                    <a:pt x="17" y="762"/>
                    <a:pt x="37" y="762"/>
                  </a:cubicBezTo>
                  <a:cubicBezTo>
                    <a:pt x="387" y="762"/>
                    <a:pt x="387" y="762"/>
                    <a:pt x="387" y="762"/>
                  </a:cubicBezTo>
                  <a:cubicBezTo>
                    <a:pt x="407" y="762"/>
                    <a:pt x="424" y="746"/>
                    <a:pt x="424" y="725"/>
                  </a:cubicBezTo>
                  <a:cubicBezTo>
                    <a:pt x="424" y="37"/>
                    <a:pt x="424" y="37"/>
                    <a:pt x="424" y="37"/>
                  </a:cubicBezTo>
                  <a:cubicBezTo>
                    <a:pt x="424" y="16"/>
                    <a:pt x="407" y="0"/>
                    <a:pt x="387" y="0"/>
                  </a:cubicBezTo>
                  <a:close/>
                  <a:moveTo>
                    <a:pt x="82" y="30"/>
                  </a:moveTo>
                  <a:cubicBezTo>
                    <a:pt x="89" y="30"/>
                    <a:pt x="95" y="36"/>
                    <a:pt x="95" y="44"/>
                  </a:cubicBezTo>
                  <a:cubicBezTo>
                    <a:pt x="95" y="51"/>
                    <a:pt x="89" y="57"/>
                    <a:pt x="82" y="57"/>
                  </a:cubicBezTo>
                  <a:cubicBezTo>
                    <a:pt x="74" y="57"/>
                    <a:pt x="69" y="51"/>
                    <a:pt x="69" y="44"/>
                  </a:cubicBezTo>
                  <a:cubicBezTo>
                    <a:pt x="69" y="36"/>
                    <a:pt x="74" y="30"/>
                    <a:pt x="82" y="30"/>
                  </a:cubicBezTo>
                  <a:close/>
                  <a:moveTo>
                    <a:pt x="212" y="749"/>
                  </a:moveTo>
                  <a:cubicBezTo>
                    <a:pt x="197" y="749"/>
                    <a:pt x="185" y="737"/>
                    <a:pt x="185" y="723"/>
                  </a:cubicBezTo>
                  <a:cubicBezTo>
                    <a:pt x="185" y="708"/>
                    <a:pt x="197" y="696"/>
                    <a:pt x="212" y="696"/>
                  </a:cubicBezTo>
                  <a:cubicBezTo>
                    <a:pt x="227" y="696"/>
                    <a:pt x="239" y="708"/>
                    <a:pt x="239" y="723"/>
                  </a:cubicBezTo>
                  <a:cubicBezTo>
                    <a:pt x="239" y="737"/>
                    <a:pt x="227" y="749"/>
                    <a:pt x="212" y="749"/>
                  </a:cubicBezTo>
                  <a:close/>
                  <a:moveTo>
                    <a:pt x="398" y="683"/>
                  </a:moveTo>
                  <a:cubicBezTo>
                    <a:pt x="26" y="683"/>
                    <a:pt x="26" y="683"/>
                    <a:pt x="26" y="683"/>
                  </a:cubicBezTo>
                  <a:cubicBezTo>
                    <a:pt x="26" y="88"/>
                    <a:pt x="26" y="88"/>
                    <a:pt x="26" y="88"/>
                  </a:cubicBezTo>
                  <a:cubicBezTo>
                    <a:pt x="398" y="88"/>
                    <a:pt x="398" y="88"/>
                    <a:pt x="398" y="88"/>
                  </a:cubicBezTo>
                  <a:cubicBezTo>
                    <a:pt x="398" y="683"/>
                    <a:pt x="398" y="683"/>
                    <a:pt x="398" y="6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49" name="Group 121"/>
          <p:cNvGrpSpPr>
            <a:grpSpLocks noChangeAspect="1"/>
          </p:cNvGrpSpPr>
          <p:nvPr/>
        </p:nvGrpSpPr>
        <p:grpSpPr bwMode="auto">
          <a:xfrm>
            <a:off x="1188062" y="4180932"/>
            <a:ext cx="609430" cy="518702"/>
            <a:chOff x="515" y="3088"/>
            <a:chExt cx="665" cy="566"/>
          </a:xfrm>
          <a:solidFill>
            <a:schemeClr val="bg1"/>
          </a:solidFill>
        </p:grpSpPr>
        <p:sp>
          <p:nvSpPr>
            <p:cNvPr id="50"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1"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2"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3"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7"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8"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59"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60"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61"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74" name="Group 153"/>
          <p:cNvGrpSpPr>
            <a:grpSpLocks noChangeAspect="1"/>
          </p:cNvGrpSpPr>
          <p:nvPr/>
        </p:nvGrpSpPr>
        <p:grpSpPr bwMode="auto">
          <a:xfrm>
            <a:off x="5574716" y="1416017"/>
            <a:ext cx="604992" cy="841340"/>
            <a:chOff x="3499" y="3050"/>
            <a:chExt cx="407" cy="566"/>
          </a:xfrm>
          <a:solidFill>
            <a:schemeClr val="bg1"/>
          </a:solidFill>
        </p:grpSpPr>
        <p:sp>
          <p:nvSpPr>
            <p:cNvPr id="75" name="Freeform 154"/>
            <p:cNvSpPr>
              <a:spLocks/>
            </p:cNvSpPr>
            <p:nvPr/>
          </p:nvSpPr>
          <p:spPr bwMode="auto">
            <a:xfrm>
              <a:off x="3499" y="3384"/>
              <a:ext cx="407" cy="232"/>
            </a:xfrm>
            <a:custGeom>
              <a:avLst/>
              <a:gdLst>
                <a:gd name="T0" fmla="*/ 531 w 574"/>
                <a:gd name="T1" fmla="*/ 61 h 328"/>
                <a:gd name="T2" fmla="*/ 518 w 574"/>
                <a:gd name="T3" fmla="*/ 39 h 328"/>
                <a:gd name="T4" fmla="*/ 493 w 574"/>
                <a:gd name="T5" fmla="*/ 28 h 328"/>
                <a:gd name="T6" fmla="*/ 348 w 574"/>
                <a:gd name="T7" fmla="*/ 0 h 328"/>
                <a:gd name="T8" fmla="*/ 390 w 574"/>
                <a:gd name="T9" fmla="*/ 28 h 328"/>
                <a:gd name="T10" fmla="*/ 324 w 574"/>
                <a:gd name="T11" fmla="*/ 235 h 328"/>
                <a:gd name="T12" fmla="*/ 287 w 574"/>
                <a:gd name="T13" fmla="*/ 81 h 328"/>
                <a:gd name="T14" fmla="*/ 250 w 574"/>
                <a:gd name="T15" fmla="*/ 235 h 328"/>
                <a:gd name="T16" fmla="*/ 184 w 574"/>
                <a:gd name="T17" fmla="*/ 28 h 328"/>
                <a:gd name="T18" fmla="*/ 226 w 574"/>
                <a:gd name="T19" fmla="*/ 0 h 328"/>
                <a:gd name="T20" fmla="*/ 81 w 574"/>
                <a:gd name="T21" fmla="*/ 28 h 328"/>
                <a:gd name="T22" fmla="*/ 56 w 574"/>
                <a:gd name="T23" fmla="*/ 39 h 328"/>
                <a:gd name="T24" fmla="*/ 43 w 574"/>
                <a:gd name="T25" fmla="*/ 61 h 328"/>
                <a:gd name="T26" fmla="*/ 0 w 574"/>
                <a:gd name="T27" fmla="*/ 250 h 328"/>
                <a:gd name="T28" fmla="*/ 81 w 574"/>
                <a:gd name="T29" fmla="*/ 278 h 328"/>
                <a:gd name="T30" fmla="*/ 273 w 574"/>
                <a:gd name="T31" fmla="*/ 328 h 328"/>
                <a:gd name="T32" fmla="*/ 287 w 574"/>
                <a:gd name="T33" fmla="*/ 328 h 328"/>
                <a:gd name="T34" fmla="*/ 301 w 574"/>
                <a:gd name="T35" fmla="*/ 328 h 328"/>
                <a:gd name="T36" fmla="*/ 493 w 574"/>
                <a:gd name="T37" fmla="*/ 278 h 328"/>
                <a:gd name="T38" fmla="*/ 574 w 574"/>
                <a:gd name="T39" fmla="*/ 250 h 328"/>
                <a:gd name="T40" fmla="*/ 531 w 574"/>
                <a:gd name="T41" fmla="*/ 6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4" h="328">
                  <a:moveTo>
                    <a:pt x="531" y="61"/>
                  </a:moveTo>
                  <a:cubicBezTo>
                    <a:pt x="529" y="53"/>
                    <a:pt x="525" y="46"/>
                    <a:pt x="518" y="39"/>
                  </a:cubicBezTo>
                  <a:cubicBezTo>
                    <a:pt x="511" y="33"/>
                    <a:pt x="502" y="30"/>
                    <a:pt x="493" y="28"/>
                  </a:cubicBezTo>
                  <a:cubicBezTo>
                    <a:pt x="348" y="0"/>
                    <a:pt x="348" y="0"/>
                    <a:pt x="348" y="0"/>
                  </a:cubicBezTo>
                  <a:cubicBezTo>
                    <a:pt x="390" y="28"/>
                    <a:pt x="390" y="28"/>
                    <a:pt x="390" y="28"/>
                  </a:cubicBezTo>
                  <a:cubicBezTo>
                    <a:pt x="324" y="235"/>
                    <a:pt x="324" y="235"/>
                    <a:pt x="324" y="235"/>
                  </a:cubicBezTo>
                  <a:cubicBezTo>
                    <a:pt x="287" y="81"/>
                    <a:pt x="287" y="81"/>
                    <a:pt x="287" y="81"/>
                  </a:cubicBezTo>
                  <a:cubicBezTo>
                    <a:pt x="250" y="235"/>
                    <a:pt x="250" y="235"/>
                    <a:pt x="250" y="235"/>
                  </a:cubicBezTo>
                  <a:cubicBezTo>
                    <a:pt x="184" y="28"/>
                    <a:pt x="184" y="28"/>
                    <a:pt x="184" y="28"/>
                  </a:cubicBezTo>
                  <a:cubicBezTo>
                    <a:pt x="226" y="0"/>
                    <a:pt x="226" y="0"/>
                    <a:pt x="226" y="0"/>
                  </a:cubicBezTo>
                  <a:cubicBezTo>
                    <a:pt x="81" y="28"/>
                    <a:pt x="81" y="28"/>
                    <a:pt x="81" y="28"/>
                  </a:cubicBezTo>
                  <a:cubicBezTo>
                    <a:pt x="72" y="30"/>
                    <a:pt x="63" y="33"/>
                    <a:pt x="56" y="39"/>
                  </a:cubicBezTo>
                  <a:cubicBezTo>
                    <a:pt x="49" y="46"/>
                    <a:pt x="45" y="53"/>
                    <a:pt x="43" y="61"/>
                  </a:cubicBezTo>
                  <a:cubicBezTo>
                    <a:pt x="0" y="250"/>
                    <a:pt x="0" y="250"/>
                    <a:pt x="0" y="250"/>
                  </a:cubicBezTo>
                  <a:cubicBezTo>
                    <a:pt x="81" y="278"/>
                    <a:pt x="81" y="278"/>
                    <a:pt x="81" y="278"/>
                  </a:cubicBezTo>
                  <a:cubicBezTo>
                    <a:pt x="108" y="306"/>
                    <a:pt x="183" y="326"/>
                    <a:pt x="273" y="328"/>
                  </a:cubicBezTo>
                  <a:cubicBezTo>
                    <a:pt x="287" y="328"/>
                    <a:pt x="287" y="328"/>
                    <a:pt x="287" y="328"/>
                  </a:cubicBezTo>
                  <a:cubicBezTo>
                    <a:pt x="301" y="328"/>
                    <a:pt x="301" y="328"/>
                    <a:pt x="301" y="328"/>
                  </a:cubicBezTo>
                  <a:cubicBezTo>
                    <a:pt x="391" y="326"/>
                    <a:pt x="466" y="306"/>
                    <a:pt x="493" y="278"/>
                  </a:cubicBezTo>
                  <a:cubicBezTo>
                    <a:pt x="574" y="250"/>
                    <a:pt x="574" y="250"/>
                    <a:pt x="574" y="250"/>
                  </a:cubicBezTo>
                  <a:lnTo>
                    <a:pt x="531"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76" name="Freeform 155"/>
            <p:cNvSpPr>
              <a:spLocks/>
            </p:cNvSpPr>
            <p:nvPr/>
          </p:nvSpPr>
          <p:spPr bwMode="auto">
            <a:xfrm>
              <a:off x="3679" y="3399"/>
              <a:ext cx="47" cy="42"/>
            </a:xfrm>
            <a:custGeom>
              <a:avLst/>
              <a:gdLst>
                <a:gd name="T0" fmla="*/ 24 w 47"/>
                <a:gd name="T1" fmla="*/ 0 h 42"/>
                <a:gd name="T2" fmla="*/ 0 w 47"/>
                <a:gd name="T3" fmla="*/ 8 h 42"/>
                <a:gd name="T4" fmla="*/ 24 w 47"/>
                <a:gd name="T5" fmla="*/ 42 h 42"/>
                <a:gd name="T6" fmla="*/ 47 w 47"/>
                <a:gd name="T7" fmla="*/ 8 h 42"/>
                <a:gd name="T8" fmla="*/ 24 w 47"/>
                <a:gd name="T9" fmla="*/ 0 h 42"/>
              </a:gdLst>
              <a:ahLst/>
              <a:cxnLst>
                <a:cxn ang="0">
                  <a:pos x="T0" y="T1"/>
                </a:cxn>
                <a:cxn ang="0">
                  <a:pos x="T2" y="T3"/>
                </a:cxn>
                <a:cxn ang="0">
                  <a:pos x="T4" y="T5"/>
                </a:cxn>
                <a:cxn ang="0">
                  <a:pos x="T6" y="T7"/>
                </a:cxn>
                <a:cxn ang="0">
                  <a:pos x="T8" y="T9"/>
                </a:cxn>
              </a:cxnLst>
              <a:rect l="0" t="0" r="r" b="b"/>
              <a:pathLst>
                <a:path w="47" h="42">
                  <a:moveTo>
                    <a:pt x="24" y="0"/>
                  </a:moveTo>
                  <a:lnTo>
                    <a:pt x="0" y="8"/>
                  </a:lnTo>
                  <a:lnTo>
                    <a:pt x="24" y="42"/>
                  </a:lnTo>
                  <a:lnTo>
                    <a:pt x="47" y="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77" name="Freeform 156"/>
            <p:cNvSpPr>
              <a:spLocks noEditPoints="1"/>
            </p:cNvSpPr>
            <p:nvPr/>
          </p:nvSpPr>
          <p:spPr bwMode="auto">
            <a:xfrm>
              <a:off x="3535" y="3050"/>
              <a:ext cx="336" cy="332"/>
            </a:xfrm>
            <a:custGeom>
              <a:avLst/>
              <a:gdLst>
                <a:gd name="T0" fmla="*/ 184 w 474"/>
                <a:gd name="T1" fmla="*/ 415 h 470"/>
                <a:gd name="T2" fmla="*/ 184 w 474"/>
                <a:gd name="T3" fmla="*/ 397 h 470"/>
                <a:gd name="T4" fmla="*/ 237 w 474"/>
                <a:gd name="T5" fmla="*/ 78 h 470"/>
                <a:gd name="T6" fmla="*/ 237 w 474"/>
                <a:gd name="T7" fmla="*/ 0 h 470"/>
                <a:gd name="T8" fmla="*/ 228 w 474"/>
                <a:gd name="T9" fmla="*/ 69 h 470"/>
                <a:gd name="T10" fmla="*/ 329 w 474"/>
                <a:gd name="T11" fmla="*/ 96 h 470"/>
                <a:gd name="T12" fmla="*/ 355 w 474"/>
                <a:gd name="T13" fmla="*/ 32 h 470"/>
                <a:gd name="T14" fmla="*/ 317 w 474"/>
                <a:gd name="T15" fmla="*/ 99 h 470"/>
                <a:gd name="T16" fmla="*/ 439 w 474"/>
                <a:gd name="T17" fmla="*/ 131 h 470"/>
                <a:gd name="T18" fmla="*/ 429 w 474"/>
                <a:gd name="T19" fmla="*/ 115 h 470"/>
                <a:gd name="T20" fmla="*/ 396 w 474"/>
                <a:gd name="T21" fmla="*/ 237 h 470"/>
                <a:gd name="T22" fmla="*/ 474 w 474"/>
                <a:gd name="T23" fmla="*/ 237 h 470"/>
                <a:gd name="T24" fmla="*/ 405 w 474"/>
                <a:gd name="T25" fmla="*/ 228 h 470"/>
                <a:gd name="T26" fmla="*/ 161 w 474"/>
                <a:gd name="T27" fmla="*/ 86 h 470"/>
                <a:gd name="T28" fmla="*/ 119 w 474"/>
                <a:gd name="T29" fmla="*/ 32 h 470"/>
                <a:gd name="T30" fmla="*/ 158 w 474"/>
                <a:gd name="T31" fmla="*/ 99 h 470"/>
                <a:gd name="T32" fmla="*/ 45 w 474"/>
                <a:gd name="T33" fmla="*/ 115 h 470"/>
                <a:gd name="T34" fmla="*/ 35 w 474"/>
                <a:gd name="T35" fmla="*/ 131 h 470"/>
                <a:gd name="T36" fmla="*/ 78 w 474"/>
                <a:gd name="T37" fmla="*/ 237 h 470"/>
                <a:gd name="T38" fmla="*/ 0 w 474"/>
                <a:gd name="T39" fmla="*/ 237 h 470"/>
                <a:gd name="T40" fmla="*/ 69 w 474"/>
                <a:gd name="T41" fmla="*/ 246 h 470"/>
                <a:gd name="T42" fmla="*/ 290 w 474"/>
                <a:gd name="T43" fmla="*/ 422 h 470"/>
                <a:gd name="T44" fmla="*/ 175 w 474"/>
                <a:gd name="T45" fmla="*/ 431 h 470"/>
                <a:gd name="T46" fmla="*/ 299 w 474"/>
                <a:gd name="T47" fmla="*/ 431 h 470"/>
                <a:gd name="T48" fmla="*/ 268 w 474"/>
                <a:gd name="T49" fmla="*/ 447 h 470"/>
                <a:gd name="T50" fmla="*/ 237 w 474"/>
                <a:gd name="T51" fmla="*/ 236 h 470"/>
                <a:gd name="T52" fmla="*/ 237 w 474"/>
                <a:gd name="T53" fmla="*/ 193 h 470"/>
                <a:gd name="T54" fmla="*/ 228 w 474"/>
                <a:gd name="T55" fmla="*/ 256 h 470"/>
                <a:gd name="T56" fmla="*/ 237 w 474"/>
                <a:gd name="T57" fmla="*/ 250 h 470"/>
                <a:gd name="T58" fmla="*/ 246 w 474"/>
                <a:gd name="T59" fmla="*/ 256 h 470"/>
                <a:gd name="T60" fmla="*/ 253 w 474"/>
                <a:gd name="T61" fmla="*/ 261 h 470"/>
                <a:gd name="T62" fmla="*/ 255 w 474"/>
                <a:gd name="T63" fmla="*/ 262 h 470"/>
                <a:gd name="T64" fmla="*/ 267 w 474"/>
                <a:gd name="T65" fmla="*/ 268 h 470"/>
                <a:gd name="T66" fmla="*/ 223 w 474"/>
                <a:gd name="T67" fmla="*/ 382 h 470"/>
                <a:gd name="T68" fmla="*/ 214 w 474"/>
                <a:gd name="T69" fmla="*/ 265 h 470"/>
                <a:gd name="T70" fmla="*/ 220 w 474"/>
                <a:gd name="T71" fmla="*/ 261 h 470"/>
                <a:gd name="T72" fmla="*/ 221 w 474"/>
                <a:gd name="T73" fmla="*/ 261 h 470"/>
                <a:gd name="T74" fmla="*/ 367 w 474"/>
                <a:gd name="T75" fmla="*/ 237 h 470"/>
                <a:gd name="T76" fmla="*/ 299 w 474"/>
                <a:gd name="T77" fmla="*/ 382 h 470"/>
                <a:gd name="T78" fmla="*/ 300 w 474"/>
                <a:gd name="T79" fmla="*/ 279 h 470"/>
                <a:gd name="T80" fmla="*/ 322 w 474"/>
                <a:gd name="T81" fmla="*/ 244 h 470"/>
                <a:gd name="T82" fmla="*/ 272 w 474"/>
                <a:gd name="T83" fmla="*/ 262 h 470"/>
                <a:gd name="T84" fmla="*/ 261 w 474"/>
                <a:gd name="T85" fmla="*/ 255 h 470"/>
                <a:gd name="T86" fmla="*/ 258 w 474"/>
                <a:gd name="T87" fmla="*/ 253 h 470"/>
                <a:gd name="T88" fmla="*/ 258 w 474"/>
                <a:gd name="T89" fmla="*/ 253 h 470"/>
                <a:gd name="T90" fmla="*/ 257 w 474"/>
                <a:gd name="T91" fmla="*/ 253 h 470"/>
                <a:gd name="T92" fmla="*/ 245 w 474"/>
                <a:gd name="T93" fmla="*/ 244 h 470"/>
                <a:gd name="T94" fmla="*/ 237 w 474"/>
                <a:gd name="T95" fmla="*/ 182 h 470"/>
                <a:gd name="T96" fmla="*/ 229 w 474"/>
                <a:gd name="T97" fmla="*/ 244 h 470"/>
                <a:gd name="T98" fmla="*/ 217 w 474"/>
                <a:gd name="T99" fmla="*/ 253 h 470"/>
                <a:gd name="T100" fmla="*/ 216 w 474"/>
                <a:gd name="T101" fmla="*/ 253 h 470"/>
                <a:gd name="T102" fmla="*/ 216 w 474"/>
                <a:gd name="T103" fmla="*/ 253 h 470"/>
                <a:gd name="T104" fmla="*/ 210 w 474"/>
                <a:gd name="T105" fmla="*/ 257 h 470"/>
                <a:gd name="T106" fmla="*/ 182 w 474"/>
                <a:gd name="T107" fmla="*/ 232 h 470"/>
                <a:gd name="T108" fmla="*/ 151 w 474"/>
                <a:gd name="T109" fmla="*/ 263 h 470"/>
                <a:gd name="T110" fmla="*/ 197 w 474"/>
                <a:gd name="T111" fmla="*/ 273 h 470"/>
                <a:gd name="T112" fmla="*/ 156 w 474"/>
                <a:gd name="T113" fmla="*/ 338 h 470"/>
                <a:gd name="T114" fmla="*/ 237 w 474"/>
                <a:gd name="T115" fmla="*/ 107 h 470"/>
                <a:gd name="T116" fmla="*/ 279 w 474"/>
                <a:gd name="T117" fmla="*/ 265 h 470"/>
                <a:gd name="T118" fmla="*/ 316 w 474"/>
                <a:gd name="T119" fmla="*/ 247 h 470"/>
                <a:gd name="T120" fmla="*/ 300 w 474"/>
                <a:gd name="T121" fmla="*/ 271 h 470"/>
                <a:gd name="T122" fmla="*/ 166 w 474"/>
                <a:gd name="T123" fmla="*/ 270 h 470"/>
                <a:gd name="T124" fmla="*/ 173 w 474"/>
                <a:gd name="T125" fmla="*/ 23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4" h="470">
                  <a:moveTo>
                    <a:pt x="299" y="406"/>
                  </a:moveTo>
                  <a:cubicBezTo>
                    <a:pt x="299" y="411"/>
                    <a:pt x="295" y="415"/>
                    <a:pt x="290" y="415"/>
                  </a:cubicBezTo>
                  <a:cubicBezTo>
                    <a:pt x="184" y="415"/>
                    <a:pt x="184" y="415"/>
                    <a:pt x="184" y="415"/>
                  </a:cubicBezTo>
                  <a:cubicBezTo>
                    <a:pt x="179" y="415"/>
                    <a:pt x="175" y="411"/>
                    <a:pt x="175" y="406"/>
                  </a:cubicBezTo>
                  <a:cubicBezTo>
                    <a:pt x="175" y="406"/>
                    <a:pt x="175" y="406"/>
                    <a:pt x="175" y="406"/>
                  </a:cubicBezTo>
                  <a:cubicBezTo>
                    <a:pt x="175" y="401"/>
                    <a:pt x="179" y="397"/>
                    <a:pt x="184" y="397"/>
                  </a:cubicBezTo>
                  <a:cubicBezTo>
                    <a:pt x="290" y="397"/>
                    <a:pt x="290" y="397"/>
                    <a:pt x="290" y="397"/>
                  </a:cubicBezTo>
                  <a:cubicBezTo>
                    <a:pt x="295" y="397"/>
                    <a:pt x="299" y="401"/>
                    <a:pt x="299" y="406"/>
                  </a:cubicBezTo>
                  <a:close/>
                  <a:moveTo>
                    <a:pt x="237" y="78"/>
                  </a:moveTo>
                  <a:cubicBezTo>
                    <a:pt x="242" y="78"/>
                    <a:pt x="246" y="74"/>
                    <a:pt x="246" y="69"/>
                  </a:cubicBezTo>
                  <a:cubicBezTo>
                    <a:pt x="246" y="9"/>
                    <a:pt x="246" y="9"/>
                    <a:pt x="246" y="9"/>
                  </a:cubicBezTo>
                  <a:cubicBezTo>
                    <a:pt x="246" y="4"/>
                    <a:pt x="242" y="0"/>
                    <a:pt x="237" y="0"/>
                  </a:cubicBezTo>
                  <a:cubicBezTo>
                    <a:pt x="237" y="0"/>
                    <a:pt x="237" y="0"/>
                    <a:pt x="237" y="0"/>
                  </a:cubicBezTo>
                  <a:cubicBezTo>
                    <a:pt x="232" y="0"/>
                    <a:pt x="228" y="4"/>
                    <a:pt x="228" y="9"/>
                  </a:cubicBezTo>
                  <a:cubicBezTo>
                    <a:pt x="228" y="69"/>
                    <a:pt x="228" y="69"/>
                    <a:pt x="228" y="69"/>
                  </a:cubicBezTo>
                  <a:cubicBezTo>
                    <a:pt x="228" y="74"/>
                    <a:pt x="232" y="78"/>
                    <a:pt x="237" y="78"/>
                  </a:cubicBezTo>
                  <a:close/>
                  <a:moveTo>
                    <a:pt x="317" y="99"/>
                  </a:moveTo>
                  <a:cubicBezTo>
                    <a:pt x="321" y="102"/>
                    <a:pt x="327" y="100"/>
                    <a:pt x="329" y="96"/>
                  </a:cubicBezTo>
                  <a:cubicBezTo>
                    <a:pt x="359" y="44"/>
                    <a:pt x="359" y="44"/>
                    <a:pt x="359" y="44"/>
                  </a:cubicBezTo>
                  <a:cubicBezTo>
                    <a:pt x="361" y="40"/>
                    <a:pt x="360" y="34"/>
                    <a:pt x="355" y="32"/>
                  </a:cubicBezTo>
                  <a:cubicBezTo>
                    <a:pt x="355" y="32"/>
                    <a:pt x="355" y="32"/>
                    <a:pt x="355" y="32"/>
                  </a:cubicBezTo>
                  <a:cubicBezTo>
                    <a:pt x="351" y="29"/>
                    <a:pt x="345" y="31"/>
                    <a:pt x="343" y="35"/>
                  </a:cubicBezTo>
                  <a:cubicBezTo>
                    <a:pt x="313" y="86"/>
                    <a:pt x="313" y="86"/>
                    <a:pt x="313" y="86"/>
                  </a:cubicBezTo>
                  <a:cubicBezTo>
                    <a:pt x="311" y="91"/>
                    <a:pt x="312" y="97"/>
                    <a:pt x="317" y="99"/>
                  </a:cubicBezTo>
                  <a:close/>
                  <a:moveTo>
                    <a:pt x="375" y="157"/>
                  </a:moveTo>
                  <a:cubicBezTo>
                    <a:pt x="377" y="162"/>
                    <a:pt x="383" y="163"/>
                    <a:pt x="387" y="161"/>
                  </a:cubicBezTo>
                  <a:cubicBezTo>
                    <a:pt x="439" y="131"/>
                    <a:pt x="439" y="131"/>
                    <a:pt x="439" y="131"/>
                  </a:cubicBezTo>
                  <a:cubicBezTo>
                    <a:pt x="443" y="128"/>
                    <a:pt x="445" y="123"/>
                    <a:pt x="442" y="118"/>
                  </a:cubicBezTo>
                  <a:cubicBezTo>
                    <a:pt x="442" y="118"/>
                    <a:pt x="442" y="118"/>
                    <a:pt x="442" y="118"/>
                  </a:cubicBezTo>
                  <a:cubicBezTo>
                    <a:pt x="440" y="114"/>
                    <a:pt x="434" y="112"/>
                    <a:pt x="429" y="115"/>
                  </a:cubicBezTo>
                  <a:cubicBezTo>
                    <a:pt x="378" y="145"/>
                    <a:pt x="378" y="145"/>
                    <a:pt x="378" y="145"/>
                  </a:cubicBezTo>
                  <a:cubicBezTo>
                    <a:pt x="374" y="147"/>
                    <a:pt x="372" y="153"/>
                    <a:pt x="375" y="157"/>
                  </a:cubicBezTo>
                  <a:close/>
                  <a:moveTo>
                    <a:pt x="396" y="237"/>
                  </a:moveTo>
                  <a:cubicBezTo>
                    <a:pt x="396" y="242"/>
                    <a:pt x="400" y="246"/>
                    <a:pt x="405" y="246"/>
                  </a:cubicBezTo>
                  <a:cubicBezTo>
                    <a:pt x="465" y="246"/>
                    <a:pt x="465" y="246"/>
                    <a:pt x="465" y="246"/>
                  </a:cubicBezTo>
                  <a:cubicBezTo>
                    <a:pt x="470" y="246"/>
                    <a:pt x="474" y="242"/>
                    <a:pt x="474" y="237"/>
                  </a:cubicBezTo>
                  <a:cubicBezTo>
                    <a:pt x="474" y="237"/>
                    <a:pt x="474" y="237"/>
                    <a:pt x="474" y="237"/>
                  </a:cubicBezTo>
                  <a:cubicBezTo>
                    <a:pt x="474" y="232"/>
                    <a:pt x="470" y="228"/>
                    <a:pt x="465" y="228"/>
                  </a:cubicBezTo>
                  <a:cubicBezTo>
                    <a:pt x="405" y="228"/>
                    <a:pt x="405" y="228"/>
                    <a:pt x="405" y="228"/>
                  </a:cubicBezTo>
                  <a:cubicBezTo>
                    <a:pt x="400" y="228"/>
                    <a:pt x="396" y="232"/>
                    <a:pt x="396" y="237"/>
                  </a:cubicBezTo>
                  <a:close/>
                  <a:moveTo>
                    <a:pt x="158" y="99"/>
                  </a:moveTo>
                  <a:cubicBezTo>
                    <a:pt x="162" y="97"/>
                    <a:pt x="163" y="91"/>
                    <a:pt x="161" y="86"/>
                  </a:cubicBezTo>
                  <a:cubicBezTo>
                    <a:pt x="131" y="35"/>
                    <a:pt x="131" y="35"/>
                    <a:pt x="131" y="35"/>
                  </a:cubicBezTo>
                  <a:cubicBezTo>
                    <a:pt x="129" y="31"/>
                    <a:pt x="123" y="29"/>
                    <a:pt x="119" y="32"/>
                  </a:cubicBezTo>
                  <a:cubicBezTo>
                    <a:pt x="119" y="32"/>
                    <a:pt x="119" y="32"/>
                    <a:pt x="119" y="32"/>
                  </a:cubicBezTo>
                  <a:cubicBezTo>
                    <a:pt x="114" y="34"/>
                    <a:pt x="113" y="40"/>
                    <a:pt x="115" y="44"/>
                  </a:cubicBezTo>
                  <a:cubicBezTo>
                    <a:pt x="145" y="96"/>
                    <a:pt x="145" y="96"/>
                    <a:pt x="145" y="96"/>
                  </a:cubicBezTo>
                  <a:cubicBezTo>
                    <a:pt x="147" y="100"/>
                    <a:pt x="153" y="102"/>
                    <a:pt x="158" y="99"/>
                  </a:cubicBezTo>
                  <a:close/>
                  <a:moveTo>
                    <a:pt x="99" y="157"/>
                  </a:moveTo>
                  <a:cubicBezTo>
                    <a:pt x="102" y="153"/>
                    <a:pt x="100" y="147"/>
                    <a:pt x="96" y="145"/>
                  </a:cubicBezTo>
                  <a:cubicBezTo>
                    <a:pt x="45" y="115"/>
                    <a:pt x="45" y="115"/>
                    <a:pt x="45" y="115"/>
                  </a:cubicBezTo>
                  <a:cubicBezTo>
                    <a:pt x="40" y="112"/>
                    <a:pt x="34" y="114"/>
                    <a:pt x="32" y="118"/>
                  </a:cubicBezTo>
                  <a:cubicBezTo>
                    <a:pt x="32" y="118"/>
                    <a:pt x="32" y="118"/>
                    <a:pt x="32" y="118"/>
                  </a:cubicBezTo>
                  <a:cubicBezTo>
                    <a:pt x="29" y="123"/>
                    <a:pt x="31" y="128"/>
                    <a:pt x="35" y="131"/>
                  </a:cubicBezTo>
                  <a:cubicBezTo>
                    <a:pt x="87" y="161"/>
                    <a:pt x="87" y="161"/>
                    <a:pt x="87" y="161"/>
                  </a:cubicBezTo>
                  <a:cubicBezTo>
                    <a:pt x="91" y="163"/>
                    <a:pt x="97" y="162"/>
                    <a:pt x="99" y="157"/>
                  </a:cubicBezTo>
                  <a:close/>
                  <a:moveTo>
                    <a:pt x="78" y="237"/>
                  </a:moveTo>
                  <a:cubicBezTo>
                    <a:pt x="78" y="232"/>
                    <a:pt x="74" y="228"/>
                    <a:pt x="69" y="228"/>
                  </a:cubicBezTo>
                  <a:cubicBezTo>
                    <a:pt x="9" y="228"/>
                    <a:pt x="9" y="228"/>
                    <a:pt x="9" y="228"/>
                  </a:cubicBezTo>
                  <a:cubicBezTo>
                    <a:pt x="4" y="228"/>
                    <a:pt x="0" y="232"/>
                    <a:pt x="0" y="237"/>
                  </a:cubicBezTo>
                  <a:cubicBezTo>
                    <a:pt x="0" y="237"/>
                    <a:pt x="0" y="237"/>
                    <a:pt x="0" y="237"/>
                  </a:cubicBezTo>
                  <a:cubicBezTo>
                    <a:pt x="0" y="242"/>
                    <a:pt x="4" y="246"/>
                    <a:pt x="9" y="246"/>
                  </a:cubicBezTo>
                  <a:cubicBezTo>
                    <a:pt x="69" y="246"/>
                    <a:pt x="69" y="246"/>
                    <a:pt x="69" y="246"/>
                  </a:cubicBezTo>
                  <a:cubicBezTo>
                    <a:pt x="74" y="246"/>
                    <a:pt x="78" y="242"/>
                    <a:pt x="78" y="237"/>
                  </a:cubicBezTo>
                  <a:close/>
                  <a:moveTo>
                    <a:pt x="299" y="431"/>
                  </a:moveTo>
                  <a:cubicBezTo>
                    <a:pt x="299" y="426"/>
                    <a:pt x="295" y="422"/>
                    <a:pt x="290" y="422"/>
                  </a:cubicBezTo>
                  <a:cubicBezTo>
                    <a:pt x="184" y="422"/>
                    <a:pt x="184" y="422"/>
                    <a:pt x="184" y="422"/>
                  </a:cubicBezTo>
                  <a:cubicBezTo>
                    <a:pt x="179" y="422"/>
                    <a:pt x="175" y="426"/>
                    <a:pt x="175" y="431"/>
                  </a:cubicBezTo>
                  <a:cubicBezTo>
                    <a:pt x="175" y="431"/>
                    <a:pt x="175" y="431"/>
                    <a:pt x="175" y="431"/>
                  </a:cubicBezTo>
                  <a:cubicBezTo>
                    <a:pt x="175" y="436"/>
                    <a:pt x="179" y="440"/>
                    <a:pt x="184" y="440"/>
                  </a:cubicBezTo>
                  <a:cubicBezTo>
                    <a:pt x="290" y="440"/>
                    <a:pt x="290" y="440"/>
                    <a:pt x="290" y="440"/>
                  </a:cubicBezTo>
                  <a:cubicBezTo>
                    <a:pt x="295" y="440"/>
                    <a:pt x="299" y="436"/>
                    <a:pt x="299" y="431"/>
                  </a:cubicBezTo>
                  <a:close/>
                  <a:moveTo>
                    <a:pt x="206" y="447"/>
                  </a:moveTo>
                  <a:cubicBezTo>
                    <a:pt x="210" y="460"/>
                    <a:pt x="222" y="470"/>
                    <a:pt x="237" y="470"/>
                  </a:cubicBezTo>
                  <a:cubicBezTo>
                    <a:pt x="252" y="470"/>
                    <a:pt x="264" y="460"/>
                    <a:pt x="268" y="447"/>
                  </a:cubicBezTo>
                  <a:lnTo>
                    <a:pt x="206" y="447"/>
                  </a:lnTo>
                  <a:close/>
                  <a:moveTo>
                    <a:pt x="237" y="236"/>
                  </a:moveTo>
                  <a:cubicBezTo>
                    <a:pt x="237" y="236"/>
                    <a:pt x="237" y="236"/>
                    <a:pt x="237" y="236"/>
                  </a:cubicBezTo>
                  <a:cubicBezTo>
                    <a:pt x="237" y="236"/>
                    <a:pt x="237" y="236"/>
                    <a:pt x="237" y="236"/>
                  </a:cubicBezTo>
                  <a:cubicBezTo>
                    <a:pt x="243" y="231"/>
                    <a:pt x="253" y="219"/>
                    <a:pt x="253" y="209"/>
                  </a:cubicBezTo>
                  <a:cubicBezTo>
                    <a:pt x="253" y="200"/>
                    <a:pt x="246" y="193"/>
                    <a:pt x="237" y="193"/>
                  </a:cubicBezTo>
                  <a:cubicBezTo>
                    <a:pt x="228" y="193"/>
                    <a:pt x="221" y="200"/>
                    <a:pt x="221" y="209"/>
                  </a:cubicBezTo>
                  <a:cubicBezTo>
                    <a:pt x="221" y="219"/>
                    <a:pt x="231" y="231"/>
                    <a:pt x="237" y="236"/>
                  </a:cubicBezTo>
                  <a:close/>
                  <a:moveTo>
                    <a:pt x="228" y="256"/>
                  </a:moveTo>
                  <a:cubicBezTo>
                    <a:pt x="229" y="255"/>
                    <a:pt x="230" y="255"/>
                    <a:pt x="231" y="254"/>
                  </a:cubicBezTo>
                  <a:cubicBezTo>
                    <a:pt x="232" y="253"/>
                    <a:pt x="233" y="253"/>
                    <a:pt x="234" y="252"/>
                  </a:cubicBezTo>
                  <a:cubicBezTo>
                    <a:pt x="235" y="252"/>
                    <a:pt x="236" y="251"/>
                    <a:pt x="237" y="250"/>
                  </a:cubicBezTo>
                  <a:cubicBezTo>
                    <a:pt x="238" y="251"/>
                    <a:pt x="239" y="252"/>
                    <a:pt x="240" y="252"/>
                  </a:cubicBezTo>
                  <a:cubicBezTo>
                    <a:pt x="241" y="253"/>
                    <a:pt x="242" y="253"/>
                    <a:pt x="243" y="254"/>
                  </a:cubicBezTo>
                  <a:cubicBezTo>
                    <a:pt x="244" y="255"/>
                    <a:pt x="245" y="255"/>
                    <a:pt x="246" y="256"/>
                  </a:cubicBezTo>
                  <a:cubicBezTo>
                    <a:pt x="248" y="258"/>
                    <a:pt x="250" y="259"/>
                    <a:pt x="253" y="261"/>
                  </a:cubicBezTo>
                  <a:cubicBezTo>
                    <a:pt x="253" y="261"/>
                    <a:pt x="253" y="261"/>
                    <a:pt x="253" y="261"/>
                  </a:cubicBezTo>
                  <a:cubicBezTo>
                    <a:pt x="253" y="261"/>
                    <a:pt x="253" y="261"/>
                    <a:pt x="253" y="261"/>
                  </a:cubicBezTo>
                  <a:cubicBezTo>
                    <a:pt x="253" y="261"/>
                    <a:pt x="253" y="261"/>
                    <a:pt x="253" y="261"/>
                  </a:cubicBezTo>
                  <a:cubicBezTo>
                    <a:pt x="254" y="261"/>
                    <a:pt x="254" y="261"/>
                    <a:pt x="254" y="261"/>
                  </a:cubicBezTo>
                  <a:cubicBezTo>
                    <a:pt x="255" y="262"/>
                    <a:pt x="255" y="262"/>
                    <a:pt x="255" y="262"/>
                  </a:cubicBezTo>
                  <a:cubicBezTo>
                    <a:pt x="255" y="262"/>
                    <a:pt x="256" y="262"/>
                    <a:pt x="257" y="263"/>
                  </a:cubicBezTo>
                  <a:cubicBezTo>
                    <a:pt x="258" y="263"/>
                    <a:pt x="259" y="264"/>
                    <a:pt x="260" y="265"/>
                  </a:cubicBezTo>
                  <a:cubicBezTo>
                    <a:pt x="263" y="266"/>
                    <a:pt x="265" y="267"/>
                    <a:pt x="267" y="268"/>
                  </a:cubicBezTo>
                  <a:cubicBezTo>
                    <a:pt x="268" y="269"/>
                    <a:pt x="270" y="269"/>
                    <a:pt x="271" y="270"/>
                  </a:cubicBezTo>
                  <a:cubicBezTo>
                    <a:pt x="251" y="382"/>
                    <a:pt x="251" y="382"/>
                    <a:pt x="251" y="382"/>
                  </a:cubicBezTo>
                  <a:cubicBezTo>
                    <a:pt x="223" y="382"/>
                    <a:pt x="223" y="382"/>
                    <a:pt x="223" y="382"/>
                  </a:cubicBezTo>
                  <a:cubicBezTo>
                    <a:pt x="203" y="270"/>
                    <a:pt x="203" y="270"/>
                    <a:pt x="203" y="270"/>
                  </a:cubicBezTo>
                  <a:cubicBezTo>
                    <a:pt x="204" y="269"/>
                    <a:pt x="206" y="269"/>
                    <a:pt x="207" y="268"/>
                  </a:cubicBezTo>
                  <a:cubicBezTo>
                    <a:pt x="209" y="267"/>
                    <a:pt x="211" y="266"/>
                    <a:pt x="214" y="265"/>
                  </a:cubicBezTo>
                  <a:cubicBezTo>
                    <a:pt x="215" y="264"/>
                    <a:pt x="216" y="263"/>
                    <a:pt x="217" y="263"/>
                  </a:cubicBezTo>
                  <a:cubicBezTo>
                    <a:pt x="218" y="262"/>
                    <a:pt x="219" y="262"/>
                    <a:pt x="219" y="262"/>
                  </a:cubicBezTo>
                  <a:cubicBezTo>
                    <a:pt x="220" y="261"/>
                    <a:pt x="220" y="261"/>
                    <a:pt x="220" y="261"/>
                  </a:cubicBezTo>
                  <a:cubicBezTo>
                    <a:pt x="221" y="261"/>
                    <a:pt x="221" y="261"/>
                    <a:pt x="221" y="261"/>
                  </a:cubicBezTo>
                  <a:cubicBezTo>
                    <a:pt x="221" y="261"/>
                    <a:pt x="221" y="261"/>
                    <a:pt x="221" y="261"/>
                  </a:cubicBezTo>
                  <a:cubicBezTo>
                    <a:pt x="221" y="261"/>
                    <a:pt x="221" y="261"/>
                    <a:pt x="221" y="261"/>
                  </a:cubicBezTo>
                  <a:cubicBezTo>
                    <a:pt x="221" y="261"/>
                    <a:pt x="221" y="261"/>
                    <a:pt x="221" y="261"/>
                  </a:cubicBezTo>
                  <a:cubicBezTo>
                    <a:pt x="224" y="259"/>
                    <a:pt x="226" y="258"/>
                    <a:pt x="228" y="256"/>
                  </a:cubicBezTo>
                  <a:close/>
                  <a:moveTo>
                    <a:pt x="367" y="237"/>
                  </a:moveTo>
                  <a:cubicBezTo>
                    <a:pt x="367" y="275"/>
                    <a:pt x="350" y="309"/>
                    <a:pt x="324" y="333"/>
                  </a:cubicBezTo>
                  <a:cubicBezTo>
                    <a:pt x="324" y="333"/>
                    <a:pt x="320" y="336"/>
                    <a:pt x="318" y="338"/>
                  </a:cubicBezTo>
                  <a:cubicBezTo>
                    <a:pt x="306" y="348"/>
                    <a:pt x="299" y="365"/>
                    <a:pt x="299" y="382"/>
                  </a:cubicBezTo>
                  <a:cubicBezTo>
                    <a:pt x="253" y="382"/>
                    <a:pt x="253" y="382"/>
                    <a:pt x="253" y="382"/>
                  </a:cubicBezTo>
                  <a:cubicBezTo>
                    <a:pt x="277" y="273"/>
                    <a:pt x="277" y="273"/>
                    <a:pt x="277" y="273"/>
                  </a:cubicBezTo>
                  <a:cubicBezTo>
                    <a:pt x="282" y="275"/>
                    <a:pt x="291" y="279"/>
                    <a:pt x="300" y="279"/>
                  </a:cubicBezTo>
                  <a:cubicBezTo>
                    <a:pt x="304" y="279"/>
                    <a:pt x="308" y="278"/>
                    <a:pt x="311" y="276"/>
                  </a:cubicBezTo>
                  <a:cubicBezTo>
                    <a:pt x="316" y="274"/>
                    <a:pt x="321" y="269"/>
                    <a:pt x="323" y="263"/>
                  </a:cubicBezTo>
                  <a:cubicBezTo>
                    <a:pt x="325" y="257"/>
                    <a:pt x="325" y="250"/>
                    <a:pt x="322" y="244"/>
                  </a:cubicBezTo>
                  <a:cubicBezTo>
                    <a:pt x="319" y="236"/>
                    <a:pt x="310" y="230"/>
                    <a:pt x="301" y="230"/>
                  </a:cubicBezTo>
                  <a:cubicBezTo>
                    <a:pt x="298" y="230"/>
                    <a:pt x="295" y="231"/>
                    <a:pt x="292" y="232"/>
                  </a:cubicBezTo>
                  <a:cubicBezTo>
                    <a:pt x="281" y="238"/>
                    <a:pt x="275" y="254"/>
                    <a:pt x="272" y="262"/>
                  </a:cubicBezTo>
                  <a:cubicBezTo>
                    <a:pt x="272" y="261"/>
                    <a:pt x="271" y="261"/>
                    <a:pt x="270" y="261"/>
                  </a:cubicBezTo>
                  <a:cubicBezTo>
                    <a:pt x="268" y="260"/>
                    <a:pt x="266" y="258"/>
                    <a:pt x="264" y="257"/>
                  </a:cubicBezTo>
                  <a:cubicBezTo>
                    <a:pt x="263" y="256"/>
                    <a:pt x="262" y="256"/>
                    <a:pt x="261" y="255"/>
                  </a:cubicBezTo>
                  <a:cubicBezTo>
                    <a:pt x="260" y="254"/>
                    <a:pt x="260" y="254"/>
                    <a:pt x="259" y="254"/>
                  </a:cubicBezTo>
                  <a:cubicBezTo>
                    <a:pt x="258" y="253"/>
                    <a:pt x="258" y="253"/>
                    <a:pt x="258" y="253"/>
                  </a:cubicBezTo>
                  <a:cubicBezTo>
                    <a:pt x="258" y="253"/>
                    <a:pt x="258" y="253"/>
                    <a:pt x="258" y="253"/>
                  </a:cubicBezTo>
                  <a:cubicBezTo>
                    <a:pt x="258" y="253"/>
                    <a:pt x="258" y="253"/>
                    <a:pt x="258" y="253"/>
                  </a:cubicBezTo>
                  <a:cubicBezTo>
                    <a:pt x="258" y="253"/>
                    <a:pt x="258" y="253"/>
                    <a:pt x="258" y="253"/>
                  </a:cubicBezTo>
                  <a:cubicBezTo>
                    <a:pt x="258" y="253"/>
                    <a:pt x="258" y="253"/>
                    <a:pt x="258" y="253"/>
                  </a:cubicBezTo>
                  <a:cubicBezTo>
                    <a:pt x="258" y="253"/>
                    <a:pt x="258" y="253"/>
                    <a:pt x="258" y="253"/>
                  </a:cubicBezTo>
                  <a:cubicBezTo>
                    <a:pt x="258" y="253"/>
                    <a:pt x="258" y="253"/>
                    <a:pt x="258" y="253"/>
                  </a:cubicBezTo>
                  <a:cubicBezTo>
                    <a:pt x="257" y="253"/>
                    <a:pt x="257" y="253"/>
                    <a:pt x="257" y="253"/>
                  </a:cubicBezTo>
                  <a:cubicBezTo>
                    <a:pt x="255" y="251"/>
                    <a:pt x="253" y="249"/>
                    <a:pt x="251" y="248"/>
                  </a:cubicBezTo>
                  <a:cubicBezTo>
                    <a:pt x="250" y="247"/>
                    <a:pt x="249" y="246"/>
                    <a:pt x="248" y="246"/>
                  </a:cubicBezTo>
                  <a:cubicBezTo>
                    <a:pt x="247" y="245"/>
                    <a:pt x="246" y="244"/>
                    <a:pt x="245" y="244"/>
                  </a:cubicBezTo>
                  <a:cubicBezTo>
                    <a:pt x="245" y="243"/>
                    <a:pt x="245" y="243"/>
                    <a:pt x="245" y="243"/>
                  </a:cubicBezTo>
                  <a:cubicBezTo>
                    <a:pt x="252" y="237"/>
                    <a:pt x="263" y="223"/>
                    <a:pt x="263" y="209"/>
                  </a:cubicBezTo>
                  <a:cubicBezTo>
                    <a:pt x="263" y="194"/>
                    <a:pt x="251" y="182"/>
                    <a:pt x="237" y="182"/>
                  </a:cubicBezTo>
                  <a:cubicBezTo>
                    <a:pt x="223" y="182"/>
                    <a:pt x="211" y="194"/>
                    <a:pt x="211" y="209"/>
                  </a:cubicBezTo>
                  <a:cubicBezTo>
                    <a:pt x="211" y="223"/>
                    <a:pt x="222" y="237"/>
                    <a:pt x="229" y="243"/>
                  </a:cubicBezTo>
                  <a:cubicBezTo>
                    <a:pt x="229" y="243"/>
                    <a:pt x="229" y="243"/>
                    <a:pt x="229" y="244"/>
                  </a:cubicBezTo>
                  <a:cubicBezTo>
                    <a:pt x="228" y="244"/>
                    <a:pt x="227" y="245"/>
                    <a:pt x="226" y="246"/>
                  </a:cubicBezTo>
                  <a:cubicBezTo>
                    <a:pt x="225" y="246"/>
                    <a:pt x="224" y="247"/>
                    <a:pt x="223" y="248"/>
                  </a:cubicBezTo>
                  <a:cubicBezTo>
                    <a:pt x="221" y="249"/>
                    <a:pt x="219" y="251"/>
                    <a:pt x="217" y="253"/>
                  </a:cubicBezTo>
                  <a:cubicBezTo>
                    <a:pt x="216" y="253"/>
                    <a:pt x="216" y="253"/>
                    <a:pt x="216" y="253"/>
                  </a:cubicBezTo>
                  <a:cubicBezTo>
                    <a:pt x="216" y="253"/>
                    <a:pt x="216" y="253"/>
                    <a:pt x="216" y="253"/>
                  </a:cubicBezTo>
                  <a:cubicBezTo>
                    <a:pt x="216" y="253"/>
                    <a:pt x="216" y="253"/>
                    <a:pt x="216" y="253"/>
                  </a:cubicBezTo>
                  <a:cubicBezTo>
                    <a:pt x="216" y="253"/>
                    <a:pt x="216" y="253"/>
                    <a:pt x="216" y="253"/>
                  </a:cubicBezTo>
                  <a:cubicBezTo>
                    <a:pt x="216" y="253"/>
                    <a:pt x="216" y="253"/>
                    <a:pt x="216" y="253"/>
                  </a:cubicBezTo>
                  <a:cubicBezTo>
                    <a:pt x="216" y="253"/>
                    <a:pt x="216" y="253"/>
                    <a:pt x="216" y="253"/>
                  </a:cubicBezTo>
                  <a:cubicBezTo>
                    <a:pt x="215" y="254"/>
                    <a:pt x="215" y="254"/>
                    <a:pt x="215" y="254"/>
                  </a:cubicBezTo>
                  <a:cubicBezTo>
                    <a:pt x="214" y="254"/>
                    <a:pt x="214" y="254"/>
                    <a:pt x="213" y="255"/>
                  </a:cubicBezTo>
                  <a:cubicBezTo>
                    <a:pt x="212" y="256"/>
                    <a:pt x="211" y="256"/>
                    <a:pt x="210" y="257"/>
                  </a:cubicBezTo>
                  <a:cubicBezTo>
                    <a:pt x="208" y="258"/>
                    <a:pt x="206" y="260"/>
                    <a:pt x="204" y="261"/>
                  </a:cubicBezTo>
                  <a:cubicBezTo>
                    <a:pt x="203" y="261"/>
                    <a:pt x="202" y="261"/>
                    <a:pt x="202" y="262"/>
                  </a:cubicBezTo>
                  <a:cubicBezTo>
                    <a:pt x="199" y="254"/>
                    <a:pt x="193" y="238"/>
                    <a:pt x="182" y="232"/>
                  </a:cubicBezTo>
                  <a:cubicBezTo>
                    <a:pt x="179" y="231"/>
                    <a:pt x="176" y="230"/>
                    <a:pt x="173" y="230"/>
                  </a:cubicBezTo>
                  <a:cubicBezTo>
                    <a:pt x="164" y="230"/>
                    <a:pt x="155" y="236"/>
                    <a:pt x="152" y="244"/>
                  </a:cubicBezTo>
                  <a:cubicBezTo>
                    <a:pt x="149" y="250"/>
                    <a:pt x="149" y="257"/>
                    <a:pt x="151" y="263"/>
                  </a:cubicBezTo>
                  <a:cubicBezTo>
                    <a:pt x="153" y="269"/>
                    <a:pt x="158" y="274"/>
                    <a:pt x="163" y="276"/>
                  </a:cubicBezTo>
                  <a:cubicBezTo>
                    <a:pt x="166" y="278"/>
                    <a:pt x="170" y="279"/>
                    <a:pt x="174" y="279"/>
                  </a:cubicBezTo>
                  <a:cubicBezTo>
                    <a:pt x="183" y="279"/>
                    <a:pt x="192" y="275"/>
                    <a:pt x="197" y="273"/>
                  </a:cubicBezTo>
                  <a:cubicBezTo>
                    <a:pt x="221" y="382"/>
                    <a:pt x="221" y="382"/>
                    <a:pt x="221" y="382"/>
                  </a:cubicBezTo>
                  <a:cubicBezTo>
                    <a:pt x="175" y="382"/>
                    <a:pt x="175" y="382"/>
                    <a:pt x="175" y="382"/>
                  </a:cubicBezTo>
                  <a:cubicBezTo>
                    <a:pt x="175" y="365"/>
                    <a:pt x="168" y="348"/>
                    <a:pt x="156" y="338"/>
                  </a:cubicBezTo>
                  <a:cubicBezTo>
                    <a:pt x="154" y="336"/>
                    <a:pt x="150" y="333"/>
                    <a:pt x="150" y="333"/>
                  </a:cubicBezTo>
                  <a:cubicBezTo>
                    <a:pt x="124" y="309"/>
                    <a:pt x="107" y="275"/>
                    <a:pt x="107" y="237"/>
                  </a:cubicBezTo>
                  <a:cubicBezTo>
                    <a:pt x="107" y="165"/>
                    <a:pt x="165" y="107"/>
                    <a:pt x="237" y="107"/>
                  </a:cubicBezTo>
                  <a:cubicBezTo>
                    <a:pt x="309" y="107"/>
                    <a:pt x="367" y="165"/>
                    <a:pt x="367" y="237"/>
                  </a:cubicBezTo>
                  <a:close/>
                  <a:moveTo>
                    <a:pt x="300" y="271"/>
                  </a:moveTo>
                  <a:cubicBezTo>
                    <a:pt x="292" y="271"/>
                    <a:pt x="283" y="267"/>
                    <a:pt x="279" y="265"/>
                  </a:cubicBezTo>
                  <a:cubicBezTo>
                    <a:pt x="281" y="259"/>
                    <a:pt x="286" y="244"/>
                    <a:pt x="295" y="239"/>
                  </a:cubicBezTo>
                  <a:cubicBezTo>
                    <a:pt x="297" y="238"/>
                    <a:pt x="299" y="238"/>
                    <a:pt x="301" y="238"/>
                  </a:cubicBezTo>
                  <a:cubicBezTo>
                    <a:pt x="308" y="238"/>
                    <a:pt x="313" y="241"/>
                    <a:pt x="316" y="247"/>
                  </a:cubicBezTo>
                  <a:cubicBezTo>
                    <a:pt x="318" y="252"/>
                    <a:pt x="318" y="256"/>
                    <a:pt x="316" y="260"/>
                  </a:cubicBezTo>
                  <a:cubicBezTo>
                    <a:pt x="315" y="264"/>
                    <a:pt x="312" y="268"/>
                    <a:pt x="308" y="270"/>
                  </a:cubicBezTo>
                  <a:cubicBezTo>
                    <a:pt x="306" y="271"/>
                    <a:pt x="303" y="271"/>
                    <a:pt x="300" y="271"/>
                  </a:cubicBezTo>
                  <a:close/>
                  <a:moveTo>
                    <a:pt x="195" y="265"/>
                  </a:moveTo>
                  <a:cubicBezTo>
                    <a:pt x="191" y="267"/>
                    <a:pt x="182" y="271"/>
                    <a:pt x="174" y="271"/>
                  </a:cubicBezTo>
                  <a:cubicBezTo>
                    <a:pt x="171" y="271"/>
                    <a:pt x="168" y="271"/>
                    <a:pt x="166" y="270"/>
                  </a:cubicBezTo>
                  <a:cubicBezTo>
                    <a:pt x="162" y="268"/>
                    <a:pt x="159" y="264"/>
                    <a:pt x="158" y="260"/>
                  </a:cubicBezTo>
                  <a:cubicBezTo>
                    <a:pt x="156" y="256"/>
                    <a:pt x="156" y="252"/>
                    <a:pt x="158" y="247"/>
                  </a:cubicBezTo>
                  <a:cubicBezTo>
                    <a:pt x="161" y="241"/>
                    <a:pt x="166" y="238"/>
                    <a:pt x="173" y="238"/>
                  </a:cubicBezTo>
                  <a:cubicBezTo>
                    <a:pt x="175" y="238"/>
                    <a:pt x="177" y="238"/>
                    <a:pt x="179" y="239"/>
                  </a:cubicBezTo>
                  <a:cubicBezTo>
                    <a:pt x="188" y="244"/>
                    <a:pt x="193" y="259"/>
                    <a:pt x="195" y="2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78" name="Group 139"/>
          <p:cNvGrpSpPr>
            <a:grpSpLocks noChangeAspect="1"/>
          </p:cNvGrpSpPr>
          <p:nvPr/>
        </p:nvGrpSpPr>
        <p:grpSpPr bwMode="auto">
          <a:xfrm>
            <a:off x="4755563" y="5439818"/>
            <a:ext cx="240809" cy="340744"/>
            <a:chOff x="2524" y="3064"/>
            <a:chExt cx="400" cy="566"/>
          </a:xfrm>
          <a:solidFill>
            <a:schemeClr val="bg1"/>
          </a:solidFill>
        </p:grpSpPr>
        <p:sp>
          <p:nvSpPr>
            <p:cNvPr id="79" name="Freeform 140"/>
            <p:cNvSpPr>
              <a:spLocks/>
            </p:cNvSpPr>
            <p:nvPr/>
          </p:nvSpPr>
          <p:spPr bwMode="auto">
            <a:xfrm>
              <a:off x="2719" y="3285"/>
              <a:ext cx="132" cy="13"/>
            </a:xfrm>
            <a:custGeom>
              <a:avLst/>
              <a:gdLst>
                <a:gd name="T0" fmla="*/ 0 w 187"/>
                <a:gd name="T1" fmla="*/ 12 h 19"/>
                <a:gd name="T2" fmla="*/ 7 w 187"/>
                <a:gd name="T3" fmla="*/ 19 h 19"/>
                <a:gd name="T4" fmla="*/ 179 w 187"/>
                <a:gd name="T5" fmla="*/ 19 h 19"/>
                <a:gd name="T6" fmla="*/ 187 w 187"/>
                <a:gd name="T7" fmla="*/ 12 h 19"/>
                <a:gd name="T8" fmla="*/ 187 w 187"/>
                <a:gd name="T9" fmla="*/ 7 h 19"/>
                <a:gd name="T10" fmla="*/ 179 w 187"/>
                <a:gd name="T11" fmla="*/ 0 h 19"/>
                <a:gd name="T12" fmla="*/ 7 w 187"/>
                <a:gd name="T13" fmla="*/ 0 h 19"/>
                <a:gd name="T14" fmla="*/ 0 w 187"/>
                <a:gd name="T15" fmla="*/ 7 h 19"/>
                <a:gd name="T16" fmla="*/ 0 w 187"/>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
                  <a:moveTo>
                    <a:pt x="0" y="12"/>
                  </a:moveTo>
                  <a:cubicBezTo>
                    <a:pt x="0" y="16"/>
                    <a:pt x="3" y="19"/>
                    <a:pt x="7" y="19"/>
                  </a:cubicBezTo>
                  <a:cubicBezTo>
                    <a:pt x="179" y="19"/>
                    <a:pt x="179" y="19"/>
                    <a:pt x="179" y="19"/>
                  </a:cubicBezTo>
                  <a:cubicBezTo>
                    <a:pt x="183" y="19"/>
                    <a:pt x="187" y="16"/>
                    <a:pt x="187" y="12"/>
                  </a:cubicBezTo>
                  <a:cubicBezTo>
                    <a:pt x="187" y="7"/>
                    <a:pt x="187" y="7"/>
                    <a:pt x="187" y="7"/>
                  </a:cubicBezTo>
                  <a:cubicBezTo>
                    <a:pt x="187" y="3"/>
                    <a:pt x="183" y="0"/>
                    <a:pt x="179" y="0"/>
                  </a:cubicBezTo>
                  <a:cubicBezTo>
                    <a:pt x="7" y="0"/>
                    <a:pt x="7" y="0"/>
                    <a:pt x="7" y="0"/>
                  </a:cubicBezTo>
                  <a:cubicBezTo>
                    <a:pt x="3" y="0"/>
                    <a:pt x="0" y="3"/>
                    <a:pt x="0" y="7"/>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0" name="Freeform 141"/>
            <p:cNvSpPr>
              <a:spLocks/>
            </p:cNvSpPr>
            <p:nvPr/>
          </p:nvSpPr>
          <p:spPr bwMode="auto">
            <a:xfrm>
              <a:off x="2719" y="3246"/>
              <a:ext cx="132" cy="13"/>
            </a:xfrm>
            <a:custGeom>
              <a:avLst/>
              <a:gdLst>
                <a:gd name="T0" fmla="*/ 7 w 187"/>
                <a:gd name="T1" fmla="*/ 19 h 19"/>
                <a:gd name="T2" fmla="*/ 179 w 187"/>
                <a:gd name="T3" fmla="*/ 19 h 19"/>
                <a:gd name="T4" fmla="*/ 187 w 187"/>
                <a:gd name="T5" fmla="*/ 12 h 19"/>
                <a:gd name="T6" fmla="*/ 187 w 187"/>
                <a:gd name="T7" fmla="*/ 8 h 19"/>
                <a:gd name="T8" fmla="*/ 179 w 187"/>
                <a:gd name="T9" fmla="*/ 0 h 19"/>
                <a:gd name="T10" fmla="*/ 7 w 187"/>
                <a:gd name="T11" fmla="*/ 0 h 19"/>
                <a:gd name="T12" fmla="*/ 0 w 187"/>
                <a:gd name="T13" fmla="*/ 8 h 19"/>
                <a:gd name="T14" fmla="*/ 0 w 187"/>
                <a:gd name="T15" fmla="*/ 12 h 19"/>
                <a:gd name="T16" fmla="*/ 7 w 18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
                  <a:moveTo>
                    <a:pt x="7" y="19"/>
                  </a:moveTo>
                  <a:cubicBezTo>
                    <a:pt x="179" y="19"/>
                    <a:pt x="179" y="19"/>
                    <a:pt x="179" y="19"/>
                  </a:cubicBezTo>
                  <a:cubicBezTo>
                    <a:pt x="183" y="19"/>
                    <a:pt x="187" y="16"/>
                    <a:pt x="187" y="12"/>
                  </a:cubicBezTo>
                  <a:cubicBezTo>
                    <a:pt x="187" y="8"/>
                    <a:pt x="187" y="8"/>
                    <a:pt x="187" y="8"/>
                  </a:cubicBezTo>
                  <a:cubicBezTo>
                    <a:pt x="187" y="4"/>
                    <a:pt x="183" y="0"/>
                    <a:pt x="179" y="0"/>
                  </a:cubicBezTo>
                  <a:cubicBezTo>
                    <a:pt x="7" y="0"/>
                    <a:pt x="7" y="0"/>
                    <a:pt x="7" y="0"/>
                  </a:cubicBezTo>
                  <a:cubicBezTo>
                    <a:pt x="3" y="0"/>
                    <a:pt x="0" y="4"/>
                    <a:pt x="0" y="8"/>
                  </a:cubicBezTo>
                  <a:cubicBezTo>
                    <a:pt x="0" y="12"/>
                    <a:pt x="0" y="12"/>
                    <a:pt x="0" y="12"/>
                  </a:cubicBezTo>
                  <a:cubicBezTo>
                    <a:pt x="0" y="16"/>
                    <a:pt x="3"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1" name="Freeform 142"/>
            <p:cNvSpPr>
              <a:spLocks/>
            </p:cNvSpPr>
            <p:nvPr/>
          </p:nvSpPr>
          <p:spPr bwMode="auto">
            <a:xfrm>
              <a:off x="2524" y="3106"/>
              <a:ext cx="400" cy="524"/>
            </a:xfrm>
            <a:custGeom>
              <a:avLst/>
              <a:gdLst>
                <a:gd name="T0" fmla="*/ 511 w 566"/>
                <a:gd name="T1" fmla="*/ 0 h 740"/>
                <a:gd name="T2" fmla="*/ 415 w 566"/>
                <a:gd name="T3" fmla="*/ 0 h 740"/>
                <a:gd name="T4" fmla="*/ 415 w 566"/>
                <a:gd name="T5" fmla="*/ 1 h 740"/>
                <a:gd name="T6" fmla="*/ 415 w 566"/>
                <a:gd name="T7" fmla="*/ 54 h 740"/>
                <a:gd name="T8" fmla="*/ 493 w 566"/>
                <a:gd name="T9" fmla="*/ 54 h 740"/>
                <a:gd name="T10" fmla="*/ 511 w 566"/>
                <a:gd name="T11" fmla="*/ 73 h 740"/>
                <a:gd name="T12" fmla="*/ 511 w 566"/>
                <a:gd name="T13" fmla="*/ 539 h 740"/>
                <a:gd name="T14" fmla="*/ 365 w 566"/>
                <a:gd name="T15" fmla="*/ 685 h 740"/>
                <a:gd name="T16" fmla="*/ 73 w 566"/>
                <a:gd name="T17" fmla="*/ 685 h 740"/>
                <a:gd name="T18" fmla="*/ 55 w 566"/>
                <a:gd name="T19" fmla="*/ 667 h 740"/>
                <a:gd name="T20" fmla="*/ 55 w 566"/>
                <a:gd name="T21" fmla="*/ 73 h 740"/>
                <a:gd name="T22" fmla="*/ 73 w 566"/>
                <a:gd name="T23" fmla="*/ 54 h 740"/>
                <a:gd name="T24" fmla="*/ 151 w 566"/>
                <a:gd name="T25" fmla="*/ 54 h 740"/>
                <a:gd name="T26" fmla="*/ 151 w 566"/>
                <a:gd name="T27" fmla="*/ 1 h 740"/>
                <a:gd name="T28" fmla="*/ 151 w 566"/>
                <a:gd name="T29" fmla="*/ 0 h 740"/>
                <a:gd name="T30" fmla="*/ 55 w 566"/>
                <a:gd name="T31" fmla="*/ 0 h 740"/>
                <a:gd name="T32" fmla="*/ 0 w 566"/>
                <a:gd name="T33" fmla="*/ 54 h 740"/>
                <a:gd name="T34" fmla="*/ 0 w 566"/>
                <a:gd name="T35" fmla="*/ 685 h 740"/>
                <a:gd name="T36" fmla="*/ 55 w 566"/>
                <a:gd name="T37" fmla="*/ 740 h 740"/>
                <a:gd name="T38" fmla="*/ 511 w 566"/>
                <a:gd name="T39" fmla="*/ 740 h 740"/>
                <a:gd name="T40" fmla="*/ 566 w 566"/>
                <a:gd name="T41" fmla="*/ 685 h 740"/>
                <a:gd name="T42" fmla="*/ 566 w 566"/>
                <a:gd name="T43" fmla="*/ 54 h 740"/>
                <a:gd name="T44" fmla="*/ 511 w 566"/>
                <a:gd name="T45"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6" h="740">
                  <a:moveTo>
                    <a:pt x="511" y="0"/>
                  </a:moveTo>
                  <a:cubicBezTo>
                    <a:pt x="415" y="0"/>
                    <a:pt x="415" y="0"/>
                    <a:pt x="415" y="0"/>
                  </a:cubicBezTo>
                  <a:cubicBezTo>
                    <a:pt x="415" y="0"/>
                    <a:pt x="415" y="1"/>
                    <a:pt x="415" y="1"/>
                  </a:cubicBezTo>
                  <a:cubicBezTo>
                    <a:pt x="415" y="54"/>
                    <a:pt x="415" y="54"/>
                    <a:pt x="415" y="54"/>
                  </a:cubicBezTo>
                  <a:cubicBezTo>
                    <a:pt x="493" y="54"/>
                    <a:pt x="493" y="54"/>
                    <a:pt x="493" y="54"/>
                  </a:cubicBezTo>
                  <a:cubicBezTo>
                    <a:pt x="503" y="54"/>
                    <a:pt x="511" y="62"/>
                    <a:pt x="511" y="73"/>
                  </a:cubicBezTo>
                  <a:cubicBezTo>
                    <a:pt x="511" y="539"/>
                    <a:pt x="511" y="539"/>
                    <a:pt x="511" y="539"/>
                  </a:cubicBezTo>
                  <a:cubicBezTo>
                    <a:pt x="365" y="685"/>
                    <a:pt x="365" y="685"/>
                    <a:pt x="365" y="685"/>
                  </a:cubicBezTo>
                  <a:cubicBezTo>
                    <a:pt x="73" y="685"/>
                    <a:pt x="73" y="685"/>
                    <a:pt x="73" y="685"/>
                  </a:cubicBezTo>
                  <a:cubicBezTo>
                    <a:pt x="63" y="685"/>
                    <a:pt x="55" y="677"/>
                    <a:pt x="55" y="667"/>
                  </a:cubicBezTo>
                  <a:cubicBezTo>
                    <a:pt x="55" y="73"/>
                    <a:pt x="55" y="73"/>
                    <a:pt x="55" y="73"/>
                  </a:cubicBezTo>
                  <a:cubicBezTo>
                    <a:pt x="55" y="62"/>
                    <a:pt x="63" y="54"/>
                    <a:pt x="73" y="54"/>
                  </a:cubicBezTo>
                  <a:cubicBezTo>
                    <a:pt x="151" y="54"/>
                    <a:pt x="151" y="54"/>
                    <a:pt x="151" y="54"/>
                  </a:cubicBezTo>
                  <a:cubicBezTo>
                    <a:pt x="151" y="1"/>
                    <a:pt x="151" y="1"/>
                    <a:pt x="151" y="1"/>
                  </a:cubicBezTo>
                  <a:cubicBezTo>
                    <a:pt x="151" y="1"/>
                    <a:pt x="151" y="0"/>
                    <a:pt x="151" y="0"/>
                  </a:cubicBezTo>
                  <a:cubicBezTo>
                    <a:pt x="55" y="0"/>
                    <a:pt x="55" y="0"/>
                    <a:pt x="55" y="0"/>
                  </a:cubicBezTo>
                  <a:cubicBezTo>
                    <a:pt x="25" y="0"/>
                    <a:pt x="0" y="24"/>
                    <a:pt x="0" y="54"/>
                  </a:cubicBezTo>
                  <a:cubicBezTo>
                    <a:pt x="0" y="685"/>
                    <a:pt x="0" y="685"/>
                    <a:pt x="0" y="685"/>
                  </a:cubicBezTo>
                  <a:cubicBezTo>
                    <a:pt x="0" y="715"/>
                    <a:pt x="25" y="740"/>
                    <a:pt x="55" y="740"/>
                  </a:cubicBezTo>
                  <a:cubicBezTo>
                    <a:pt x="511" y="740"/>
                    <a:pt x="511" y="740"/>
                    <a:pt x="511" y="740"/>
                  </a:cubicBezTo>
                  <a:cubicBezTo>
                    <a:pt x="541" y="740"/>
                    <a:pt x="566" y="715"/>
                    <a:pt x="566" y="685"/>
                  </a:cubicBezTo>
                  <a:cubicBezTo>
                    <a:pt x="566" y="54"/>
                    <a:pt x="566" y="54"/>
                    <a:pt x="566" y="54"/>
                  </a:cubicBezTo>
                  <a:cubicBezTo>
                    <a:pt x="566" y="24"/>
                    <a:pt x="541" y="0"/>
                    <a:pt x="5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2" name="Freeform 143"/>
            <p:cNvSpPr>
              <a:spLocks/>
            </p:cNvSpPr>
            <p:nvPr/>
          </p:nvSpPr>
          <p:spPr bwMode="auto">
            <a:xfrm>
              <a:off x="2598" y="3322"/>
              <a:ext cx="253" cy="14"/>
            </a:xfrm>
            <a:custGeom>
              <a:avLst/>
              <a:gdLst>
                <a:gd name="T0" fmla="*/ 0 w 358"/>
                <a:gd name="T1" fmla="*/ 12 h 20"/>
                <a:gd name="T2" fmla="*/ 8 w 358"/>
                <a:gd name="T3" fmla="*/ 20 h 20"/>
                <a:gd name="T4" fmla="*/ 350 w 358"/>
                <a:gd name="T5" fmla="*/ 20 h 20"/>
                <a:gd name="T6" fmla="*/ 358 w 358"/>
                <a:gd name="T7" fmla="*/ 12 h 20"/>
                <a:gd name="T8" fmla="*/ 358 w 358"/>
                <a:gd name="T9" fmla="*/ 8 h 20"/>
                <a:gd name="T10" fmla="*/ 350 w 358"/>
                <a:gd name="T11" fmla="*/ 0 h 20"/>
                <a:gd name="T12" fmla="*/ 8 w 358"/>
                <a:gd name="T13" fmla="*/ 0 h 20"/>
                <a:gd name="T14" fmla="*/ 0 w 358"/>
                <a:gd name="T15" fmla="*/ 8 h 20"/>
                <a:gd name="T16" fmla="*/ 0 w 358"/>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20">
                  <a:moveTo>
                    <a:pt x="0" y="12"/>
                  </a:moveTo>
                  <a:cubicBezTo>
                    <a:pt x="0" y="16"/>
                    <a:pt x="4" y="20"/>
                    <a:pt x="8" y="20"/>
                  </a:cubicBezTo>
                  <a:cubicBezTo>
                    <a:pt x="350" y="20"/>
                    <a:pt x="350" y="20"/>
                    <a:pt x="350" y="20"/>
                  </a:cubicBezTo>
                  <a:cubicBezTo>
                    <a:pt x="354" y="20"/>
                    <a:pt x="358" y="16"/>
                    <a:pt x="358" y="12"/>
                  </a:cubicBezTo>
                  <a:cubicBezTo>
                    <a:pt x="358" y="8"/>
                    <a:pt x="358" y="8"/>
                    <a:pt x="358" y="8"/>
                  </a:cubicBezTo>
                  <a:cubicBezTo>
                    <a:pt x="358" y="4"/>
                    <a:pt x="354" y="0"/>
                    <a:pt x="350" y="0"/>
                  </a:cubicBezTo>
                  <a:cubicBezTo>
                    <a:pt x="8" y="0"/>
                    <a:pt x="8" y="0"/>
                    <a:pt x="8" y="0"/>
                  </a:cubicBezTo>
                  <a:cubicBezTo>
                    <a:pt x="4" y="0"/>
                    <a:pt x="0" y="4"/>
                    <a:pt x="0" y="8"/>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3" name="Freeform 144"/>
            <p:cNvSpPr>
              <a:spLocks/>
            </p:cNvSpPr>
            <p:nvPr/>
          </p:nvSpPr>
          <p:spPr bwMode="auto">
            <a:xfrm>
              <a:off x="2598" y="3207"/>
              <a:ext cx="92" cy="91"/>
            </a:xfrm>
            <a:custGeom>
              <a:avLst/>
              <a:gdLst>
                <a:gd name="T0" fmla="*/ 8 w 129"/>
                <a:gd name="T1" fmla="*/ 129 h 129"/>
                <a:gd name="T2" fmla="*/ 122 w 129"/>
                <a:gd name="T3" fmla="*/ 129 h 129"/>
                <a:gd name="T4" fmla="*/ 129 w 129"/>
                <a:gd name="T5" fmla="*/ 122 h 129"/>
                <a:gd name="T6" fmla="*/ 129 w 129"/>
                <a:gd name="T7" fmla="*/ 8 h 129"/>
                <a:gd name="T8" fmla="*/ 122 w 129"/>
                <a:gd name="T9" fmla="*/ 0 h 129"/>
                <a:gd name="T10" fmla="*/ 8 w 129"/>
                <a:gd name="T11" fmla="*/ 0 h 129"/>
                <a:gd name="T12" fmla="*/ 0 w 129"/>
                <a:gd name="T13" fmla="*/ 8 h 129"/>
                <a:gd name="T14" fmla="*/ 0 w 129"/>
                <a:gd name="T15" fmla="*/ 122 h 129"/>
                <a:gd name="T16" fmla="*/ 8 w 129"/>
                <a:gd name="T1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9">
                  <a:moveTo>
                    <a:pt x="8" y="129"/>
                  </a:moveTo>
                  <a:cubicBezTo>
                    <a:pt x="122" y="129"/>
                    <a:pt x="122" y="129"/>
                    <a:pt x="122" y="129"/>
                  </a:cubicBezTo>
                  <a:cubicBezTo>
                    <a:pt x="126" y="129"/>
                    <a:pt x="129" y="126"/>
                    <a:pt x="129" y="122"/>
                  </a:cubicBezTo>
                  <a:cubicBezTo>
                    <a:pt x="129" y="8"/>
                    <a:pt x="129" y="8"/>
                    <a:pt x="129" y="8"/>
                  </a:cubicBezTo>
                  <a:cubicBezTo>
                    <a:pt x="129" y="4"/>
                    <a:pt x="126" y="0"/>
                    <a:pt x="122" y="0"/>
                  </a:cubicBezTo>
                  <a:cubicBezTo>
                    <a:pt x="8" y="0"/>
                    <a:pt x="8" y="0"/>
                    <a:pt x="8" y="0"/>
                  </a:cubicBezTo>
                  <a:cubicBezTo>
                    <a:pt x="4" y="0"/>
                    <a:pt x="0" y="4"/>
                    <a:pt x="0" y="8"/>
                  </a:cubicBezTo>
                  <a:cubicBezTo>
                    <a:pt x="0" y="122"/>
                    <a:pt x="0" y="122"/>
                    <a:pt x="0" y="122"/>
                  </a:cubicBezTo>
                  <a:cubicBezTo>
                    <a:pt x="0" y="126"/>
                    <a:pt x="4" y="129"/>
                    <a:pt x="8"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4" name="Freeform 145"/>
            <p:cNvSpPr>
              <a:spLocks/>
            </p:cNvSpPr>
            <p:nvPr/>
          </p:nvSpPr>
          <p:spPr bwMode="auto">
            <a:xfrm>
              <a:off x="2782" y="3488"/>
              <a:ext cx="85" cy="85"/>
            </a:xfrm>
            <a:custGeom>
              <a:avLst/>
              <a:gdLst>
                <a:gd name="T0" fmla="*/ 18 w 120"/>
                <a:gd name="T1" fmla="*/ 0 h 120"/>
                <a:gd name="T2" fmla="*/ 5 w 120"/>
                <a:gd name="T3" fmla="*/ 6 h 120"/>
                <a:gd name="T4" fmla="*/ 0 w 120"/>
                <a:gd name="T5" fmla="*/ 19 h 120"/>
                <a:gd name="T6" fmla="*/ 0 w 120"/>
                <a:gd name="T7" fmla="*/ 120 h 120"/>
                <a:gd name="T8" fmla="*/ 120 w 120"/>
                <a:gd name="T9" fmla="*/ 0 h 120"/>
                <a:gd name="T10" fmla="*/ 18 w 120"/>
                <a:gd name="T11" fmla="*/ 0 h 120"/>
              </a:gdLst>
              <a:ahLst/>
              <a:cxnLst>
                <a:cxn ang="0">
                  <a:pos x="T0" y="T1"/>
                </a:cxn>
                <a:cxn ang="0">
                  <a:pos x="T2" y="T3"/>
                </a:cxn>
                <a:cxn ang="0">
                  <a:pos x="T4" y="T5"/>
                </a:cxn>
                <a:cxn ang="0">
                  <a:pos x="T6" y="T7"/>
                </a:cxn>
                <a:cxn ang="0">
                  <a:pos x="T8" y="T9"/>
                </a:cxn>
                <a:cxn ang="0">
                  <a:pos x="T10" y="T11"/>
                </a:cxn>
              </a:cxnLst>
              <a:rect l="0" t="0" r="r" b="b"/>
              <a:pathLst>
                <a:path w="120" h="120">
                  <a:moveTo>
                    <a:pt x="18" y="0"/>
                  </a:moveTo>
                  <a:cubicBezTo>
                    <a:pt x="14" y="0"/>
                    <a:pt x="9" y="2"/>
                    <a:pt x="5" y="6"/>
                  </a:cubicBezTo>
                  <a:cubicBezTo>
                    <a:pt x="2" y="9"/>
                    <a:pt x="0" y="14"/>
                    <a:pt x="0" y="19"/>
                  </a:cubicBezTo>
                  <a:cubicBezTo>
                    <a:pt x="0" y="120"/>
                    <a:pt x="0" y="120"/>
                    <a:pt x="0" y="120"/>
                  </a:cubicBezTo>
                  <a:cubicBezTo>
                    <a:pt x="120" y="0"/>
                    <a:pt x="120" y="0"/>
                    <a:pt x="120" y="0"/>
                  </a:cubicBezTo>
                  <a:cubicBezTo>
                    <a:pt x="18" y="0"/>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5" name="Freeform 146"/>
            <p:cNvSpPr>
              <a:spLocks/>
            </p:cNvSpPr>
            <p:nvPr/>
          </p:nvSpPr>
          <p:spPr bwMode="auto">
            <a:xfrm>
              <a:off x="2598" y="3361"/>
              <a:ext cx="253" cy="13"/>
            </a:xfrm>
            <a:custGeom>
              <a:avLst/>
              <a:gdLst>
                <a:gd name="T0" fmla="*/ 0 w 358"/>
                <a:gd name="T1" fmla="*/ 12 h 19"/>
                <a:gd name="T2" fmla="*/ 8 w 358"/>
                <a:gd name="T3" fmla="*/ 19 h 19"/>
                <a:gd name="T4" fmla="*/ 350 w 358"/>
                <a:gd name="T5" fmla="*/ 19 h 19"/>
                <a:gd name="T6" fmla="*/ 358 w 358"/>
                <a:gd name="T7" fmla="*/ 12 h 19"/>
                <a:gd name="T8" fmla="*/ 358 w 358"/>
                <a:gd name="T9" fmla="*/ 7 h 19"/>
                <a:gd name="T10" fmla="*/ 350 w 358"/>
                <a:gd name="T11" fmla="*/ 0 h 19"/>
                <a:gd name="T12" fmla="*/ 8 w 358"/>
                <a:gd name="T13" fmla="*/ 0 h 19"/>
                <a:gd name="T14" fmla="*/ 0 w 358"/>
                <a:gd name="T15" fmla="*/ 7 h 19"/>
                <a:gd name="T16" fmla="*/ 0 w 358"/>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19">
                  <a:moveTo>
                    <a:pt x="0" y="12"/>
                  </a:moveTo>
                  <a:cubicBezTo>
                    <a:pt x="0" y="16"/>
                    <a:pt x="4" y="19"/>
                    <a:pt x="8" y="19"/>
                  </a:cubicBezTo>
                  <a:cubicBezTo>
                    <a:pt x="350" y="19"/>
                    <a:pt x="350" y="19"/>
                    <a:pt x="350" y="19"/>
                  </a:cubicBezTo>
                  <a:cubicBezTo>
                    <a:pt x="354" y="19"/>
                    <a:pt x="358" y="16"/>
                    <a:pt x="358" y="12"/>
                  </a:cubicBezTo>
                  <a:cubicBezTo>
                    <a:pt x="358" y="7"/>
                    <a:pt x="358" y="7"/>
                    <a:pt x="358" y="7"/>
                  </a:cubicBezTo>
                  <a:cubicBezTo>
                    <a:pt x="358" y="3"/>
                    <a:pt x="354" y="0"/>
                    <a:pt x="350"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6" name="Freeform 147"/>
            <p:cNvSpPr>
              <a:spLocks/>
            </p:cNvSpPr>
            <p:nvPr/>
          </p:nvSpPr>
          <p:spPr bwMode="auto">
            <a:xfrm>
              <a:off x="2719" y="3207"/>
              <a:ext cx="132" cy="14"/>
            </a:xfrm>
            <a:custGeom>
              <a:avLst/>
              <a:gdLst>
                <a:gd name="T0" fmla="*/ 179 w 187"/>
                <a:gd name="T1" fmla="*/ 0 h 20"/>
                <a:gd name="T2" fmla="*/ 7 w 187"/>
                <a:gd name="T3" fmla="*/ 0 h 20"/>
                <a:gd name="T4" fmla="*/ 0 w 187"/>
                <a:gd name="T5" fmla="*/ 8 h 20"/>
                <a:gd name="T6" fmla="*/ 0 w 187"/>
                <a:gd name="T7" fmla="*/ 12 h 20"/>
                <a:gd name="T8" fmla="*/ 7 w 187"/>
                <a:gd name="T9" fmla="*/ 20 h 20"/>
                <a:gd name="T10" fmla="*/ 179 w 187"/>
                <a:gd name="T11" fmla="*/ 20 h 20"/>
                <a:gd name="T12" fmla="*/ 187 w 187"/>
                <a:gd name="T13" fmla="*/ 12 h 20"/>
                <a:gd name="T14" fmla="*/ 187 w 187"/>
                <a:gd name="T15" fmla="*/ 8 h 20"/>
                <a:gd name="T16" fmla="*/ 179 w 18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20">
                  <a:moveTo>
                    <a:pt x="179" y="0"/>
                  </a:moveTo>
                  <a:cubicBezTo>
                    <a:pt x="7" y="0"/>
                    <a:pt x="7" y="0"/>
                    <a:pt x="7" y="0"/>
                  </a:cubicBezTo>
                  <a:cubicBezTo>
                    <a:pt x="3" y="0"/>
                    <a:pt x="0" y="4"/>
                    <a:pt x="0" y="8"/>
                  </a:cubicBezTo>
                  <a:cubicBezTo>
                    <a:pt x="0" y="12"/>
                    <a:pt x="0" y="12"/>
                    <a:pt x="0" y="12"/>
                  </a:cubicBezTo>
                  <a:cubicBezTo>
                    <a:pt x="0" y="16"/>
                    <a:pt x="3" y="20"/>
                    <a:pt x="7" y="20"/>
                  </a:cubicBezTo>
                  <a:cubicBezTo>
                    <a:pt x="179" y="20"/>
                    <a:pt x="179" y="20"/>
                    <a:pt x="179" y="20"/>
                  </a:cubicBezTo>
                  <a:cubicBezTo>
                    <a:pt x="183" y="20"/>
                    <a:pt x="187" y="16"/>
                    <a:pt x="187" y="12"/>
                  </a:cubicBezTo>
                  <a:cubicBezTo>
                    <a:pt x="187" y="8"/>
                    <a:pt x="187" y="8"/>
                    <a:pt x="187" y="8"/>
                  </a:cubicBezTo>
                  <a:cubicBezTo>
                    <a:pt x="187" y="4"/>
                    <a:pt x="183" y="0"/>
                    <a:pt x="1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7" name="Freeform 148"/>
            <p:cNvSpPr>
              <a:spLocks/>
            </p:cNvSpPr>
            <p:nvPr/>
          </p:nvSpPr>
          <p:spPr bwMode="auto">
            <a:xfrm>
              <a:off x="2598" y="3400"/>
              <a:ext cx="253" cy="13"/>
            </a:xfrm>
            <a:custGeom>
              <a:avLst/>
              <a:gdLst>
                <a:gd name="T0" fmla="*/ 0 w 358"/>
                <a:gd name="T1" fmla="*/ 12 h 19"/>
                <a:gd name="T2" fmla="*/ 8 w 358"/>
                <a:gd name="T3" fmla="*/ 19 h 19"/>
                <a:gd name="T4" fmla="*/ 350 w 358"/>
                <a:gd name="T5" fmla="*/ 19 h 19"/>
                <a:gd name="T6" fmla="*/ 358 w 358"/>
                <a:gd name="T7" fmla="*/ 12 h 19"/>
                <a:gd name="T8" fmla="*/ 358 w 358"/>
                <a:gd name="T9" fmla="*/ 7 h 19"/>
                <a:gd name="T10" fmla="*/ 350 w 358"/>
                <a:gd name="T11" fmla="*/ 0 h 19"/>
                <a:gd name="T12" fmla="*/ 8 w 358"/>
                <a:gd name="T13" fmla="*/ 0 h 19"/>
                <a:gd name="T14" fmla="*/ 0 w 358"/>
                <a:gd name="T15" fmla="*/ 7 h 19"/>
                <a:gd name="T16" fmla="*/ 0 w 358"/>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19">
                  <a:moveTo>
                    <a:pt x="0" y="12"/>
                  </a:moveTo>
                  <a:cubicBezTo>
                    <a:pt x="0" y="16"/>
                    <a:pt x="4" y="19"/>
                    <a:pt x="8" y="19"/>
                  </a:cubicBezTo>
                  <a:cubicBezTo>
                    <a:pt x="350" y="19"/>
                    <a:pt x="350" y="19"/>
                    <a:pt x="350" y="19"/>
                  </a:cubicBezTo>
                  <a:cubicBezTo>
                    <a:pt x="354" y="19"/>
                    <a:pt x="358" y="16"/>
                    <a:pt x="358" y="12"/>
                  </a:cubicBezTo>
                  <a:cubicBezTo>
                    <a:pt x="358" y="7"/>
                    <a:pt x="358" y="7"/>
                    <a:pt x="358" y="7"/>
                  </a:cubicBezTo>
                  <a:cubicBezTo>
                    <a:pt x="358" y="3"/>
                    <a:pt x="354" y="0"/>
                    <a:pt x="350"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8" name="Freeform 149"/>
            <p:cNvSpPr>
              <a:spLocks/>
            </p:cNvSpPr>
            <p:nvPr/>
          </p:nvSpPr>
          <p:spPr bwMode="auto">
            <a:xfrm>
              <a:off x="2598" y="3439"/>
              <a:ext cx="127" cy="13"/>
            </a:xfrm>
            <a:custGeom>
              <a:avLst/>
              <a:gdLst>
                <a:gd name="T0" fmla="*/ 0 w 179"/>
                <a:gd name="T1" fmla="*/ 12 h 19"/>
                <a:gd name="T2" fmla="*/ 8 w 179"/>
                <a:gd name="T3" fmla="*/ 19 h 19"/>
                <a:gd name="T4" fmla="*/ 172 w 179"/>
                <a:gd name="T5" fmla="*/ 19 h 19"/>
                <a:gd name="T6" fmla="*/ 179 w 179"/>
                <a:gd name="T7" fmla="*/ 12 h 19"/>
                <a:gd name="T8" fmla="*/ 179 w 179"/>
                <a:gd name="T9" fmla="*/ 7 h 19"/>
                <a:gd name="T10" fmla="*/ 172 w 179"/>
                <a:gd name="T11" fmla="*/ 0 h 19"/>
                <a:gd name="T12" fmla="*/ 8 w 179"/>
                <a:gd name="T13" fmla="*/ 0 h 19"/>
                <a:gd name="T14" fmla="*/ 0 w 179"/>
                <a:gd name="T15" fmla="*/ 7 h 19"/>
                <a:gd name="T16" fmla="*/ 0 w 17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9">
                  <a:moveTo>
                    <a:pt x="0" y="12"/>
                  </a:moveTo>
                  <a:cubicBezTo>
                    <a:pt x="0" y="16"/>
                    <a:pt x="4" y="19"/>
                    <a:pt x="8" y="19"/>
                  </a:cubicBezTo>
                  <a:cubicBezTo>
                    <a:pt x="172" y="19"/>
                    <a:pt x="172" y="19"/>
                    <a:pt x="172" y="19"/>
                  </a:cubicBezTo>
                  <a:cubicBezTo>
                    <a:pt x="176" y="19"/>
                    <a:pt x="179" y="16"/>
                    <a:pt x="179" y="12"/>
                  </a:cubicBezTo>
                  <a:cubicBezTo>
                    <a:pt x="179" y="7"/>
                    <a:pt x="179" y="7"/>
                    <a:pt x="179" y="7"/>
                  </a:cubicBezTo>
                  <a:cubicBezTo>
                    <a:pt x="179" y="3"/>
                    <a:pt x="176" y="0"/>
                    <a:pt x="172"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89" name="Freeform 150"/>
            <p:cNvSpPr>
              <a:spLocks noEditPoints="1"/>
            </p:cNvSpPr>
            <p:nvPr/>
          </p:nvSpPr>
          <p:spPr bwMode="auto">
            <a:xfrm>
              <a:off x="2644" y="3064"/>
              <a:ext cx="161" cy="90"/>
            </a:xfrm>
            <a:custGeom>
              <a:avLst/>
              <a:gdLst>
                <a:gd name="T0" fmla="*/ 8 w 228"/>
                <a:gd name="T1" fmla="*/ 127 h 127"/>
                <a:gd name="T2" fmla="*/ 220 w 228"/>
                <a:gd name="T3" fmla="*/ 127 h 127"/>
                <a:gd name="T4" fmla="*/ 226 w 228"/>
                <a:gd name="T5" fmla="*/ 125 h 127"/>
                <a:gd name="T6" fmla="*/ 228 w 228"/>
                <a:gd name="T7" fmla="*/ 120 h 127"/>
                <a:gd name="T8" fmla="*/ 228 w 228"/>
                <a:gd name="T9" fmla="*/ 61 h 127"/>
                <a:gd name="T10" fmla="*/ 220 w 228"/>
                <a:gd name="T11" fmla="*/ 43 h 127"/>
                <a:gd name="T12" fmla="*/ 202 w 228"/>
                <a:gd name="T13" fmla="*/ 36 h 127"/>
                <a:gd name="T14" fmla="*/ 150 w 228"/>
                <a:gd name="T15" fmla="*/ 36 h 127"/>
                <a:gd name="T16" fmla="*/ 114 w 228"/>
                <a:gd name="T17" fmla="*/ 0 h 127"/>
                <a:gd name="T18" fmla="*/ 78 w 228"/>
                <a:gd name="T19" fmla="*/ 36 h 127"/>
                <a:gd name="T20" fmla="*/ 26 w 228"/>
                <a:gd name="T21" fmla="*/ 36 h 127"/>
                <a:gd name="T22" fmla="*/ 8 w 228"/>
                <a:gd name="T23" fmla="*/ 43 h 127"/>
                <a:gd name="T24" fmla="*/ 0 w 228"/>
                <a:gd name="T25" fmla="*/ 61 h 127"/>
                <a:gd name="T26" fmla="*/ 0 w 228"/>
                <a:gd name="T27" fmla="*/ 120 h 127"/>
                <a:gd name="T28" fmla="*/ 2 w 228"/>
                <a:gd name="T29" fmla="*/ 125 h 127"/>
                <a:gd name="T30" fmla="*/ 8 w 228"/>
                <a:gd name="T31" fmla="*/ 127 h 127"/>
                <a:gd name="T32" fmla="*/ 114 w 228"/>
                <a:gd name="T33" fmla="*/ 19 h 127"/>
                <a:gd name="T34" fmla="*/ 131 w 228"/>
                <a:gd name="T35" fmla="*/ 36 h 127"/>
                <a:gd name="T36" fmla="*/ 114 w 228"/>
                <a:gd name="T37" fmla="*/ 53 h 127"/>
                <a:gd name="T38" fmla="*/ 97 w 228"/>
                <a:gd name="T39" fmla="*/ 36 h 127"/>
                <a:gd name="T40" fmla="*/ 114 w 228"/>
                <a:gd name="T41" fmla="*/ 1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127">
                  <a:moveTo>
                    <a:pt x="8" y="127"/>
                  </a:moveTo>
                  <a:cubicBezTo>
                    <a:pt x="220" y="127"/>
                    <a:pt x="220" y="127"/>
                    <a:pt x="220" y="127"/>
                  </a:cubicBezTo>
                  <a:cubicBezTo>
                    <a:pt x="222" y="127"/>
                    <a:pt x="224" y="126"/>
                    <a:pt x="226" y="125"/>
                  </a:cubicBezTo>
                  <a:cubicBezTo>
                    <a:pt x="227" y="123"/>
                    <a:pt x="228" y="122"/>
                    <a:pt x="228" y="120"/>
                  </a:cubicBezTo>
                  <a:cubicBezTo>
                    <a:pt x="228" y="61"/>
                    <a:pt x="228" y="61"/>
                    <a:pt x="228" y="61"/>
                  </a:cubicBezTo>
                  <a:cubicBezTo>
                    <a:pt x="228" y="55"/>
                    <a:pt x="225" y="48"/>
                    <a:pt x="220" y="43"/>
                  </a:cubicBezTo>
                  <a:cubicBezTo>
                    <a:pt x="215" y="38"/>
                    <a:pt x="209" y="36"/>
                    <a:pt x="202" y="36"/>
                  </a:cubicBezTo>
                  <a:cubicBezTo>
                    <a:pt x="150" y="36"/>
                    <a:pt x="150" y="36"/>
                    <a:pt x="150" y="36"/>
                  </a:cubicBezTo>
                  <a:cubicBezTo>
                    <a:pt x="150" y="16"/>
                    <a:pt x="134" y="0"/>
                    <a:pt x="114" y="0"/>
                  </a:cubicBezTo>
                  <a:cubicBezTo>
                    <a:pt x="94" y="0"/>
                    <a:pt x="78" y="16"/>
                    <a:pt x="78" y="36"/>
                  </a:cubicBezTo>
                  <a:cubicBezTo>
                    <a:pt x="26" y="36"/>
                    <a:pt x="26" y="36"/>
                    <a:pt x="26" y="36"/>
                  </a:cubicBezTo>
                  <a:cubicBezTo>
                    <a:pt x="19" y="36"/>
                    <a:pt x="13" y="38"/>
                    <a:pt x="8" y="43"/>
                  </a:cubicBezTo>
                  <a:cubicBezTo>
                    <a:pt x="3" y="48"/>
                    <a:pt x="0" y="55"/>
                    <a:pt x="0" y="61"/>
                  </a:cubicBezTo>
                  <a:cubicBezTo>
                    <a:pt x="0" y="120"/>
                    <a:pt x="0" y="120"/>
                    <a:pt x="0" y="120"/>
                  </a:cubicBezTo>
                  <a:cubicBezTo>
                    <a:pt x="0" y="122"/>
                    <a:pt x="1" y="123"/>
                    <a:pt x="2" y="125"/>
                  </a:cubicBezTo>
                  <a:cubicBezTo>
                    <a:pt x="4" y="126"/>
                    <a:pt x="6" y="127"/>
                    <a:pt x="8" y="127"/>
                  </a:cubicBezTo>
                  <a:close/>
                  <a:moveTo>
                    <a:pt x="114" y="19"/>
                  </a:moveTo>
                  <a:cubicBezTo>
                    <a:pt x="123" y="19"/>
                    <a:pt x="131" y="27"/>
                    <a:pt x="131" y="36"/>
                  </a:cubicBezTo>
                  <a:cubicBezTo>
                    <a:pt x="131" y="45"/>
                    <a:pt x="123" y="53"/>
                    <a:pt x="114" y="53"/>
                  </a:cubicBezTo>
                  <a:cubicBezTo>
                    <a:pt x="105" y="53"/>
                    <a:pt x="97" y="45"/>
                    <a:pt x="97" y="36"/>
                  </a:cubicBezTo>
                  <a:cubicBezTo>
                    <a:pt x="97" y="27"/>
                    <a:pt x="105" y="19"/>
                    <a:pt x="1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103" name="Group 139"/>
          <p:cNvGrpSpPr>
            <a:grpSpLocks noChangeAspect="1"/>
          </p:cNvGrpSpPr>
          <p:nvPr/>
        </p:nvGrpSpPr>
        <p:grpSpPr bwMode="auto">
          <a:xfrm>
            <a:off x="4098543" y="5439818"/>
            <a:ext cx="240809" cy="340744"/>
            <a:chOff x="2524" y="3064"/>
            <a:chExt cx="400" cy="566"/>
          </a:xfrm>
          <a:solidFill>
            <a:schemeClr val="bg1"/>
          </a:solidFill>
        </p:grpSpPr>
        <p:sp>
          <p:nvSpPr>
            <p:cNvPr id="104" name="Freeform 140"/>
            <p:cNvSpPr>
              <a:spLocks/>
            </p:cNvSpPr>
            <p:nvPr/>
          </p:nvSpPr>
          <p:spPr bwMode="auto">
            <a:xfrm>
              <a:off x="2719" y="3285"/>
              <a:ext cx="132" cy="13"/>
            </a:xfrm>
            <a:custGeom>
              <a:avLst/>
              <a:gdLst>
                <a:gd name="T0" fmla="*/ 0 w 187"/>
                <a:gd name="T1" fmla="*/ 12 h 19"/>
                <a:gd name="T2" fmla="*/ 7 w 187"/>
                <a:gd name="T3" fmla="*/ 19 h 19"/>
                <a:gd name="T4" fmla="*/ 179 w 187"/>
                <a:gd name="T5" fmla="*/ 19 h 19"/>
                <a:gd name="T6" fmla="*/ 187 w 187"/>
                <a:gd name="T7" fmla="*/ 12 h 19"/>
                <a:gd name="T8" fmla="*/ 187 w 187"/>
                <a:gd name="T9" fmla="*/ 7 h 19"/>
                <a:gd name="T10" fmla="*/ 179 w 187"/>
                <a:gd name="T11" fmla="*/ 0 h 19"/>
                <a:gd name="T12" fmla="*/ 7 w 187"/>
                <a:gd name="T13" fmla="*/ 0 h 19"/>
                <a:gd name="T14" fmla="*/ 0 w 187"/>
                <a:gd name="T15" fmla="*/ 7 h 19"/>
                <a:gd name="T16" fmla="*/ 0 w 187"/>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
                  <a:moveTo>
                    <a:pt x="0" y="12"/>
                  </a:moveTo>
                  <a:cubicBezTo>
                    <a:pt x="0" y="16"/>
                    <a:pt x="3" y="19"/>
                    <a:pt x="7" y="19"/>
                  </a:cubicBezTo>
                  <a:cubicBezTo>
                    <a:pt x="179" y="19"/>
                    <a:pt x="179" y="19"/>
                    <a:pt x="179" y="19"/>
                  </a:cubicBezTo>
                  <a:cubicBezTo>
                    <a:pt x="183" y="19"/>
                    <a:pt x="187" y="16"/>
                    <a:pt x="187" y="12"/>
                  </a:cubicBezTo>
                  <a:cubicBezTo>
                    <a:pt x="187" y="7"/>
                    <a:pt x="187" y="7"/>
                    <a:pt x="187" y="7"/>
                  </a:cubicBezTo>
                  <a:cubicBezTo>
                    <a:pt x="187" y="3"/>
                    <a:pt x="183" y="0"/>
                    <a:pt x="179" y="0"/>
                  </a:cubicBezTo>
                  <a:cubicBezTo>
                    <a:pt x="7" y="0"/>
                    <a:pt x="7" y="0"/>
                    <a:pt x="7" y="0"/>
                  </a:cubicBezTo>
                  <a:cubicBezTo>
                    <a:pt x="3" y="0"/>
                    <a:pt x="0" y="3"/>
                    <a:pt x="0" y="7"/>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05" name="Freeform 141"/>
            <p:cNvSpPr>
              <a:spLocks/>
            </p:cNvSpPr>
            <p:nvPr/>
          </p:nvSpPr>
          <p:spPr bwMode="auto">
            <a:xfrm>
              <a:off x="2719" y="3246"/>
              <a:ext cx="132" cy="13"/>
            </a:xfrm>
            <a:custGeom>
              <a:avLst/>
              <a:gdLst>
                <a:gd name="T0" fmla="*/ 7 w 187"/>
                <a:gd name="T1" fmla="*/ 19 h 19"/>
                <a:gd name="T2" fmla="*/ 179 w 187"/>
                <a:gd name="T3" fmla="*/ 19 h 19"/>
                <a:gd name="T4" fmla="*/ 187 w 187"/>
                <a:gd name="T5" fmla="*/ 12 h 19"/>
                <a:gd name="T6" fmla="*/ 187 w 187"/>
                <a:gd name="T7" fmla="*/ 8 h 19"/>
                <a:gd name="T8" fmla="*/ 179 w 187"/>
                <a:gd name="T9" fmla="*/ 0 h 19"/>
                <a:gd name="T10" fmla="*/ 7 w 187"/>
                <a:gd name="T11" fmla="*/ 0 h 19"/>
                <a:gd name="T12" fmla="*/ 0 w 187"/>
                <a:gd name="T13" fmla="*/ 8 h 19"/>
                <a:gd name="T14" fmla="*/ 0 w 187"/>
                <a:gd name="T15" fmla="*/ 12 h 19"/>
                <a:gd name="T16" fmla="*/ 7 w 18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
                  <a:moveTo>
                    <a:pt x="7" y="19"/>
                  </a:moveTo>
                  <a:cubicBezTo>
                    <a:pt x="179" y="19"/>
                    <a:pt x="179" y="19"/>
                    <a:pt x="179" y="19"/>
                  </a:cubicBezTo>
                  <a:cubicBezTo>
                    <a:pt x="183" y="19"/>
                    <a:pt x="187" y="16"/>
                    <a:pt x="187" y="12"/>
                  </a:cubicBezTo>
                  <a:cubicBezTo>
                    <a:pt x="187" y="8"/>
                    <a:pt x="187" y="8"/>
                    <a:pt x="187" y="8"/>
                  </a:cubicBezTo>
                  <a:cubicBezTo>
                    <a:pt x="187" y="4"/>
                    <a:pt x="183" y="0"/>
                    <a:pt x="179" y="0"/>
                  </a:cubicBezTo>
                  <a:cubicBezTo>
                    <a:pt x="7" y="0"/>
                    <a:pt x="7" y="0"/>
                    <a:pt x="7" y="0"/>
                  </a:cubicBezTo>
                  <a:cubicBezTo>
                    <a:pt x="3" y="0"/>
                    <a:pt x="0" y="4"/>
                    <a:pt x="0" y="8"/>
                  </a:cubicBezTo>
                  <a:cubicBezTo>
                    <a:pt x="0" y="12"/>
                    <a:pt x="0" y="12"/>
                    <a:pt x="0" y="12"/>
                  </a:cubicBezTo>
                  <a:cubicBezTo>
                    <a:pt x="0" y="16"/>
                    <a:pt x="3"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06" name="Freeform 142"/>
            <p:cNvSpPr>
              <a:spLocks/>
            </p:cNvSpPr>
            <p:nvPr/>
          </p:nvSpPr>
          <p:spPr bwMode="auto">
            <a:xfrm>
              <a:off x="2524" y="3106"/>
              <a:ext cx="400" cy="524"/>
            </a:xfrm>
            <a:custGeom>
              <a:avLst/>
              <a:gdLst>
                <a:gd name="T0" fmla="*/ 511 w 566"/>
                <a:gd name="T1" fmla="*/ 0 h 740"/>
                <a:gd name="T2" fmla="*/ 415 w 566"/>
                <a:gd name="T3" fmla="*/ 0 h 740"/>
                <a:gd name="T4" fmla="*/ 415 w 566"/>
                <a:gd name="T5" fmla="*/ 1 h 740"/>
                <a:gd name="T6" fmla="*/ 415 w 566"/>
                <a:gd name="T7" fmla="*/ 54 h 740"/>
                <a:gd name="T8" fmla="*/ 493 w 566"/>
                <a:gd name="T9" fmla="*/ 54 h 740"/>
                <a:gd name="T10" fmla="*/ 511 w 566"/>
                <a:gd name="T11" fmla="*/ 73 h 740"/>
                <a:gd name="T12" fmla="*/ 511 w 566"/>
                <a:gd name="T13" fmla="*/ 539 h 740"/>
                <a:gd name="T14" fmla="*/ 365 w 566"/>
                <a:gd name="T15" fmla="*/ 685 h 740"/>
                <a:gd name="T16" fmla="*/ 73 w 566"/>
                <a:gd name="T17" fmla="*/ 685 h 740"/>
                <a:gd name="T18" fmla="*/ 55 w 566"/>
                <a:gd name="T19" fmla="*/ 667 h 740"/>
                <a:gd name="T20" fmla="*/ 55 w 566"/>
                <a:gd name="T21" fmla="*/ 73 h 740"/>
                <a:gd name="T22" fmla="*/ 73 w 566"/>
                <a:gd name="T23" fmla="*/ 54 h 740"/>
                <a:gd name="T24" fmla="*/ 151 w 566"/>
                <a:gd name="T25" fmla="*/ 54 h 740"/>
                <a:gd name="T26" fmla="*/ 151 w 566"/>
                <a:gd name="T27" fmla="*/ 1 h 740"/>
                <a:gd name="T28" fmla="*/ 151 w 566"/>
                <a:gd name="T29" fmla="*/ 0 h 740"/>
                <a:gd name="T30" fmla="*/ 55 w 566"/>
                <a:gd name="T31" fmla="*/ 0 h 740"/>
                <a:gd name="T32" fmla="*/ 0 w 566"/>
                <a:gd name="T33" fmla="*/ 54 h 740"/>
                <a:gd name="T34" fmla="*/ 0 w 566"/>
                <a:gd name="T35" fmla="*/ 685 h 740"/>
                <a:gd name="T36" fmla="*/ 55 w 566"/>
                <a:gd name="T37" fmla="*/ 740 h 740"/>
                <a:gd name="T38" fmla="*/ 511 w 566"/>
                <a:gd name="T39" fmla="*/ 740 h 740"/>
                <a:gd name="T40" fmla="*/ 566 w 566"/>
                <a:gd name="T41" fmla="*/ 685 h 740"/>
                <a:gd name="T42" fmla="*/ 566 w 566"/>
                <a:gd name="T43" fmla="*/ 54 h 740"/>
                <a:gd name="T44" fmla="*/ 511 w 566"/>
                <a:gd name="T45"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6" h="740">
                  <a:moveTo>
                    <a:pt x="511" y="0"/>
                  </a:moveTo>
                  <a:cubicBezTo>
                    <a:pt x="415" y="0"/>
                    <a:pt x="415" y="0"/>
                    <a:pt x="415" y="0"/>
                  </a:cubicBezTo>
                  <a:cubicBezTo>
                    <a:pt x="415" y="0"/>
                    <a:pt x="415" y="1"/>
                    <a:pt x="415" y="1"/>
                  </a:cubicBezTo>
                  <a:cubicBezTo>
                    <a:pt x="415" y="54"/>
                    <a:pt x="415" y="54"/>
                    <a:pt x="415" y="54"/>
                  </a:cubicBezTo>
                  <a:cubicBezTo>
                    <a:pt x="493" y="54"/>
                    <a:pt x="493" y="54"/>
                    <a:pt x="493" y="54"/>
                  </a:cubicBezTo>
                  <a:cubicBezTo>
                    <a:pt x="503" y="54"/>
                    <a:pt x="511" y="62"/>
                    <a:pt x="511" y="73"/>
                  </a:cubicBezTo>
                  <a:cubicBezTo>
                    <a:pt x="511" y="539"/>
                    <a:pt x="511" y="539"/>
                    <a:pt x="511" y="539"/>
                  </a:cubicBezTo>
                  <a:cubicBezTo>
                    <a:pt x="365" y="685"/>
                    <a:pt x="365" y="685"/>
                    <a:pt x="365" y="685"/>
                  </a:cubicBezTo>
                  <a:cubicBezTo>
                    <a:pt x="73" y="685"/>
                    <a:pt x="73" y="685"/>
                    <a:pt x="73" y="685"/>
                  </a:cubicBezTo>
                  <a:cubicBezTo>
                    <a:pt x="63" y="685"/>
                    <a:pt x="55" y="677"/>
                    <a:pt x="55" y="667"/>
                  </a:cubicBezTo>
                  <a:cubicBezTo>
                    <a:pt x="55" y="73"/>
                    <a:pt x="55" y="73"/>
                    <a:pt x="55" y="73"/>
                  </a:cubicBezTo>
                  <a:cubicBezTo>
                    <a:pt x="55" y="62"/>
                    <a:pt x="63" y="54"/>
                    <a:pt x="73" y="54"/>
                  </a:cubicBezTo>
                  <a:cubicBezTo>
                    <a:pt x="151" y="54"/>
                    <a:pt x="151" y="54"/>
                    <a:pt x="151" y="54"/>
                  </a:cubicBezTo>
                  <a:cubicBezTo>
                    <a:pt x="151" y="1"/>
                    <a:pt x="151" y="1"/>
                    <a:pt x="151" y="1"/>
                  </a:cubicBezTo>
                  <a:cubicBezTo>
                    <a:pt x="151" y="1"/>
                    <a:pt x="151" y="0"/>
                    <a:pt x="151" y="0"/>
                  </a:cubicBezTo>
                  <a:cubicBezTo>
                    <a:pt x="55" y="0"/>
                    <a:pt x="55" y="0"/>
                    <a:pt x="55" y="0"/>
                  </a:cubicBezTo>
                  <a:cubicBezTo>
                    <a:pt x="25" y="0"/>
                    <a:pt x="0" y="24"/>
                    <a:pt x="0" y="54"/>
                  </a:cubicBezTo>
                  <a:cubicBezTo>
                    <a:pt x="0" y="685"/>
                    <a:pt x="0" y="685"/>
                    <a:pt x="0" y="685"/>
                  </a:cubicBezTo>
                  <a:cubicBezTo>
                    <a:pt x="0" y="715"/>
                    <a:pt x="25" y="740"/>
                    <a:pt x="55" y="740"/>
                  </a:cubicBezTo>
                  <a:cubicBezTo>
                    <a:pt x="511" y="740"/>
                    <a:pt x="511" y="740"/>
                    <a:pt x="511" y="740"/>
                  </a:cubicBezTo>
                  <a:cubicBezTo>
                    <a:pt x="541" y="740"/>
                    <a:pt x="566" y="715"/>
                    <a:pt x="566" y="685"/>
                  </a:cubicBezTo>
                  <a:cubicBezTo>
                    <a:pt x="566" y="54"/>
                    <a:pt x="566" y="54"/>
                    <a:pt x="566" y="54"/>
                  </a:cubicBezTo>
                  <a:cubicBezTo>
                    <a:pt x="566" y="24"/>
                    <a:pt x="541" y="0"/>
                    <a:pt x="5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07" name="Freeform 143"/>
            <p:cNvSpPr>
              <a:spLocks/>
            </p:cNvSpPr>
            <p:nvPr/>
          </p:nvSpPr>
          <p:spPr bwMode="auto">
            <a:xfrm>
              <a:off x="2598" y="3322"/>
              <a:ext cx="253" cy="14"/>
            </a:xfrm>
            <a:custGeom>
              <a:avLst/>
              <a:gdLst>
                <a:gd name="T0" fmla="*/ 0 w 358"/>
                <a:gd name="T1" fmla="*/ 12 h 20"/>
                <a:gd name="T2" fmla="*/ 8 w 358"/>
                <a:gd name="T3" fmla="*/ 20 h 20"/>
                <a:gd name="T4" fmla="*/ 350 w 358"/>
                <a:gd name="T5" fmla="*/ 20 h 20"/>
                <a:gd name="T6" fmla="*/ 358 w 358"/>
                <a:gd name="T7" fmla="*/ 12 h 20"/>
                <a:gd name="T8" fmla="*/ 358 w 358"/>
                <a:gd name="T9" fmla="*/ 8 h 20"/>
                <a:gd name="T10" fmla="*/ 350 w 358"/>
                <a:gd name="T11" fmla="*/ 0 h 20"/>
                <a:gd name="T12" fmla="*/ 8 w 358"/>
                <a:gd name="T13" fmla="*/ 0 h 20"/>
                <a:gd name="T14" fmla="*/ 0 w 358"/>
                <a:gd name="T15" fmla="*/ 8 h 20"/>
                <a:gd name="T16" fmla="*/ 0 w 358"/>
                <a:gd name="T17" fmla="*/ 1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20">
                  <a:moveTo>
                    <a:pt x="0" y="12"/>
                  </a:moveTo>
                  <a:cubicBezTo>
                    <a:pt x="0" y="16"/>
                    <a:pt x="4" y="20"/>
                    <a:pt x="8" y="20"/>
                  </a:cubicBezTo>
                  <a:cubicBezTo>
                    <a:pt x="350" y="20"/>
                    <a:pt x="350" y="20"/>
                    <a:pt x="350" y="20"/>
                  </a:cubicBezTo>
                  <a:cubicBezTo>
                    <a:pt x="354" y="20"/>
                    <a:pt x="358" y="16"/>
                    <a:pt x="358" y="12"/>
                  </a:cubicBezTo>
                  <a:cubicBezTo>
                    <a:pt x="358" y="8"/>
                    <a:pt x="358" y="8"/>
                    <a:pt x="358" y="8"/>
                  </a:cubicBezTo>
                  <a:cubicBezTo>
                    <a:pt x="358" y="4"/>
                    <a:pt x="354" y="0"/>
                    <a:pt x="350" y="0"/>
                  </a:cubicBezTo>
                  <a:cubicBezTo>
                    <a:pt x="8" y="0"/>
                    <a:pt x="8" y="0"/>
                    <a:pt x="8" y="0"/>
                  </a:cubicBezTo>
                  <a:cubicBezTo>
                    <a:pt x="4" y="0"/>
                    <a:pt x="0" y="4"/>
                    <a:pt x="0" y="8"/>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08" name="Freeform 144"/>
            <p:cNvSpPr>
              <a:spLocks/>
            </p:cNvSpPr>
            <p:nvPr/>
          </p:nvSpPr>
          <p:spPr bwMode="auto">
            <a:xfrm>
              <a:off x="2598" y="3207"/>
              <a:ext cx="92" cy="91"/>
            </a:xfrm>
            <a:custGeom>
              <a:avLst/>
              <a:gdLst>
                <a:gd name="T0" fmla="*/ 8 w 129"/>
                <a:gd name="T1" fmla="*/ 129 h 129"/>
                <a:gd name="T2" fmla="*/ 122 w 129"/>
                <a:gd name="T3" fmla="*/ 129 h 129"/>
                <a:gd name="T4" fmla="*/ 129 w 129"/>
                <a:gd name="T5" fmla="*/ 122 h 129"/>
                <a:gd name="T6" fmla="*/ 129 w 129"/>
                <a:gd name="T7" fmla="*/ 8 h 129"/>
                <a:gd name="T8" fmla="*/ 122 w 129"/>
                <a:gd name="T9" fmla="*/ 0 h 129"/>
                <a:gd name="T10" fmla="*/ 8 w 129"/>
                <a:gd name="T11" fmla="*/ 0 h 129"/>
                <a:gd name="T12" fmla="*/ 0 w 129"/>
                <a:gd name="T13" fmla="*/ 8 h 129"/>
                <a:gd name="T14" fmla="*/ 0 w 129"/>
                <a:gd name="T15" fmla="*/ 122 h 129"/>
                <a:gd name="T16" fmla="*/ 8 w 129"/>
                <a:gd name="T1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9">
                  <a:moveTo>
                    <a:pt x="8" y="129"/>
                  </a:moveTo>
                  <a:cubicBezTo>
                    <a:pt x="122" y="129"/>
                    <a:pt x="122" y="129"/>
                    <a:pt x="122" y="129"/>
                  </a:cubicBezTo>
                  <a:cubicBezTo>
                    <a:pt x="126" y="129"/>
                    <a:pt x="129" y="126"/>
                    <a:pt x="129" y="122"/>
                  </a:cubicBezTo>
                  <a:cubicBezTo>
                    <a:pt x="129" y="8"/>
                    <a:pt x="129" y="8"/>
                    <a:pt x="129" y="8"/>
                  </a:cubicBezTo>
                  <a:cubicBezTo>
                    <a:pt x="129" y="4"/>
                    <a:pt x="126" y="0"/>
                    <a:pt x="122" y="0"/>
                  </a:cubicBezTo>
                  <a:cubicBezTo>
                    <a:pt x="8" y="0"/>
                    <a:pt x="8" y="0"/>
                    <a:pt x="8" y="0"/>
                  </a:cubicBezTo>
                  <a:cubicBezTo>
                    <a:pt x="4" y="0"/>
                    <a:pt x="0" y="4"/>
                    <a:pt x="0" y="8"/>
                  </a:cubicBezTo>
                  <a:cubicBezTo>
                    <a:pt x="0" y="122"/>
                    <a:pt x="0" y="122"/>
                    <a:pt x="0" y="122"/>
                  </a:cubicBezTo>
                  <a:cubicBezTo>
                    <a:pt x="0" y="126"/>
                    <a:pt x="4" y="129"/>
                    <a:pt x="8"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09" name="Freeform 145"/>
            <p:cNvSpPr>
              <a:spLocks/>
            </p:cNvSpPr>
            <p:nvPr/>
          </p:nvSpPr>
          <p:spPr bwMode="auto">
            <a:xfrm>
              <a:off x="2782" y="3488"/>
              <a:ext cx="85" cy="85"/>
            </a:xfrm>
            <a:custGeom>
              <a:avLst/>
              <a:gdLst>
                <a:gd name="T0" fmla="*/ 18 w 120"/>
                <a:gd name="T1" fmla="*/ 0 h 120"/>
                <a:gd name="T2" fmla="*/ 5 w 120"/>
                <a:gd name="T3" fmla="*/ 6 h 120"/>
                <a:gd name="T4" fmla="*/ 0 w 120"/>
                <a:gd name="T5" fmla="*/ 19 h 120"/>
                <a:gd name="T6" fmla="*/ 0 w 120"/>
                <a:gd name="T7" fmla="*/ 120 h 120"/>
                <a:gd name="T8" fmla="*/ 120 w 120"/>
                <a:gd name="T9" fmla="*/ 0 h 120"/>
                <a:gd name="T10" fmla="*/ 18 w 120"/>
                <a:gd name="T11" fmla="*/ 0 h 120"/>
              </a:gdLst>
              <a:ahLst/>
              <a:cxnLst>
                <a:cxn ang="0">
                  <a:pos x="T0" y="T1"/>
                </a:cxn>
                <a:cxn ang="0">
                  <a:pos x="T2" y="T3"/>
                </a:cxn>
                <a:cxn ang="0">
                  <a:pos x="T4" y="T5"/>
                </a:cxn>
                <a:cxn ang="0">
                  <a:pos x="T6" y="T7"/>
                </a:cxn>
                <a:cxn ang="0">
                  <a:pos x="T8" y="T9"/>
                </a:cxn>
                <a:cxn ang="0">
                  <a:pos x="T10" y="T11"/>
                </a:cxn>
              </a:cxnLst>
              <a:rect l="0" t="0" r="r" b="b"/>
              <a:pathLst>
                <a:path w="120" h="120">
                  <a:moveTo>
                    <a:pt x="18" y="0"/>
                  </a:moveTo>
                  <a:cubicBezTo>
                    <a:pt x="14" y="0"/>
                    <a:pt x="9" y="2"/>
                    <a:pt x="5" y="6"/>
                  </a:cubicBezTo>
                  <a:cubicBezTo>
                    <a:pt x="2" y="9"/>
                    <a:pt x="0" y="14"/>
                    <a:pt x="0" y="19"/>
                  </a:cubicBezTo>
                  <a:cubicBezTo>
                    <a:pt x="0" y="120"/>
                    <a:pt x="0" y="120"/>
                    <a:pt x="0" y="120"/>
                  </a:cubicBezTo>
                  <a:cubicBezTo>
                    <a:pt x="120" y="0"/>
                    <a:pt x="120" y="0"/>
                    <a:pt x="120" y="0"/>
                  </a:cubicBezTo>
                  <a:cubicBezTo>
                    <a:pt x="18" y="0"/>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0" name="Freeform 146"/>
            <p:cNvSpPr>
              <a:spLocks/>
            </p:cNvSpPr>
            <p:nvPr/>
          </p:nvSpPr>
          <p:spPr bwMode="auto">
            <a:xfrm>
              <a:off x="2598" y="3361"/>
              <a:ext cx="253" cy="13"/>
            </a:xfrm>
            <a:custGeom>
              <a:avLst/>
              <a:gdLst>
                <a:gd name="T0" fmla="*/ 0 w 358"/>
                <a:gd name="T1" fmla="*/ 12 h 19"/>
                <a:gd name="T2" fmla="*/ 8 w 358"/>
                <a:gd name="T3" fmla="*/ 19 h 19"/>
                <a:gd name="T4" fmla="*/ 350 w 358"/>
                <a:gd name="T5" fmla="*/ 19 h 19"/>
                <a:gd name="T6" fmla="*/ 358 w 358"/>
                <a:gd name="T7" fmla="*/ 12 h 19"/>
                <a:gd name="T8" fmla="*/ 358 w 358"/>
                <a:gd name="T9" fmla="*/ 7 h 19"/>
                <a:gd name="T10" fmla="*/ 350 w 358"/>
                <a:gd name="T11" fmla="*/ 0 h 19"/>
                <a:gd name="T12" fmla="*/ 8 w 358"/>
                <a:gd name="T13" fmla="*/ 0 h 19"/>
                <a:gd name="T14" fmla="*/ 0 w 358"/>
                <a:gd name="T15" fmla="*/ 7 h 19"/>
                <a:gd name="T16" fmla="*/ 0 w 358"/>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19">
                  <a:moveTo>
                    <a:pt x="0" y="12"/>
                  </a:moveTo>
                  <a:cubicBezTo>
                    <a:pt x="0" y="16"/>
                    <a:pt x="4" y="19"/>
                    <a:pt x="8" y="19"/>
                  </a:cubicBezTo>
                  <a:cubicBezTo>
                    <a:pt x="350" y="19"/>
                    <a:pt x="350" y="19"/>
                    <a:pt x="350" y="19"/>
                  </a:cubicBezTo>
                  <a:cubicBezTo>
                    <a:pt x="354" y="19"/>
                    <a:pt x="358" y="16"/>
                    <a:pt x="358" y="12"/>
                  </a:cubicBezTo>
                  <a:cubicBezTo>
                    <a:pt x="358" y="7"/>
                    <a:pt x="358" y="7"/>
                    <a:pt x="358" y="7"/>
                  </a:cubicBezTo>
                  <a:cubicBezTo>
                    <a:pt x="358" y="3"/>
                    <a:pt x="354" y="0"/>
                    <a:pt x="350"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1" name="Freeform 147"/>
            <p:cNvSpPr>
              <a:spLocks/>
            </p:cNvSpPr>
            <p:nvPr/>
          </p:nvSpPr>
          <p:spPr bwMode="auto">
            <a:xfrm>
              <a:off x="2719" y="3207"/>
              <a:ext cx="132" cy="14"/>
            </a:xfrm>
            <a:custGeom>
              <a:avLst/>
              <a:gdLst>
                <a:gd name="T0" fmla="*/ 179 w 187"/>
                <a:gd name="T1" fmla="*/ 0 h 20"/>
                <a:gd name="T2" fmla="*/ 7 w 187"/>
                <a:gd name="T3" fmla="*/ 0 h 20"/>
                <a:gd name="T4" fmla="*/ 0 w 187"/>
                <a:gd name="T5" fmla="*/ 8 h 20"/>
                <a:gd name="T6" fmla="*/ 0 w 187"/>
                <a:gd name="T7" fmla="*/ 12 h 20"/>
                <a:gd name="T8" fmla="*/ 7 w 187"/>
                <a:gd name="T9" fmla="*/ 20 h 20"/>
                <a:gd name="T10" fmla="*/ 179 w 187"/>
                <a:gd name="T11" fmla="*/ 20 h 20"/>
                <a:gd name="T12" fmla="*/ 187 w 187"/>
                <a:gd name="T13" fmla="*/ 12 h 20"/>
                <a:gd name="T14" fmla="*/ 187 w 187"/>
                <a:gd name="T15" fmla="*/ 8 h 20"/>
                <a:gd name="T16" fmla="*/ 179 w 18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20">
                  <a:moveTo>
                    <a:pt x="179" y="0"/>
                  </a:moveTo>
                  <a:cubicBezTo>
                    <a:pt x="7" y="0"/>
                    <a:pt x="7" y="0"/>
                    <a:pt x="7" y="0"/>
                  </a:cubicBezTo>
                  <a:cubicBezTo>
                    <a:pt x="3" y="0"/>
                    <a:pt x="0" y="4"/>
                    <a:pt x="0" y="8"/>
                  </a:cubicBezTo>
                  <a:cubicBezTo>
                    <a:pt x="0" y="12"/>
                    <a:pt x="0" y="12"/>
                    <a:pt x="0" y="12"/>
                  </a:cubicBezTo>
                  <a:cubicBezTo>
                    <a:pt x="0" y="16"/>
                    <a:pt x="3" y="20"/>
                    <a:pt x="7" y="20"/>
                  </a:cubicBezTo>
                  <a:cubicBezTo>
                    <a:pt x="179" y="20"/>
                    <a:pt x="179" y="20"/>
                    <a:pt x="179" y="20"/>
                  </a:cubicBezTo>
                  <a:cubicBezTo>
                    <a:pt x="183" y="20"/>
                    <a:pt x="187" y="16"/>
                    <a:pt x="187" y="12"/>
                  </a:cubicBezTo>
                  <a:cubicBezTo>
                    <a:pt x="187" y="8"/>
                    <a:pt x="187" y="8"/>
                    <a:pt x="187" y="8"/>
                  </a:cubicBezTo>
                  <a:cubicBezTo>
                    <a:pt x="187" y="4"/>
                    <a:pt x="183" y="0"/>
                    <a:pt x="1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2" name="Freeform 148"/>
            <p:cNvSpPr>
              <a:spLocks/>
            </p:cNvSpPr>
            <p:nvPr/>
          </p:nvSpPr>
          <p:spPr bwMode="auto">
            <a:xfrm>
              <a:off x="2598" y="3400"/>
              <a:ext cx="253" cy="13"/>
            </a:xfrm>
            <a:custGeom>
              <a:avLst/>
              <a:gdLst>
                <a:gd name="T0" fmla="*/ 0 w 358"/>
                <a:gd name="T1" fmla="*/ 12 h 19"/>
                <a:gd name="T2" fmla="*/ 8 w 358"/>
                <a:gd name="T3" fmla="*/ 19 h 19"/>
                <a:gd name="T4" fmla="*/ 350 w 358"/>
                <a:gd name="T5" fmla="*/ 19 h 19"/>
                <a:gd name="T6" fmla="*/ 358 w 358"/>
                <a:gd name="T7" fmla="*/ 12 h 19"/>
                <a:gd name="T8" fmla="*/ 358 w 358"/>
                <a:gd name="T9" fmla="*/ 7 h 19"/>
                <a:gd name="T10" fmla="*/ 350 w 358"/>
                <a:gd name="T11" fmla="*/ 0 h 19"/>
                <a:gd name="T12" fmla="*/ 8 w 358"/>
                <a:gd name="T13" fmla="*/ 0 h 19"/>
                <a:gd name="T14" fmla="*/ 0 w 358"/>
                <a:gd name="T15" fmla="*/ 7 h 19"/>
                <a:gd name="T16" fmla="*/ 0 w 358"/>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19">
                  <a:moveTo>
                    <a:pt x="0" y="12"/>
                  </a:moveTo>
                  <a:cubicBezTo>
                    <a:pt x="0" y="16"/>
                    <a:pt x="4" y="19"/>
                    <a:pt x="8" y="19"/>
                  </a:cubicBezTo>
                  <a:cubicBezTo>
                    <a:pt x="350" y="19"/>
                    <a:pt x="350" y="19"/>
                    <a:pt x="350" y="19"/>
                  </a:cubicBezTo>
                  <a:cubicBezTo>
                    <a:pt x="354" y="19"/>
                    <a:pt x="358" y="16"/>
                    <a:pt x="358" y="12"/>
                  </a:cubicBezTo>
                  <a:cubicBezTo>
                    <a:pt x="358" y="7"/>
                    <a:pt x="358" y="7"/>
                    <a:pt x="358" y="7"/>
                  </a:cubicBezTo>
                  <a:cubicBezTo>
                    <a:pt x="358" y="3"/>
                    <a:pt x="354" y="0"/>
                    <a:pt x="350"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3" name="Freeform 149"/>
            <p:cNvSpPr>
              <a:spLocks/>
            </p:cNvSpPr>
            <p:nvPr/>
          </p:nvSpPr>
          <p:spPr bwMode="auto">
            <a:xfrm>
              <a:off x="2598" y="3439"/>
              <a:ext cx="127" cy="13"/>
            </a:xfrm>
            <a:custGeom>
              <a:avLst/>
              <a:gdLst>
                <a:gd name="T0" fmla="*/ 0 w 179"/>
                <a:gd name="T1" fmla="*/ 12 h 19"/>
                <a:gd name="T2" fmla="*/ 8 w 179"/>
                <a:gd name="T3" fmla="*/ 19 h 19"/>
                <a:gd name="T4" fmla="*/ 172 w 179"/>
                <a:gd name="T5" fmla="*/ 19 h 19"/>
                <a:gd name="T6" fmla="*/ 179 w 179"/>
                <a:gd name="T7" fmla="*/ 12 h 19"/>
                <a:gd name="T8" fmla="*/ 179 w 179"/>
                <a:gd name="T9" fmla="*/ 7 h 19"/>
                <a:gd name="T10" fmla="*/ 172 w 179"/>
                <a:gd name="T11" fmla="*/ 0 h 19"/>
                <a:gd name="T12" fmla="*/ 8 w 179"/>
                <a:gd name="T13" fmla="*/ 0 h 19"/>
                <a:gd name="T14" fmla="*/ 0 w 179"/>
                <a:gd name="T15" fmla="*/ 7 h 19"/>
                <a:gd name="T16" fmla="*/ 0 w 179"/>
                <a:gd name="T17" fmla="*/ 1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9" h="19">
                  <a:moveTo>
                    <a:pt x="0" y="12"/>
                  </a:moveTo>
                  <a:cubicBezTo>
                    <a:pt x="0" y="16"/>
                    <a:pt x="4" y="19"/>
                    <a:pt x="8" y="19"/>
                  </a:cubicBezTo>
                  <a:cubicBezTo>
                    <a:pt x="172" y="19"/>
                    <a:pt x="172" y="19"/>
                    <a:pt x="172" y="19"/>
                  </a:cubicBezTo>
                  <a:cubicBezTo>
                    <a:pt x="176" y="19"/>
                    <a:pt x="179" y="16"/>
                    <a:pt x="179" y="12"/>
                  </a:cubicBezTo>
                  <a:cubicBezTo>
                    <a:pt x="179" y="7"/>
                    <a:pt x="179" y="7"/>
                    <a:pt x="179" y="7"/>
                  </a:cubicBezTo>
                  <a:cubicBezTo>
                    <a:pt x="179" y="3"/>
                    <a:pt x="176" y="0"/>
                    <a:pt x="172" y="0"/>
                  </a:cubicBezTo>
                  <a:cubicBezTo>
                    <a:pt x="8" y="0"/>
                    <a:pt x="8" y="0"/>
                    <a:pt x="8" y="0"/>
                  </a:cubicBezTo>
                  <a:cubicBezTo>
                    <a:pt x="4" y="0"/>
                    <a:pt x="0" y="3"/>
                    <a:pt x="0" y="7"/>
                  </a:cubicBezTo>
                  <a:cubicBezTo>
                    <a:pt x="0" y="12"/>
                    <a:pt x="0" y="12"/>
                    <a:pt x="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4" name="Freeform 150"/>
            <p:cNvSpPr>
              <a:spLocks noEditPoints="1"/>
            </p:cNvSpPr>
            <p:nvPr/>
          </p:nvSpPr>
          <p:spPr bwMode="auto">
            <a:xfrm>
              <a:off x="2644" y="3064"/>
              <a:ext cx="161" cy="90"/>
            </a:xfrm>
            <a:custGeom>
              <a:avLst/>
              <a:gdLst>
                <a:gd name="T0" fmla="*/ 8 w 228"/>
                <a:gd name="T1" fmla="*/ 127 h 127"/>
                <a:gd name="T2" fmla="*/ 220 w 228"/>
                <a:gd name="T3" fmla="*/ 127 h 127"/>
                <a:gd name="T4" fmla="*/ 226 w 228"/>
                <a:gd name="T5" fmla="*/ 125 h 127"/>
                <a:gd name="T6" fmla="*/ 228 w 228"/>
                <a:gd name="T7" fmla="*/ 120 h 127"/>
                <a:gd name="T8" fmla="*/ 228 w 228"/>
                <a:gd name="T9" fmla="*/ 61 h 127"/>
                <a:gd name="T10" fmla="*/ 220 w 228"/>
                <a:gd name="T11" fmla="*/ 43 h 127"/>
                <a:gd name="T12" fmla="*/ 202 w 228"/>
                <a:gd name="T13" fmla="*/ 36 h 127"/>
                <a:gd name="T14" fmla="*/ 150 w 228"/>
                <a:gd name="T15" fmla="*/ 36 h 127"/>
                <a:gd name="T16" fmla="*/ 114 w 228"/>
                <a:gd name="T17" fmla="*/ 0 h 127"/>
                <a:gd name="T18" fmla="*/ 78 w 228"/>
                <a:gd name="T19" fmla="*/ 36 h 127"/>
                <a:gd name="T20" fmla="*/ 26 w 228"/>
                <a:gd name="T21" fmla="*/ 36 h 127"/>
                <a:gd name="T22" fmla="*/ 8 w 228"/>
                <a:gd name="T23" fmla="*/ 43 h 127"/>
                <a:gd name="T24" fmla="*/ 0 w 228"/>
                <a:gd name="T25" fmla="*/ 61 h 127"/>
                <a:gd name="T26" fmla="*/ 0 w 228"/>
                <a:gd name="T27" fmla="*/ 120 h 127"/>
                <a:gd name="T28" fmla="*/ 2 w 228"/>
                <a:gd name="T29" fmla="*/ 125 h 127"/>
                <a:gd name="T30" fmla="*/ 8 w 228"/>
                <a:gd name="T31" fmla="*/ 127 h 127"/>
                <a:gd name="T32" fmla="*/ 114 w 228"/>
                <a:gd name="T33" fmla="*/ 19 h 127"/>
                <a:gd name="T34" fmla="*/ 131 w 228"/>
                <a:gd name="T35" fmla="*/ 36 h 127"/>
                <a:gd name="T36" fmla="*/ 114 w 228"/>
                <a:gd name="T37" fmla="*/ 53 h 127"/>
                <a:gd name="T38" fmla="*/ 97 w 228"/>
                <a:gd name="T39" fmla="*/ 36 h 127"/>
                <a:gd name="T40" fmla="*/ 114 w 228"/>
                <a:gd name="T41" fmla="*/ 1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8" h="127">
                  <a:moveTo>
                    <a:pt x="8" y="127"/>
                  </a:moveTo>
                  <a:cubicBezTo>
                    <a:pt x="220" y="127"/>
                    <a:pt x="220" y="127"/>
                    <a:pt x="220" y="127"/>
                  </a:cubicBezTo>
                  <a:cubicBezTo>
                    <a:pt x="222" y="127"/>
                    <a:pt x="224" y="126"/>
                    <a:pt x="226" y="125"/>
                  </a:cubicBezTo>
                  <a:cubicBezTo>
                    <a:pt x="227" y="123"/>
                    <a:pt x="228" y="122"/>
                    <a:pt x="228" y="120"/>
                  </a:cubicBezTo>
                  <a:cubicBezTo>
                    <a:pt x="228" y="61"/>
                    <a:pt x="228" y="61"/>
                    <a:pt x="228" y="61"/>
                  </a:cubicBezTo>
                  <a:cubicBezTo>
                    <a:pt x="228" y="55"/>
                    <a:pt x="225" y="48"/>
                    <a:pt x="220" y="43"/>
                  </a:cubicBezTo>
                  <a:cubicBezTo>
                    <a:pt x="215" y="38"/>
                    <a:pt x="209" y="36"/>
                    <a:pt x="202" y="36"/>
                  </a:cubicBezTo>
                  <a:cubicBezTo>
                    <a:pt x="150" y="36"/>
                    <a:pt x="150" y="36"/>
                    <a:pt x="150" y="36"/>
                  </a:cubicBezTo>
                  <a:cubicBezTo>
                    <a:pt x="150" y="16"/>
                    <a:pt x="134" y="0"/>
                    <a:pt x="114" y="0"/>
                  </a:cubicBezTo>
                  <a:cubicBezTo>
                    <a:pt x="94" y="0"/>
                    <a:pt x="78" y="16"/>
                    <a:pt x="78" y="36"/>
                  </a:cubicBezTo>
                  <a:cubicBezTo>
                    <a:pt x="26" y="36"/>
                    <a:pt x="26" y="36"/>
                    <a:pt x="26" y="36"/>
                  </a:cubicBezTo>
                  <a:cubicBezTo>
                    <a:pt x="19" y="36"/>
                    <a:pt x="13" y="38"/>
                    <a:pt x="8" y="43"/>
                  </a:cubicBezTo>
                  <a:cubicBezTo>
                    <a:pt x="3" y="48"/>
                    <a:pt x="0" y="55"/>
                    <a:pt x="0" y="61"/>
                  </a:cubicBezTo>
                  <a:cubicBezTo>
                    <a:pt x="0" y="120"/>
                    <a:pt x="0" y="120"/>
                    <a:pt x="0" y="120"/>
                  </a:cubicBezTo>
                  <a:cubicBezTo>
                    <a:pt x="0" y="122"/>
                    <a:pt x="1" y="123"/>
                    <a:pt x="2" y="125"/>
                  </a:cubicBezTo>
                  <a:cubicBezTo>
                    <a:pt x="4" y="126"/>
                    <a:pt x="6" y="127"/>
                    <a:pt x="8" y="127"/>
                  </a:cubicBezTo>
                  <a:close/>
                  <a:moveTo>
                    <a:pt x="114" y="19"/>
                  </a:moveTo>
                  <a:cubicBezTo>
                    <a:pt x="123" y="19"/>
                    <a:pt x="131" y="27"/>
                    <a:pt x="131" y="36"/>
                  </a:cubicBezTo>
                  <a:cubicBezTo>
                    <a:pt x="131" y="45"/>
                    <a:pt x="123" y="53"/>
                    <a:pt x="114" y="53"/>
                  </a:cubicBezTo>
                  <a:cubicBezTo>
                    <a:pt x="105" y="53"/>
                    <a:pt x="97" y="45"/>
                    <a:pt x="97" y="36"/>
                  </a:cubicBezTo>
                  <a:cubicBezTo>
                    <a:pt x="97" y="27"/>
                    <a:pt x="105" y="19"/>
                    <a:pt x="11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115" name="Group 13"/>
          <p:cNvGrpSpPr>
            <a:grpSpLocks noChangeAspect="1"/>
          </p:cNvGrpSpPr>
          <p:nvPr/>
        </p:nvGrpSpPr>
        <p:grpSpPr bwMode="auto">
          <a:xfrm>
            <a:off x="7997773" y="1351734"/>
            <a:ext cx="465223" cy="390897"/>
            <a:chOff x="1507" y="1109"/>
            <a:chExt cx="676" cy="568"/>
          </a:xfrm>
          <a:solidFill>
            <a:schemeClr val="bg1"/>
          </a:solidFill>
        </p:grpSpPr>
        <p:sp>
          <p:nvSpPr>
            <p:cNvPr id="116" name="Freeform 14"/>
            <p:cNvSpPr>
              <a:spLocks/>
            </p:cNvSpPr>
            <p:nvPr/>
          </p:nvSpPr>
          <p:spPr bwMode="auto">
            <a:xfrm>
              <a:off x="1642" y="1109"/>
              <a:ext cx="406" cy="264"/>
            </a:xfrm>
            <a:custGeom>
              <a:avLst/>
              <a:gdLst>
                <a:gd name="T0" fmla="*/ 28 w 480"/>
                <a:gd name="T1" fmla="*/ 312 h 312"/>
                <a:gd name="T2" fmla="*/ 28 w 480"/>
                <a:gd name="T3" fmla="*/ 40 h 312"/>
                <a:gd name="T4" fmla="*/ 32 w 480"/>
                <a:gd name="T5" fmla="*/ 32 h 312"/>
                <a:gd name="T6" fmla="*/ 40 w 480"/>
                <a:gd name="T7" fmla="*/ 28 h 312"/>
                <a:gd name="T8" fmla="*/ 380 w 480"/>
                <a:gd name="T9" fmla="*/ 28 h 312"/>
                <a:gd name="T10" fmla="*/ 380 w 480"/>
                <a:gd name="T11" fmla="*/ 60 h 312"/>
                <a:gd name="T12" fmla="*/ 392 w 480"/>
                <a:gd name="T13" fmla="*/ 88 h 312"/>
                <a:gd name="T14" fmla="*/ 420 w 480"/>
                <a:gd name="T15" fmla="*/ 100 h 312"/>
                <a:gd name="T16" fmla="*/ 452 w 480"/>
                <a:gd name="T17" fmla="*/ 100 h 312"/>
                <a:gd name="T18" fmla="*/ 452 w 480"/>
                <a:gd name="T19" fmla="*/ 312 h 312"/>
                <a:gd name="T20" fmla="*/ 480 w 480"/>
                <a:gd name="T21" fmla="*/ 312 h 312"/>
                <a:gd name="T22" fmla="*/ 480 w 480"/>
                <a:gd name="T23" fmla="*/ 100 h 312"/>
                <a:gd name="T24" fmla="*/ 480 w 480"/>
                <a:gd name="T25" fmla="*/ 100 h 312"/>
                <a:gd name="T26" fmla="*/ 380 w 480"/>
                <a:gd name="T27" fmla="*/ 0 h 312"/>
                <a:gd name="T28" fmla="*/ 40 w 480"/>
                <a:gd name="T29" fmla="*/ 0 h 312"/>
                <a:gd name="T30" fmla="*/ 12 w 480"/>
                <a:gd name="T31" fmla="*/ 12 h 312"/>
                <a:gd name="T32" fmla="*/ 0 w 480"/>
                <a:gd name="T33" fmla="*/ 40 h 312"/>
                <a:gd name="T34" fmla="*/ 0 w 480"/>
                <a:gd name="T35" fmla="*/ 312 h 312"/>
                <a:gd name="T36" fmla="*/ 28 w 480"/>
                <a:gd name="T37" fmla="*/ 31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0" h="312">
                  <a:moveTo>
                    <a:pt x="28" y="312"/>
                  </a:moveTo>
                  <a:cubicBezTo>
                    <a:pt x="28" y="40"/>
                    <a:pt x="28" y="40"/>
                    <a:pt x="28" y="40"/>
                  </a:cubicBezTo>
                  <a:cubicBezTo>
                    <a:pt x="28" y="38"/>
                    <a:pt x="28" y="35"/>
                    <a:pt x="32" y="32"/>
                  </a:cubicBezTo>
                  <a:cubicBezTo>
                    <a:pt x="35" y="28"/>
                    <a:pt x="38" y="28"/>
                    <a:pt x="40" y="28"/>
                  </a:cubicBezTo>
                  <a:cubicBezTo>
                    <a:pt x="380" y="28"/>
                    <a:pt x="380" y="28"/>
                    <a:pt x="380" y="28"/>
                  </a:cubicBezTo>
                  <a:cubicBezTo>
                    <a:pt x="380" y="60"/>
                    <a:pt x="380" y="60"/>
                    <a:pt x="380" y="60"/>
                  </a:cubicBezTo>
                  <a:cubicBezTo>
                    <a:pt x="380" y="70"/>
                    <a:pt x="384" y="80"/>
                    <a:pt x="392" y="88"/>
                  </a:cubicBezTo>
                  <a:cubicBezTo>
                    <a:pt x="400" y="96"/>
                    <a:pt x="410" y="100"/>
                    <a:pt x="420" y="100"/>
                  </a:cubicBezTo>
                  <a:cubicBezTo>
                    <a:pt x="452" y="100"/>
                    <a:pt x="452" y="100"/>
                    <a:pt x="452" y="100"/>
                  </a:cubicBezTo>
                  <a:cubicBezTo>
                    <a:pt x="452" y="312"/>
                    <a:pt x="452" y="312"/>
                    <a:pt x="452" y="312"/>
                  </a:cubicBezTo>
                  <a:cubicBezTo>
                    <a:pt x="480" y="312"/>
                    <a:pt x="480" y="312"/>
                    <a:pt x="480" y="312"/>
                  </a:cubicBezTo>
                  <a:cubicBezTo>
                    <a:pt x="480" y="100"/>
                    <a:pt x="480" y="100"/>
                    <a:pt x="480" y="100"/>
                  </a:cubicBezTo>
                  <a:cubicBezTo>
                    <a:pt x="480" y="100"/>
                    <a:pt x="480" y="100"/>
                    <a:pt x="480" y="100"/>
                  </a:cubicBezTo>
                  <a:cubicBezTo>
                    <a:pt x="380" y="0"/>
                    <a:pt x="380" y="0"/>
                    <a:pt x="380" y="0"/>
                  </a:cubicBezTo>
                  <a:cubicBezTo>
                    <a:pt x="40" y="0"/>
                    <a:pt x="40" y="0"/>
                    <a:pt x="40" y="0"/>
                  </a:cubicBezTo>
                  <a:cubicBezTo>
                    <a:pt x="30" y="0"/>
                    <a:pt x="20" y="4"/>
                    <a:pt x="12" y="12"/>
                  </a:cubicBezTo>
                  <a:cubicBezTo>
                    <a:pt x="4" y="20"/>
                    <a:pt x="0" y="30"/>
                    <a:pt x="0" y="40"/>
                  </a:cubicBezTo>
                  <a:cubicBezTo>
                    <a:pt x="0" y="312"/>
                    <a:pt x="0" y="312"/>
                    <a:pt x="0" y="312"/>
                  </a:cubicBezTo>
                  <a:lnTo>
                    <a:pt x="28"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7" name="Freeform 15"/>
            <p:cNvSpPr>
              <a:spLocks/>
            </p:cNvSpPr>
            <p:nvPr/>
          </p:nvSpPr>
          <p:spPr bwMode="auto">
            <a:xfrm>
              <a:off x="1698" y="1336"/>
              <a:ext cx="294" cy="17"/>
            </a:xfrm>
            <a:custGeom>
              <a:avLst/>
              <a:gdLst>
                <a:gd name="T0" fmla="*/ 348 w 348"/>
                <a:gd name="T1" fmla="*/ 10 h 20"/>
                <a:gd name="T2" fmla="*/ 338 w 348"/>
                <a:gd name="T3" fmla="*/ 20 h 20"/>
                <a:gd name="T4" fmla="*/ 10 w 348"/>
                <a:gd name="T5" fmla="*/ 20 h 20"/>
                <a:gd name="T6" fmla="*/ 0 w 348"/>
                <a:gd name="T7" fmla="*/ 10 h 20"/>
                <a:gd name="T8" fmla="*/ 0 w 348"/>
                <a:gd name="T9" fmla="*/ 10 h 20"/>
                <a:gd name="T10" fmla="*/ 10 w 348"/>
                <a:gd name="T11" fmla="*/ 0 h 20"/>
                <a:gd name="T12" fmla="*/ 338 w 348"/>
                <a:gd name="T13" fmla="*/ 0 h 20"/>
                <a:gd name="T14" fmla="*/ 348 w 348"/>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0">
                  <a:moveTo>
                    <a:pt x="348" y="10"/>
                  </a:moveTo>
                  <a:cubicBezTo>
                    <a:pt x="348" y="15"/>
                    <a:pt x="344" y="20"/>
                    <a:pt x="338" y="20"/>
                  </a:cubicBezTo>
                  <a:cubicBezTo>
                    <a:pt x="10" y="20"/>
                    <a:pt x="10" y="20"/>
                    <a:pt x="10" y="20"/>
                  </a:cubicBezTo>
                  <a:cubicBezTo>
                    <a:pt x="5" y="20"/>
                    <a:pt x="0" y="15"/>
                    <a:pt x="0" y="10"/>
                  </a:cubicBezTo>
                  <a:cubicBezTo>
                    <a:pt x="0" y="10"/>
                    <a:pt x="0" y="10"/>
                    <a:pt x="0" y="10"/>
                  </a:cubicBezTo>
                  <a:cubicBezTo>
                    <a:pt x="0" y="4"/>
                    <a:pt x="5" y="0"/>
                    <a:pt x="10" y="0"/>
                  </a:cubicBezTo>
                  <a:cubicBezTo>
                    <a:pt x="338" y="0"/>
                    <a:pt x="338" y="0"/>
                    <a:pt x="338" y="0"/>
                  </a:cubicBezTo>
                  <a:cubicBezTo>
                    <a:pt x="344" y="0"/>
                    <a:pt x="348" y="4"/>
                    <a:pt x="34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8" name="Freeform 16"/>
            <p:cNvSpPr>
              <a:spLocks/>
            </p:cNvSpPr>
            <p:nvPr/>
          </p:nvSpPr>
          <p:spPr bwMode="auto">
            <a:xfrm>
              <a:off x="1698" y="1290"/>
              <a:ext cx="294" cy="17"/>
            </a:xfrm>
            <a:custGeom>
              <a:avLst/>
              <a:gdLst>
                <a:gd name="T0" fmla="*/ 348 w 348"/>
                <a:gd name="T1" fmla="*/ 10 h 20"/>
                <a:gd name="T2" fmla="*/ 338 w 348"/>
                <a:gd name="T3" fmla="*/ 20 h 20"/>
                <a:gd name="T4" fmla="*/ 10 w 348"/>
                <a:gd name="T5" fmla="*/ 20 h 20"/>
                <a:gd name="T6" fmla="*/ 0 w 348"/>
                <a:gd name="T7" fmla="*/ 10 h 20"/>
                <a:gd name="T8" fmla="*/ 0 w 348"/>
                <a:gd name="T9" fmla="*/ 10 h 20"/>
                <a:gd name="T10" fmla="*/ 10 w 348"/>
                <a:gd name="T11" fmla="*/ 0 h 20"/>
                <a:gd name="T12" fmla="*/ 338 w 348"/>
                <a:gd name="T13" fmla="*/ 0 h 20"/>
                <a:gd name="T14" fmla="*/ 348 w 348"/>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0">
                  <a:moveTo>
                    <a:pt x="348" y="10"/>
                  </a:moveTo>
                  <a:cubicBezTo>
                    <a:pt x="348" y="15"/>
                    <a:pt x="344" y="20"/>
                    <a:pt x="338" y="20"/>
                  </a:cubicBezTo>
                  <a:cubicBezTo>
                    <a:pt x="10" y="20"/>
                    <a:pt x="10" y="20"/>
                    <a:pt x="10" y="20"/>
                  </a:cubicBezTo>
                  <a:cubicBezTo>
                    <a:pt x="5" y="20"/>
                    <a:pt x="0" y="15"/>
                    <a:pt x="0" y="10"/>
                  </a:cubicBezTo>
                  <a:cubicBezTo>
                    <a:pt x="0" y="10"/>
                    <a:pt x="0" y="10"/>
                    <a:pt x="0" y="10"/>
                  </a:cubicBezTo>
                  <a:cubicBezTo>
                    <a:pt x="0" y="4"/>
                    <a:pt x="5" y="0"/>
                    <a:pt x="10" y="0"/>
                  </a:cubicBezTo>
                  <a:cubicBezTo>
                    <a:pt x="338" y="0"/>
                    <a:pt x="338" y="0"/>
                    <a:pt x="338" y="0"/>
                  </a:cubicBezTo>
                  <a:cubicBezTo>
                    <a:pt x="344" y="0"/>
                    <a:pt x="348" y="4"/>
                    <a:pt x="34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19" name="Freeform 17"/>
            <p:cNvSpPr>
              <a:spLocks/>
            </p:cNvSpPr>
            <p:nvPr/>
          </p:nvSpPr>
          <p:spPr bwMode="auto">
            <a:xfrm>
              <a:off x="1698" y="1245"/>
              <a:ext cx="294" cy="17"/>
            </a:xfrm>
            <a:custGeom>
              <a:avLst/>
              <a:gdLst>
                <a:gd name="T0" fmla="*/ 348 w 348"/>
                <a:gd name="T1" fmla="*/ 10 h 20"/>
                <a:gd name="T2" fmla="*/ 338 w 348"/>
                <a:gd name="T3" fmla="*/ 20 h 20"/>
                <a:gd name="T4" fmla="*/ 10 w 348"/>
                <a:gd name="T5" fmla="*/ 20 h 20"/>
                <a:gd name="T6" fmla="*/ 0 w 348"/>
                <a:gd name="T7" fmla="*/ 10 h 20"/>
                <a:gd name="T8" fmla="*/ 0 w 348"/>
                <a:gd name="T9" fmla="*/ 10 h 20"/>
                <a:gd name="T10" fmla="*/ 10 w 348"/>
                <a:gd name="T11" fmla="*/ 0 h 20"/>
                <a:gd name="T12" fmla="*/ 338 w 348"/>
                <a:gd name="T13" fmla="*/ 0 h 20"/>
                <a:gd name="T14" fmla="*/ 348 w 348"/>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0">
                  <a:moveTo>
                    <a:pt x="348" y="10"/>
                  </a:moveTo>
                  <a:cubicBezTo>
                    <a:pt x="348" y="15"/>
                    <a:pt x="344" y="20"/>
                    <a:pt x="338" y="20"/>
                  </a:cubicBezTo>
                  <a:cubicBezTo>
                    <a:pt x="10" y="20"/>
                    <a:pt x="10" y="20"/>
                    <a:pt x="10" y="20"/>
                  </a:cubicBezTo>
                  <a:cubicBezTo>
                    <a:pt x="5" y="20"/>
                    <a:pt x="0" y="15"/>
                    <a:pt x="0" y="10"/>
                  </a:cubicBezTo>
                  <a:cubicBezTo>
                    <a:pt x="0" y="10"/>
                    <a:pt x="0" y="10"/>
                    <a:pt x="0" y="10"/>
                  </a:cubicBezTo>
                  <a:cubicBezTo>
                    <a:pt x="0" y="4"/>
                    <a:pt x="5" y="0"/>
                    <a:pt x="10" y="0"/>
                  </a:cubicBezTo>
                  <a:cubicBezTo>
                    <a:pt x="338" y="0"/>
                    <a:pt x="338" y="0"/>
                    <a:pt x="338" y="0"/>
                  </a:cubicBezTo>
                  <a:cubicBezTo>
                    <a:pt x="344" y="0"/>
                    <a:pt x="348" y="4"/>
                    <a:pt x="348"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20" name="Freeform 18"/>
            <p:cNvSpPr>
              <a:spLocks/>
            </p:cNvSpPr>
            <p:nvPr/>
          </p:nvSpPr>
          <p:spPr bwMode="auto">
            <a:xfrm>
              <a:off x="1698" y="1199"/>
              <a:ext cx="240" cy="17"/>
            </a:xfrm>
            <a:custGeom>
              <a:avLst/>
              <a:gdLst>
                <a:gd name="T0" fmla="*/ 284 w 284"/>
                <a:gd name="T1" fmla="*/ 10 h 20"/>
                <a:gd name="T2" fmla="*/ 274 w 284"/>
                <a:gd name="T3" fmla="*/ 20 h 20"/>
                <a:gd name="T4" fmla="*/ 10 w 284"/>
                <a:gd name="T5" fmla="*/ 20 h 20"/>
                <a:gd name="T6" fmla="*/ 0 w 284"/>
                <a:gd name="T7" fmla="*/ 10 h 20"/>
                <a:gd name="T8" fmla="*/ 0 w 284"/>
                <a:gd name="T9" fmla="*/ 10 h 20"/>
                <a:gd name="T10" fmla="*/ 10 w 284"/>
                <a:gd name="T11" fmla="*/ 0 h 20"/>
                <a:gd name="T12" fmla="*/ 274 w 284"/>
                <a:gd name="T13" fmla="*/ 0 h 20"/>
                <a:gd name="T14" fmla="*/ 284 w 284"/>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0">
                  <a:moveTo>
                    <a:pt x="284" y="10"/>
                  </a:moveTo>
                  <a:cubicBezTo>
                    <a:pt x="284" y="15"/>
                    <a:pt x="280" y="20"/>
                    <a:pt x="274" y="20"/>
                  </a:cubicBezTo>
                  <a:cubicBezTo>
                    <a:pt x="10" y="20"/>
                    <a:pt x="10" y="20"/>
                    <a:pt x="10" y="20"/>
                  </a:cubicBezTo>
                  <a:cubicBezTo>
                    <a:pt x="5" y="20"/>
                    <a:pt x="0" y="15"/>
                    <a:pt x="0" y="10"/>
                  </a:cubicBezTo>
                  <a:cubicBezTo>
                    <a:pt x="0" y="10"/>
                    <a:pt x="0" y="10"/>
                    <a:pt x="0" y="10"/>
                  </a:cubicBezTo>
                  <a:cubicBezTo>
                    <a:pt x="0" y="4"/>
                    <a:pt x="5" y="0"/>
                    <a:pt x="10" y="0"/>
                  </a:cubicBezTo>
                  <a:cubicBezTo>
                    <a:pt x="274" y="0"/>
                    <a:pt x="274" y="0"/>
                    <a:pt x="274" y="0"/>
                  </a:cubicBezTo>
                  <a:cubicBezTo>
                    <a:pt x="280" y="0"/>
                    <a:pt x="284" y="4"/>
                    <a:pt x="28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21" name="Freeform 19"/>
            <p:cNvSpPr>
              <a:spLocks noEditPoints="1"/>
            </p:cNvSpPr>
            <p:nvPr/>
          </p:nvSpPr>
          <p:spPr bwMode="auto">
            <a:xfrm>
              <a:off x="1507" y="1253"/>
              <a:ext cx="676" cy="424"/>
            </a:xfrm>
            <a:custGeom>
              <a:avLst/>
              <a:gdLst>
                <a:gd name="T0" fmla="*/ 771 w 800"/>
                <a:gd name="T1" fmla="*/ 29 h 500"/>
                <a:gd name="T2" fmla="*/ 700 w 800"/>
                <a:gd name="T3" fmla="*/ 0 h 500"/>
                <a:gd name="T4" fmla="*/ 668 w 800"/>
                <a:gd name="T5" fmla="*/ 0 h 500"/>
                <a:gd name="T6" fmla="*/ 668 w 800"/>
                <a:gd name="T7" fmla="*/ 158 h 500"/>
                <a:gd name="T8" fmla="*/ 664 w 800"/>
                <a:gd name="T9" fmla="*/ 166 h 500"/>
                <a:gd name="T10" fmla="*/ 656 w 800"/>
                <a:gd name="T11" fmla="*/ 170 h 500"/>
                <a:gd name="T12" fmla="*/ 144 w 800"/>
                <a:gd name="T13" fmla="*/ 170 h 500"/>
                <a:gd name="T14" fmla="*/ 136 w 800"/>
                <a:gd name="T15" fmla="*/ 166 h 500"/>
                <a:gd name="T16" fmla="*/ 132 w 800"/>
                <a:gd name="T17" fmla="*/ 158 h 500"/>
                <a:gd name="T18" fmla="*/ 132 w 800"/>
                <a:gd name="T19" fmla="*/ 0 h 500"/>
                <a:gd name="T20" fmla="*/ 100 w 800"/>
                <a:gd name="T21" fmla="*/ 0 h 500"/>
                <a:gd name="T22" fmla="*/ 29 w 800"/>
                <a:gd name="T23" fmla="*/ 29 h 500"/>
                <a:gd name="T24" fmla="*/ 0 w 800"/>
                <a:gd name="T25" fmla="*/ 100 h 500"/>
                <a:gd name="T26" fmla="*/ 0 w 800"/>
                <a:gd name="T27" fmla="*/ 372 h 500"/>
                <a:gd name="T28" fmla="*/ 8 w 800"/>
                <a:gd name="T29" fmla="*/ 392 h 500"/>
                <a:gd name="T30" fmla="*/ 28 w 800"/>
                <a:gd name="T31" fmla="*/ 400 h 500"/>
                <a:gd name="T32" fmla="*/ 172 w 800"/>
                <a:gd name="T33" fmla="*/ 400 h 500"/>
                <a:gd name="T34" fmla="*/ 172 w 800"/>
                <a:gd name="T35" fmla="*/ 340 h 500"/>
                <a:gd name="T36" fmla="*/ 176 w 800"/>
                <a:gd name="T37" fmla="*/ 332 h 500"/>
                <a:gd name="T38" fmla="*/ 184 w 800"/>
                <a:gd name="T39" fmla="*/ 328 h 500"/>
                <a:gd name="T40" fmla="*/ 200 w 800"/>
                <a:gd name="T41" fmla="*/ 328 h 500"/>
                <a:gd name="T42" fmla="*/ 200 w 800"/>
                <a:gd name="T43" fmla="*/ 460 h 500"/>
                <a:gd name="T44" fmla="*/ 212 w 800"/>
                <a:gd name="T45" fmla="*/ 488 h 500"/>
                <a:gd name="T46" fmla="*/ 240 w 800"/>
                <a:gd name="T47" fmla="*/ 500 h 500"/>
                <a:gd name="T48" fmla="*/ 560 w 800"/>
                <a:gd name="T49" fmla="*/ 500 h 500"/>
                <a:gd name="T50" fmla="*/ 588 w 800"/>
                <a:gd name="T51" fmla="*/ 488 h 500"/>
                <a:gd name="T52" fmla="*/ 600 w 800"/>
                <a:gd name="T53" fmla="*/ 460 h 500"/>
                <a:gd name="T54" fmla="*/ 600 w 800"/>
                <a:gd name="T55" fmla="*/ 328 h 500"/>
                <a:gd name="T56" fmla="*/ 616 w 800"/>
                <a:gd name="T57" fmla="*/ 328 h 500"/>
                <a:gd name="T58" fmla="*/ 624 w 800"/>
                <a:gd name="T59" fmla="*/ 332 h 500"/>
                <a:gd name="T60" fmla="*/ 628 w 800"/>
                <a:gd name="T61" fmla="*/ 340 h 500"/>
                <a:gd name="T62" fmla="*/ 628 w 800"/>
                <a:gd name="T63" fmla="*/ 400 h 500"/>
                <a:gd name="T64" fmla="*/ 772 w 800"/>
                <a:gd name="T65" fmla="*/ 400 h 500"/>
                <a:gd name="T66" fmla="*/ 792 w 800"/>
                <a:gd name="T67" fmla="*/ 392 h 500"/>
                <a:gd name="T68" fmla="*/ 800 w 800"/>
                <a:gd name="T69" fmla="*/ 372 h 500"/>
                <a:gd name="T70" fmla="*/ 800 w 800"/>
                <a:gd name="T71" fmla="*/ 100 h 500"/>
                <a:gd name="T72" fmla="*/ 771 w 800"/>
                <a:gd name="T73" fmla="*/ 29 h 500"/>
                <a:gd name="T74" fmla="*/ 572 w 800"/>
                <a:gd name="T75" fmla="*/ 460 h 500"/>
                <a:gd name="T76" fmla="*/ 568 w 800"/>
                <a:gd name="T77" fmla="*/ 468 h 500"/>
                <a:gd name="T78" fmla="*/ 560 w 800"/>
                <a:gd name="T79" fmla="*/ 472 h 500"/>
                <a:gd name="T80" fmla="*/ 240 w 800"/>
                <a:gd name="T81" fmla="*/ 472 h 500"/>
                <a:gd name="T82" fmla="*/ 232 w 800"/>
                <a:gd name="T83" fmla="*/ 468 h 500"/>
                <a:gd name="T84" fmla="*/ 228 w 800"/>
                <a:gd name="T85" fmla="*/ 460 h 500"/>
                <a:gd name="T86" fmla="*/ 228 w 800"/>
                <a:gd name="T87" fmla="*/ 328 h 500"/>
                <a:gd name="T88" fmla="*/ 572 w 800"/>
                <a:gd name="T89" fmla="*/ 328 h 500"/>
                <a:gd name="T90" fmla="*/ 572 w 800"/>
                <a:gd name="T91" fmla="*/ 460 h 500"/>
                <a:gd name="T92" fmla="*/ 744 w 800"/>
                <a:gd name="T93" fmla="*/ 348 h 500"/>
                <a:gd name="T94" fmla="*/ 724 w 800"/>
                <a:gd name="T95" fmla="*/ 348 h 500"/>
                <a:gd name="T96" fmla="*/ 714 w 800"/>
                <a:gd name="T97" fmla="*/ 338 h 500"/>
                <a:gd name="T98" fmla="*/ 724 w 800"/>
                <a:gd name="T99" fmla="*/ 328 h 500"/>
                <a:gd name="T100" fmla="*/ 744 w 800"/>
                <a:gd name="T101" fmla="*/ 328 h 500"/>
                <a:gd name="T102" fmla="*/ 754 w 800"/>
                <a:gd name="T103" fmla="*/ 338 h 500"/>
                <a:gd name="T104" fmla="*/ 744 w 800"/>
                <a:gd name="T105" fmla="*/ 348 h 500"/>
                <a:gd name="T106" fmla="*/ 734 w 800"/>
                <a:gd name="T107" fmla="*/ 135 h 500"/>
                <a:gd name="T108" fmla="*/ 714 w 800"/>
                <a:gd name="T109" fmla="*/ 115 h 500"/>
                <a:gd name="T110" fmla="*/ 734 w 800"/>
                <a:gd name="T111" fmla="*/ 95 h 500"/>
                <a:gd name="T112" fmla="*/ 754 w 800"/>
                <a:gd name="T113" fmla="*/ 115 h 500"/>
                <a:gd name="T114" fmla="*/ 734 w 800"/>
                <a:gd name="T115" fmla="*/ 135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00" h="500">
                  <a:moveTo>
                    <a:pt x="771" y="29"/>
                  </a:moveTo>
                  <a:cubicBezTo>
                    <a:pt x="751" y="10"/>
                    <a:pt x="726" y="0"/>
                    <a:pt x="700" y="0"/>
                  </a:cubicBezTo>
                  <a:cubicBezTo>
                    <a:pt x="668" y="0"/>
                    <a:pt x="668" y="0"/>
                    <a:pt x="668" y="0"/>
                  </a:cubicBezTo>
                  <a:cubicBezTo>
                    <a:pt x="668" y="158"/>
                    <a:pt x="668" y="158"/>
                    <a:pt x="668" y="158"/>
                  </a:cubicBezTo>
                  <a:cubicBezTo>
                    <a:pt x="668" y="161"/>
                    <a:pt x="667" y="164"/>
                    <a:pt x="664" y="166"/>
                  </a:cubicBezTo>
                  <a:cubicBezTo>
                    <a:pt x="662" y="169"/>
                    <a:pt x="659" y="170"/>
                    <a:pt x="656" y="170"/>
                  </a:cubicBezTo>
                  <a:cubicBezTo>
                    <a:pt x="144" y="170"/>
                    <a:pt x="144" y="170"/>
                    <a:pt x="144" y="170"/>
                  </a:cubicBezTo>
                  <a:cubicBezTo>
                    <a:pt x="141" y="170"/>
                    <a:pt x="138" y="169"/>
                    <a:pt x="136" y="166"/>
                  </a:cubicBezTo>
                  <a:cubicBezTo>
                    <a:pt x="133" y="164"/>
                    <a:pt x="132" y="161"/>
                    <a:pt x="132" y="158"/>
                  </a:cubicBezTo>
                  <a:cubicBezTo>
                    <a:pt x="132" y="0"/>
                    <a:pt x="132" y="0"/>
                    <a:pt x="132" y="0"/>
                  </a:cubicBezTo>
                  <a:cubicBezTo>
                    <a:pt x="100" y="0"/>
                    <a:pt x="100" y="0"/>
                    <a:pt x="100" y="0"/>
                  </a:cubicBezTo>
                  <a:cubicBezTo>
                    <a:pt x="74" y="0"/>
                    <a:pt x="49" y="10"/>
                    <a:pt x="29" y="29"/>
                  </a:cubicBezTo>
                  <a:cubicBezTo>
                    <a:pt x="10" y="49"/>
                    <a:pt x="0" y="74"/>
                    <a:pt x="0" y="100"/>
                  </a:cubicBezTo>
                  <a:cubicBezTo>
                    <a:pt x="0" y="372"/>
                    <a:pt x="0" y="372"/>
                    <a:pt x="0" y="372"/>
                  </a:cubicBezTo>
                  <a:cubicBezTo>
                    <a:pt x="0" y="379"/>
                    <a:pt x="3" y="386"/>
                    <a:pt x="8" y="392"/>
                  </a:cubicBezTo>
                  <a:cubicBezTo>
                    <a:pt x="14" y="397"/>
                    <a:pt x="21" y="400"/>
                    <a:pt x="28" y="400"/>
                  </a:cubicBezTo>
                  <a:cubicBezTo>
                    <a:pt x="172" y="400"/>
                    <a:pt x="172" y="400"/>
                    <a:pt x="172" y="400"/>
                  </a:cubicBezTo>
                  <a:cubicBezTo>
                    <a:pt x="172" y="340"/>
                    <a:pt x="172" y="340"/>
                    <a:pt x="172" y="340"/>
                  </a:cubicBezTo>
                  <a:cubicBezTo>
                    <a:pt x="172" y="337"/>
                    <a:pt x="173" y="334"/>
                    <a:pt x="176" y="332"/>
                  </a:cubicBezTo>
                  <a:cubicBezTo>
                    <a:pt x="178" y="329"/>
                    <a:pt x="181" y="328"/>
                    <a:pt x="184" y="328"/>
                  </a:cubicBezTo>
                  <a:cubicBezTo>
                    <a:pt x="200" y="328"/>
                    <a:pt x="200" y="328"/>
                    <a:pt x="200" y="328"/>
                  </a:cubicBezTo>
                  <a:cubicBezTo>
                    <a:pt x="200" y="460"/>
                    <a:pt x="200" y="460"/>
                    <a:pt x="200" y="460"/>
                  </a:cubicBezTo>
                  <a:cubicBezTo>
                    <a:pt x="200" y="470"/>
                    <a:pt x="204" y="480"/>
                    <a:pt x="212" y="488"/>
                  </a:cubicBezTo>
                  <a:cubicBezTo>
                    <a:pt x="220" y="496"/>
                    <a:pt x="230" y="500"/>
                    <a:pt x="240" y="500"/>
                  </a:cubicBezTo>
                  <a:cubicBezTo>
                    <a:pt x="560" y="500"/>
                    <a:pt x="560" y="500"/>
                    <a:pt x="560" y="500"/>
                  </a:cubicBezTo>
                  <a:cubicBezTo>
                    <a:pt x="570" y="500"/>
                    <a:pt x="580" y="496"/>
                    <a:pt x="588" y="488"/>
                  </a:cubicBezTo>
                  <a:cubicBezTo>
                    <a:pt x="596" y="480"/>
                    <a:pt x="600" y="470"/>
                    <a:pt x="600" y="460"/>
                  </a:cubicBezTo>
                  <a:cubicBezTo>
                    <a:pt x="600" y="328"/>
                    <a:pt x="600" y="328"/>
                    <a:pt x="600" y="328"/>
                  </a:cubicBezTo>
                  <a:cubicBezTo>
                    <a:pt x="616" y="328"/>
                    <a:pt x="616" y="328"/>
                    <a:pt x="616" y="328"/>
                  </a:cubicBezTo>
                  <a:cubicBezTo>
                    <a:pt x="619" y="328"/>
                    <a:pt x="622" y="329"/>
                    <a:pt x="624" y="332"/>
                  </a:cubicBezTo>
                  <a:cubicBezTo>
                    <a:pt x="627" y="334"/>
                    <a:pt x="628" y="337"/>
                    <a:pt x="628" y="340"/>
                  </a:cubicBezTo>
                  <a:cubicBezTo>
                    <a:pt x="628" y="400"/>
                    <a:pt x="628" y="400"/>
                    <a:pt x="628" y="400"/>
                  </a:cubicBezTo>
                  <a:cubicBezTo>
                    <a:pt x="772" y="400"/>
                    <a:pt x="772" y="400"/>
                    <a:pt x="772" y="400"/>
                  </a:cubicBezTo>
                  <a:cubicBezTo>
                    <a:pt x="779" y="400"/>
                    <a:pt x="786" y="397"/>
                    <a:pt x="792" y="392"/>
                  </a:cubicBezTo>
                  <a:cubicBezTo>
                    <a:pt x="797" y="386"/>
                    <a:pt x="800" y="379"/>
                    <a:pt x="800" y="372"/>
                  </a:cubicBezTo>
                  <a:cubicBezTo>
                    <a:pt x="800" y="100"/>
                    <a:pt x="800" y="100"/>
                    <a:pt x="800" y="100"/>
                  </a:cubicBezTo>
                  <a:cubicBezTo>
                    <a:pt x="800" y="74"/>
                    <a:pt x="790" y="49"/>
                    <a:pt x="771" y="29"/>
                  </a:cubicBezTo>
                  <a:close/>
                  <a:moveTo>
                    <a:pt x="572" y="460"/>
                  </a:moveTo>
                  <a:cubicBezTo>
                    <a:pt x="572" y="462"/>
                    <a:pt x="572" y="465"/>
                    <a:pt x="568" y="468"/>
                  </a:cubicBezTo>
                  <a:cubicBezTo>
                    <a:pt x="565" y="472"/>
                    <a:pt x="562" y="472"/>
                    <a:pt x="560" y="472"/>
                  </a:cubicBezTo>
                  <a:cubicBezTo>
                    <a:pt x="240" y="472"/>
                    <a:pt x="240" y="472"/>
                    <a:pt x="240" y="472"/>
                  </a:cubicBezTo>
                  <a:cubicBezTo>
                    <a:pt x="238" y="472"/>
                    <a:pt x="235" y="472"/>
                    <a:pt x="232" y="468"/>
                  </a:cubicBezTo>
                  <a:cubicBezTo>
                    <a:pt x="228" y="465"/>
                    <a:pt x="228" y="462"/>
                    <a:pt x="228" y="460"/>
                  </a:cubicBezTo>
                  <a:cubicBezTo>
                    <a:pt x="228" y="328"/>
                    <a:pt x="228" y="328"/>
                    <a:pt x="228" y="328"/>
                  </a:cubicBezTo>
                  <a:cubicBezTo>
                    <a:pt x="572" y="328"/>
                    <a:pt x="572" y="328"/>
                    <a:pt x="572" y="328"/>
                  </a:cubicBezTo>
                  <a:lnTo>
                    <a:pt x="572" y="460"/>
                  </a:lnTo>
                  <a:close/>
                  <a:moveTo>
                    <a:pt x="744" y="348"/>
                  </a:moveTo>
                  <a:cubicBezTo>
                    <a:pt x="724" y="348"/>
                    <a:pt x="724" y="348"/>
                    <a:pt x="724" y="348"/>
                  </a:cubicBezTo>
                  <a:cubicBezTo>
                    <a:pt x="719" y="348"/>
                    <a:pt x="714" y="344"/>
                    <a:pt x="714" y="338"/>
                  </a:cubicBezTo>
                  <a:cubicBezTo>
                    <a:pt x="714" y="332"/>
                    <a:pt x="719" y="328"/>
                    <a:pt x="724" y="328"/>
                  </a:cubicBezTo>
                  <a:cubicBezTo>
                    <a:pt x="744" y="328"/>
                    <a:pt x="744" y="328"/>
                    <a:pt x="744" y="328"/>
                  </a:cubicBezTo>
                  <a:cubicBezTo>
                    <a:pt x="750" y="328"/>
                    <a:pt x="754" y="332"/>
                    <a:pt x="754" y="338"/>
                  </a:cubicBezTo>
                  <a:cubicBezTo>
                    <a:pt x="754" y="344"/>
                    <a:pt x="750" y="348"/>
                    <a:pt x="744" y="348"/>
                  </a:cubicBezTo>
                  <a:close/>
                  <a:moveTo>
                    <a:pt x="734" y="135"/>
                  </a:moveTo>
                  <a:cubicBezTo>
                    <a:pt x="723" y="135"/>
                    <a:pt x="714" y="126"/>
                    <a:pt x="714" y="115"/>
                  </a:cubicBezTo>
                  <a:cubicBezTo>
                    <a:pt x="714" y="104"/>
                    <a:pt x="723" y="95"/>
                    <a:pt x="734" y="95"/>
                  </a:cubicBezTo>
                  <a:cubicBezTo>
                    <a:pt x="745" y="95"/>
                    <a:pt x="754" y="104"/>
                    <a:pt x="754" y="115"/>
                  </a:cubicBezTo>
                  <a:cubicBezTo>
                    <a:pt x="754" y="126"/>
                    <a:pt x="745" y="135"/>
                    <a:pt x="734"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grpSp>
        <p:nvGrpSpPr>
          <p:cNvPr id="122" name="Group 22"/>
          <p:cNvGrpSpPr>
            <a:grpSpLocks noChangeAspect="1"/>
          </p:cNvGrpSpPr>
          <p:nvPr/>
        </p:nvGrpSpPr>
        <p:grpSpPr bwMode="auto">
          <a:xfrm>
            <a:off x="8654908" y="1351734"/>
            <a:ext cx="470042" cy="390897"/>
            <a:chOff x="2474" y="1109"/>
            <a:chExt cx="683" cy="568"/>
          </a:xfrm>
          <a:solidFill>
            <a:schemeClr val="bg1"/>
          </a:solidFill>
        </p:grpSpPr>
        <p:sp>
          <p:nvSpPr>
            <p:cNvPr id="123" name="Freeform 23"/>
            <p:cNvSpPr>
              <a:spLocks/>
            </p:cNvSpPr>
            <p:nvPr/>
          </p:nvSpPr>
          <p:spPr bwMode="auto">
            <a:xfrm>
              <a:off x="2863" y="1109"/>
              <a:ext cx="220" cy="237"/>
            </a:xfrm>
            <a:custGeom>
              <a:avLst/>
              <a:gdLst>
                <a:gd name="T0" fmla="*/ 15 w 258"/>
                <a:gd name="T1" fmla="*/ 142 h 277"/>
                <a:gd name="T2" fmla="*/ 47 w 258"/>
                <a:gd name="T3" fmla="*/ 142 h 277"/>
                <a:gd name="T4" fmla="*/ 47 w 258"/>
                <a:gd name="T5" fmla="*/ 166 h 277"/>
                <a:gd name="T6" fmla="*/ 54 w 258"/>
                <a:gd name="T7" fmla="*/ 166 h 277"/>
                <a:gd name="T8" fmla="*/ 174 w 258"/>
                <a:gd name="T9" fmla="*/ 275 h 277"/>
                <a:gd name="T10" fmla="*/ 183 w 258"/>
                <a:gd name="T11" fmla="*/ 275 h 277"/>
                <a:gd name="T12" fmla="*/ 212 w 258"/>
                <a:gd name="T13" fmla="*/ 277 h 277"/>
                <a:gd name="T14" fmla="*/ 212 w 258"/>
                <a:gd name="T15" fmla="*/ 142 h 277"/>
                <a:gd name="T16" fmla="*/ 244 w 258"/>
                <a:gd name="T17" fmla="*/ 142 h 277"/>
                <a:gd name="T18" fmla="*/ 256 w 258"/>
                <a:gd name="T19" fmla="*/ 133 h 277"/>
                <a:gd name="T20" fmla="*/ 253 w 258"/>
                <a:gd name="T21" fmla="*/ 119 h 277"/>
                <a:gd name="T22" fmla="*/ 139 w 258"/>
                <a:gd name="T23" fmla="*/ 4 h 277"/>
                <a:gd name="T24" fmla="*/ 129 w 258"/>
                <a:gd name="T25" fmla="*/ 0 h 277"/>
                <a:gd name="T26" fmla="*/ 120 w 258"/>
                <a:gd name="T27" fmla="*/ 4 h 277"/>
                <a:gd name="T28" fmla="*/ 5 w 258"/>
                <a:gd name="T29" fmla="*/ 119 h 277"/>
                <a:gd name="T30" fmla="*/ 2 w 258"/>
                <a:gd name="T31" fmla="*/ 133 h 277"/>
                <a:gd name="T32" fmla="*/ 15 w 258"/>
                <a:gd name="T33" fmla="*/ 14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8" h="277">
                  <a:moveTo>
                    <a:pt x="15" y="142"/>
                  </a:moveTo>
                  <a:cubicBezTo>
                    <a:pt x="47" y="142"/>
                    <a:pt x="47" y="142"/>
                    <a:pt x="47" y="142"/>
                  </a:cubicBezTo>
                  <a:cubicBezTo>
                    <a:pt x="47" y="166"/>
                    <a:pt x="47" y="166"/>
                    <a:pt x="47" y="166"/>
                  </a:cubicBezTo>
                  <a:cubicBezTo>
                    <a:pt x="49" y="166"/>
                    <a:pt x="52" y="166"/>
                    <a:pt x="54" y="166"/>
                  </a:cubicBezTo>
                  <a:cubicBezTo>
                    <a:pt x="116" y="166"/>
                    <a:pt x="168" y="214"/>
                    <a:pt x="174" y="275"/>
                  </a:cubicBezTo>
                  <a:cubicBezTo>
                    <a:pt x="177" y="275"/>
                    <a:pt x="180" y="275"/>
                    <a:pt x="183" y="275"/>
                  </a:cubicBezTo>
                  <a:cubicBezTo>
                    <a:pt x="193" y="275"/>
                    <a:pt x="202" y="275"/>
                    <a:pt x="212" y="277"/>
                  </a:cubicBezTo>
                  <a:cubicBezTo>
                    <a:pt x="212" y="142"/>
                    <a:pt x="212" y="142"/>
                    <a:pt x="212" y="142"/>
                  </a:cubicBezTo>
                  <a:cubicBezTo>
                    <a:pt x="244" y="142"/>
                    <a:pt x="244" y="142"/>
                    <a:pt x="244" y="142"/>
                  </a:cubicBezTo>
                  <a:cubicBezTo>
                    <a:pt x="249" y="142"/>
                    <a:pt x="254" y="139"/>
                    <a:pt x="256" y="133"/>
                  </a:cubicBezTo>
                  <a:cubicBezTo>
                    <a:pt x="258" y="128"/>
                    <a:pt x="257" y="122"/>
                    <a:pt x="253" y="119"/>
                  </a:cubicBezTo>
                  <a:cubicBezTo>
                    <a:pt x="139" y="4"/>
                    <a:pt x="139" y="4"/>
                    <a:pt x="139" y="4"/>
                  </a:cubicBezTo>
                  <a:cubicBezTo>
                    <a:pt x="136" y="2"/>
                    <a:pt x="133" y="0"/>
                    <a:pt x="129" y="0"/>
                  </a:cubicBezTo>
                  <a:cubicBezTo>
                    <a:pt x="125" y="0"/>
                    <a:pt x="122" y="2"/>
                    <a:pt x="120" y="4"/>
                  </a:cubicBezTo>
                  <a:cubicBezTo>
                    <a:pt x="5" y="119"/>
                    <a:pt x="5" y="119"/>
                    <a:pt x="5" y="119"/>
                  </a:cubicBezTo>
                  <a:cubicBezTo>
                    <a:pt x="2" y="122"/>
                    <a:pt x="0" y="128"/>
                    <a:pt x="2" y="133"/>
                  </a:cubicBezTo>
                  <a:cubicBezTo>
                    <a:pt x="5" y="139"/>
                    <a:pt x="10" y="142"/>
                    <a:pt x="15" y="1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24" name="Freeform 24"/>
            <p:cNvSpPr>
              <a:spLocks/>
            </p:cNvSpPr>
            <p:nvPr/>
          </p:nvSpPr>
          <p:spPr bwMode="auto">
            <a:xfrm>
              <a:off x="2474" y="1180"/>
              <a:ext cx="683" cy="460"/>
            </a:xfrm>
            <a:custGeom>
              <a:avLst/>
              <a:gdLst>
                <a:gd name="T0" fmla="*/ 638 w 800"/>
                <a:gd name="T1" fmla="*/ 213 h 538"/>
                <a:gd name="T2" fmla="*/ 607 w 800"/>
                <a:gd name="T3" fmla="*/ 216 h 538"/>
                <a:gd name="T4" fmla="*/ 608 w 800"/>
                <a:gd name="T5" fmla="*/ 204 h 538"/>
                <a:gd name="T6" fmla="*/ 509 w 800"/>
                <a:gd name="T7" fmla="*/ 105 h 538"/>
                <a:gd name="T8" fmla="*/ 455 w 800"/>
                <a:gd name="T9" fmla="*/ 121 h 538"/>
                <a:gd name="T10" fmla="*/ 283 w 800"/>
                <a:gd name="T11" fmla="*/ 0 h 538"/>
                <a:gd name="T12" fmla="*/ 100 w 800"/>
                <a:gd name="T13" fmla="*/ 182 h 538"/>
                <a:gd name="T14" fmla="*/ 101 w 800"/>
                <a:gd name="T15" fmla="*/ 204 h 538"/>
                <a:gd name="T16" fmla="*/ 41 w 800"/>
                <a:gd name="T17" fmla="*/ 270 h 538"/>
                <a:gd name="T18" fmla="*/ 55 w 800"/>
                <a:gd name="T19" fmla="*/ 312 h 538"/>
                <a:gd name="T20" fmla="*/ 0 w 800"/>
                <a:gd name="T21" fmla="*/ 414 h 538"/>
                <a:gd name="T22" fmla="*/ 124 w 800"/>
                <a:gd name="T23" fmla="*/ 538 h 538"/>
                <a:gd name="T24" fmla="*/ 262 w 800"/>
                <a:gd name="T25" fmla="*/ 538 h 538"/>
                <a:gd name="T26" fmla="*/ 201 w 800"/>
                <a:gd name="T27" fmla="*/ 478 h 538"/>
                <a:gd name="T28" fmla="*/ 194 w 800"/>
                <a:gd name="T29" fmla="*/ 439 h 538"/>
                <a:gd name="T30" fmla="*/ 226 w 800"/>
                <a:gd name="T31" fmla="*/ 418 h 538"/>
                <a:gd name="T32" fmla="*/ 236 w 800"/>
                <a:gd name="T33" fmla="*/ 418 h 538"/>
                <a:gd name="T34" fmla="*/ 236 w 800"/>
                <a:gd name="T35" fmla="*/ 288 h 538"/>
                <a:gd name="T36" fmla="*/ 247 w 800"/>
                <a:gd name="T37" fmla="*/ 263 h 538"/>
                <a:gd name="T38" fmla="*/ 272 w 800"/>
                <a:gd name="T39" fmla="*/ 252 h 538"/>
                <a:gd name="T40" fmla="*/ 410 w 800"/>
                <a:gd name="T41" fmla="*/ 252 h 538"/>
                <a:gd name="T42" fmla="*/ 435 w 800"/>
                <a:gd name="T43" fmla="*/ 263 h 538"/>
                <a:gd name="T44" fmla="*/ 445 w 800"/>
                <a:gd name="T45" fmla="*/ 288 h 538"/>
                <a:gd name="T46" fmla="*/ 445 w 800"/>
                <a:gd name="T47" fmla="*/ 418 h 538"/>
                <a:gd name="T48" fmla="*/ 455 w 800"/>
                <a:gd name="T49" fmla="*/ 418 h 538"/>
                <a:gd name="T50" fmla="*/ 488 w 800"/>
                <a:gd name="T51" fmla="*/ 439 h 538"/>
                <a:gd name="T52" fmla="*/ 480 w 800"/>
                <a:gd name="T53" fmla="*/ 478 h 538"/>
                <a:gd name="T54" fmla="*/ 420 w 800"/>
                <a:gd name="T55" fmla="*/ 538 h 538"/>
                <a:gd name="T56" fmla="*/ 638 w 800"/>
                <a:gd name="T57" fmla="*/ 538 h 538"/>
                <a:gd name="T58" fmla="*/ 800 w 800"/>
                <a:gd name="T59" fmla="*/ 376 h 538"/>
                <a:gd name="T60" fmla="*/ 638 w 800"/>
                <a:gd name="T61" fmla="*/ 213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0" h="538">
                  <a:moveTo>
                    <a:pt x="638" y="213"/>
                  </a:moveTo>
                  <a:cubicBezTo>
                    <a:pt x="627" y="213"/>
                    <a:pt x="617" y="214"/>
                    <a:pt x="607" y="216"/>
                  </a:cubicBezTo>
                  <a:cubicBezTo>
                    <a:pt x="607" y="212"/>
                    <a:pt x="608" y="208"/>
                    <a:pt x="608" y="204"/>
                  </a:cubicBezTo>
                  <a:cubicBezTo>
                    <a:pt x="608" y="149"/>
                    <a:pt x="563" y="105"/>
                    <a:pt x="509" y="105"/>
                  </a:cubicBezTo>
                  <a:cubicBezTo>
                    <a:pt x="489" y="105"/>
                    <a:pt x="471" y="111"/>
                    <a:pt x="455" y="121"/>
                  </a:cubicBezTo>
                  <a:cubicBezTo>
                    <a:pt x="430" y="50"/>
                    <a:pt x="362" y="0"/>
                    <a:pt x="283" y="0"/>
                  </a:cubicBezTo>
                  <a:cubicBezTo>
                    <a:pt x="182" y="0"/>
                    <a:pt x="100" y="82"/>
                    <a:pt x="100" y="182"/>
                  </a:cubicBezTo>
                  <a:cubicBezTo>
                    <a:pt x="100" y="190"/>
                    <a:pt x="100" y="197"/>
                    <a:pt x="101" y="204"/>
                  </a:cubicBezTo>
                  <a:cubicBezTo>
                    <a:pt x="67" y="207"/>
                    <a:pt x="41" y="235"/>
                    <a:pt x="41" y="270"/>
                  </a:cubicBezTo>
                  <a:cubicBezTo>
                    <a:pt x="41" y="286"/>
                    <a:pt x="46" y="300"/>
                    <a:pt x="55" y="312"/>
                  </a:cubicBezTo>
                  <a:cubicBezTo>
                    <a:pt x="22" y="334"/>
                    <a:pt x="0" y="371"/>
                    <a:pt x="0" y="414"/>
                  </a:cubicBezTo>
                  <a:cubicBezTo>
                    <a:pt x="0" y="483"/>
                    <a:pt x="55" y="538"/>
                    <a:pt x="124" y="538"/>
                  </a:cubicBezTo>
                  <a:cubicBezTo>
                    <a:pt x="262" y="538"/>
                    <a:pt x="262" y="538"/>
                    <a:pt x="262" y="538"/>
                  </a:cubicBezTo>
                  <a:cubicBezTo>
                    <a:pt x="201" y="478"/>
                    <a:pt x="201" y="478"/>
                    <a:pt x="201" y="478"/>
                  </a:cubicBezTo>
                  <a:cubicBezTo>
                    <a:pt x="191" y="468"/>
                    <a:pt x="188" y="453"/>
                    <a:pt x="194" y="439"/>
                  </a:cubicBezTo>
                  <a:cubicBezTo>
                    <a:pt x="199" y="426"/>
                    <a:pt x="212" y="418"/>
                    <a:pt x="226" y="418"/>
                  </a:cubicBezTo>
                  <a:cubicBezTo>
                    <a:pt x="236" y="418"/>
                    <a:pt x="236" y="418"/>
                    <a:pt x="236" y="418"/>
                  </a:cubicBezTo>
                  <a:cubicBezTo>
                    <a:pt x="236" y="288"/>
                    <a:pt x="236" y="288"/>
                    <a:pt x="236" y="288"/>
                  </a:cubicBezTo>
                  <a:cubicBezTo>
                    <a:pt x="236" y="278"/>
                    <a:pt x="240" y="269"/>
                    <a:pt x="247" y="263"/>
                  </a:cubicBezTo>
                  <a:cubicBezTo>
                    <a:pt x="253" y="256"/>
                    <a:pt x="262" y="252"/>
                    <a:pt x="272" y="252"/>
                  </a:cubicBezTo>
                  <a:cubicBezTo>
                    <a:pt x="410" y="252"/>
                    <a:pt x="410" y="252"/>
                    <a:pt x="410" y="252"/>
                  </a:cubicBezTo>
                  <a:cubicBezTo>
                    <a:pt x="419" y="252"/>
                    <a:pt x="428" y="256"/>
                    <a:pt x="435" y="263"/>
                  </a:cubicBezTo>
                  <a:cubicBezTo>
                    <a:pt x="441" y="269"/>
                    <a:pt x="445" y="278"/>
                    <a:pt x="445" y="288"/>
                  </a:cubicBezTo>
                  <a:cubicBezTo>
                    <a:pt x="445" y="418"/>
                    <a:pt x="445" y="418"/>
                    <a:pt x="445" y="418"/>
                  </a:cubicBezTo>
                  <a:cubicBezTo>
                    <a:pt x="455" y="418"/>
                    <a:pt x="455" y="418"/>
                    <a:pt x="455" y="418"/>
                  </a:cubicBezTo>
                  <a:cubicBezTo>
                    <a:pt x="469" y="418"/>
                    <a:pt x="482" y="426"/>
                    <a:pt x="488" y="439"/>
                  </a:cubicBezTo>
                  <a:cubicBezTo>
                    <a:pt x="493" y="453"/>
                    <a:pt x="490" y="468"/>
                    <a:pt x="480" y="478"/>
                  </a:cubicBezTo>
                  <a:cubicBezTo>
                    <a:pt x="420" y="538"/>
                    <a:pt x="420" y="538"/>
                    <a:pt x="420" y="538"/>
                  </a:cubicBezTo>
                  <a:cubicBezTo>
                    <a:pt x="638" y="538"/>
                    <a:pt x="638" y="538"/>
                    <a:pt x="638" y="538"/>
                  </a:cubicBezTo>
                  <a:cubicBezTo>
                    <a:pt x="727" y="538"/>
                    <a:pt x="800" y="465"/>
                    <a:pt x="800" y="376"/>
                  </a:cubicBezTo>
                  <a:cubicBezTo>
                    <a:pt x="800" y="286"/>
                    <a:pt x="727" y="213"/>
                    <a:pt x="638" y="2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sp>
          <p:nvSpPr>
            <p:cNvPr id="125" name="Freeform 25"/>
            <p:cNvSpPr>
              <a:spLocks/>
            </p:cNvSpPr>
            <p:nvPr/>
          </p:nvSpPr>
          <p:spPr bwMode="auto">
            <a:xfrm>
              <a:off x="2655" y="1414"/>
              <a:ext cx="220" cy="263"/>
            </a:xfrm>
            <a:custGeom>
              <a:avLst/>
              <a:gdLst>
                <a:gd name="T0" fmla="*/ 256 w 258"/>
                <a:gd name="T1" fmla="*/ 174 h 307"/>
                <a:gd name="T2" fmla="*/ 243 w 258"/>
                <a:gd name="T3" fmla="*/ 165 h 307"/>
                <a:gd name="T4" fmla="*/ 211 w 258"/>
                <a:gd name="T5" fmla="*/ 165 h 307"/>
                <a:gd name="T6" fmla="*/ 211 w 258"/>
                <a:gd name="T7" fmla="*/ 14 h 307"/>
                <a:gd name="T8" fmla="*/ 207 w 258"/>
                <a:gd name="T9" fmla="*/ 4 h 307"/>
                <a:gd name="T10" fmla="*/ 198 w 258"/>
                <a:gd name="T11" fmla="*/ 0 h 307"/>
                <a:gd name="T12" fmla="*/ 60 w 258"/>
                <a:gd name="T13" fmla="*/ 0 h 307"/>
                <a:gd name="T14" fmla="*/ 50 w 258"/>
                <a:gd name="T15" fmla="*/ 4 h 307"/>
                <a:gd name="T16" fmla="*/ 46 w 258"/>
                <a:gd name="T17" fmla="*/ 14 h 307"/>
                <a:gd name="T18" fmla="*/ 46 w 258"/>
                <a:gd name="T19" fmla="*/ 165 h 307"/>
                <a:gd name="T20" fmla="*/ 14 w 258"/>
                <a:gd name="T21" fmla="*/ 165 h 307"/>
                <a:gd name="T22" fmla="*/ 2 w 258"/>
                <a:gd name="T23" fmla="*/ 174 h 307"/>
                <a:gd name="T24" fmla="*/ 5 w 258"/>
                <a:gd name="T25" fmla="*/ 188 h 307"/>
                <a:gd name="T26" fmla="*/ 119 w 258"/>
                <a:gd name="T27" fmla="*/ 303 h 307"/>
                <a:gd name="T28" fmla="*/ 129 w 258"/>
                <a:gd name="T29" fmla="*/ 307 h 307"/>
                <a:gd name="T30" fmla="*/ 138 w 258"/>
                <a:gd name="T31" fmla="*/ 303 h 307"/>
                <a:gd name="T32" fmla="*/ 253 w 258"/>
                <a:gd name="T33" fmla="*/ 188 h 307"/>
                <a:gd name="T34" fmla="*/ 256 w 258"/>
                <a:gd name="T35" fmla="*/ 174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8" h="307">
                  <a:moveTo>
                    <a:pt x="256" y="174"/>
                  </a:moveTo>
                  <a:cubicBezTo>
                    <a:pt x="253" y="168"/>
                    <a:pt x="248" y="165"/>
                    <a:pt x="243" y="165"/>
                  </a:cubicBezTo>
                  <a:cubicBezTo>
                    <a:pt x="211" y="165"/>
                    <a:pt x="211" y="165"/>
                    <a:pt x="211" y="165"/>
                  </a:cubicBezTo>
                  <a:cubicBezTo>
                    <a:pt x="211" y="14"/>
                    <a:pt x="211" y="14"/>
                    <a:pt x="211" y="14"/>
                  </a:cubicBezTo>
                  <a:cubicBezTo>
                    <a:pt x="211" y="10"/>
                    <a:pt x="210" y="7"/>
                    <a:pt x="207" y="4"/>
                  </a:cubicBezTo>
                  <a:cubicBezTo>
                    <a:pt x="205" y="1"/>
                    <a:pt x="201" y="0"/>
                    <a:pt x="198" y="0"/>
                  </a:cubicBezTo>
                  <a:cubicBezTo>
                    <a:pt x="60" y="0"/>
                    <a:pt x="60" y="0"/>
                    <a:pt x="60" y="0"/>
                  </a:cubicBezTo>
                  <a:cubicBezTo>
                    <a:pt x="56" y="0"/>
                    <a:pt x="53" y="1"/>
                    <a:pt x="50" y="4"/>
                  </a:cubicBezTo>
                  <a:cubicBezTo>
                    <a:pt x="47" y="7"/>
                    <a:pt x="46" y="10"/>
                    <a:pt x="46" y="14"/>
                  </a:cubicBezTo>
                  <a:cubicBezTo>
                    <a:pt x="46" y="165"/>
                    <a:pt x="46" y="165"/>
                    <a:pt x="46" y="165"/>
                  </a:cubicBezTo>
                  <a:cubicBezTo>
                    <a:pt x="14" y="165"/>
                    <a:pt x="14" y="165"/>
                    <a:pt x="14" y="165"/>
                  </a:cubicBezTo>
                  <a:cubicBezTo>
                    <a:pt x="9" y="165"/>
                    <a:pt x="4" y="168"/>
                    <a:pt x="2" y="174"/>
                  </a:cubicBezTo>
                  <a:cubicBezTo>
                    <a:pt x="0" y="179"/>
                    <a:pt x="1" y="185"/>
                    <a:pt x="5" y="188"/>
                  </a:cubicBezTo>
                  <a:cubicBezTo>
                    <a:pt x="119" y="303"/>
                    <a:pt x="119" y="303"/>
                    <a:pt x="119" y="303"/>
                  </a:cubicBezTo>
                  <a:cubicBezTo>
                    <a:pt x="122" y="305"/>
                    <a:pt x="125" y="307"/>
                    <a:pt x="129" y="307"/>
                  </a:cubicBezTo>
                  <a:cubicBezTo>
                    <a:pt x="132" y="307"/>
                    <a:pt x="136" y="305"/>
                    <a:pt x="138" y="303"/>
                  </a:cubicBezTo>
                  <a:cubicBezTo>
                    <a:pt x="253" y="188"/>
                    <a:pt x="253" y="188"/>
                    <a:pt x="253" y="188"/>
                  </a:cubicBezTo>
                  <a:cubicBezTo>
                    <a:pt x="256" y="185"/>
                    <a:pt x="258" y="179"/>
                    <a:pt x="25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ysClr val="windowText" lastClr="000000"/>
                </a:solidFill>
              </a:endParaRPr>
            </a:p>
          </p:txBody>
        </p:sp>
      </p:grpSp>
      <p:sp>
        <p:nvSpPr>
          <p:cNvPr id="126" name="TextBox 35"/>
          <p:cNvSpPr txBox="1"/>
          <p:nvPr/>
        </p:nvSpPr>
        <p:spPr>
          <a:xfrm>
            <a:off x="5273492" y="2320120"/>
            <a:ext cx="1204443" cy="265329"/>
          </a:xfrm>
          <a:prstGeom prst="rect">
            <a:avLst/>
          </a:prstGeom>
          <a:noFill/>
        </p:spPr>
        <p:txBody>
          <a:bodyPr wrap="square" rtlCol="0">
            <a:spAutoFit/>
          </a:bodyPr>
          <a:lstStyle/>
          <a:p>
            <a:pPr algn="ctr" defTabSz="856244"/>
            <a:r>
              <a:rPr lang="en-US" sz="1124" kern="0" dirty="0">
                <a:solidFill>
                  <a:schemeClr val="bg1"/>
                </a:solidFill>
                <a:latin typeface="Segoe UI Light" pitchFamily="34" charset="0"/>
                <a:cs typeface="Segoe UI Light" pitchFamily="34" charset="0"/>
              </a:rPr>
              <a:t>ADD YOUR TEXT</a:t>
            </a:r>
          </a:p>
        </p:txBody>
      </p:sp>
      <p:sp>
        <p:nvSpPr>
          <p:cNvPr id="127" name="TextBox 35"/>
          <p:cNvSpPr txBox="1"/>
          <p:nvPr/>
        </p:nvSpPr>
        <p:spPr>
          <a:xfrm>
            <a:off x="6627232" y="2320120"/>
            <a:ext cx="1204443" cy="265329"/>
          </a:xfrm>
          <a:prstGeom prst="rect">
            <a:avLst/>
          </a:prstGeom>
          <a:noFill/>
        </p:spPr>
        <p:txBody>
          <a:bodyPr wrap="square" rtlCol="0">
            <a:spAutoFit/>
          </a:bodyPr>
          <a:lstStyle/>
          <a:p>
            <a:pPr algn="ctr" defTabSz="856244"/>
            <a:r>
              <a:rPr lang="en-US" sz="1124" kern="0" dirty="0">
                <a:solidFill>
                  <a:schemeClr val="bg1"/>
                </a:solidFill>
                <a:latin typeface="Segoe UI Light" pitchFamily="34" charset="0"/>
                <a:cs typeface="Segoe UI Light" pitchFamily="34" charset="0"/>
              </a:rPr>
              <a:t>ADD YOUR TEXT</a:t>
            </a:r>
          </a:p>
        </p:txBody>
      </p:sp>
      <p:sp>
        <p:nvSpPr>
          <p:cNvPr id="128" name="TextBox 35"/>
          <p:cNvSpPr txBox="1"/>
          <p:nvPr/>
        </p:nvSpPr>
        <p:spPr>
          <a:xfrm>
            <a:off x="5273492" y="2501987"/>
            <a:ext cx="1204443" cy="265329"/>
          </a:xfrm>
          <a:prstGeom prst="rect">
            <a:avLst/>
          </a:prstGeom>
          <a:noFill/>
        </p:spPr>
        <p:txBody>
          <a:bodyPr wrap="square" rtlCol="0">
            <a:spAutoFit/>
          </a:bodyPr>
          <a:lstStyle/>
          <a:p>
            <a:pPr algn="ctr" defTabSz="856244"/>
            <a:r>
              <a:rPr lang="en-US" sz="1124" kern="0" dirty="0">
                <a:solidFill>
                  <a:schemeClr val="bg1"/>
                </a:solidFill>
                <a:latin typeface="Segoe UI Light" pitchFamily="34" charset="0"/>
                <a:cs typeface="Segoe UI Light" pitchFamily="34" charset="0"/>
              </a:rPr>
              <a:t>ADD YOUR TEXT</a:t>
            </a:r>
          </a:p>
        </p:txBody>
      </p:sp>
      <p:sp>
        <p:nvSpPr>
          <p:cNvPr id="129" name="TextBox 35"/>
          <p:cNvSpPr txBox="1"/>
          <p:nvPr/>
        </p:nvSpPr>
        <p:spPr>
          <a:xfrm>
            <a:off x="6627232" y="2501987"/>
            <a:ext cx="1204443" cy="265329"/>
          </a:xfrm>
          <a:prstGeom prst="rect">
            <a:avLst/>
          </a:prstGeom>
          <a:noFill/>
        </p:spPr>
        <p:txBody>
          <a:bodyPr wrap="square" rtlCol="0">
            <a:spAutoFit/>
          </a:bodyPr>
          <a:lstStyle/>
          <a:p>
            <a:pPr algn="ctr" defTabSz="856244"/>
            <a:r>
              <a:rPr lang="en-US" sz="1124" kern="0" dirty="0">
                <a:solidFill>
                  <a:schemeClr val="bg1"/>
                </a:solidFill>
                <a:latin typeface="Segoe UI Light" pitchFamily="34" charset="0"/>
                <a:cs typeface="Segoe UI Light" pitchFamily="34" charset="0"/>
              </a:rPr>
              <a:t>ADD YOUR TEXT</a:t>
            </a:r>
          </a:p>
        </p:txBody>
      </p:sp>
      <p:sp>
        <p:nvSpPr>
          <p:cNvPr id="134" name="Rectangle 59"/>
          <p:cNvSpPr/>
          <p:nvPr/>
        </p:nvSpPr>
        <p:spPr>
          <a:xfrm>
            <a:off x="5249978" y="3259247"/>
            <a:ext cx="2611425" cy="2648580"/>
          </a:xfrm>
          <a:prstGeom prst="rect">
            <a:avLst/>
          </a:prstGeom>
          <a:solidFill>
            <a:schemeClr val="tx1">
              <a:alpha val="36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35" name="矩形 134"/>
          <p:cNvSpPr/>
          <p:nvPr/>
        </p:nvSpPr>
        <p:spPr>
          <a:xfrm>
            <a:off x="5273492" y="3337740"/>
            <a:ext cx="2579316" cy="2657266"/>
          </a:xfrm>
          <a:prstGeom prst="rect">
            <a:avLst/>
          </a:prstGeom>
        </p:spPr>
        <p:txBody>
          <a:bodyPr wrap="square">
            <a:spAutoFit/>
          </a:bodyPr>
          <a:lstStyle/>
          <a:p>
            <a:pPr defTabSz="856244"/>
            <a:r>
              <a:rPr lang="en-US" altLang="zh-CN" sz="6180" kern="0" dirty="0">
                <a:solidFill>
                  <a:schemeClr val="bg1"/>
                </a:solidFill>
              </a:rPr>
              <a:t>68%</a:t>
            </a:r>
          </a:p>
          <a:p>
            <a:pPr defTabSz="856244"/>
            <a:r>
              <a:rPr lang="en-US" altLang="zh-CN" sz="2622" kern="0" dirty="0">
                <a:solidFill>
                  <a:schemeClr val="bg1"/>
                </a:solidFill>
              </a:rPr>
              <a:t>TITLE HERE</a:t>
            </a:r>
          </a:p>
          <a:p>
            <a:pPr defTabSz="856244"/>
            <a:r>
              <a:rPr lang="en-US" altLang="zh-CN" sz="1311" kern="0" dirty="0">
                <a:solidFill>
                  <a:schemeClr val="bg1"/>
                </a:solidFill>
              </a:rPr>
              <a:t>Title, number etc. can be changed by clicking and reentering. You can change the font, font size, color, space on the Home tab. </a:t>
            </a:r>
          </a:p>
          <a:p>
            <a:pPr defTabSz="856244"/>
            <a:endParaRPr lang="en-US" altLang="zh-CN" sz="2622" kern="0" dirty="0">
              <a:solidFill>
                <a:schemeClr val="bg1"/>
              </a:solidFill>
            </a:endParaRPr>
          </a:p>
        </p:txBody>
      </p:sp>
      <p:sp>
        <p:nvSpPr>
          <p:cNvPr id="136" name="Rectangle 59"/>
          <p:cNvSpPr/>
          <p:nvPr/>
        </p:nvSpPr>
        <p:spPr>
          <a:xfrm>
            <a:off x="1093293" y="1237949"/>
            <a:ext cx="2690025" cy="2613270"/>
          </a:xfrm>
          <a:prstGeom prst="rect">
            <a:avLst/>
          </a:prstGeom>
          <a:solidFill>
            <a:schemeClr val="tx1">
              <a:alpha val="36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37" name="矩形 136"/>
          <p:cNvSpPr/>
          <p:nvPr/>
        </p:nvSpPr>
        <p:spPr>
          <a:xfrm>
            <a:off x="1116808" y="2440257"/>
            <a:ext cx="2656950" cy="1302729"/>
          </a:xfrm>
          <a:prstGeom prst="rect">
            <a:avLst/>
          </a:prstGeom>
        </p:spPr>
        <p:txBody>
          <a:bodyPr wrap="square">
            <a:spAutoFit/>
          </a:bodyPr>
          <a:lstStyle/>
          <a:p>
            <a:pPr defTabSz="856244"/>
            <a:r>
              <a:rPr lang="en-US" altLang="zh-CN" sz="2622" kern="0" dirty="0">
                <a:solidFill>
                  <a:schemeClr val="bg1"/>
                </a:solidFill>
              </a:rPr>
              <a:t>TITLE HERE</a:t>
            </a:r>
          </a:p>
          <a:p>
            <a:pPr defTabSz="856244"/>
            <a:r>
              <a:rPr lang="en-US" altLang="zh-CN" sz="1311" kern="0" dirty="0">
                <a:solidFill>
                  <a:schemeClr val="bg1"/>
                </a:solidFill>
              </a:rPr>
              <a:t>Title, number etc. can be changed by clicking and reentering. You can change the font, font size, color, space on the Home tab. </a:t>
            </a:r>
          </a:p>
        </p:txBody>
      </p:sp>
    </p:spTree>
    <p:extLst>
      <p:ext uri="{BB962C8B-B14F-4D97-AF65-F5344CB8AC3E}">
        <p14:creationId xmlns:p14="http://schemas.microsoft.com/office/powerpoint/2010/main" val="363498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4900"/>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5FA400"/>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3" name="矩形 12"/>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THREE</a:t>
            </a:r>
          </a:p>
          <a:p>
            <a:pPr defTabSz="856244"/>
            <a:r>
              <a:rPr lang="en-US" altLang="zh-CN" sz="6180" kern="0" dirty="0">
                <a:solidFill>
                  <a:schemeClr val="bg1"/>
                </a:solidFill>
              </a:rPr>
              <a:t>TITLE HERE</a:t>
            </a:r>
          </a:p>
        </p:txBody>
      </p:sp>
      <p:sp>
        <p:nvSpPr>
          <p:cNvPr id="15" name="矩形 14"/>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1042366775"/>
      </p:ext>
    </p:extLst>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004000"/>
            </a:solidFill>
          </a:ln>
        </p:spPr>
        <p:style>
          <a:lnRef idx="1">
            <a:schemeClr val="accent1"/>
          </a:lnRef>
          <a:fillRef idx="0">
            <a:schemeClr val="accent1"/>
          </a:fillRef>
          <a:effectRef idx="0">
            <a:schemeClr val="accent1"/>
          </a:effectRef>
          <a:fontRef idx="minor">
            <a:schemeClr val="tx1"/>
          </a:fontRef>
        </p:style>
      </p:cxnSp>
      <p:pic>
        <p:nvPicPr>
          <p:cNvPr id="8" name="图片 7">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738798"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THREE  TITLE HERE</a:t>
            </a:r>
          </a:p>
        </p:txBody>
      </p:sp>
      <p:graphicFrame>
        <p:nvGraphicFramePr>
          <p:cNvPr id="4" name="图表 3"/>
          <p:cNvGraphicFramePr/>
          <p:nvPr/>
        </p:nvGraphicFramePr>
        <p:xfrm>
          <a:off x="95135" y="2489040"/>
          <a:ext cx="4968057" cy="3248615"/>
        </p:xfrm>
        <a:graphic>
          <a:graphicData uri="http://schemas.openxmlformats.org/drawingml/2006/chart">
            <c:chart xmlns:c="http://schemas.openxmlformats.org/drawingml/2006/chart" xmlns:r="http://schemas.openxmlformats.org/officeDocument/2006/relationships" r:id="rId10"/>
          </a:graphicData>
        </a:graphic>
      </p:graphicFrame>
      <p:cxnSp>
        <p:nvCxnSpPr>
          <p:cNvPr id="6" name="直接连接符 5"/>
          <p:cNvCxnSpPr/>
          <p:nvPr/>
        </p:nvCxnSpPr>
        <p:spPr>
          <a:xfrm>
            <a:off x="1058340" y="1237948"/>
            <a:ext cx="3184012" cy="0"/>
          </a:xfrm>
          <a:prstGeom prst="line">
            <a:avLst/>
          </a:prstGeom>
          <a:ln w="38100">
            <a:solidFill>
              <a:srgbClr val="61A4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793793" y="1237948"/>
            <a:ext cx="3217307" cy="0"/>
          </a:xfrm>
          <a:prstGeom prst="line">
            <a:avLst/>
          </a:prstGeom>
          <a:ln w="38100">
            <a:solidFill>
              <a:srgbClr val="00A3A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553648" y="1237948"/>
            <a:ext cx="3217307" cy="0"/>
          </a:xfrm>
          <a:prstGeom prst="line">
            <a:avLst/>
          </a:prstGeom>
          <a:ln w="38100">
            <a:solidFill>
              <a:srgbClr val="FF2A7E"/>
            </a:solidFill>
          </a:ln>
        </p:spPr>
        <p:style>
          <a:lnRef idx="1">
            <a:schemeClr val="accent1"/>
          </a:lnRef>
          <a:fillRef idx="0">
            <a:schemeClr val="accent1"/>
          </a:fillRef>
          <a:effectRef idx="0">
            <a:schemeClr val="accent1"/>
          </a:effectRef>
          <a:fontRef idx="minor">
            <a:schemeClr val="tx1"/>
          </a:fontRef>
        </p:style>
      </p:cxnSp>
      <p:sp>
        <p:nvSpPr>
          <p:cNvPr id="20" name="TextBox 83"/>
          <p:cNvSpPr txBox="1"/>
          <p:nvPr/>
        </p:nvSpPr>
        <p:spPr>
          <a:xfrm>
            <a:off x="956882" y="1301605"/>
            <a:ext cx="2619465" cy="495841"/>
          </a:xfrm>
          <a:prstGeom prst="rect">
            <a:avLst/>
          </a:prstGeom>
          <a:noFill/>
        </p:spPr>
        <p:txBody>
          <a:bodyPr wrap="square" rtlCol="0">
            <a:spAutoFit/>
          </a:bodyPr>
          <a:lstStyle/>
          <a:p>
            <a:pPr defTabSz="856244"/>
            <a:r>
              <a:rPr lang="en-US" sz="2622" kern="0" dirty="0">
                <a:solidFill>
                  <a:srgbClr val="61A400"/>
                </a:solidFill>
                <a:latin typeface="Segoe UI Light" pitchFamily="34" charset="0"/>
                <a:cs typeface="Segoe UI Light" pitchFamily="34" charset="0"/>
              </a:rPr>
              <a:t>TITLE HERE</a:t>
            </a:r>
          </a:p>
        </p:txBody>
      </p:sp>
      <p:sp>
        <p:nvSpPr>
          <p:cNvPr id="21" name="TextBox 83"/>
          <p:cNvSpPr txBox="1"/>
          <p:nvPr/>
        </p:nvSpPr>
        <p:spPr>
          <a:xfrm>
            <a:off x="4690886" y="1301605"/>
            <a:ext cx="2619465" cy="495841"/>
          </a:xfrm>
          <a:prstGeom prst="rect">
            <a:avLst/>
          </a:prstGeom>
          <a:noFill/>
        </p:spPr>
        <p:txBody>
          <a:bodyPr wrap="square" rtlCol="0">
            <a:spAutoFit/>
          </a:bodyPr>
          <a:lstStyle/>
          <a:p>
            <a:pPr defTabSz="856244"/>
            <a:r>
              <a:rPr lang="en-US" sz="2622" kern="0" dirty="0">
                <a:solidFill>
                  <a:srgbClr val="00A3A2"/>
                </a:solidFill>
                <a:latin typeface="Segoe UI Light" pitchFamily="34" charset="0"/>
                <a:cs typeface="Segoe UI Light" pitchFamily="34" charset="0"/>
              </a:rPr>
              <a:t>TITLE HERE</a:t>
            </a:r>
          </a:p>
        </p:txBody>
      </p:sp>
      <p:sp>
        <p:nvSpPr>
          <p:cNvPr id="22" name="TextBox 83"/>
          <p:cNvSpPr txBox="1"/>
          <p:nvPr/>
        </p:nvSpPr>
        <p:spPr>
          <a:xfrm>
            <a:off x="8472458" y="1301605"/>
            <a:ext cx="2619465" cy="495841"/>
          </a:xfrm>
          <a:prstGeom prst="rect">
            <a:avLst/>
          </a:prstGeom>
          <a:noFill/>
        </p:spPr>
        <p:txBody>
          <a:bodyPr wrap="square" rtlCol="0">
            <a:spAutoFit/>
          </a:bodyPr>
          <a:lstStyle/>
          <a:p>
            <a:pPr defTabSz="856244"/>
            <a:r>
              <a:rPr lang="en-US" sz="2622" kern="0" dirty="0">
                <a:solidFill>
                  <a:srgbClr val="FF2A7E"/>
                </a:solidFill>
                <a:latin typeface="Segoe UI Light" pitchFamily="34" charset="0"/>
                <a:cs typeface="Segoe UI Light" pitchFamily="34" charset="0"/>
              </a:rPr>
              <a:t>TITLE HERE</a:t>
            </a:r>
          </a:p>
        </p:txBody>
      </p:sp>
      <p:sp>
        <p:nvSpPr>
          <p:cNvPr id="13" name="矩形 12"/>
          <p:cNvSpPr/>
          <p:nvPr/>
        </p:nvSpPr>
        <p:spPr>
          <a:xfrm>
            <a:off x="956882" y="1670697"/>
            <a:ext cx="3285470" cy="553357"/>
          </a:xfrm>
          <a:prstGeom prst="rect">
            <a:avLst/>
          </a:prstGeom>
        </p:spPr>
        <p:txBody>
          <a:bodyPr wrap="square">
            <a:spAutoFit/>
          </a:bodyPr>
          <a:lstStyle/>
          <a:p>
            <a:pPr defTabSz="856244"/>
            <a:r>
              <a:rPr lang="en-US" altLang="zh-CN" sz="1498" kern="0" dirty="0">
                <a:solidFill>
                  <a:sysClr val="windowText" lastClr="000000"/>
                </a:solidFill>
                <a:latin typeface="Segoe UI Light" pitchFamily="34" charset="0"/>
                <a:cs typeface="Segoe UI Light" pitchFamily="34" charset="0"/>
              </a:rPr>
              <a:t>Title, number etc. can be changed by clicking and reentering.</a:t>
            </a:r>
            <a:endParaRPr lang="zh-CN" altLang="en-US" sz="1498" kern="0" dirty="0">
              <a:solidFill>
                <a:sysClr val="windowText" lastClr="000000"/>
              </a:solidFill>
            </a:endParaRPr>
          </a:p>
        </p:txBody>
      </p:sp>
      <p:sp>
        <p:nvSpPr>
          <p:cNvPr id="24" name="矩形 23"/>
          <p:cNvSpPr/>
          <p:nvPr/>
        </p:nvSpPr>
        <p:spPr>
          <a:xfrm>
            <a:off x="4714670" y="1670697"/>
            <a:ext cx="3285470" cy="553357"/>
          </a:xfrm>
          <a:prstGeom prst="rect">
            <a:avLst/>
          </a:prstGeom>
        </p:spPr>
        <p:txBody>
          <a:bodyPr wrap="square">
            <a:spAutoFit/>
          </a:bodyPr>
          <a:lstStyle/>
          <a:p>
            <a:pPr defTabSz="856244"/>
            <a:r>
              <a:rPr lang="en-US" altLang="zh-CN" sz="1498" kern="0" dirty="0">
                <a:solidFill>
                  <a:sysClr val="windowText" lastClr="000000"/>
                </a:solidFill>
                <a:latin typeface="Segoe UI Light" pitchFamily="34" charset="0"/>
                <a:cs typeface="Segoe UI Light" pitchFamily="34" charset="0"/>
              </a:rPr>
              <a:t>Title, number etc. can be changed by clicking and reentering.</a:t>
            </a:r>
            <a:endParaRPr lang="zh-CN" altLang="en-US" sz="1498" kern="0" dirty="0">
              <a:solidFill>
                <a:sysClr val="windowText" lastClr="000000"/>
              </a:solidFill>
            </a:endParaRPr>
          </a:p>
        </p:txBody>
      </p:sp>
      <p:sp>
        <p:nvSpPr>
          <p:cNvPr id="25" name="矩形 24"/>
          <p:cNvSpPr/>
          <p:nvPr/>
        </p:nvSpPr>
        <p:spPr>
          <a:xfrm>
            <a:off x="8485485" y="1670697"/>
            <a:ext cx="3285470" cy="553357"/>
          </a:xfrm>
          <a:prstGeom prst="rect">
            <a:avLst/>
          </a:prstGeom>
        </p:spPr>
        <p:txBody>
          <a:bodyPr wrap="square">
            <a:spAutoFit/>
          </a:bodyPr>
          <a:lstStyle/>
          <a:p>
            <a:pPr defTabSz="856244"/>
            <a:r>
              <a:rPr lang="en-US" altLang="zh-CN" sz="1498" kern="0" dirty="0">
                <a:solidFill>
                  <a:sysClr val="windowText" lastClr="000000"/>
                </a:solidFill>
                <a:latin typeface="Segoe UI Light" pitchFamily="34" charset="0"/>
                <a:cs typeface="Segoe UI Light" pitchFamily="34" charset="0"/>
              </a:rPr>
              <a:t>Title, number etc. can be changed by clicking and reentering.</a:t>
            </a:r>
            <a:endParaRPr lang="zh-CN" altLang="en-US" sz="1498" kern="0" dirty="0">
              <a:solidFill>
                <a:sysClr val="windowText" lastClr="000000"/>
              </a:solidFill>
            </a:endParaRPr>
          </a:p>
        </p:txBody>
      </p:sp>
      <p:graphicFrame>
        <p:nvGraphicFramePr>
          <p:cNvPr id="26" name="图表 25"/>
          <p:cNvGraphicFramePr/>
          <p:nvPr/>
        </p:nvGraphicFramePr>
        <p:xfrm>
          <a:off x="3869663" y="2505829"/>
          <a:ext cx="4968057" cy="3248615"/>
        </p:xfrm>
        <a:graphic>
          <a:graphicData uri="http://schemas.openxmlformats.org/drawingml/2006/chart">
            <c:chart xmlns:c="http://schemas.openxmlformats.org/drawingml/2006/chart" xmlns:r="http://schemas.openxmlformats.org/officeDocument/2006/relationships" r:id="rId11"/>
          </a:graphicData>
        </a:graphic>
      </p:graphicFrame>
      <p:graphicFrame>
        <p:nvGraphicFramePr>
          <p:cNvPr id="27" name="图表 26"/>
          <p:cNvGraphicFramePr/>
          <p:nvPr/>
        </p:nvGraphicFramePr>
        <p:xfrm>
          <a:off x="7644191" y="2526360"/>
          <a:ext cx="4968057" cy="3248615"/>
        </p:xfrm>
        <a:graphic>
          <a:graphicData uri="http://schemas.openxmlformats.org/drawingml/2006/chart">
            <c:chart xmlns:c="http://schemas.openxmlformats.org/drawingml/2006/chart" xmlns:r="http://schemas.openxmlformats.org/officeDocument/2006/relationships" r:id="rId12"/>
          </a:graphicData>
        </a:graphic>
      </p:graphicFrame>
      <p:sp>
        <p:nvSpPr>
          <p:cNvPr id="28" name="TextBox 83"/>
          <p:cNvSpPr txBox="1"/>
          <p:nvPr/>
        </p:nvSpPr>
        <p:spPr>
          <a:xfrm>
            <a:off x="2413272" y="3722808"/>
            <a:ext cx="331782" cy="784061"/>
          </a:xfrm>
          <a:prstGeom prst="rect">
            <a:avLst/>
          </a:prstGeom>
          <a:noFill/>
        </p:spPr>
        <p:txBody>
          <a:bodyPr wrap="square" rtlCol="0">
            <a:spAutoFit/>
          </a:bodyPr>
          <a:lstStyle/>
          <a:p>
            <a:pPr defTabSz="856244"/>
            <a:r>
              <a:rPr lang="en-US" sz="4495" kern="0" dirty="0">
                <a:solidFill>
                  <a:srgbClr val="61A400"/>
                </a:solidFill>
                <a:latin typeface="Segoe UI Light" pitchFamily="34" charset="0"/>
                <a:cs typeface="Segoe UI Light" pitchFamily="34" charset="0"/>
              </a:rPr>
              <a:t>1</a:t>
            </a:r>
          </a:p>
        </p:txBody>
      </p:sp>
      <p:sp>
        <p:nvSpPr>
          <p:cNvPr id="29" name="TextBox 83"/>
          <p:cNvSpPr txBox="1"/>
          <p:nvPr/>
        </p:nvSpPr>
        <p:spPr>
          <a:xfrm>
            <a:off x="6187800" y="3722808"/>
            <a:ext cx="331782" cy="784061"/>
          </a:xfrm>
          <a:prstGeom prst="rect">
            <a:avLst/>
          </a:prstGeom>
          <a:noFill/>
        </p:spPr>
        <p:txBody>
          <a:bodyPr wrap="square" rtlCol="0">
            <a:spAutoFit/>
          </a:bodyPr>
          <a:lstStyle/>
          <a:p>
            <a:pPr defTabSz="856244"/>
            <a:r>
              <a:rPr lang="en-US" altLang="zh-CN" sz="4495" kern="0" dirty="0">
                <a:solidFill>
                  <a:srgbClr val="00A4A3"/>
                </a:solidFill>
                <a:latin typeface="Segoe UI Light" pitchFamily="34" charset="0"/>
                <a:cs typeface="Segoe UI Light" pitchFamily="34" charset="0"/>
              </a:rPr>
              <a:t>2</a:t>
            </a:r>
            <a:endParaRPr lang="en-US" sz="4495" kern="0" dirty="0">
              <a:solidFill>
                <a:srgbClr val="00A4A3"/>
              </a:solidFill>
              <a:latin typeface="Segoe UI Light" pitchFamily="34" charset="0"/>
              <a:cs typeface="Segoe UI Light" pitchFamily="34" charset="0"/>
            </a:endParaRPr>
          </a:p>
        </p:txBody>
      </p:sp>
      <p:sp>
        <p:nvSpPr>
          <p:cNvPr id="30" name="TextBox 83"/>
          <p:cNvSpPr txBox="1"/>
          <p:nvPr/>
        </p:nvSpPr>
        <p:spPr>
          <a:xfrm>
            <a:off x="9962328" y="3722808"/>
            <a:ext cx="331782" cy="784061"/>
          </a:xfrm>
          <a:prstGeom prst="rect">
            <a:avLst/>
          </a:prstGeom>
          <a:noFill/>
        </p:spPr>
        <p:txBody>
          <a:bodyPr wrap="square" rtlCol="0">
            <a:spAutoFit/>
          </a:bodyPr>
          <a:lstStyle/>
          <a:p>
            <a:pPr defTabSz="856244"/>
            <a:r>
              <a:rPr lang="en-US" altLang="zh-CN" sz="4495" kern="0" dirty="0">
                <a:solidFill>
                  <a:srgbClr val="FE2A7E"/>
                </a:solidFill>
                <a:latin typeface="Segoe UI Light" pitchFamily="34" charset="0"/>
                <a:cs typeface="Segoe UI Light" pitchFamily="34" charset="0"/>
              </a:rPr>
              <a:t>3</a:t>
            </a:r>
            <a:endParaRPr lang="en-US" sz="4495" kern="0" dirty="0">
              <a:solidFill>
                <a:srgbClr val="FE2A7E"/>
              </a:solidFill>
              <a:latin typeface="Segoe UI Light" pitchFamily="34" charset="0"/>
              <a:cs typeface="Segoe UI Light" pitchFamily="34" charset="0"/>
            </a:endParaRPr>
          </a:p>
        </p:txBody>
      </p:sp>
    </p:spTree>
    <p:extLst>
      <p:ext uri="{BB962C8B-B14F-4D97-AF65-F5344CB8AC3E}">
        <p14:creationId xmlns:p14="http://schemas.microsoft.com/office/powerpoint/2010/main" val="369826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004000"/>
            </a:solidFill>
          </a:ln>
        </p:spPr>
        <p:style>
          <a:lnRef idx="1">
            <a:schemeClr val="accent1"/>
          </a:lnRef>
          <a:fillRef idx="0">
            <a:schemeClr val="accent1"/>
          </a:fillRef>
          <a:effectRef idx="0">
            <a:schemeClr val="accent1"/>
          </a:effectRef>
          <a:fontRef idx="minor">
            <a:schemeClr val="tx1"/>
          </a:fontRef>
        </p:style>
      </p:cxnSp>
      <p:pic>
        <p:nvPicPr>
          <p:cNvPr id="8" name="图片 7">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738798"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THREE  TITLE HERE</a:t>
            </a:r>
          </a:p>
        </p:txBody>
      </p:sp>
      <p:sp>
        <p:nvSpPr>
          <p:cNvPr id="10" name="TextBox 3"/>
          <p:cNvSpPr txBox="1"/>
          <p:nvPr/>
        </p:nvSpPr>
        <p:spPr>
          <a:xfrm>
            <a:off x="955803" y="1145787"/>
            <a:ext cx="1574169" cy="394852"/>
          </a:xfrm>
          <a:prstGeom prst="rect">
            <a:avLst/>
          </a:prstGeom>
          <a:noFill/>
        </p:spPr>
        <p:txBody>
          <a:bodyPr wrap="square" rtlCol="0">
            <a:spAutoFit/>
          </a:bodyPr>
          <a:lstStyle/>
          <a:p>
            <a:pPr defTabSz="856244"/>
            <a:r>
              <a:rPr lang="en-US" sz="1966" kern="0" dirty="0">
                <a:solidFill>
                  <a:sysClr val="windowText" lastClr="000000"/>
                </a:solidFill>
                <a:latin typeface="Segoe UI Light" pitchFamily="34" charset="0"/>
                <a:cs typeface="Segoe UI Light" pitchFamily="34" charset="0"/>
              </a:rPr>
              <a:t>TITLE HERE</a:t>
            </a:r>
          </a:p>
        </p:txBody>
      </p:sp>
      <p:sp>
        <p:nvSpPr>
          <p:cNvPr id="11" name="Rectangle 4"/>
          <p:cNvSpPr/>
          <p:nvPr/>
        </p:nvSpPr>
        <p:spPr>
          <a:xfrm>
            <a:off x="1055432" y="1960828"/>
            <a:ext cx="4965988" cy="222613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2" name="TextBox 5"/>
          <p:cNvSpPr txBox="1"/>
          <p:nvPr/>
        </p:nvSpPr>
        <p:spPr>
          <a:xfrm>
            <a:off x="962339" y="1601371"/>
            <a:ext cx="2211862" cy="265329"/>
          </a:xfrm>
          <a:prstGeom prst="rect">
            <a:avLst/>
          </a:prstGeom>
          <a:noFill/>
        </p:spPr>
        <p:txBody>
          <a:bodyPr wrap="square" rtlCol="0">
            <a:spAutoFit/>
          </a:bodyPr>
          <a:lstStyle/>
          <a:p>
            <a:pPr defTabSz="856244"/>
            <a:r>
              <a:rPr lang="en-US" sz="1124" kern="0" dirty="0">
                <a:solidFill>
                  <a:sysClr val="windowText" lastClr="000000"/>
                </a:solidFill>
                <a:latin typeface="Segoe UI Light" pitchFamily="34" charset="0"/>
                <a:cs typeface="Segoe UI Light" pitchFamily="34" charset="0"/>
              </a:rPr>
              <a:t>TITLE HERE</a:t>
            </a:r>
          </a:p>
        </p:txBody>
      </p:sp>
      <p:sp>
        <p:nvSpPr>
          <p:cNvPr id="13" name="TextBox 6"/>
          <p:cNvSpPr txBox="1"/>
          <p:nvPr/>
        </p:nvSpPr>
        <p:spPr>
          <a:xfrm>
            <a:off x="959548" y="4285514"/>
            <a:ext cx="5049941" cy="1349087"/>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You can change the font, font size, color, space on the Home tab. </a:t>
            </a:r>
            <a:r>
              <a:rPr lang="en-US" altLang="zh-CN"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a:t>
            </a:r>
          </a:p>
          <a:p>
            <a:pPr defTabSz="856244">
              <a:lnSpc>
                <a:spcPts val="1405"/>
              </a:lnSpc>
            </a:pPr>
            <a:endParaRPr lang="en-US" altLang="zh-CN" sz="1124" kern="0" dirty="0">
              <a:solidFill>
                <a:sysClr val="windowText" lastClr="000000"/>
              </a:solidFill>
              <a:latin typeface="Segoe UI" pitchFamily="34" charset="0"/>
              <a:cs typeface="Segoe UI" pitchFamily="34" charset="0"/>
            </a:endParaRPr>
          </a:p>
        </p:txBody>
      </p:sp>
      <p:sp>
        <p:nvSpPr>
          <p:cNvPr id="14" name="TextBox 7"/>
          <p:cNvSpPr txBox="1"/>
          <p:nvPr/>
        </p:nvSpPr>
        <p:spPr>
          <a:xfrm>
            <a:off x="6675908" y="1241945"/>
            <a:ext cx="5110473" cy="4580741"/>
          </a:xfrm>
          <a:prstGeom prst="rect">
            <a:avLst/>
          </a:prstGeom>
          <a:noFill/>
        </p:spPr>
        <p:txBody>
          <a:bodyPr wrap="square" rtlCol="0">
            <a:spAutoFit/>
          </a:bodyPr>
          <a:lstStyle/>
          <a:p>
            <a:pPr defTabSz="856244">
              <a:lnSpc>
                <a:spcPts val="1405"/>
              </a:lnSpc>
            </a:pPr>
            <a:r>
              <a:rPr lang="en-US" altLang="zh-CN"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a:p>
            <a:pPr defTabSz="856244">
              <a:lnSpc>
                <a:spcPts val="1405"/>
              </a:lnSpc>
            </a:pPr>
            <a:endParaRPr lang="en-US" sz="1124" kern="0" dirty="0">
              <a:solidFill>
                <a:sysClr val="windowText" lastClr="000000"/>
              </a:solidFill>
              <a:latin typeface="Segoe UI Light" pitchFamily="34" charset="0"/>
              <a:cs typeface="Segoe UI Light" pitchFamily="34" charset="0"/>
            </a:endParaRPr>
          </a:p>
          <a:p>
            <a:pPr defTabSz="856244">
              <a:lnSpc>
                <a:spcPts val="1405"/>
              </a:lnSpc>
            </a:pPr>
            <a:r>
              <a:rPr lang="en-US" altLang="zh-CN"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a:p>
            <a:pPr defTabSz="856244">
              <a:lnSpc>
                <a:spcPts val="1405"/>
              </a:lnSpc>
            </a:pPr>
            <a:endParaRPr lang="en-US" sz="1124" kern="0" dirty="0">
              <a:solidFill>
                <a:sysClr val="windowText" lastClr="000000"/>
              </a:solidFill>
              <a:latin typeface="Segoe UI Light" pitchFamily="34" charset="0"/>
              <a:cs typeface="Segoe UI Light" pitchFamily="34" charset="0"/>
            </a:endParaRPr>
          </a:p>
          <a:p>
            <a:pPr defTabSz="856244">
              <a:lnSpc>
                <a:spcPts val="1405"/>
              </a:lnSpc>
            </a:pPr>
            <a:r>
              <a:rPr lang="en-US" altLang="zh-CN"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a:p>
            <a:pPr defTabSz="856244">
              <a:lnSpc>
                <a:spcPts val="1405"/>
              </a:lnSpc>
            </a:pPr>
            <a:endParaRPr lang="en-US" sz="1124" kern="0" dirty="0">
              <a:solidFill>
                <a:sysClr val="windowText" lastClr="000000"/>
              </a:solidFill>
              <a:latin typeface="Segoe UI Light" pitchFamily="34" charset="0"/>
              <a:cs typeface="Segoe UI Light" pitchFamily="34" charset="0"/>
            </a:endParaRPr>
          </a:p>
          <a:p>
            <a:pPr defTabSz="856244">
              <a:lnSpc>
                <a:spcPts val="1405"/>
              </a:lnSpc>
            </a:pPr>
            <a:r>
              <a:rPr lang="en-US" altLang="zh-CN"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a:p>
            <a:pPr defTabSz="856244">
              <a:lnSpc>
                <a:spcPts val="1405"/>
              </a:lnSpc>
            </a:pPr>
            <a:endParaRPr lang="en-US" sz="1124" kern="0" dirty="0">
              <a:solidFill>
                <a:sysClr val="windowText" lastClr="000000"/>
              </a:solidFill>
              <a:latin typeface="Segoe UI Light" pitchFamily="34" charset="0"/>
              <a:cs typeface="Segoe UI Light" pitchFamily="34" charset="0"/>
            </a:endParaRPr>
          </a:p>
          <a:p>
            <a:pPr defTabSz="856244">
              <a:lnSpc>
                <a:spcPts val="1405"/>
              </a:lnSpc>
            </a:pPr>
            <a:endParaRPr lang="en-US" sz="1124" kern="0" dirty="0">
              <a:solidFill>
                <a:sysClr val="windowText" lastClr="000000"/>
              </a:solidFill>
              <a:latin typeface="Segoe UI Light" pitchFamily="34" charset="0"/>
              <a:cs typeface="Segoe UI Light" pitchFamily="34" charset="0"/>
            </a:endParaRPr>
          </a:p>
        </p:txBody>
      </p:sp>
    </p:spTree>
    <p:extLst>
      <p:ext uri="{BB962C8B-B14F-4D97-AF65-F5344CB8AC3E}">
        <p14:creationId xmlns:p14="http://schemas.microsoft.com/office/powerpoint/2010/main" val="304652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4"/>
                <p:custData r:id="rId5"/>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6"/>
                <p:custData r:id="rId7"/>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004000"/>
            </a:solidFill>
          </a:ln>
        </p:spPr>
        <p:style>
          <a:lnRef idx="1">
            <a:schemeClr val="accent1"/>
          </a:lnRef>
          <a:fillRef idx="0">
            <a:schemeClr val="accent1"/>
          </a:fillRef>
          <a:effectRef idx="0">
            <a:schemeClr val="accent1"/>
          </a:effectRef>
          <a:fontRef idx="minor">
            <a:schemeClr val="tx1"/>
          </a:fontRef>
        </p:style>
      </p:cxnSp>
      <p:pic>
        <p:nvPicPr>
          <p:cNvPr id="8" name="图片 7">
            <a:hlinkClick r:id="rId10"/>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738798"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THREE  TITLE HERE</a:t>
            </a:r>
          </a:p>
        </p:txBody>
      </p:sp>
      <p:cxnSp>
        <p:nvCxnSpPr>
          <p:cNvPr id="10" name="直接连接符 9"/>
          <p:cNvCxnSpPr/>
          <p:nvPr/>
        </p:nvCxnSpPr>
        <p:spPr>
          <a:xfrm>
            <a:off x="1058340" y="1237948"/>
            <a:ext cx="3184012" cy="0"/>
          </a:xfrm>
          <a:prstGeom prst="line">
            <a:avLst/>
          </a:prstGeom>
          <a:ln w="38100">
            <a:solidFill>
              <a:srgbClr val="61A400"/>
            </a:solidFill>
          </a:ln>
        </p:spPr>
        <p:style>
          <a:lnRef idx="1">
            <a:schemeClr val="accent1"/>
          </a:lnRef>
          <a:fillRef idx="0">
            <a:schemeClr val="accent1"/>
          </a:fillRef>
          <a:effectRef idx="0">
            <a:schemeClr val="accent1"/>
          </a:effectRef>
          <a:fontRef idx="minor">
            <a:schemeClr val="tx1"/>
          </a:fontRef>
        </p:style>
      </p:cxnSp>
      <p:sp>
        <p:nvSpPr>
          <p:cNvPr id="11" name="TextBox 83"/>
          <p:cNvSpPr txBox="1"/>
          <p:nvPr/>
        </p:nvSpPr>
        <p:spPr>
          <a:xfrm>
            <a:off x="956882" y="1301605"/>
            <a:ext cx="2619465" cy="495841"/>
          </a:xfrm>
          <a:prstGeom prst="rect">
            <a:avLst/>
          </a:prstGeom>
          <a:noFill/>
        </p:spPr>
        <p:txBody>
          <a:bodyPr wrap="square" rtlCol="0">
            <a:spAutoFit/>
          </a:bodyPr>
          <a:lstStyle/>
          <a:p>
            <a:pPr defTabSz="856244"/>
            <a:r>
              <a:rPr lang="en-US" sz="2622" kern="0" dirty="0">
                <a:solidFill>
                  <a:srgbClr val="61A400"/>
                </a:solidFill>
                <a:latin typeface="Segoe UI Light" pitchFamily="34" charset="0"/>
                <a:cs typeface="Segoe UI Light" pitchFamily="34" charset="0"/>
              </a:rPr>
              <a:t>TITLE HERE</a:t>
            </a:r>
          </a:p>
        </p:txBody>
      </p:sp>
      <p:sp>
        <p:nvSpPr>
          <p:cNvPr id="12" name="矩形 11"/>
          <p:cNvSpPr/>
          <p:nvPr/>
        </p:nvSpPr>
        <p:spPr>
          <a:xfrm>
            <a:off x="956882" y="1670697"/>
            <a:ext cx="3285470" cy="553357"/>
          </a:xfrm>
          <a:prstGeom prst="rect">
            <a:avLst/>
          </a:prstGeom>
        </p:spPr>
        <p:txBody>
          <a:bodyPr wrap="square">
            <a:spAutoFit/>
          </a:bodyPr>
          <a:lstStyle/>
          <a:p>
            <a:pPr defTabSz="856244"/>
            <a:r>
              <a:rPr lang="en-US" altLang="zh-CN" sz="1498" kern="0" dirty="0">
                <a:solidFill>
                  <a:sysClr val="windowText" lastClr="000000"/>
                </a:solidFill>
                <a:latin typeface="Segoe UI Light" pitchFamily="34" charset="0"/>
                <a:cs typeface="Segoe UI Light" pitchFamily="34" charset="0"/>
              </a:rPr>
              <a:t>Title, number etc. can be changed by clicking and reentering.</a:t>
            </a:r>
            <a:endParaRPr lang="zh-CN" altLang="en-US" sz="1498" kern="0" dirty="0">
              <a:solidFill>
                <a:sysClr val="windowText" lastClr="000000"/>
              </a:solidFill>
            </a:endParaRPr>
          </a:p>
        </p:txBody>
      </p:sp>
      <p:graphicFrame>
        <p:nvGraphicFramePr>
          <p:cNvPr id="4" name="图表 3"/>
          <p:cNvGraphicFramePr/>
          <p:nvPr/>
        </p:nvGraphicFramePr>
        <p:xfrm>
          <a:off x="850248" y="2281389"/>
          <a:ext cx="5166854" cy="3564575"/>
        </p:xfrm>
        <a:graphic>
          <a:graphicData uri="http://schemas.openxmlformats.org/drawingml/2006/chart">
            <c:chart xmlns:c="http://schemas.openxmlformats.org/drawingml/2006/chart" xmlns:r="http://schemas.openxmlformats.org/officeDocument/2006/relationships" r:id="rId12"/>
          </a:graphicData>
        </a:graphic>
      </p:graphicFrame>
      <p:grpSp>
        <p:nvGrpSpPr>
          <p:cNvPr id="14" name="Group 87"/>
          <p:cNvGrpSpPr/>
          <p:nvPr>
            <p:custDataLst>
              <p:custData r:id="rId2"/>
            </p:custDataLst>
          </p:nvPr>
        </p:nvGrpSpPr>
        <p:grpSpPr>
          <a:xfrm>
            <a:off x="6418815" y="4402757"/>
            <a:ext cx="5381775" cy="1285673"/>
            <a:chOff x="2605086" y="1693990"/>
            <a:chExt cx="2495552" cy="1373059"/>
          </a:xfrm>
        </p:grpSpPr>
        <p:sp>
          <p:nvSpPr>
            <p:cNvPr id="15"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6" name="TextBox 48"/>
            <p:cNvSpPr txBox="1"/>
            <p:nvPr/>
          </p:nvSpPr>
          <p:spPr>
            <a:xfrm>
              <a:off x="2709858" y="1899788"/>
              <a:ext cx="2197898"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You can change the font, font size, color, space on the Home tab. </a:t>
              </a:r>
            </a:p>
          </p:txBody>
        </p:sp>
        <p:grpSp>
          <p:nvGrpSpPr>
            <p:cNvPr id="17" name="Group 62"/>
            <p:cNvGrpSpPr/>
            <p:nvPr>
              <p:custDataLst>
                <p:custData r:id="rId3"/>
              </p:custDataLst>
            </p:nvPr>
          </p:nvGrpSpPr>
          <p:grpSpPr>
            <a:xfrm>
              <a:off x="4202905" y="2551973"/>
              <a:ext cx="801292" cy="290512"/>
              <a:chOff x="4202905" y="2551973"/>
              <a:chExt cx="801292" cy="290512"/>
            </a:xfrm>
          </p:grpSpPr>
          <p:sp>
            <p:nvSpPr>
              <p:cNvPr id="18" name="Rectangle 49"/>
              <p:cNvSpPr/>
              <p:nvPr/>
            </p:nvSpPr>
            <p:spPr>
              <a:xfrm>
                <a:off x="4202905" y="2551973"/>
                <a:ext cx="704850" cy="290512"/>
              </a:xfrm>
              <a:prstGeom prst="rect">
                <a:avLst/>
              </a:prstGeom>
              <a:solidFill>
                <a:srgbClr val="00A3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9" name="TextBox 50"/>
              <p:cNvSpPr txBox="1"/>
              <p:nvPr/>
            </p:nvSpPr>
            <p:spPr>
              <a:xfrm>
                <a:off x="4365947" y="2566423"/>
                <a:ext cx="638250" cy="267887"/>
              </a:xfrm>
              <a:prstGeom prst="rect">
                <a:avLst/>
              </a:prstGeom>
              <a:noFill/>
            </p:spPr>
            <p:txBody>
              <a:bodyPr wrap="square" rtlCol="0">
                <a:spAutoFit/>
              </a:bodyPr>
              <a:lstStyle/>
              <a:p>
                <a:pPr defTabSz="856244"/>
                <a:r>
                  <a:rPr lang="en-US" sz="1030" kern="0" dirty="0">
                    <a:solidFill>
                      <a:schemeClr val="bg1"/>
                    </a:solidFill>
                    <a:latin typeface="Segoe UI Light" pitchFamily="34" charset="0"/>
                    <a:cs typeface="Segoe UI Light" pitchFamily="34" charset="0"/>
                  </a:rPr>
                  <a:t>TEXT HERE</a:t>
                </a:r>
              </a:p>
            </p:txBody>
          </p:sp>
        </p:grpSp>
      </p:grpSp>
      <p:sp>
        <p:nvSpPr>
          <p:cNvPr id="26" name="TextBox 83"/>
          <p:cNvSpPr txBox="1"/>
          <p:nvPr/>
        </p:nvSpPr>
        <p:spPr>
          <a:xfrm>
            <a:off x="6418815" y="3946531"/>
            <a:ext cx="2619465" cy="495841"/>
          </a:xfrm>
          <a:prstGeom prst="rect">
            <a:avLst/>
          </a:prstGeom>
          <a:noFill/>
        </p:spPr>
        <p:txBody>
          <a:bodyPr wrap="square" rtlCol="0">
            <a:spAutoFit/>
          </a:bodyPr>
          <a:lstStyle/>
          <a:p>
            <a:pPr defTabSz="856244"/>
            <a:r>
              <a:rPr lang="en-US" sz="2622" kern="0" dirty="0">
                <a:solidFill>
                  <a:srgbClr val="61A400"/>
                </a:solidFill>
                <a:latin typeface="Segoe UI Light" pitchFamily="34" charset="0"/>
                <a:cs typeface="Segoe UI Light" pitchFamily="34" charset="0"/>
              </a:rPr>
              <a:t>TITLE HERE</a:t>
            </a:r>
          </a:p>
        </p:txBody>
      </p:sp>
    </p:spTree>
    <p:extLst>
      <p:ext uri="{BB962C8B-B14F-4D97-AF65-F5344CB8AC3E}">
        <p14:creationId xmlns:p14="http://schemas.microsoft.com/office/powerpoint/2010/main" val="18329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25B00"/>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EDA10A"/>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1" name="矩形 10"/>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FOUR</a:t>
            </a:r>
          </a:p>
          <a:p>
            <a:pPr defTabSz="856244"/>
            <a:r>
              <a:rPr lang="en-US" altLang="zh-CN" sz="6180" kern="0" dirty="0">
                <a:solidFill>
                  <a:schemeClr val="bg1"/>
                </a:solidFill>
              </a:rPr>
              <a:t>TITLE HERE</a:t>
            </a:r>
          </a:p>
        </p:txBody>
      </p:sp>
      <p:sp>
        <p:nvSpPr>
          <p:cNvPr id="13" name="矩形 12"/>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3578787306"/>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13"/>
                <p:custData r:id="rId14"/>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15"/>
                <p:custData r:id="rId16"/>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E05A00"/>
            </a:solidFill>
          </a:ln>
        </p:spPr>
        <p:style>
          <a:lnRef idx="1">
            <a:schemeClr val="accent1"/>
          </a:lnRef>
          <a:fillRef idx="0">
            <a:schemeClr val="accent1"/>
          </a:fillRef>
          <a:effectRef idx="0">
            <a:schemeClr val="accent1"/>
          </a:effectRef>
          <a:fontRef idx="minor">
            <a:schemeClr val="tx1"/>
          </a:fontRef>
        </p:style>
      </p:cxnSp>
      <p:pic>
        <p:nvPicPr>
          <p:cNvPr id="8" name="图片 7">
            <a:hlinkClick r:id="rId18"/>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30" y="412099"/>
            <a:ext cx="4600940"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FOUR  TITLE HERE</a:t>
            </a:r>
          </a:p>
        </p:txBody>
      </p:sp>
      <p:sp>
        <p:nvSpPr>
          <p:cNvPr id="11" name="Rectangle 64"/>
          <p:cNvSpPr/>
          <p:nvPr/>
        </p:nvSpPr>
        <p:spPr>
          <a:xfrm>
            <a:off x="1073230" y="3194169"/>
            <a:ext cx="10702985" cy="378495"/>
          </a:xfrm>
          <a:prstGeom prst="rect">
            <a:avLst/>
          </a:prstGeom>
          <a:solidFill>
            <a:schemeClr val="tx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nvGrpSpPr>
          <p:cNvPr id="15" name="Group 68"/>
          <p:cNvGrpSpPr/>
          <p:nvPr>
            <p:custDataLst>
              <p:custData r:id="rId2"/>
            </p:custDataLst>
          </p:nvPr>
        </p:nvGrpSpPr>
        <p:grpSpPr>
          <a:xfrm>
            <a:off x="1252194" y="3350456"/>
            <a:ext cx="10340549" cy="71749"/>
            <a:chOff x="6567861" y="1592077"/>
            <a:chExt cx="1047750" cy="100584"/>
          </a:xfrm>
        </p:grpSpPr>
        <p:sp>
          <p:nvSpPr>
            <p:cNvPr id="17" name="Rectangle 70"/>
            <p:cNvSpPr/>
            <p:nvPr/>
          </p:nvSpPr>
          <p:spPr>
            <a:xfrm>
              <a:off x="7185191" y="1592077"/>
              <a:ext cx="430420" cy="100584"/>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18" name="Rectangle 72"/>
            <p:cNvSpPr/>
            <p:nvPr/>
          </p:nvSpPr>
          <p:spPr>
            <a:xfrm>
              <a:off x="6567861" y="1592077"/>
              <a:ext cx="619624" cy="100584"/>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19" name="Rectangle 73"/>
            <p:cNvSpPr/>
            <p:nvPr/>
          </p:nvSpPr>
          <p:spPr>
            <a:xfrm>
              <a:off x="7132620" y="1592077"/>
              <a:ext cx="109728" cy="100584"/>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grpSp>
      <p:sp>
        <p:nvSpPr>
          <p:cNvPr id="30" name="Rectangle 73"/>
          <p:cNvSpPr/>
          <p:nvPr/>
        </p:nvSpPr>
        <p:spPr>
          <a:xfrm>
            <a:off x="1252194" y="3347540"/>
            <a:ext cx="148059" cy="74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31" name="Rectangle 73"/>
          <p:cNvSpPr/>
          <p:nvPr/>
        </p:nvSpPr>
        <p:spPr>
          <a:xfrm>
            <a:off x="3377253" y="3345758"/>
            <a:ext cx="148059" cy="74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32" name="Rectangle 73"/>
          <p:cNvSpPr/>
          <p:nvPr/>
        </p:nvSpPr>
        <p:spPr>
          <a:xfrm>
            <a:off x="5505873" y="3345758"/>
            <a:ext cx="148059" cy="74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33" name="Rectangle 73"/>
          <p:cNvSpPr/>
          <p:nvPr/>
        </p:nvSpPr>
        <p:spPr>
          <a:xfrm>
            <a:off x="7634493" y="3345758"/>
            <a:ext cx="148059" cy="74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39" name="Rectangle 73"/>
          <p:cNvSpPr/>
          <p:nvPr/>
        </p:nvSpPr>
        <p:spPr>
          <a:xfrm>
            <a:off x="9763114" y="3345758"/>
            <a:ext cx="148059" cy="746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grpSp>
        <p:nvGrpSpPr>
          <p:cNvPr id="40" name="Group 87"/>
          <p:cNvGrpSpPr/>
          <p:nvPr>
            <p:custDataLst>
              <p:custData r:id="rId3"/>
            </p:custDataLst>
          </p:nvPr>
        </p:nvGrpSpPr>
        <p:grpSpPr>
          <a:xfrm>
            <a:off x="1236337" y="3715003"/>
            <a:ext cx="2394699" cy="1285673"/>
            <a:chOff x="2605086" y="1693990"/>
            <a:chExt cx="2557464" cy="1373059"/>
          </a:xfrm>
        </p:grpSpPr>
        <p:sp>
          <p:nvSpPr>
            <p:cNvPr id="41"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42" name="TextBox 48"/>
            <p:cNvSpPr txBox="1"/>
            <p:nvPr/>
          </p:nvSpPr>
          <p:spPr>
            <a:xfrm>
              <a:off x="2709857" y="1802194"/>
              <a:ext cx="2452693"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a:t>
              </a:r>
            </a:p>
          </p:txBody>
        </p:sp>
        <p:grpSp>
          <p:nvGrpSpPr>
            <p:cNvPr id="43" name="Group 62"/>
            <p:cNvGrpSpPr/>
            <p:nvPr>
              <p:custDataLst>
                <p:custData r:id="rId12"/>
              </p:custDataLst>
            </p:nvPr>
          </p:nvGrpSpPr>
          <p:grpSpPr>
            <a:xfrm>
              <a:off x="4202905" y="2551973"/>
              <a:ext cx="704850" cy="290512"/>
              <a:chOff x="4202905" y="2551973"/>
              <a:chExt cx="704850" cy="290512"/>
            </a:xfrm>
          </p:grpSpPr>
          <p:sp>
            <p:nvSpPr>
              <p:cNvPr id="44" name="Rectangle 49"/>
              <p:cNvSpPr/>
              <p:nvPr/>
            </p:nvSpPr>
            <p:spPr>
              <a:xfrm>
                <a:off x="4202905" y="2551973"/>
                <a:ext cx="704850" cy="290512"/>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45" name="TextBox 50"/>
              <p:cNvSpPr txBox="1"/>
              <p:nvPr/>
            </p:nvSpPr>
            <p:spPr>
              <a:xfrm>
                <a:off x="4252911" y="2566424"/>
                <a:ext cx="604839" cy="267887"/>
              </a:xfrm>
              <a:prstGeom prst="rect">
                <a:avLst/>
              </a:prstGeom>
              <a:noFill/>
            </p:spPr>
            <p:txBody>
              <a:bodyPr wrap="square" rtlCol="0">
                <a:spAutoFit/>
              </a:bodyPr>
              <a:lstStyle/>
              <a:p>
                <a:pPr algn="ctr" defTabSz="856244"/>
                <a:r>
                  <a:rPr lang="en-US" sz="1030" kern="0" dirty="0">
                    <a:solidFill>
                      <a:schemeClr val="bg1"/>
                    </a:solidFill>
                    <a:latin typeface="Segoe UI Light" pitchFamily="34" charset="0"/>
                    <a:cs typeface="Segoe UI Light" pitchFamily="34" charset="0"/>
                  </a:rPr>
                  <a:t>TEXT </a:t>
                </a:r>
              </a:p>
            </p:txBody>
          </p:sp>
        </p:grpSp>
      </p:grpSp>
      <p:grpSp>
        <p:nvGrpSpPr>
          <p:cNvPr id="46" name="Group 87"/>
          <p:cNvGrpSpPr/>
          <p:nvPr>
            <p:custDataLst>
              <p:custData r:id="rId4"/>
            </p:custDataLst>
          </p:nvPr>
        </p:nvGrpSpPr>
        <p:grpSpPr>
          <a:xfrm>
            <a:off x="5505873" y="3715003"/>
            <a:ext cx="2394699" cy="1285673"/>
            <a:chOff x="2605086" y="1693990"/>
            <a:chExt cx="2557464" cy="1373059"/>
          </a:xfrm>
        </p:grpSpPr>
        <p:sp>
          <p:nvSpPr>
            <p:cNvPr id="47"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48" name="TextBox 48"/>
            <p:cNvSpPr txBox="1"/>
            <p:nvPr/>
          </p:nvSpPr>
          <p:spPr>
            <a:xfrm>
              <a:off x="2709857" y="1802194"/>
              <a:ext cx="2452693"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a:t>
              </a:r>
            </a:p>
          </p:txBody>
        </p:sp>
        <p:grpSp>
          <p:nvGrpSpPr>
            <p:cNvPr id="49" name="Group 62"/>
            <p:cNvGrpSpPr/>
            <p:nvPr>
              <p:custDataLst>
                <p:custData r:id="rId11"/>
              </p:custDataLst>
            </p:nvPr>
          </p:nvGrpSpPr>
          <p:grpSpPr>
            <a:xfrm>
              <a:off x="4202905" y="2551973"/>
              <a:ext cx="704850" cy="290512"/>
              <a:chOff x="4202905" y="2551973"/>
              <a:chExt cx="704850" cy="290512"/>
            </a:xfrm>
          </p:grpSpPr>
          <p:sp>
            <p:nvSpPr>
              <p:cNvPr id="50" name="Rectangle 49"/>
              <p:cNvSpPr/>
              <p:nvPr/>
            </p:nvSpPr>
            <p:spPr>
              <a:xfrm>
                <a:off x="4202905" y="2551973"/>
                <a:ext cx="704850" cy="290512"/>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51" name="TextBox 50"/>
              <p:cNvSpPr txBox="1"/>
              <p:nvPr/>
            </p:nvSpPr>
            <p:spPr>
              <a:xfrm>
                <a:off x="4252911" y="2566424"/>
                <a:ext cx="604839" cy="267887"/>
              </a:xfrm>
              <a:prstGeom prst="rect">
                <a:avLst/>
              </a:prstGeom>
              <a:noFill/>
            </p:spPr>
            <p:txBody>
              <a:bodyPr wrap="square" rtlCol="0">
                <a:spAutoFit/>
              </a:bodyPr>
              <a:lstStyle/>
              <a:p>
                <a:pPr algn="ctr" defTabSz="856244"/>
                <a:r>
                  <a:rPr lang="en-US" sz="1030" kern="0" dirty="0">
                    <a:solidFill>
                      <a:schemeClr val="bg1"/>
                    </a:solidFill>
                    <a:latin typeface="Segoe UI Light" pitchFamily="34" charset="0"/>
                    <a:cs typeface="Segoe UI Light" pitchFamily="34" charset="0"/>
                  </a:rPr>
                  <a:t>TEXT </a:t>
                </a:r>
              </a:p>
            </p:txBody>
          </p:sp>
        </p:grpSp>
      </p:grpSp>
      <p:grpSp>
        <p:nvGrpSpPr>
          <p:cNvPr id="52" name="Group 87"/>
          <p:cNvGrpSpPr/>
          <p:nvPr>
            <p:custDataLst>
              <p:custData r:id="rId5"/>
            </p:custDataLst>
          </p:nvPr>
        </p:nvGrpSpPr>
        <p:grpSpPr>
          <a:xfrm>
            <a:off x="9797301" y="3715003"/>
            <a:ext cx="2394699" cy="1285673"/>
            <a:chOff x="2605086" y="1693990"/>
            <a:chExt cx="2557464" cy="1373059"/>
          </a:xfrm>
        </p:grpSpPr>
        <p:sp>
          <p:nvSpPr>
            <p:cNvPr id="53"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57" name="TextBox 48"/>
            <p:cNvSpPr txBox="1"/>
            <p:nvPr/>
          </p:nvSpPr>
          <p:spPr>
            <a:xfrm>
              <a:off x="2709857" y="1802194"/>
              <a:ext cx="2452693"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a:t>
              </a:r>
            </a:p>
          </p:txBody>
        </p:sp>
        <p:grpSp>
          <p:nvGrpSpPr>
            <p:cNvPr id="58" name="Group 62"/>
            <p:cNvGrpSpPr/>
            <p:nvPr>
              <p:custDataLst>
                <p:custData r:id="rId10"/>
              </p:custDataLst>
            </p:nvPr>
          </p:nvGrpSpPr>
          <p:grpSpPr>
            <a:xfrm>
              <a:off x="4202905" y="2551973"/>
              <a:ext cx="704850" cy="290512"/>
              <a:chOff x="4202905" y="2551973"/>
              <a:chExt cx="704850" cy="290512"/>
            </a:xfrm>
          </p:grpSpPr>
          <p:sp>
            <p:nvSpPr>
              <p:cNvPr id="59" name="Rectangle 49"/>
              <p:cNvSpPr/>
              <p:nvPr/>
            </p:nvSpPr>
            <p:spPr>
              <a:xfrm>
                <a:off x="4202905" y="2551973"/>
                <a:ext cx="704850" cy="290512"/>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60" name="TextBox 50"/>
              <p:cNvSpPr txBox="1"/>
              <p:nvPr/>
            </p:nvSpPr>
            <p:spPr>
              <a:xfrm>
                <a:off x="4252911" y="2566424"/>
                <a:ext cx="604839" cy="267887"/>
              </a:xfrm>
              <a:prstGeom prst="rect">
                <a:avLst/>
              </a:prstGeom>
              <a:noFill/>
            </p:spPr>
            <p:txBody>
              <a:bodyPr wrap="square" rtlCol="0">
                <a:spAutoFit/>
              </a:bodyPr>
              <a:lstStyle/>
              <a:p>
                <a:pPr algn="ctr" defTabSz="856244"/>
                <a:r>
                  <a:rPr lang="en-US" sz="1030" kern="0" dirty="0">
                    <a:solidFill>
                      <a:schemeClr val="bg1"/>
                    </a:solidFill>
                    <a:latin typeface="Segoe UI Light" pitchFamily="34" charset="0"/>
                    <a:cs typeface="Segoe UI Light" pitchFamily="34" charset="0"/>
                  </a:rPr>
                  <a:t>TEXT </a:t>
                </a:r>
              </a:p>
            </p:txBody>
          </p:sp>
        </p:grpSp>
      </p:grpSp>
      <p:grpSp>
        <p:nvGrpSpPr>
          <p:cNvPr id="61" name="Group 87"/>
          <p:cNvGrpSpPr/>
          <p:nvPr>
            <p:custDataLst>
              <p:custData r:id="rId6"/>
            </p:custDataLst>
          </p:nvPr>
        </p:nvGrpSpPr>
        <p:grpSpPr>
          <a:xfrm>
            <a:off x="3377253" y="1766757"/>
            <a:ext cx="2394699" cy="1285673"/>
            <a:chOff x="2605086" y="1693990"/>
            <a:chExt cx="2557464" cy="1373059"/>
          </a:xfrm>
        </p:grpSpPr>
        <p:sp>
          <p:nvSpPr>
            <p:cNvPr id="62"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63" name="TextBox 48"/>
            <p:cNvSpPr txBox="1"/>
            <p:nvPr/>
          </p:nvSpPr>
          <p:spPr>
            <a:xfrm>
              <a:off x="2709857" y="1802194"/>
              <a:ext cx="2452693"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a:t>
              </a:r>
            </a:p>
          </p:txBody>
        </p:sp>
        <p:grpSp>
          <p:nvGrpSpPr>
            <p:cNvPr id="64" name="Group 62"/>
            <p:cNvGrpSpPr/>
            <p:nvPr>
              <p:custDataLst>
                <p:custData r:id="rId9"/>
              </p:custDataLst>
            </p:nvPr>
          </p:nvGrpSpPr>
          <p:grpSpPr>
            <a:xfrm>
              <a:off x="4202905" y="2551973"/>
              <a:ext cx="704850" cy="290512"/>
              <a:chOff x="4202905" y="2551973"/>
              <a:chExt cx="704850" cy="290512"/>
            </a:xfrm>
          </p:grpSpPr>
          <p:sp>
            <p:nvSpPr>
              <p:cNvPr id="65" name="Rectangle 49"/>
              <p:cNvSpPr/>
              <p:nvPr/>
            </p:nvSpPr>
            <p:spPr>
              <a:xfrm>
                <a:off x="4202905" y="2551973"/>
                <a:ext cx="704850" cy="290512"/>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66" name="TextBox 50"/>
              <p:cNvSpPr txBox="1"/>
              <p:nvPr/>
            </p:nvSpPr>
            <p:spPr>
              <a:xfrm>
                <a:off x="4252911" y="2566424"/>
                <a:ext cx="604839" cy="267887"/>
              </a:xfrm>
              <a:prstGeom prst="rect">
                <a:avLst/>
              </a:prstGeom>
              <a:noFill/>
            </p:spPr>
            <p:txBody>
              <a:bodyPr wrap="square" rtlCol="0">
                <a:spAutoFit/>
              </a:bodyPr>
              <a:lstStyle/>
              <a:p>
                <a:pPr algn="ctr" defTabSz="856244"/>
                <a:r>
                  <a:rPr lang="en-US" sz="1030" kern="0" dirty="0">
                    <a:solidFill>
                      <a:schemeClr val="bg1"/>
                    </a:solidFill>
                    <a:latin typeface="Segoe UI Light" pitchFamily="34" charset="0"/>
                    <a:cs typeface="Segoe UI Light" pitchFamily="34" charset="0"/>
                  </a:rPr>
                  <a:t>TEXT </a:t>
                </a:r>
              </a:p>
            </p:txBody>
          </p:sp>
        </p:grpSp>
      </p:grpSp>
      <p:grpSp>
        <p:nvGrpSpPr>
          <p:cNvPr id="67" name="Group 87"/>
          <p:cNvGrpSpPr/>
          <p:nvPr>
            <p:custDataLst>
              <p:custData r:id="rId7"/>
            </p:custDataLst>
          </p:nvPr>
        </p:nvGrpSpPr>
        <p:grpSpPr>
          <a:xfrm>
            <a:off x="7646789" y="1766757"/>
            <a:ext cx="2394699" cy="1285673"/>
            <a:chOff x="2605086" y="1693990"/>
            <a:chExt cx="2557464" cy="1373059"/>
          </a:xfrm>
        </p:grpSpPr>
        <p:sp>
          <p:nvSpPr>
            <p:cNvPr id="68" name="Rectangle 47"/>
            <p:cNvSpPr/>
            <p:nvPr/>
          </p:nvSpPr>
          <p:spPr>
            <a:xfrm>
              <a:off x="2605086" y="1693990"/>
              <a:ext cx="2495552" cy="1373059"/>
            </a:xfrm>
            <a:prstGeom prst="rect">
              <a:avLst/>
            </a:prstGeom>
            <a:solidFill>
              <a:schemeClr val="bg1"/>
            </a:solidFill>
            <a:ln w="19050">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69" name="TextBox 48"/>
            <p:cNvSpPr txBox="1"/>
            <p:nvPr/>
          </p:nvSpPr>
          <p:spPr>
            <a:xfrm>
              <a:off x="2709857" y="1802194"/>
              <a:ext cx="2452693" cy="48208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a:t>
              </a:r>
            </a:p>
          </p:txBody>
        </p:sp>
        <p:grpSp>
          <p:nvGrpSpPr>
            <p:cNvPr id="70" name="Group 62"/>
            <p:cNvGrpSpPr/>
            <p:nvPr>
              <p:custDataLst>
                <p:custData r:id="rId8"/>
              </p:custDataLst>
            </p:nvPr>
          </p:nvGrpSpPr>
          <p:grpSpPr>
            <a:xfrm>
              <a:off x="4202905" y="2551973"/>
              <a:ext cx="704850" cy="290512"/>
              <a:chOff x="4202905" y="2551973"/>
              <a:chExt cx="704850" cy="290512"/>
            </a:xfrm>
          </p:grpSpPr>
          <p:sp>
            <p:nvSpPr>
              <p:cNvPr id="71" name="Rectangle 49"/>
              <p:cNvSpPr/>
              <p:nvPr/>
            </p:nvSpPr>
            <p:spPr>
              <a:xfrm>
                <a:off x="4202905" y="2551973"/>
                <a:ext cx="704850" cy="290512"/>
              </a:xfrm>
              <a:prstGeom prst="rect">
                <a:avLst/>
              </a:prstGeom>
              <a:solidFill>
                <a:srgbClr val="E05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72" name="TextBox 50"/>
              <p:cNvSpPr txBox="1"/>
              <p:nvPr/>
            </p:nvSpPr>
            <p:spPr>
              <a:xfrm>
                <a:off x="4252911" y="2566424"/>
                <a:ext cx="604839" cy="267887"/>
              </a:xfrm>
              <a:prstGeom prst="rect">
                <a:avLst/>
              </a:prstGeom>
              <a:noFill/>
            </p:spPr>
            <p:txBody>
              <a:bodyPr wrap="square" rtlCol="0">
                <a:spAutoFit/>
              </a:bodyPr>
              <a:lstStyle/>
              <a:p>
                <a:pPr algn="ctr" defTabSz="856244"/>
                <a:r>
                  <a:rPr lang="en-US" sz="1030" kern="0" dirty="0">
                    <a:solidFill>
                      <a:schemeClr val="bg1"/>
                    </a:solidFill>
                    <a:latin typeface="Segoe UI Light" pitchFamily="34" charset="0"/>
                    <a:cs typeface="Segoe UI Light" pitchFamily="34" charset="0"/>
                  </a:rPr>
                  <a:t>TEXT </a:t>
                </a:r>
              </a:p>
            </p:txBody>
          </p:sp>
        </p:grpSp>
      </p:grpSp>
    </p:spTree>
    <p:extLst>
      <p:ext uri="{BB962C8B-B14F-4D97-AF65-F5344CB8AC3E}">
        <p14:creationId xmlns:p14="http://schemas.microsoft.com/office/powerpoint/2010/main" val="204335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433" y="4181"/>
            <a:ext cx="12177135" cy="6849639"/>
          </a:xfrm>
          <a:prstGeom prst="rect">
            <a:avLst/>
          </a:prstGeom>
        </p:spPr>
      </p:pic>
      <p:cxnSp>
        <p:nvCxnSpPr>
          <p:cNvPr id="7" name="直接连接符 6"/>
          <p:cNvCxnSpPr/>
          <p:nvPr/>
        </p:nvCxnSpPr>
        <p:spPr>
          <a:xfrm>
            <a:off x="1" y="4181"/>
            <a:ext cx="12192000" cy="0"/>
          </a:xfrm>
          <a:prstGeom prst="line">
            <a:avLst/>
          </a:prstGeom>
          <a:ln w="76200">
            <a:solidFill>
              <a:srgbClr val="E05A00"/>
            </a:solidFill>
          </a:ln>
        </p:spPr>
        <p:style>
          <a:lnRef idx="1">
            <a:schemeClr val="accent1"/>
          </a:lnRef>
          <a:fillRef idx="0">
            <a:schemeClr val="accent1"/>
          </a:fillRef>
          <a:effectRef idx="0">
            <a:schemeClr val="accent1"/>
          </a:effectRef>
          <a:fontRef idx="minor">
            <a:schemeClr val="tx1"/>
          </a:fontRef>
        </p:style>
      </p:cxnSp>
      <p:pic>
        <p:nvPicPr>
          <p:cNvPr id="8" name="图片 7">
            <a:hlinkClick r:id="rId11"/>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30" y="412099"/>
            <a:ext cx="4600940" cy="611065"/>
          </a:xfrm>
          <a:prstGeom prst="rect">
            <a:avLst/>
          </a:prstGeom>
        </p:spPr>
        <p:txBody>
          <a:bodyPr wrap="none">
            <a:spAutoFit/>
          </a:bodyPr>
          <a:lstStyle/>
          <a:p>
            <a:pPr defTabSz="856244"/>
            <a:r>
              <a:rPr lang="en-US" altLang="zh-CN" sz="3371" kern="0" dirty="0">
                <a:solidFill>
                  <a:schemeClr val="bg1"/>
                </a:solidFill>
              </a:rPr>
              <a:t>PART FOUR  TITLE HERE</a:t>
            </a:r>
          </a:p>
        </p:txBody>
      </p:sp>
      <p:grpSp>
        <p:nvGrpSpPr>
          <p:cNvPr id="10" name="Group 55"/>
          <p:cNvGrpSpPr/>
          <p:nvPr>
            <p:custDataLst>
              <p:custData r:id="rId1"/>
            </p:custDataLst>
          </p:nvPr>
        </p:nvGrpSpPr>
        <p:grpSpPr>
          <a:xfrm rot="16200000">
            <a:off x="366934" y="539307"/>
            <a:ext cx="350781" cy="350781"/>
            <a:chOff x="382615" y="544540"/>
            <a:chExt cx="415871" cy="415871"/>
          </a:xfrm>
        </p:grpSpPr>
        <p:sp>
          <p:nvSpPr>
            <p:cNvPr id="11" name="Oval 56"/>
            <p:cNvSpPr/>
            <p:nvPr>
              <p:custDataLst>
                <p:custData r:id="rId4"/>
                <p:custData r:id="rId5"/>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chemeClr val="bg1"/>
                </a:solidFill>
              </a:endParaRPr>
            </a:p>
          </p:txBody>
        </p:sp>
        <p:sp>
          <p:nvSpPr>
            <p:cNvPr id="12" name="Freeform 79"/>
            <p:cNvSpPr>
              <a:spLocks/>
            </p:cNvSpPr>
            <p:nvPr>
              <p:custDataLst>
                <p:custData r:id="rId6"/>
                <p:custData r:id="rId7"/>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endParaRPr lang="en-US" sz="1686" kern="0">
                <a:solidFill>
                  <a:schemeClr val="bg1"/>
                </a:solidFill>
              </a:endParaRPr>
            </a:p>
          </p:txBody>
        </p:sp>
      </p:grpSp>
      <p:grpSp>
        <p:nvGrpSpPr>
          <p:cNvPr id="13" name="Group 13"/>
          <p:cNvGrpSpPr/>
          <p:nvPr/>
        </p:nvGrpSpPr>
        <p:grpSpPr>
          <a:xfrm>
            <a:off x="1" y="2323729"/>
            <a:ext cx="12192000" cy="1904164"/>
            <a:chOff x="0" y="960339"/>
            <a:chExt cx="13020675" cy="2033588"/>
          </a:xfrm>
        </p:grpSpPr>
        <p:sp>
          <p:nvSpPr>
            <p:cNvPr id="14" name="Rectangle 3"/>
            <p:cNvSpPr/>
            <p:nvPr/>
          </p:nvSpPr>
          <p:spPr>
            <a:xfrm>
              <a:off x="0" y="960339"/>
              <a:ext cx="13020675" cy="2033588"/>
            </a:xfrm>
            <a:prstGeom prst="rect">
              <a:avLst/>
            </a:prstGeom>
            <a:solidFill>
              <a:schemeClr val="bg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5" name="TextBox 4"/>
            <p:cNvSpPr txBox="1"/>
            <p:nvPr/>
          </p:nvSpPr>
          <p:spPr>
            <a:xfrm>
              <a:off x="2974434" y="1124937"/>
              <a:ext cx="2611980" cy="421690"/>
            </a:xfrm>
            <a:prstGeom prst="rect">
              <a:avLst/>
            </a:prstGeom>
            <a:noFill/>
          </p:spPr>
          <p:txBody>
            <a:bodyPr wrap="square" rtlCol="0">
              <a:spAutoFit/>
            </a:bodyPr>
            <a:lstStyle/>
            <a:p>
              <a:pPr defTabSz="856244"/>
              <a:r>
                <a:rPr lang="en-US" sz="1966" kern="0" dirty="0">
                  <a:solidFill>
                    <a:sysClr val="windowText" lastClr="000000"/>
                  </a:solidFill>
                  <a:latin typeface="Segoe UI Light" pitchFamily="34" charset="0"/>
                  <a:cs typeface="Segoe UI Light" pitchFamily="34" charset="0"/>
                </a:rPr>
                <a:t>TITLE HERE</a:t>
              </a:r>
            </a:p>
          </p:txBody>
        </p:sp>
        <p:sp>
          <p:nvSpPr>
            <p:cNvPr id="16" name="TextBox 5"/>
            <p:cNvSpPr txBox="1"/>
            <p:nvPr/>
          </p:nvSpPr>
          <p:spPr>
            <a:xfrm>
              <a:off x="2974434" y="1547579"/>
              <a:ext cx="6626766" cy="673826"/>
            </a:xfrm>
            <a:prstGeom prst="rect">
              <a:avLst/>
            </a:prstGeom>
            <a:noFill/>
          </p:spPr>
          <p:txBody>
            <a:bodyPr wrap="square" rtlCol="0">
              <a:spAutoFit/>
            </a:bodyPr>
            <a:lstStyle/>
            <a:p>
              <a:pPr defTabSz="856244">
                <a:lnSpc>
                  <a:spcPts val="1358"/>
                </a:lnSpc>
              </a:pPr>
              <a:r>
                <a:rPr lang="en-US" sz="1124" kern="1100" spc="47" dirty="0">
                  <a:solidFill>
                    <a:sysClr val="windowText" lastClr="000000"/>
                  </a:solidFill>
                  <a:latin typeface="Segoe UI Light" pitchFamily="34" charset="0"/>
                  <a:ea typeface="Segoe UI Symbol" pitchFamily="34" charset="0"/>
                  <a:cs typeface="Segoe UI Light" pitchFamily="34" charset="0"/>
                </a:rPr>
                <a:t>Title, number etc. can be changed by clicking and reentering. You can change the font, font size, color, space on the Home tab. </a:t>
              </a:r>
              <a:r>
                <a:rPr lang="en-US" altLang="zh-CN" sz="1124" kern="1100" spc="47" dirty="0">
                  <a:solidFill>
                    <a:sysClr val="windowText" lastClr="000000"/>
                  </a:solidFill>
                  <a:latin typeface="Segoe UI Light" pitchFamily="34" charset="0"/>
                  <a:ea typeface="Segoe UI Symbol" pitchFamily="34" charset="0"/>
                  <a:cs typeface="Segoe UI Light" pitchFamily="34" charset="0"/>
                </a:rPr>
                <a:t>Title, number etc. can be changed by clicking and reentering. You can change the font, font size, color, space on the Home tab. </a:t>
              </a:r>
            </a:p>
          </p:txBody>
        </p:sp>
        <p:grpSp>
          <p:nvGrpSpPr>
            <p:cNvPr id="17" name="Group 6"/>
            <p:cNvGrpSpPr/>
            <p:nvPr>
              <p:custDataLst>
                <p:custData r:id="rId2"/>
              </p:custDataLst>
            </p:nvPr>
          </p:nvGrpSpPr>
          <p:grpSpPr>
            <a:xfrm>
              <a:off x="7457440" y="2386334"/>
              <a:ext cx="1023107" cy="294434"/>
              <a:chOff x="8273293" y="1825311"/>
              <a:chExt cx="1023107" cy="294434"/>
            </a:xfrm>
          </p:grpSpPr>
          <p:sp>
            <p:nvSpPr>
              <p:cNvPr id="21" name="Rectangle 7"/>
              <p:cNvSpPr/>
              <p:nvPr/>
            </p:nvSpPr>
            <p:spPr>
              <a:xfrm>
                <a:off x="8273293" y="1825311"/>
                <a:ext cx="1023107" cy="294434"/>
              </a:xfrm>
              <a:prstGeom prst="rect">
                <a:avLst/>
              </a:prstGeom>
              <a:solidFill>
                <a:srgbClr val="26A0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22" name="TextBox 8"/>
              <p:cNvSpPr txBox="1"/>
              <p:nvPr/>
            </p:nvSpPr>
            <p:spPr>
              <a:xfrm>
                <a:off x="8343043" y="1841722"/>
                <a:ext cx="925759" cy="267887"/>
              </a:xfrm>
              <a:prstGeom prst="rect">
                <a:avLst/>
              </a:prstGeom>
              <a:noFill/>
            </p:spPr>
            <p:txBody>
              <a:bodyPr wrap="square" rtlCol="0">
                <a:spAutoFit/>
              </a:bodyPr>
              <a:lstStyle/>
              <a:p>
                <a:pPr defTabSz="856244"/>
                <a:r>
                  <a:rPr lang="en-US" sz="1030" kern="0" dirty="0">
                    <a:solidFill>
                      <a:schemeClr val="bg1"/>
                    </a:solidFill>
                    <a:latin typeface="Segoe UI" pitchFamily="34" charset="0"/>
                    <a:cs typeface="Segoe UI" pitchFamily="34" charset="0"/>
                  </a:rPr>
                  <a:t>TEXT HERE</a:t>
                </a:r>
              </a:p>
            </p:txBody>
          </p:sp>
        </p:grpSp>
        <p:grpSp>
          <p:nvGrpSpPr>
            <p:cNvPr id="18" name="Group 9"/>
            <p:cNvGrpSpPr/>
            <p:nvPr>
              <p:custDataLst>
                <p:custData r:id="rId3"/>
              </p:custDataLst>
            </p:nvPr>
          </p:nvGrpSpPr>
          <p:grpSpPr>
            <a:xfrm>
              <a:off x="8528085" y="2386334"/>
              <a:ext cx="1023107" cy="294434"/>
              <a:chOff x="6728511" y="1825311"/>
              <a:chExt cx="1023107" cy="294434"/>
            </a:xfrm>
          </p:grpSpPr>
          <p:sp>
            <p:nvSpPr>
              <p:cNvPr id="19" name="Rectangle 10"/>
              <p:cNvSpPr/>
              <p:nvPr/>
            </p:nvSpPr>
            <p:spPr>
              <a:xfrm>
                <a:off x="6728511" y="1825311"/>
                <a:ext cx="1023107" cy="294434"/>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20" name="TextBox 11"/>
              <p:cNvSpPr txBox="1"/>
              <p:nvPr/>
            </p:nvSpPr>
            <p:spPr>
              <a:xfrm>
                <a:off x="6803646" y="1841722"/>
                <a:ext cx="872836" cy="267887"/>
              </a:xfrm>
              <a:prstGeom prst="rect">
                <a:avLst/>
              </a:prstGeom>
              <a:noFill/>
            </p:spPr>
            <p:txBody>
              <a:bodyPr wrap="square" rtlCol="0">
                <a:spAutoFit/>
              </a:bodyPr>
              <a:lstStyle/>
              <a:p>
                <a:pPr defTabSz="856244"/>
                <a:r>
                  <a:rPr lang="en-US" sz="1030" kern="0" dirty="0">
                    <a:solidFill>
                      <a:sysClr val="windowText" lastClr="000000"/>
                    </a:solidFill>
                    <a:latin typeface="Segoe UI" pitchFamily="34" charset="0"/>
                    <a:cs typeface="Segoe UI" pitchFamily="34" charset="0"/>
                  </a:rPr>
                  <a:t>TEXT HERE</a:t>
                </a:r>
              </a:p>
            </p:txBody>
          </p:sp>
        </p:grpSp>
      </p:grpSp>
    </p:spTree>
    <p:extLst>
      <p:ext uri="{BB962C8B-B14F-4D97-AF65-F5344CB8AC3E}">
        <p14:creationId xmlns:p14="http://schemas.microsoft.com/office/powerpoint/2010/main" val="134853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0397B"/>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B65AAF"/>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1" name="矩形 10"/>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FIVE</a:t>
            </a:r>
          </a:p>
          <a:p>
            <a:pPr defTabSz="856244"/>
            <a:r>
              <a:rPr lang="en-US" altLang="zh-CN" sz="6180" kern="0" dirty="0">
                <a:solidFill>
                  <a:schemeClr val="bg1"/>
                </a:solidFill>
              </a:rPr>
              <a:t>TITLE HERE</a:t>
            </a:r>
          </a:p>
        </p:txBody>
      </p:sp>
      <p:sp>
        <p:nvSpPr>
          <p:cNvPr id="13" name="矩形 12"/>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1660853150"/>
      </p:ext>
    </p:extLst>
  </p:cSld>
  <p:clrMapOvr>
    <a:masterClrMapping/>
  </p:clrMapOvr>
  <p:transition spd="slow">
    <p:cove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7E387A"/>
            </a:solidFill>
          </a:ln>
        </p:spPr>
        <p:style>
          <a:lnRef idx="1">
            <a:schemeClr val="accent1"/>
          </a:lnRef>
          <a:fillRef idx="0">
            <a:schemeClr val="accent1"/>
          </a:fillRef>
          <a:effectRef idx="0">
            <a:schemeClr val="accent1"/>
          </a:effectRef>
          <a:fontRef idx="minor">
            <a:schemeClr val="tx1"/>
          </a:fontRef>
        </p:style>
      </p:cxnSp>
      <p:pic>
        <p:nvPicPr>
          <p:cNvPr id="8" name="图片 7">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326826"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FIVE  TITLE HERE</a:t>
            </a:r>
          </a:p>
        </p:txBody>
      </p:sp>
      <p:graphicFrame>
        <p:nvGraphicFramePr>
          <p:cNvPr id="3" name="表格 2"/>
          <p:cNvGraphicFramePr>
            <a:graphicFrameLocks noGrp="1"/>
          </p:cNvGraphicFramePr>
          <p:nvPr/>
        </p:nvGraphicFramePr>
        <p:xfrm>
          <a:off x="1073230" y="2362884"/>
          <a:ext cx="10138546" cy="3955530"/>
        </p:xfrm>
        <a:graphic>
          <a:graphicData uri="http://schemas.openxmlformats.org/drawingml/2006/table">
            <a:tbl>
              <a:tblPr firstRow="1" bandRow="1">
                <a:tableStyleId>{5C22544A-7EE6-4342-B048-85BDC9FD1C3A}</a:tableStyleId>
              </a:tblPr>
              <a:tblGrid>
                <a:gridCol w="3505214">
                  <a:extLst>
                    <a:ext uri="{9D8B030D-6E8A-4147-A177-3AD203B41FA5}">
                      <a16:colId xmlns:a16="http://schemas.microsoft.com/office/drawing/2014/main" val="330055918"/>
                    </a:ext>
                  </a:extLst>
                </a:gridCol>
                <a:gridCol w="1658333">
                  <a:extLst>
                    <a:ext uri="{9D8B030D-6E8A-4147-A177-3AD203B41FA5}">
                      <a16:colId xmlns:a16="http://schemas.microsoft.com/office/drawing/2014/main" val="1556286196"/>
                    </a:ext>
                  </a:extLst>
                </a:gridCol>
                <a:gridCol w="1658333">
                  <a:extLst>
                    <a:ext uri="{9D8B030D-6E8A-4147-A177-3AD203B41FA5}">
                      <a16:colId xmlns:a16="http://schemas.microsoft.com/office/drawing/2014/main" val="2273910581"/>
                    </a:ext>
                  </a:extLst>
                </a:gridCol>
                <a:gridCol w="1658333">
                  <a:extLst>
                    <a:ext uri="{9D8B030D-6E8A-4147-A177-3AD203B41FA5}">
                      <a16:colId xmlns:a16="http://schemas.microsoft.com/office/drawing/2014/main" val="4280638495"/>
                    </a:ext>
                  </a:extLst>
                </a:gridCol>
                <a:gridCol w="1658333">
                  <a:extLst>
                    <a:ext uri="{9D8B030D-6E8A-4147-A177-3AD203B41FA5}">
                      <a16:colId xmlns:a16="http://schemas.microsoft.com/office/drawing/2014/main" val="3175141636"/>
                    </a:ext>
                  </a:extLst>
                </a:gridCol>
              </a:tblGrid>
              <a:tr h="791106">
                <a:tc>
                  <a:txBody>
                    <a:bodyPr/>
                    <a:lstStyle/>
                    <a:p>
                      <a:pPr algn="ctr"/>
                      <a:endParaRPr lang="zh-CN" altLang="en-US" sz="2000" dirty="0">
                        <a:solidFill>
                          <a:schemeClr val="tx1">
                            <a:lumMod val="85000"/>
                            <a:lumOff val="15000"/>
                          </a:schemeClr>
                        </a:solidFill>
                      </a:endParaRPr>
                    </a:p>
                  </a:txBody>
                  <a:tcPr marL="85620" marR="85620" marT="42810" marB="42810" anchor="ctr">
                    <a:lnL w="12700" cmpd="sng">
                      <a:noFill/>
                    </a:lnL>
                    <a:lnR w="12700" cmpd="sng">
                      <a:noFill/>
                    </a:lnR>
                    <a:lnT w="38100" cap="flat" cmpd="sng" algn="ctr">
                      <a:solidFill>
                        <a:srgbClr val="7E387A"/>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r>
                        <a:rPr lang="en-US" altLang="zh-CN" sz="2000" b="0" dirty="0" smtClean="0">
                          <a:solidFill>
                            <a:schemeClr val="tx1">
                              <a:lumMod val="85000"/>
                              <a:lumOff val="15000"/>
                            </a:schemeClr>
                          </a:solidFill>
                        </a:rPr>
                        <a:t>TITLE HERE</a:t>
                      </a:r>
                    </a:p>
                  </a:txBody>
                  <a:tcPr marL="85620" marR="85620" marT="42810" marB="42810" anchor="ctr">
                    <a:lnL w="12700" cmpd="sng">
                      <a:noFill/>
                    </a:lnL>
                    <a:lnR w="12700" cmpd="sng">
                      <a:noFill/>
                    </a:lnR>
                    <a:lnT w="38100" cap="flat" cmpd="sng" algn="ctr">
                      <a:solidFill>
                        <a:srgbClr val="7E387A"/>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r>
                        <a:rPr lang="en-US" altLang="zh-CN" sz="2000" b="0" dirty="0" smtClean="0">
                          <a:solidFill>
                            <a:schemeClr val="tx1">
                              <a:lumMod val="85000"/>
                              <a:lumOff val="15000"/>
                            </a:schemeClr>
                          </a:solidFill>
                        </a:rPr>
                        <a:t>TITLE HERE</a:t>
                      </a:r>
                    </a:p>
                  </a:txBody>
                  <a:tcPr marL="85620" marR="85620" marT="42810" marB="42810" anchor="ctr">
                    <a:lnL w="12700" cmpd="sng">
                      <a:noFill/>
                    </a:lnL>
                    <a:lnR w="12700" cmpd="sng">
                      <a:noFill/>
                    </a:lnR>
                    <a:lnT w="38100" cap="flat" cmpd="sng" algn="ctr">
                      <a:solidFill>
                        <a:srgbClr val="7E387A"/>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r>
                        <a:rPr lang="en-US" altLang="zh-CN" sz="2000" b="0" dirty="0" smtClean="0">
                          <a:solidFill>
                            <a:schemeClr val="tx1">
                              <a:lumMod val="85000"/>
                              <a:lumOff val="15000"/>
                            </a:schemeClr>
                          </a:solidFill>
                        </a:rPr>
                        <a:t>TITLE HERE</a:t>
                      </a:r>
                    </a:p>
                  </a:txBody>
                  <a:tcPr marL="85620" marR="85620" marT="42810" marB="42810" anchor="ctr">
                    <a:lnL w="12700" cmpd="sng">
                      <a:noFill/>
                    </a:lnL>
                    <a:lnR w="12700" cmpd="sng">
                      <a:noFill/>
                    </a:lnR>
                    <a:lnT w="38100" cap="flat" cmpd="sng" algn="ctr">
                      <a:solidFill>
                        <a:srgbClr val="7E387A"/>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pPr algn="r"/>
                      <a:r>
                        <a:rPr lang="en-US" altLang="zh-CN" sz="2000" b="0" dirty="0" smtClean="0">
                          <a:solidFill>
                            <a:schemeClr val="tx1">
                              <a:lumMod val="85000"/>
                              <a:lumOff val="15000"/>
                            </a:schemeClr>
                          </a:solidFill>
                        </a:rPr>
                        <a:t>TITLE HERE</a:t>
                      </a:r>
                    </a:p>
                  </a:txBody>
                  <a:tcPr marL="85620" marR="85620" marT="42810" marB="42810" anchor="ctr">
                    <a:lnL w="12700" cmpd="sng">
                      <a:noFill/>
                    </a:lnL>
                    <a:lnR w="12700" cmpd="sng">
                      <a:noFill/>
                    </a:lnR>
                    <a:lnT w="38100" cap="flat" cmpd="sng" algn="ctr">
                      <a:solidFill>
                        <a:srgbClr val="7E387A"/>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933483172"/>
                  </a:ext>
                </a:extLst>
              </a:tr>
              <a:tr h="791106">
                <a:tc>
                  <a:txBody>
                    <a:bodyPr/>
                    <a:lstStyle/>
                    <a:p>
                      <a:pPr algn="l"/>
                      <a:r>
                        <a:rPr lang="en-US" altLang="zh-CN" sz="2000" dirty="0" smtClean="0">
                          <a:solidFill>
                            <a:schemeClr val="tx1">
                              <a:lumMod val="85000"/>
                              <a:lumOff val="15000"/>
                            </a:schemeClr>
                          </a:solidFill>
                        </a:rPr>
                        <a:t>TITLE HERE</a:t>
                      </a:r>
                    </a:p>
                  </a:txBody>
                  <a:tcPr marL="85620" marR="85620" marT="42810" marB="42810" anchor="ctr">
                    <a:lnT w="38100" cmpd="sng">
                      <a:noFill/>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38100" cmpd="sng">
                      <a:noFill/>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38100" cmpd="sng">
                      <a:noFill/>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38100" cmpd="sng">
                      <a:noFill/>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38100" cmpd="sng">
                      <a:noFill/>
                    </a:lnT>
                    <a:lnB w="12700" cap="flat" cmpd="sng" algn="ctr">
                      <a:solidFill>
                        <a:srgbClr val="7E387A"/>
                      </a:solidFill>
                      <a:prstDash val="solid"/>
                      <a:round/>
                      <a:headEnd type="none" w="med" len="med"/>
                      <a:tailEnd type="none" w="med" len="med"/>
                    </a:lnB>
                    <a:noFill/>
                  </a:tcPr>
                </a:tc>
                <a:extLst>
                  <a:ext uri="{0D108BD9-81ED-4DB2-BD59-A6C34878D82A}">
                    <a16:rowId xmlns:a16="http://schemas.microsoft.com/office/drawing/2014/main" val="1766899192"/>
                  </a:ext>
                </a:extLst>
              </a:tr>
              <a:tr h="791106">
                <a:tc>
                  <a:txBody>
                    <a:bodyPr/>
                    <a:lstStyle/>
                    <a:p>
                      <a:pPr marL="0" marR="0" indent="0" algn="l" defTabSz="1162020" rtl="0" eaLnBrk="1" fontAlgn="auto" latinLnBrk="0" hangingPunct="1">
                        <a:lnSpc>
                          <a:spcPct val="100000"/>
                        </a:lnSpc>
                        <a:spcBef>
                          <a:spcPts val="0"/>
                        </a:spcBef>
                        <a:spcAft>
                          <a:spcPts val="0"/>
                        </a:spcAft>
                        <a:buClrTx/>
                        <a:buSzTx/>
                        <a:buFontTx/>
                        <a:buNone/>
                        <a:tabLst/>
                        <a:defRPr/>
                      </a:pPr>
                      <a:r>
                        <a:rPr lang="en-US" altLang="zh-CN" sz="2200" dirty="0" smtClean="0">
                          <a:solidFill>
                            <a:schemeClr val="tx1">
                              <a:lumMod val="85000"/>
                              <a:lumOff val="15000"/>
                            </a:schemeClr>
                          </a:solidFill>
                          <a:latin typeface="Segoe UI Light" pitchFamily="34" charset="0"/>
                          <a:cs typeface="Segoe UI Light" pitchFamily="34" charset="0"/>
                        </a:rPr>
                        <a:t>TITLE HERE</a:t>
                      </a: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extLst>
                  <a:ext uri="{0D108BD9-81ED-4DB2-BD59-A6C34878D82A}">
                    <a16:rowId xmlns:a16="http://schemas.microsoft.com/office/drawing/2014/main" val="226862140"/>
                  </a:ext>
                </a:extLst>
              </a:tr>
              <a:tr h="791106">
                <a:tc>
                  <a:txBody>
                    <a:bodyPr/>
                    <a:lstStyle/>
                    <a:p>
                      <a:pPr marL="0" marR="0" indent="0" algn="l" defTabSz="1162020" rtl="0" eaLnBrk="1" fontAlgn="auto" latinLnBrk="0" hangingPunct="1">
                        <a:lnSpc>
                          <a:spcPct val="100000"/>
                        </a:lnSpc>
                        <a:spcBef>
                          <a:spcPts val="0"/>
                        </a:spcBef>
                        <a:spcAft>
                          <a:spcPts val="0"/>
                        </a:spcAft>
                        <a:buClrTx/>
                        <a:buSzTx/>
                        <a:buFontTx/>
                        <a:buNone/>
                        <a:tabLst/>
                        <a:defRPr/>
                      </a:pPr>
                      <a:r>
                        <a:rPr lang="en-US" altLang="zh-CN" sz="2200" dirty="0" smtClean="0">
                          <a:solidFill>
                            <a:schemeClr val="tx1">
                              <a:lumMod val="85000"/>
                              <a:lumOff val="15000"/>
                            </a:schemeClr>
                          </a:solidFill>
                          <a:latin typeface="Segoe UI Light" pitchFamily="34" charset="0"/>
                          <a:cs typeface="Segoe UI Light" pitchFamily="34" charset="0"/>
                        </a:rPr>
                        <a:t>TITLE HERE</a:t>
                      </a: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lnB w="12700" cap="flat" cmpd="sng" algn="ctr">
                      <a:solidFill>
                        <a:srgbClr val="7E387A"/>
                      </a:solidFill>
                      <a:prstDash val="solid"/>
                      <a:round/>
                      <a:headEnd type="none" w="med" len="med"/>
                      <a:tailEnd type="none" w="med" len="med"/>
                    </a:lnB>
                    <a:noFill/>
                  </a:tcPr>
                </a:tc>
                <a:extLst>
                  <a:ext uri="{0D108BD9-81ED-4DB2-BD59-A6C34878D82A}">
                    <a16:rowId xmlns:a16="http://schemas.microsoft.com/office/drawing/2014/main" val="3889287271"/>
                  </a:ext>
                </a:extLst>
              </a:tr>
              <a:tr h="791106">
                <a:tc>
                  <a:txBody>
                    <a:bodyPr/>
                    <a:lstStyle/>
                    <a:p>
                      <a:pPr marL="0" marR="0" indent="0" algn="l" defTabSz="1162020" rtl="0" eaLnBrk="1" fontAlgn="auto" latinLnBrk="0" hangingPunct="1">
                        <a:lnSpc>
                          <a:spcPct val="100000"/>
                        </a:lnSpc>
                        <a:spcBef>
                          <a:spcPts val="0"/>
                        </a:spcBef>
                        <a:spcAft>
                          <a:spcPts val="0"/>
                        </a:spcAft>
                        <a:buClrTx/>
                        <a:buSzTx/>
                        <a:buFontTx/>
                        <a:buNone/>
                        <a:tabLst/>
                        <a:defRPr/>
                      </a:pPr>
                      <a:r>
                        <a:rPr lang="en-US" altLang="zh-CN" sz="2200" dirty="0" smtClean="0">
                          <a:solidFill>
                            <a:schemeClr val="tx1">
                              <a:lumMod val="85000"/>
                              <a:lumOff val="15000"/>
                            </a:schemeClr>
                          </a:solidFill>
                          <a:latin typeface="Segoe UI Light" pitchFamily="34" charset="0"/>
                          <a:cs typeface="Segoe UI Light" pitchFamily="34" charset="0"/>
                        </a:rPr>
                        <a:t>TITLE HERE</a:t>
                      </a:r>
                    </a:p>
                  </a:txBody>
                  <a:tcPr marL="85620" marR="85620" marT="42810" marB="42810" anchor="ctr">
                    <a:lnT w="12700" cap="flat" cmpd="sng" algn="ctr">
                      <a:solidFill>
                        <a:srgbClr val="7E387A"/>
                      </a:solidFill>
                      <a:prstDash val="solid"/>
                      <a:round/>
                      <a:headEnd type="none" w="med" len="med"/>
                      <a:tailEnd type="none" w="med" len="med"/>
                    </a:lnT>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noFill/>
                  </a:tcPr>
                </a:tc>
                <a:tc>
                  <a:txBody>
                    <a:bodyPr/>
                    <a:lstStyle/>
                    <a:p>
                      <a:pPr algn="r"/>
                      <a:r>
                        <a:rPr lang="en-US" altLang="zh-CN" sz="2000" dirty="0" smtClean="0">
                          <a:solidFill>
                            <a:schemeClr val="tx1">
                              <a:lumMod val="85000"/>
                              <a:lumOff val="15000"/>
                            </a:schemeClr>
                          </a:solidFill>
                        </a:rPr>
                        <a:t>xxx</a:t>
                      </a:r>
                      <a:endParaRPr lang="zh-CN" altLang="en-US" sz="2000" dirty="0">
                        <a:solidFill>
                          <a:schemeClr val="tx1">
                            <a:lumMod val="85000"/>
                            <a:lumOff val="15000"/>
                          </a:schemeClr>
                        </a:solidFill>
                      </a:endParaRPr>
                    </a:p>
                  </a:txBody>
                  <a:tcPr marL="85620" marR="85620" marT="42810" marB="42810" anchor="ctr">
                    <a:lnT w="12700" cap="flat" cmpd="sng" algn="ctr">
                      <a:solidFill>
                        <a:srgbClr val="7E387A"/>
                      </a:solidFill>
                      <a:prstDash val="solid"/>
                      <a:round/>
                      <a:headEnd type="none" w="med" len="med"/>
                      <a:tailEnd type="none" w="med" len="med"/>
                    </a:lnT>
                    <a:noFill/>
                  </a:tcPr>
                </a:tc>
                <a:extLst>
                  <a:ext uri="{0D108BD9-81ED-4DB2-BD59-A6C34878D82A}">
                    <a16:rowId xmlns:a16="http://schemas.microsoft.com/office/drawing/2014/main" val="597134613"/>
                  </a:ext>
                </a:extLst>
              </a:tr>
            </a:tbl>
          </a:graphicData>
        </a:graphic>
      </p:graphicFrame>
      <p:grpSp>
        <p:nvGrpSpPr>
          <p:cNvPr id="10" name="Group 44"/>
          <p:cNvGrpSpPr/>
          <p:nvPr/>
        </p:nvGrpSpPr>
        <p:grpSpPr>
          <a:xfrm>
            <a:off x="1174009" y="1518583"/>
            <a:ext cx="8785006" cy="563667"/>
            <a:chOff x="771516" y="2966759"/>
            <a:chExt cx="2651761" cy="292608"/>
          </a:xfrm>
        </p:grpSpPr>
        <p:sp>
          <p:nvSpPr>
            <p:cNvPr id="11"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12" name="TextBox 46"/>
            <p:cNvSpPr txBox="1"/>
            <p:nvPr/>
          </p:nvSpPr>
          <p:spPr>
            <a:xfrm>
              <a:off x="771516" y="3005451"/>
              <a:ext cx="2651760" cy="227541"/>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a:t>
              </a:r>
            </a:p>
          </p:txBody>
        </p:sp>
      </p:grpSp>
      <p:sp>
        <p:nvSpPr>
          <p:cNvPr id="13" name="TextBox 54"/>
          <p:cNvSpPr txBox="1"/>
          <p:nvPr/>
        </p:nvSpPr>
        <p:spPr>
          <a:xfrm>
            <a:off x="1073229" y="1237949"/>
            <a:ext cx="1302145" cy="294055"/>
          </a:xfrm>
          <a:prstGeom prst="rect">
            <a:avLst/>
          </a:prstGeom>
          <a:noFill/>
        </p:spPr>
        <p:txBody>
          <a:bodyPr wrap="square" rtlCol="0">
            <a:spAutoFit/>
          </a:bodyPr>
          <a:lstStyle/>
          <a:p>
            <a:pPr defTabSz="856244"/>
            <a:r>
              <a:rPr lang="en-US" sz="1311" kern="0" dirty="0">
                <a:solidFill>
                  <a:sysClr val="windowText" lastClr="000000"/>
                </a:solidFill>
                <a:latin typeface="Segoe UI" pitchFamily="34" charset="0"/>
                <a:cs typeface="Segoe UI" pitchFamily="34" charset="0"/>
              </a:rPr>
              <a:t>TITLE HERE</a:t>
            </a:r>
          </a:p>
        </p:txBody>
      </p:sp>
    </p:spTree>
    <p:extLst>
      <p:ext uri="{BB962C8B-B14F-4D97-AF65-F5344CB8AC3E}">
        <p14:creationId xmlns:p14="http://schemas.microsoft.com/office/powerpoint/2010/main" val="1657402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
        <p:cNvGrpSpPr/>
        <p:nvPr/>
      </p:nvGrpSpPr>
      <p:grpSpPr>
        <a:xfrm>
          <a:off x="0" y="0"/>
          <a:ext cx="0" cy="0"/>
          <a:chOff x="0" y="0"/>
          <a:chExt cx="0" cy="0"/>
        </a:xfrm>
      </p:grpSpPr>
      <p:sp>
        <p:nvSpPr>
          <p:cNvPr id="5" name="矩形 4"/>
          <p:cNvSpPr/>
          <p:nvPr/>
        </p:nvSpPr>
        <p:spPr>
          <a:xfrm>
            <a:off x="1073230" y="448458"/>
            <a:ext cx="1638590" cy="495841"/>
          </a:xfrm>
          <a:prstGeom prst="rect">
            <a:avLst/>
          </a:prstGeom>
        </p:spPr>
        <p:txBody>
          <a:bodyPr wrap="none">
            <a:spAutoFit/>
          </a:bodyPr>
          <a:lstStyle/>
          <a:p>
            <a:pPr defTabSz="856244"/>
            <a:r>
              <a:rPr lang="en-US" altLang="zh-CN" sz="2622" kern="0" dirty="0">
                <a:solidFill>
                  <a:schemeClr val="tx1">
                    <a:lumMod val="95000"/>
                    <a:lumOff val="5000"/>
                  </a:schemeClr>
                </a:solidFill>
              </a:rPr>
              <a:t>CONTENT</a:t>
            </a:r>
          </a:p>
        </p:txBody>
      </p:sp>
      <p:pic>
        <p:nvPicPr>
          <p:cNvPr id="6" name="图片 5">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10" name="Rectangle 16"/>
          <p:cNvSpPr/>
          <p:nvPr/>
        </p:nvSpPr>
        <p:spPr>
          <a:xfrm>
            <a:off x="3200285" y="1397"/>
            <a:ext cx="3036930" cy="1379252"/>
          </a:xfrm>
          <a:prstGeom prst="rect">
            <a:avLst/>
          </a:prstGeom>
          <a:solidFill>
            <a:srgbClr val="D3604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3" name="直接连接符 2"/>
          <p:cNvCxnSpPr/>
          <p:nvPr/>
        </p:nvCxnSpPr>
        <p:spPr>
          <a:xfrm>
            <a:off x="1" y="4181"/>
            <a:ext cx="12192000" cy="0"/>
          </a:xfrm>
          <a:prstGeom prst="line">
            <a:avLst/>
          </a:prstGeom>
          <a:ln w="76200">
            <a:solidFill>
              <a:srgbClr val="D36041"/>
            </a:solidFill>
          </a:ln>
        </p:spPr>
        <p:style>
          <a:lnRef idx="1">
            <a:schemeClr val="accent1"/>
          </a:lnRef>
          <a:fillRef idx="0">
            <a:schemeClr val="accent1"/>
          </a:fillRef>
          <a:effectRef idx="0">
            <a:schemeClr val="accent1"/>
          </a:effectRef>
          <a:fontRef idx="minor">
            <a:schemeClr val="tx1"/>
          </a:fontRef>
        </p:style>
      </p:cxnSp>
      <p:sp>
        <p:nvSpPr>
          <p:cNvPr id="75" name="Rectangle 16"/>
          <p:cNvSpPr/>
          <p:nvPr/>
        </p:nvSpPr>
        <p:spPr>
          <a:xfrm>
            <a:off x="6237215" y="1397"/>
            <a:ext cx="3036930" cy="1073040"/>
          </a:xfrm>
          <a:prstGeom prst="rect">
            <a:avLst/>
          </a:prstGeom>
          <a:solidFill>
            <a:srgbClr val="DC7F66"/>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76" name="Rectangle 16"/>
          <p:cNvSpPr/>
          <p:nvPr/>
        </p:nvSpPr>
        <p:spPr>
          <a:xfrm>
            <a:off x="9274145" y="1397"/>
            <a:ext cx="2917856" cy="1379252"/>
          </a:xfrm>
          <a:prstGeom prst="rect">
            <a:avLst/>
          </a:prstGeom>
          <a:solidFill>
            <a:srgbClr val="D3604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77" name="矩形 76"/>
          <p:cNvSpPr/>
          <p:nvPr/>
        </p:nvSpPr>
        <p:spPr>
          <a:xfrm>
            <a:off x="3063717" y="1599956"/>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ONE</a:t>
            </a:r>
          </a:p>
          <a:p>
            <a:pPr defTabSz="856244"/>
            <a:r>
              <a:rPr lang="en-US" altLang="zh-CN" sz="4495" kern="0" dirty="0">
                <a:solidFill>
                  <a:schemeClr val="tx1">
                    <a:lumMod val="95000"/>
                    <a:lumOff val="5000"/>
                  </a:schemeClr>
                </a:solidFill>
              </a:rPr>
              <a:t>TITLE HERE</a:t>
            </a:r>
          </a:p>
        </p:txBody>
      </p:sp>
      <p:sp>
        <p:nvSpPr>
          <p:cNvPr id="78" name="矩形 77"/>
          <p:cNvSpPr/>
          <p:nvPr/>
        </p:nvSpPr>
        <p:spPr>
          <a:xfrm>
            <a:off x="3063717" y="2875694"/>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TWO</a:t>
            </a:r>
          </a:p>
          <a:p>
            <a:pPr defTabSz="856244"/>
            <a:r>
              <a:rPr lang="en-US" altLang="zh-CN" sz="4495" kern="0" dirty="0">
                <a:solidFill>
                  <a:schemeClr val="tx1">
                    <a:lumMod val="95000"/>
                    <a:lumOff val="5000"/>
                  </a:schemeClr>
                </a:solidFill>
              </a:rPr>
              <a:t>TITLE HERE</a:t>
            </a:r>
          </a:p>
        </p:txBody>
      </p:sp>
      <p:sp>
        <p:nvSpPr>
          <p:cNvPr id="79" name="矩形 78"/>
          <p:cNvSpPr/>
          <p:nvPr/>
        </p:nvSpPr>
        <p:spPr>
          <a:xfrm>
            <a:off x="6237215" y="1613989"/>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THREE</a:t>
            </a:r>
          </a:p>
          <a:p>
            <a:pPr defTabSz="856244"/>
            <a:r>
              <a:rPr lang="en-US" altLang="zh-CN" sz="4495" kern="0" dirty="0">
                <a:solidFill>
                  <a:schemeClr val="tx1">
                    <a:lumMod val="95000"/>
                    <a:lumOff val="5000"/>
                  </a:schemeClr>
                </a:solidFill>
              </a:rPr>
              <a:t>TITLE HERE</a:t>
            </a:r>
          </a:p>
        </p:txBody>
      </p:sp>
      <p:sp>
        <p:nvSpPr>
          <p:cNvPr id="80" name="矩形 79"/>
          <p:cNvSpPr/>
          <p:nvPr/>
        </p:nvSpPr>
        <p:spPr>
          <a:xfrm>
            <a:off x="6237215" y="2889727"/>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FOUR</a:t>
            </a:r>
          </a:p>
          <a:p>
            <a:pPr defTabSz="856244"/>
            <a:r>
              <a:rPr lang="en-US" altLang="zh-CN" sz="4495" kern="0" dirty="0">
                <a:solidFill>
                  <a:schemeClr val="tx1">
                    <a:lumMod val="95000"/>
                    <a:lumOff val="5000"/>
                  </a:schemeClr>
                </a:solidFill>
              </a:rPr>
              <a:t>TITLE HERE</a:t>
            </a:r>
          </a:p>
        </p:txBody>
      </p:sp>
      <p:sp>
        <p:nvSpPr>
          <p:cNvPr id="81" name="矩形 80"/>
          <p:cNvSpPr/>
          <p:nvPr/>
        </p:nvSpPr>
        <p:spPr>
          <a:xfrm>
            <a:off x="9274145" y="1599956"/>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FIVE</a:t>
            </a:r>
          </a:p>
          <a:p>
            <a:pPr defTabSz="856244"/>
            <a:r>
              <a:rPr lang="en-US" altLang="zh-CN" sz="4495" kern="0" dirty="0">
                <a:solidFill>
                  <a:schemeClr val="tx1">
                    <a:lumMod val="95000"/>
                    <a:lumOff val="5000"/>
                  </a:schemeClr>
                </a:solidFill>
              </a:rPr>
              <a:t>TITLE HERE</a:t>
            </a:r>
          </a:p>
        </p:txBody>
      </p:sp>
      <p:sp>
        <p:nvSpPr>
          <p:cNvPr id="82" name="矩形 81"/>
          <p:cNvSpPr/>
          <p:nvPr/>
        </p:nvSpPr>
        <p:spPr>
          <a:xfrm>
            <a:off x="9274145" y="2875694"/>
            <a:ext cx="3310066" cy="1187569"/>
          </a:xfrm>
          <a:prstGeom prst="rect">
            <a:avLst/>
          </a:prstGeom>
        </p:spPr>
        <p:txBody>
          <a:bodyPr wrap="square">
            <a:spAutoFit/>
          </a:bodyPr>
          <a:lstStyle/>
          <a:p>
            <a:pPr defTabSz="856244"/>
            <a:r>
              <a:rPr lang="en-US" altLang="zh-CN" sz="2622" kern="0" dirty="0">
                <a:solidFill>
                  <a:schemeClr val="tx1">
                    <a:lumMod val="95000"/>
                    <a:lumOff val="5000"/>
                  </a:schemeClr>
                </a:solidFill>
              </a:rPr>
              <a:t>PART SIX</a:t>
            </a:r>
          </a:p>
          <a:p>
            <a:pPr defTabSz="856244"/>
            <a:r>
              <a:rPr lang="en-US" altLang="zh-CN" sz="4495" kern="0" dirty="0">
                <a:solidFill>
                  <a:schemeClr val="tx1">
                    <a:lumMod val="95000"/>
                    <a:lumOff val="5000"/>
                  </a:schemeClr>
                </a:solidFill>
              </a:rPr>
              <a:t>TITLE HERE</a:t>
            </a:r>
          </a:p>
        </p:txBody>
      </p:sp>
    </p:spTree>
    <p:extLst>
      <p:ext uri="{BB962C8B-B14F-4D97-AF65-F5344CB8AC3E}">
        <p14:creationId xmlns:p14="http://schemas.microsoft.com/office/powerpoint/2010/main" val="355098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7E387A"/>
            </a:solidFill>
          </a:ln>
        </p:spPr>
        <p:style>
          <a:lnRef idx="1">
            <a:schemeClr val="accent1"/>
          </a:lnRef>
          <a:fillRef idx="0">
            <a:schemeClr val="accent1"/>
          </a:fillRef>
          <a:effectRef idx="0">
            <a:schemeClr val="accent1"/>
          </a:effectRef>
          <a:fontRef idx="minor">
            <a:schemeClr val="tx1"/>
          </a:fontRef>
        </p:style>
      </p:cxnSp>
      <p:pic>
        <p:nvPicPr>
          <p:cNvPr id="8" name="图片 7">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326826"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FIVE  TITLE HERE</a:t>
            </a:r>
          </a:p>
        </p:txBody>
      </p:sp>
      <p:grpSp>
        <p:nvGrpSpPr>
          <p:cNvPr id="10" name="Group 44"/>
          <p:cNvGrpSpPr/>
          <p:nvPr/>
        </p:nvGrpSpPr>
        <p:grpSpPr>
          <a:xfrm>
            <a:off x="1174009" y="1518583"/>
            <a:ext cx="4684235" cy="837908"/>
            <a:chOff x="771516" y="2966759"/>
            <a:chExt cx="2651761" cy="292608"/>
          </a:xfrm>
        </p:grpSpPr>
        <p:sp>
          <p:nvSpPr>
            <p:cNvPr id="11"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12" name="TextBox 46"/>
            <p:cNvSpPr txBox="1"/>
            <p:nvPr/>
          </p:nvSpPr>
          <p:spPr>
            <a:xfrm>
              <a:off x="771516" y="3005451"/>
              <a:ext cx="2651760" cy="213481"/>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a:t>
              </a:r>
            </a:p>
          </p:txBody>
        </p:sp>
      </p:grpSp>
      <p:sp>
        <p:nvSpPr>
          <p:cNvPr id="13" name="TextBox 54"/>
          <p:cNvSpPr txBox="1"/>
          <p:nvPr/>
        </p:nvSpPr>
        <p:spPr>
          <a:xfrm>
            <a:off x="1073229" y="1237949"/>
            <a:ext cx="1302145" cy="294055"/>
          </a:xfrm>
          <a:prstGeom prst="rect">
            <a:avLst/>
          </a:prstGeom>
          <a:noFill/>
        </p:spPr>
        <p:txBody>
          <a:bodyPr wrap="square" rtlCol="0">
            <a:spAutoFit/>
          </a:bodyPr>
          <a:lstStyle/>
          <a:p>
            <a:pPr defTabSz="856244"/>
            <a:r>
              <a:rPr lang="en-US" sz="1311" kern="0" dirty="0">
                <a:solidFill>
                  <a:sysClr val="windowText" lastClr="000000"/>
                </a:solidFill>
                <a:latin typeface="Segoe UI" pitchFamily="34" charset="0"/>
                <a:cs typeface="Segoe UI" pitchFamily="34" charset="0"/>
              </a:rPr>
              <a:t>TITLE HERE</a:t>
            </a:r>
          </a:p>
        </p:txBody>
      </p:sp>
      <p:grpSp>
        <p:nvGrpSpPr>
          <p:cNvPr id="14" name="Group 44"/>
          <p:cNvGrpSpPr/>
          <p:nvPr/>
        </p:nvGrpSpPr>
        <p:grpSpPr>
          <a:xfrm>
            <a:off x="1174009" y="2762334"/>
            <a:ext cx="4684235" cy="837908"/>
            <a:chOff x="771516" y="2966759"/>
            <a:chExt cx="2651761" cy="292608"/>
          </a:xfrm>
        </p:grpSpPr>
        <p:sp>
          <p:nvSpPr>
            <p:cNvPr id="15"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16" name="TextBox 46"/>
            <p:cNvSpPr txBox="1"/>
            <p:nvPr/>
          </p:nvSpPr>
          <p:spPr>
            <a:xfrm>
              <a:off x="771516" y="3006553"/>
              <a:ext cx="2651759" cy="213481"/>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 </a:t>
              </a:r>
            </a:p>
          </p:txBody>
        </p:sp>
      </p:grpSp>
      <p:sp>
        <p:nvSpPr>
          <p:cNvPr id="17" name="TextBox 54"/>
          <p:cNvSpPr txBox="1"/>
          <p:nvPr/>
        </p:nvSpPr>
        <p:spPr>
          <a:xfrm>
            <a:off x="1073229" y="2481700"/>
            <a:ext cx="1302145" cy="294055"/>
          </a:xfrm>
          <a:prstGeom prst="rect">
            <a:avLst/>
          </a:prstGeom>
          <a:noFill/>
        </p:spPr>
        <p:txBody>
          <a:bodyPr wrap="square" rtlCol="0">
            <a:spAutoFit/>
          </a:bodyPr>
          <a:lstStyle/>
          <a:p>
            <a:pPr defTabSz="856244"/>
            <a:r>
              <a:rPr lang="en-US" sz="1311" kern="0" dirty="0">
                <a:solidFill>
                  <a:sysClr val="windowText" lastClr="000000"/>
                </a:solidFill>
                <a:latin typeface="Segoe UI" pitchFamily="34" charset="0"/>
                <a:cs typeface="Segoe UI" pitchFamily="34" charset="0"/>
              </a:rPr>
              <a:t>TITLE HERE</a:t>
            </a:r>
          </a:p>
        </p:txBody>
      </p:sp>
      <p:grpSp>
        <p:nvGrpSpPr>
          <p:cNvPr id="18" name="Group 44"/>
          <p:cNvGrpSpPr/>
          <p:nvPr/>
        </p:nvGrpSpPr>
        <p:grpSpPr>
          <a:xfrm>
            <a:off x="1174012" y="4033771"/>
            <a:ext cx="1863264" cy="287485"/>
            <a:chOff x="771517" y="2966759"/>
            <a:chExt cx="2651760" cy="292608"/>
          </a:xfrm>
        </p:grpSpPr>
        <p:sp>
          <p:nvSpPr>
            <p:cNvPr id="19"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20" name="TextBox 46"/>
            <p:cNvSpPr txBox="1"/>
            <p:nvPr/>
          </p:nvSpPr>
          <p:spPr>
            <a:xfrm>
              <a:off x="771517" y="2973942"/>
              <a:ext cx="2033596" cy="270057"/>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sample text for edit</a:t>
              </a:r>
            </a:p>
          </p:txBody>
        </p:sp>
      </p:grpSp>
      <p:sp>
        <p:nvSpPr>
          <p:cNvPr id="21" name="TextBox 54"/>
          <p:cNvSpPr txBox="1"/>
          <p:nvPr/>
        </p:nvSpPr>
        <p:spPr>
          <a:xfrm>
            <a:off x="1073229" y="3753137"/>
            <a:ext cx="1302145" cy="294055"/>
          </a:xfrm>
          <a:prstGeom prst="rect">
            <a:avLst/>
          </a:prstGeom>
          <a:noFill/>
        </p:spPr>
        <p:txBody>
          <a:bodyPr wrap="square" rtlCol="0">
            <a:spAutoFit/>
          </a:bodyPr>
          <a:lstStyle/>
          <a:p>
            <a:pPr defTabSz="856244"/>
            <a:r>
              <a:rPr lang="en-US" sz="1311" kern="0" dirty="0">
                <a:solidFill>
                  <a:sysClr val="windowText" lastClr="000000"/>
                </a:solidFill>
                <a:latin typeface="Segoe UI" pitchFamily="34" charset="0"/>
                <a:cs typeface="Segoe UI" pitchFamily="34" charset="0"/>
              </a:rPr>
              <a:t>TITLE HERE</a:t>
            </a:r>
          </a:p>
        </p:txBody>
      </p:sp>
      <p:grpSp>
        <p:nvGrpSpPr>
          <p:cNvPr id="22" name="Group 44"/>
          <p:cNvGrpSpPr/>
          <p:nvPr/>
        </p:nvGrpSpPr>
        <p:grpSpPr>
          <a:xfrm>
            <a:off x="1174009" y="4754784"/>
            <a:ext cx="4684235" cy="837908"/>
            <a:chOff x="771516" y="2966759"/>
            <a:chExt cx="2651761" cy="292608"/>
          </a:xfrm>
        </p:grpSpPr>
        <p:sp>
          <p:nvSpPr>
            <p:cNvPr id="23"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24" name="TextBox 46"/>
            <p:cNvSpPr txBox="1"/>
            <p:nvPr/>
          </p:nvSpPr>
          <p:spPr>
            <a:xfrm>
              <a:off x="771516" y="3008711"/>
              <a:ext cx="2651758" cy="213481"/>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Title, number etc. can be changed by clicking and reentering.</a:t>
              </a:r>
            </a:p>
          </p:txBody>
        </p:sp>
      </p:grpSp>
      <p:sp>
        <p:nvSpPr>
          <p:cNvPr id="25" name="TextBox 54"/>
          <p:cNvSpPr txBox="1"/>
          <p:nvPr/>
        </p:nvSpPr>
        <p:spPr>
          <a:xfrm>
            <a:off x="1073229" y="4474150"/>
            <a:ext cx="1302145" cy="294055"/>
          </a:xfrm>
          <a:prstGeom prst="rect">
            <a:avLst/>
          </a:prstGeom>
          <a:noFill/>
        </p:spPr>
        <p:txBody>
          <a:bodyPr wrap="square" rtlCol="0">
            <a:spAutoFit/>
          </a:bodyPr>
          <a:lstStyle/>
          <a:p>
            <a:pPr defTabSz="856244"/>
            <a:r>
              <a:rPr lang="en-US" sz="1311" kern="0" dirty="0">
                <a:solidFill>
                  <a:sysClr val="windowText" lastClr="000000"/>
                </a:solidFill>
                <a:latin typeface="Segoe UI" pitchFamily="34" charset="0"/>
                <a:cs typeface="Segoe UI" pitchFamily="34" charset="0"/>
              </a:rPr>
              <a:t>TITLE HERE</a:t>
            </a:r>
          </a:p>
        </p:txBody>
      </p:sp>
      <p:grpSp>
        <p:nvGrpSpPr>
          <p:cNvPr id="26" name="Group 44"/>
          <p:cNvGrpSpPr/>
          <p:nvPr/>
        </p:nvGrpSpPr>
        <p:grpSpPr>
          <a:xfrm>
            <a:off x="3229542" y="4033771"/>
            <a:ext cx="1863264" cy="287485"/>
            <a:chOff x="771517" y="2966759"/>
            <a:chExt cx="2651760" cy="292608"/>
          </a:xfrm>
        </p:grpSpPr>
        <p:sp>
          <p:nvSpPr>
            <p:cNvPr id="27" name="Rectangle 45"/>
            <p:cNvSpPr/>
            <p:nvPr/>
          </p:nvSpPr>
          <p:spPr>
            <a:xfrm>
              <a:off x="771517" y="2966759"/>
              <a:ext cx="2651760" cy="292608"/>
            </a:xfrm>
            <a:prstGeom prst="rect">
              <a:avLst/>
            </a:prstGeom>
            <a:solidFill>
              <a:schemeClr val="bg1"/>
            </a:solidFill>
            <a:ln w="19050" cap="sq">
              <a:solidFill>
                <a:srgbClr val="A0A0A0"/>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a:solidFill>
                  <a:sysClr val="windowText" lastClr="000000"/>
                </a:solidFill>
              </a:endParaRPr>
            </a:p>
          </p:txBody>
        </p:sp>
        <p:sp>
          <p:nvSpPr>
            <p:cNvPr id="28" name="TextBox 46"/>
            <p:cNvSpPr txBox="1"/>
            <p:nvPr/>
          </p:nvSpPr>
          <p:spPr>
            <a:xfrm>
              <a:off x="771517" y="2973942"/>
              <a:ext cx="2033596" cy="270057"/>
            </a:xfrm>
            <a:prstGeom prst="rect">
              <a:avLst/>
            </a:prstGeom>
            <a:noFill/>
          </p:spPr>
          <p:txBody>
            <a:bodyPr wrap="square" rtlCol="0">
              <a:spAutoFit/>
            </a:bodyPr>
            <a:lstStyle/>
            <a:p>
              <a:pPr defTabSz="856244"/>
              <a:r>
                <a:rPr lang="en-US" sz="1124" kern="0" dirty="0">
                  <a:solidFill>
                    <a:sysClr val="windowText" lastClr="000000"/>
                  </a:solidFill>
                  <a:latin typeface="Segoe UI" pitchFamily="34" charset="0"/>
                  <a:cs typeface="Segoe UI" pitchFamily="34" charset="0"/>
                </a:rPr>
                <a:t>sample text for edit</a:t>
              </a:r>
            </a:p>
          </p:txBody>
        </p:sp>
      </p:grpSp>
      <p:sp>
        <p:nvSpPr>
          <p:cNvPr id="33" name="Rectangle 3"/>
          <p:cNvSpPr/>
          <p:nvPr/>
        </p:nvSpPr>
        <p:spPr>
          <a:xfrm>
            <a:off x="6470355" y="1629380"/>
            <a:ext cx="5235363" cy="3490242"/>
          </a:xfrm>
          <a:prstGeom prst="rect">
            <a:avLst/>
          </a:prstGeom>
          <a:blipFill>
            <a:blip r:embed="rId9" cstate="email">
              <a:extLst>
                <a:ext uri="{28A0092B-C50C-407E-A947-70E740481C1C}">
                  <a14:useLocalDpi xmlns:a14="http://schemas.microsoft.com/office/drawing/2010/main"/>
                </a:ext>
              </a:extLst>
            </a:blip>
            <a:stretch>
              <a:fillRect/>
            </a:stretch>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34" name="TextBox 34"/>
          <p:cNvSpPr txBox="1"/>
          <p:nvPr/>
        </p:nvSpPr>
        <p:spPr>
          <a:xfrm>
            <a:off x="6404493" y="1160696"/>
            <a:ext cx="2619465"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ADD YOUR TEXT</a:t>
            </a:r>
          </a:p>
        </p:txBody>
      </p:sp>
      <p:sp>
        <p:nvSpPr>
          <p:cNvPr id="35" name="TextBox 35"/>
          <p:cNvSpPr txBox="1"/>
          <p:nvPr/>
        </p:nvSpPr>
        <p:spPr>
          <a:xfrm>
            <a:off x="6752536" y="5149971"/>
            <a:ext cx="4072782"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ADD YOUR TEXT</a:t>
            </a:r>
          </a:p>
        </p:txBody>
      </p:sp>
      <p:sp>
        <p:nvSpPr>
          <p:cNvPr id="39" name="5-Point Star 35"/>
          <p:cNvSpPr/>
          <p:nvPr/>
        </p:nvSpPr>
        <p:spPr>
          <a:xfrm>
            <a:off x="6495394" y="5173738"/>
            <a:ext cx="271362" cy="271362"/>
          </a:xfrm>
          <a:prstGeom prst="star5">
            <a:avLst/>
          </a:prstGeom>
          <a:solidFill>
            <a:schemeClr val="tx1"/>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Tree>
    <p:extLst>
      <p:ext uri="{BB962C8B-B14F-4D97-AF65-F5344CB8AC3E}">
        <p14:creationId xmlns:p14="http://schemas.microsoft.com/office/powerpoint/2010/main" val="255218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404040"/>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3" name="矩形 12"/>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SIX</a:t>
            </a:r>
          </a:p>
          <a:p>
            <a:pPr defTabSz="856244"/>
            <a:r>
              <a:rPr lang="en-US" altLang="zh-CN" sz="6180" kern="0" dirty="0">
                <a:solidFill>
                  <a:schemeClr val="bg1"/>
                </a:solidFill>
              </a:rPr>
              <a:t>TITLE HERE</a:t>
            </a:r>
          </a:p>
        </p:txBody>
      </p:sp>
      <p:sp>
        <p:nvSpPr>
          <p:cNvPr id="15" name="矩形 14"/>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2130276063"/>
      </p:ext>
    </p:extLst>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8" name="图片 7">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30" y="412099"/>
            <a:ext cx="4107215"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SIX  TITLE HERE</a:t>
            </a:r>
          </a:p>
        </p:txBody>
      </p:sp>
      <p:sp>
        <p:nvSpPr>
          <p:cNvPr id="2" name="矩形 1"/>
          <p:cNvSpPr/>
          <p:nvPr/>
        </p:nvSpPr>
        <p:spPr>
          <a:xfrm>
            <a:off x="1073229" y="1237948"/>
            <a:ext cx="10860876" cy="4588564"/>
          </a:xfrm>
          <a:prstGeom prst="rect">
            <a:avLst/>
          </a:prstGeom>
        </p:spPr>
        <p:txBody>
          <a:bodyPr wrap="square">
            <a:spAutoFit/>
          </a:bodyPr>
          <a:lstStyle/>
          <a:p>
            <a:pPr marL="428122" indent="-428122" defTabSz="856244">
              <a:lnSpc>
                <a:spcPct val="120000"/>
              </a:lnSpc>
              <a:buFontTx/>
              <a:buAutoNum type="arabicPeriod"/>
            </a:pPr>
            <a:r>
              <a:rPr lang="en-US" altLang="zh-CN" sz="1873" kern="0" dirty="0" err="1">
                <a:solidFill>
                  <a:sysClr val="windowText" lastClr="000000"/>
                </a:solidFill>
              </a:rPr>
              <a:t>Heider</a:t>
            </a:r>
            <a:r>
              <a:rPr lang="en-US" altLang="zh-CN" sz="1873" kern="0" dirty="0">
                <a:solidFill>
                  <a:sysClr val="windowText" lastClr="000000"/>
                </a:solidFill>
              </a:rPr>
              <a:t>, E.R.&amp; </a:t>
            </a:r>
            <a:r>
              <a:rPr lang="en-US" altLang="zh-CN" sz="1873" kern="0" dirty="0" err="1">
                <a:solidFill>
                  <a:sysClr val="windowText" lastClr="000000"/>
                </a:solidFill>
              </a:rPr>
              <a:t>D.C.Oliver</a:t>
            </a:r>
            <a:r>
              <a:rPr lang="en-US" altLang="zh-CN" sz="1873" kern="0" dirty="0">
                <a:solidFill>
                  <a:sysClr val="windowText" lastClr="000000"/>
                </a:solidFill>
              </a:rPr>
              <a:t>. The structure of color space in naming and memory of two languages [J]. Foreign Language Teaching and Research, 1999, (3): 62 – 67.</a:t>
            </a:r>
          </a:p>
          <a:p>
            <a:pPr marL="428122" indent="-428122" defTabSz="856244">
              <a:lnSpc>
                <a:spcPct val="120000"/>
              </a:lnSpc>
              <a:buFontTx/>
              <a:buAutoNum type="arabicPeriod"/>
            </a:pPr>
            <a:r>
              <a:rPr lang="en-US" altLang="zh-CN" sz="1873" kern="0" dirty="0">
                <a:solidFill>
                  <a:sysClr val="windowText" lastClr="000000"/>
                </a:solidFill>
              </a:rPr>
              <a:t>Gill, R. Mastering English Literature [M]. London: Macmillan, 1985: 42-45.</a:t>
            </a:r>
          </a:p>
          <a:p>
            <a:pPr marL="428122" indent="-428122" defTabSz="856244">
              <a:lnSpc>
                <a:spcPct val="120000"/>
              </a:lnSpc>
              <a:buFontTx/>
              <a:buAutoNum type="arabicPeriod"/>
            </a:pPr>
            <a:r>
              <a:rPr lang="en-US" altLang="zh-CN" sz="1873" kern="0" dirty="0">
                <a:solidFill>
                  <a:sysClr val="windowText" lastClr="000000"/>
                </a:solidFill>
              </a:rPr>
              <a:t>French, W. Between Silences: A Voice from China[N]. Atlantic Weekly, 1987-8-15(33).</a:t>
            </a:r>
          </a:p>
          <a:p>
            <a:pPr marL="428122" indent="-428122" defTabSz="856244">
              <a:lnSpc>
                <a:spcPct val="120000"/>
              </a:lnSpc>
              <a:buFontTx/>
              <a:buAutoNum type="arabicPeriod"/>
            </a:pPr>
            <a:r>
              <a:rPr lang="en-US" altLang="zh-CN" sz="1873" kern="0" dirty="0" err="1">
                <a:solidFill>
                  <a:sysClr val="windowText" lastClr="000000"/>
                </a:solidFill>
              </a:rPr>
              <a:t>Spivak,G</a:t>
            </a:r>
            <a:r>
              <a:rPr lang="en-US" altLang="zh-CN" sz="1873" kern="0" dirty="0">
                <a:solidFill>
                  <a:sysClr val="windowText" lastClr="000000"/>
                </a:solidFill>
              </a:rPr>
              <a:t>. “Can the Subaltern Speak?”[A]. In </a:t>
            </a:r>
            <a:r>
              <a:rPr lang="en-US" altLang="zh-CN" sz="1873" kern="0" dirty="0" err="1">
                <a:solidFill>
                  <a:sysClr val="windowText" lastClr="000000"/>
                </a:solidFill>
              </a:rPr>
              <a:t>C.Nelson</a:t>
            </a:r>
            <a:r>
              <a:rPr lang="en-US" altLang="zh-CN" sz="1873" kern="0" dirty="0">
                <a:solidFill>
                  <a:sysClr val="windowText" lastClr="000000"/>
                </a:solidFill>
              </a:rPr>
              <a:t> &amp; L. </a:t>
            </a:r>
            <a:r>
              <a:rPr lang="en-US" altLang="zh-CN" sz="1873" kern="0" dirty="0" err="1">
                <a:solidFill>
                  <a:sysClr val="windowText" lastClr="000000"/>
                </a:solidFill>
              </a:rPr>
              <a:t>Grossberg</a:t>
            </a:r>
            <a:r>
              <a:rPr lang="en-US" altLang="zh-CN" sz="1873" kern="0" dirty="0">
                <a:solidFill>
                  <a:sysClr val="windowText" lastClr="000000"/>
                </a:solidFill>
              </a:rPr>
              <a:t>(eds.). Victory in Limbo: </a:t>
            </a:r>
            <a:r>
              <a:rPr lang="en-US" altLang="zh-CN" sz="1873" kern="0" dirty="0" err="1">
                <a:solidFill>
                  <a:sysClr val="windowText" lastClr="000000"/>
                </a:solidFill>
              </a:rPr>
              <a:t>Imigism</a:t>
            </a:r>
            <a:r>
              <a:rPr lang="en-US" altLang="zh-CN" sz="1873" kern="0" dirty="0">
                <a:solidFill>
                  <a:sysClr val="windowText" lastClr="000000"/>
                </a:solidFill>
              </a:rPr>
              <a:t> [C]. Urbana: University of Illinois Press, 1988, pp.271-313.</a:t>
            </a:r>
          </a:p>
          <a:p>
            <a:pPr marL="428122" indent="-428122" defTabSz="856244">
              <a:lnSpc>
                <a:spcPct val="120000"/>
              </a:lnSpc>
              <a:buFontTx/>
              <a:buAutoNum type="arabicPeriod"/>
            </a:pPr>
            <a:r>
              <a:rPr lang="en-US" altLang="zh-CN" sz="1873" kern="0" dirty="0" err="1">
                <a:solidFill>
                  <a:sysClr val="windowText" lastClr="000000"/>
                </a:solidFill>
              </a:rPr>
              <a:t>Almarza</a:t>
            </a:r>
            <a:r>
              <a:rPr lang="en-US" altLang="zh-CN" sz="1873" kern="0" dirty="0">
                <a:solidFill>
                  <a:sysClr val="windowText" lastClr="000000"/>
                </a:solidFill>
              </a:rPr>
              <a:t>, G.G. Student foreign language teacher’s knowledge growth [A]. In </a:t>
            </a:r>
            <a:r>
              <a:rPr lang="en-US" altLang="zh-CN" sz="1873" kern="0" dirty="0" err="1">
                <a:solidFill>
                  <a:sysClr val="windowText" lastClr="000000"/>
                </a:solidFill>
              </a:rPr>
              <a:t>D.Freeman</a:t>
            </a:r>
            <a:r>
              <a:rPr lang="en-US" altLang="zh-CN" sz="1873" kern="0" dirty="0">
                <a:solidFill>
                  <a:sysClr val="windowText" lastClr="000000"/>
                </a:solidFill>
              </a:rPr>
              <a:t> and </a:t>
            </a:r>
            <a:r>
              <a:rPr lang="en-US" altLang="zh-CN" sz="1873" kern="0" dirty="0" err="1">
                <a:solidFill>
                  <a:sysClr val="windowText" lastClr="000000"/>
                </a:solidFill>
              </a:rPr>
              <a:t>J.C.Richards</a:t>
            </a:r>
            <a:r>
              <a:rPr lang="en-US" altLang="zh-CN" sz="1873" kern="0" dirty="0">
                <a:solidFill>
                  <a:sysClr val="windowText" lastClr="000000"/>
                </a:solidFill>
              </a:rPr>
              <a:t> (eds.). Teacher Learning in Language Teaching [C]. New York: Cambridge University Press. 1996. pp.50-78.</a:t>
            </a:r>
          </a:p>
          <a:p>
            <a:pPr marL="428122" indent="-428122" defTabSz="856244">
              <a:lnSpc>
                <a:spcPct val="120000"/>
              </a:lnSpc>
              <a:buFontTx/>
              <a:buAutoNum type="arabicPeriod"/>
            </a:pPr>
            <a:r>
              <a:rPr lang="en-US" altLang="zh-CN" sz="1873" kern="0" dirty="0" err="1">
                <a:solidFill>
                  <a:sysClr val="windowText" lastClr="000000"/>
                </a:solidFill>
              </a:rPr>
              <a:t>Heider</a:t>
            </a:r>
            <a:r>
              <a:rPr lang="en-US" altLang="zh-CN" sz="1873" kern="0" dirty="0">
                <a:solidFill>
                  <a:sysClr val="windowText" lastClr="000000"/>
                </a:solidFill>
              </a:rPr>
              <a:t>, E.R.&amp; </a:t>
            </a:r>
            <a:r>
              <a:rPr lang="en-US" altLang="zh-CN" sz="1873" kern="0" dirty="0" err="1">
                <a:solidFill>
                  <a:sysClr val="windowText" lastClr="000000"/>
                </a:solidFill>
              </a:rPr>
              <a:t>D.C.Oliver</a:t>
            </a:r>
            <a:r>
              <a:rPr lang="en-US" altLang="zh-CN" sz="1873" kern="0" dirty="0">
                <a:solidFill>
                  <a:sysClr val="windowText" lastClr="000000"/>
                </a:solidFill>
              </a:rPr>
              <a:t>. The structure of color space in naming and memory of two languages [J]. Foreign Language Teaching and Research, 1999, (3): 62 – 67.</a:t>
            </a:r>
          </a:p>
          <a:p>
            <a:pPr marL="428122" indent="-428122" defTabSz="856244">
              <a:lnSpc>
                <a:spcPct val="120000"/>
              </a:lnSpc>
              <a:buFontTx/>
              <a:buAutoNum type="arabicPeriod"/>
            </a:pPr>
            <a:r>
              <a:rPr lang="en-US" altLang="zh-CN" sz="1873" kern="0" dirty="0">
                <a:solidFill>
                  <a:sysClr val="windowText" lastClr="000000"/>
                </a:solidFill>
              </a:rPr>
              <a:t>Gill, R. Mastering English Literature [M]. London: Macmillan, 1985: 42-45.</a:t>
            </a:r>
          </a:p>
          <a:p>
            <a:pPr marL="428122" indent="-428122" defTabSz="856244">
              <a:lnSpc>
                <a:spcPct val="120000"/>
              </a:lnSpc>
              <a:buFontTx/>
              <a:buAutoNum type="arabicPeriod"/>
            </a:pPr>
            <a:r>
              <a:rPr lang="en-US" altLang="zh-CN" sz="1873" kern="0" dirty="0">
                <a:solidFill>
                  <a:sysClr val="windowText" lastClr="000000"/>
                </a:solidFill>
              </a:rPr>
              <a:t>French, W. Between Silences: A Voice from China[N]. Atlantic Weekly, 1987-8-15(33).</a:t>
            </a:r>
          </a:p>
        </p:txBody>
      </p:sp>
    </p:spTree>
    <p:extLst>
      <p:ext uri="{BB962C8B-B14F-4D97-AF65-F5344CB8AC3E}">
        <p14:creationId xmlns:p14="http://schemas.microsoft.com/office/powerpoint/2010/main" val="4009765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B8482B"/>
        </a:solidFill>
        <a:effectLst/>
      </p:bgPr>
    </p:bg>
    <p:spTree>
      <p:nvGrpSpPr>
        <p:cNvPr id="1" name=""/>
        <p:cNvGrpSpPr/>
        <p:nvPr/>
      </p:nvGrpSpPr>
      <p:grpSpPr>
        <a:xfrm>
          <a:off x="0" y="0"/>
          <a:ext cx="0" cy="0"/>
          <a:chOff x="0" y="0"/>
          <a:chExt cx="0" cy="0"/>
        </a:xfrm>
      </p:grpSpPr>
      <p:sp>
        <p:nvSpPr>
          <p:cNvPr id="5" name="矩形 4"/>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6" name="图片 5">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7" name="Group 55"/>
          <p:cNvGrpSpPr/>
          <p:nvPr>
            <p:custDataLst>
              <p:custData r:id="rId1"/>
            </p:custDataLst>
          </p:nvPr>
        </p:nvGrpSpPr>
        <p:grpSpPr>
          <a:xfrm>
            <a:off x="366934" y="539307"/>
            <a:ext cx="350781" cy="350781"/>
            <a:chOff x="382615" y="544540"/>
            <a:chExt cx="415871" cy="415871"/>
          </a:xfrm>
        </p:grpSpPr>
        <p:sp>
          <p:nvSpPr>
            <p:cNvPr id="8"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9"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0" name="Rectangle 16"/>
          <p:cNvSpPr/>
          <p:nvPr/>
        </p:nvSpPr>
        <p:spPr>
          <a:xfrm>
            <a:off x="1073229" y="1268102"/>
            <a:ext cx="11118771" cy="4420327"/>
          </a:xfrm>
          <a:prstGeom prst="rect">
            <a:avLst/>
          </a:prstGeom>
          <a:solidFill>
            <a:srgbClr val="D9785D"/>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2" name="矩形 11"/>
          <p:cNvSpPr/>
          <p:nvPr/>
        </p:nvSpPr>
        <p:spPr>
          <a:xfrm>
            <a:off x="1244469" y="2736408"/>
            <a:ext cx="9967308" cy="1043363"/>
          </a:xfrm>
          <a:prstGeom prst="rect">
            <a:avLst/>
          </a:prstGeom>
        </p:spPr>
        <p:txBody>
          <a:bodyPr wrap="square">
            <a:spAutoFit/>
          </a:bodyPr>
          <a:lstStyle/>
          <a:p>
            <a:pPr defTabSz="856244">
              <a:defRPr/>
            </a:pPr>
            <a:r>
              <a:rPr lang="en-US" altLang="zh-CN" sz="6180" kern="0" dirty="0">
                <a:solidFill>
                  <a:schemeClr val="bg1"/>
                </a:solidFill>
              </a:rPr>
              <a:t>THANK YOU</a:t>
            </a:r>
          </a:p>
        </p:txBody>
      </p:sp>
      <p:sp>
        <p:nvSpPr>
          <p:cNvPr id="14" name="矩形 13"/>
          <p:cNvSpPr/>
          <p:nvPr/>
        </p:nvSpPr>
        <p:spPr>
          <a:xfrm>
            <a:off x="1244469" y="3644203"/>
            <a:ext cx="5497018" cy="438133"/>
          </a:xfrm>
          <a:prstGeom prst="rect">
            <a:avLst/>
          </a:prstGeom>
        </p:spPr>
        <p:txBody>
          <a:bodyPr wrap="square">
            <a:spAutoFit/>
          </a:bodyPr>
          <a:lstStyle/>
          <a:p>
            <a:pPr defTabSz="856244">
              <a:defRPr/>
            </a:pPr>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2636203153"/>
      </p:ext>
    </p:extLst>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29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20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41C4"/>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defRPr/>
            </a:pPr>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defRPr/>
              </a:pPr>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defRPr/>
              </a:pPr>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1BA1E2"/>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defRPr/>
            </a:pPr>
            <a:endParaRPr lang="en-US" sz="1686" kern="0" dirty="0">
              <a:solidFill>
                <a:sysClr val="windowText" lastClr="000000"/>
              </a:solidFill>
            </a:endParaRPr>
          </a:p>
        </p:txBody>
      </p:sp>
      <p:sp>
        <p:nvSpPr>
          <p:cNvPr id="11" name="矩形 10"/>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ONE</a:t>
            </a:r>
          </a:p>
          <a:p>
            <a:pPr defTabSz="856244"/>
            <a:r>
              <a:rPr lang="en-US" altLang="zh-CN" sz="6180" kern="0" dirty="0">
                <a:solidFill>
                  <a:schemeClr val="bg1"/>
                </a:solidFill>
              </a:rPr>
              <a:t>TITLE HERE</a:t>
            </a:r>
          </a:p>
        </p:txBody>
      </p:sp>
      <p:sp>
        <p:nvSpPr>
          <p:cNvPr id="13" name="矩形 12"/>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993011483"/>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0"/>
          <p:cNvSpPr/>
          <p:nvPr/>
        </p:nvSpPr>
        <p:spPr>
          <a:xfrm>
            <a:off x="1" y="38696"/>
            <a:ext cx="958904" cy="5732652"/>
          </a:xfrm>
          <a:prstGeom prst="rect">
            <a:avLst/>
          </a:prstGeom>
          <a:solidFill>
            <a:schemeClr val="bg1">
              <a:lumMod val="95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498" kern="0" dirty="0">
              <a:solidFill>
                <a:schemeClr val="bg1"/>
              </a:solidFill>
            </a:endParaRPr>
          </a:p>
        </p:txBody>
      </p:sp>
      <p:sp>
        <p:nvSpPr>
          <p:cNvPr id="5" name="矩形 4"/>
          <p:cNvSpPr/>
          <p:nvPr/>
        </p:nvSpPr>
        <p:spPr>
          <a:xfrm>
            <a:off x="1073230" y="412099"/>
            <a:ext cx="4402167"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ONE  TITLE HERE</a:t>
            </a:r>
          </a:p>
        </p:txBody>
      </p:sp>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3" name="直接连接符 2"/>
          <p:cNvCxnSpPr/>
          <p:nvPr/>
        </p:nvCxnSpPr>
        <p:spPr>
          <a:xfrm>
            <a:off x="1" y="4181"/>
            <a:ext cx="12192000" cy="0"/>
          </a:xfrm>
          <a:prstGeom prst="line">
            <a:avLst/>
          </a:prstGeom>
          <a:ln w="76200">
            <a:solidFill>
              <a:srgbClr val="0041C4"/>
            </a:solidFill>
          </a:ln>
        </p:spPr>
        <p:style>
          <a:lnRef idx="1">
            <a:schemeClr val="accent1"/>
          </a:lnRef>
          <a:fillRef idx="0">
            <a:schemeClr val="accent1"/>
          </a:fillRef>
          <a:effectRef idx="0">
            <a:schemeClr val="accent1"/>
          </a:effectRef>
          <a:fontRef idx="minor">
            <a:schemeClr val="tx1"/>
          </a:fontRef>
        </p:style>
      </p:cxnSp>
      <p:grpSp>
        <p:nvGrpSpPr>
          <p:cNvPr id="25" name="Group 39"/>
          <p:cNvGrpSpPr/>
          <p:nvPr/>
        </p:nvGrpSpPr>
        <p:grpSpPr>
          <a:xfrm>
            <a:off x="1075142" y="1604089"/>
            <a:ext cx="2679674" cy="4167261"/>
            <a:chOff x="1148218" y="1708651"/>
            <a:chExt cx="2861808" cy="4450505"/>
          </a:xfrm>
          <a:solidFill>
            <a:schemeClr val="bg1">
              <a:lumMod val="95000"/>
            </a:schemeClr>
          </a:solidFill>
        </p:grpSpPr>
        <p:sp>
          <p:nvSpPr>
            <p:cNvPr id="26" name="Rectangle 4"/>
            <p:cNvSpPr/>
            <p:nvPr/>
          </p:nvSpPr>
          <p:spPr>
            <a:xfrm>
              <a:off x="1148218" y="1708651"/>
              <a:ext cx="2861808" cy="4450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27" name="TextBox 6"/>
            <p:cNvSpPr txBox="1"/>
            <p:nvPr/>
          </p:nvSpPr>
          <p:spPr>
            <a:xfrm>
              <a:off x="1240926" y="5615462"/>
              <a:ext cx="2209800" cy="329518"/>
            </a:xfrm>
            <a:prstGeom prst="rect">
              <a:avLst/>
            </a:prstGeom>
            <a:grpFill/>
          </p:spPr>
          <p:txBody>
            <a:bodyPr wrap="square" rtlCol="0">
              <a:spAutoFit/>
            </a:bodyPr>
            <a:lstStyle/>
            <a:p>
              <a:pPr defTabSz="856244"/>
              <a:endParaRPr lang="en-US" sz="1405" kern="0" dirty="0">
                <a:solidFill>
                  <a:schemeClr val="bg1"/>
                </a:solidFill>
                <a:latin typeface="Segoe UI Semilight" pitchFamily="34" charset="0"/>
                <a:cs typeface="Segoe UI Semilight" pitchFamily="34" charset="0"/>
              </a:endParaRPr>
            </a:p>
          </p:txBody>
        </p:sp>
      </p:grpSp>
      <p:sp>
        <p:nvSpPr>
          <p:cNvPr id="28" name="TextBox 2"/>
          <p:cNvSpPr txBox="1"/>
          <p:nvPr/>
        </p:nvSpPr>
        <p:spPr>
          <a:xfrm>
            <a:off x="977222" y="1211328"/>
            <a:ext cx="1933875" cy="308546"/>
          </a:xfrm>
          <a:prstGeom prst="rect">
            <a:avLst/>
          </a:prstGeom>
          <a:noFill/>
        </p:spPr>
        <p:txBody>
          <a:bodyPr wrap="square" rtlCol="0">
            <a:spAutoFit/>
          </a:bodyPr>
          <a:lstStyle/>
          <a:p>
            <a:pPr defTabSz="856244"/>
            <a:r>
              <a:rPr lang="en-US" sz="1405" kern="0" dirty="0">
                <a:solidFill>
                  <a:sysClr val="windowText" lastClr="000000"/>
                </a:solidFill>
                <a:latin typeface="Segoe UI Light" pitchFamily="34" charset="0"/>
                <a:cs typeface="Segoe UI Light" pitchFamily="34" charset="0"/>
              </a:rPr>
              <a:t>ADD YOUR TEXT</a:t>
            </a:r>
          </a:p>
        </p:txBody>
      </p:sp>
      <p:grpSp>
        <p:nvGrpSpPr>
          <p:cNvPr id="30" name="Group 63"/>
          <p:cNvGrpSpPr/>
          <p:nvPr/>
        </p:nvGrpSpPr>
        <p:grpSpPr>
          <a:xfrm>
            <a:off x="4468204" y="1604088"/>
            <a:ext cx="2679674" cy="4167261"/>
            <a:chOff x="1148218" y="1708651"/>
            <a:chExt cx="2861808" cy="4450505"/>
          </a:xfrm>
          <a:solidFill>
            <a:schemeClr val="bg1">
              <a:lumMod val="95000"/>
            </a:schemeClr>
          </a:solidFill>
        </p:grpSpPr>
        <p:sp>
          <p:nvSpPr>
            <p:cNvPr id="31" name="Rectangle 64"/>
            <p:cNvSpPr/>
            <p:nvPr/>
          </p:nvSpPr>
          <p:spPr>
            <a:xfrm>
              <a:off x="1148218" y="1708651"/>
              <a:ext cx="2861808" cy="4450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32" name="TextBox 65"/>
            <p:cNvSpPr txBox="1"/>
            <p:nvPr/>
          </p:nvSpPr>
          <p:spPr>
            <a:xfrm>
              <a:off x="1240926" y="5615462"/>
              <a:ext cx="2209800" cy="329518"/>
            </a:xfrm>
            <a:prstGeom prst="rect">
              <a:avLst/>
            </a:prstGeom>
            <a:grpFill/>
          </p:spPr>
          <p:txBody>
            <a:bodyPr wrap="square" rtlCol="0">
              <a:spAutoFit/>
            </a:bodyPr>
            <a:lstStyle/>
            <a:p>
              <a:pPr defTabSz="856244"/>
              <a:endParaRPr lang="en-US" sz="1405" kern="0" dirty="0">
                <a:solidFill>
                  <a:schemeClr val="bg1"/>
                </a:solidFill>
                <a:latin typeface="Segoe UI Semilight" pitchFamily="34" charset="0"/>
                <a:cs typeface="Segoe UI Semilight" pitchFamily="34" charset="0"/>
              </a:endParaRPr>
            </a:p>
          </p:txBody>
        </p:sp>
      </p:grpSp>
      <p:grpSp>
        <p:nvGrpSpPr>
          <p:cNvPr id="33" name="Group 66"/>
          <p:cNvGrpSpPr/>
          <p:nvPr/>
        </p:nvGrpSpPr>
        <p:grpSpPr>
          <a:xfrm>
            <a:off x="7861266" y="1604087"/>
            <a:ext cx="2679674" cy="4167261"/>
            <a:chOff x="1148218" y="1708651"/>
            <a:chExt cx="2861808" cy="4450505"/>
          </a:xfrm>
          <a:solidFill>
            <a:schemeClr val="bg1">
              <a:lumMod val="95000"/>
            </a:schemeClr>
          </a:solidFill>
        </p:grpSpPr>
        <p:sp>
          <p:nvSpPr>
            <p:cNvPr id="34" name="Rectangle 67"/>
            <p:cNvSpPr/>
            <p:nvPr/>
          </p:nvSpPr>
          <p:spPr>
            <a:xfrm>
              <a:off x="1148218" y="1708651"/>
              <a:ext cx="2861808" cy="44505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35" name="TextBox 68"/>
            <p:cNvSpPr txBox="1"/>
            <p:nvPr/>
          </p:nvSpPr>
          <p:spPr>
            <a:xfrm>
              <a:off x="1240926" y="5615462"/>
              <a:ext cx="2209800" cy="329518"/>
            </a:xfrm>
            <a:prstGeom prst="rect">
              <a:avLst/>
            </a:prstGeom>
            <a:grpFill/>
          </p:spPr>
          <p:txBody>
            <a:bodyPr wrap="square" rtlCol="0">
              <a:spAutoFit/>
            </a:bodyPr>
            <a:lstStyle/>
            <a:p>
              <a:pPr defTabSz="856244"/>
              <a:endParaRPr lang="en-US" sz="1405" kern="0" dirty="0">
                <a:solidFill>
                  <a:schemeClr val="bg1"/>
                </a:solidFill>
                <a:latin typeface="Segoe UI Semilight" pitchFamily="34" charset="0"/>
                <a:cs typeface="Segoe UI Semilight" pitchFamily="34" charset="0"/>
              </a:endParaRPr>
            </a:p>
          </p:txBody>
        </p:sp>
      </p:grpSp>
      <p:sp>
        <p:nvSpPr>
          <p:cNvPr id="36" name="Rectangle 40"/>
          <p:cNvSpPr/>
          <p:nvPr/>
        </p:nvSpPr>
        <p:spPr>
          <a:xfrm>
            <a:off x="0" y="5771350"/>
            <a:ext cx="12187539" cy="1082469"/>
          </a:xfrm>
          <a:prstGeom prst="rect">
            <a:avLst/>
          </a:prstGeom>
          <a:solidFill>
            <a:schemeClr val="tx1">
              <a:lumMod val="65000"/>
              <a:lumOff val="35000"/>
            </a:schemeClr>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r>
              <a:rPr lang="en-US" sz="1498" kern="0" dirty="0">
                <a:solidFill>
                  <a:schemeClr val="bg1"/>
                </a:solidFill>
              </a:rPr>
              <a:t>Title, number etc. can be changed by clicking and reentering. </a:t>
            </a:r>
          </a:p>
          <a:p>
            <a:pPr algn="ctr" defTabSz="856244"/>
            <a:r>
              <a:rPr lang="en-US" sz="1498" kern="0" dirty="0">
                <a:solidFill>
                  <a:schemeClr val="bg1"/>
                </a:solidFill>
              </a:rPr>
              <a:t>You can change the font, font size, color, space on the Home tab. </a:t>
            </a:r>
          </a:p>
        </p:txBody>
      </p:sp>
      <p:sp>
        <p:nvSpPr>
          <p:cNvPr id="37" name="TextBox 70"/>
          <p:cNvSpPr txBox="1"/>
          <p:nvPr/>
        </p:nvSpPr>
        <p:spPr>
          <a:xfrm>
            <a:off x="4361125" y="1202729"/>
            <a:ext cx="1577700" cy="308546"/>
          </a:xfrm>
          <a:prstGeom prst="rect">
            <a:avLst/>
          </a:prstGeom>
          <a:noFill/>
        </p:spPr>
        <p:txBody>
          <a:bodyPr wrap="square" rtlCol="0">
            <a:spAutoFit/>
          </a:bodyPr>
          <a:lstStyle/>
          <a:p>
            <a:pPr defTabSz="856244"/>
            <a:r>
              <a:rPr lang="en-US" sz="1405" kern="0" dirty="0">
                <a:solidFill>
                  <a:sysClr val="windowText" lastClr="000000"/>
                </a:solidFill>
                <a:latin typeface="Segoe UI Light" pitchFamily="34" charset="0"/>
                <a:cs typeface="Segoe UI Light" pitchFamily="34" charset="0"/>
              </a:rPr>
              <a:t>ADD YOUR TEXT</a:t>
            </a:r>
          </a:p>
        </p:txBody>
      </p:sp>
      <p:sp>
        <p:nvSpPr>
          <p:cNvPr id="38" name="TextBox 71"/>
          <p:cNvSpPr txBox="1"/>
          <p:nvPr/>
        </p:nvSpPr>
        <p:spPr>
          <a:xfrm>
            <a:off x="7745029" y="1194130"/>
            <a:ext cx="1553168" cy="308546"/>
          </a:xfrm>
          <a:prstGeom prst="rect">
            <a:avLst/>
          </a:prstGeom>
          <a:noFill/>
        </p:spPr>
        <p:txBody>
          <a:bodyPr wrap="square" rtlCol="0">
            <a:spAutoFit/>
          </a:bodyPr>
          <a:lstStyle/>
          <a:p>
            <a:pPr defTabSz="856244"/>
            <a:r>
              <a:rPr lang="en-US" sz="1405" kern="0" dirty="0">
                <a:solidFill>
                  <a:sysClr val="windowText" lastClr="000000"/>
                </a:solidFill>
                <a:latin typeface="Segoe UI Light" pitchFamily="34" charset="0"/>
                <a:cs typeface="Segoe UI Light" pitchFamily="34" charset="0"/>
              </a:rPr>
              <a:t>ADD YOUR TEXT</a:t>
            </a:r>
          </a:p>
        </p:txBody>
      </p:sp>
      <p:sp>
        <p:nvSpPr>
          <p:cNvPr id="7" name="矩形 6"/>
          <p:cNvSpPr/>
          <p:nvPr/>
        </p:nvSpPr>
        <p:spPr>
          <a:xfrm>
            <a:off x="1073230" y="4077913"/>
            <a:ext cx="2681587" cy="1076986"/>
          </a:xfrm>
          <a:prstGeom prst="rect">
            <a:avLst/>
          </a:prstGeom>
          <a:solidFill>
            <a:srgbClr val="1BA1E2"/>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r>
              <a:rPr lang="en-US" altLang="zh-CN" sz="1686" kern="0" dirty="0">
                <a:solidFill>
                  <a:schemeClr val="bg1"/>
                </a:solidFill>
              </a:rPr>
              <a:t>Title, number etc. can be changed by clicking and reentering. </a:t>
            </a:r>
          </a:p>
        </p:txBody>
      </p:sp>
      <p:sp>
        <p:nvSpPr>
          <p:cNvPr id="48" name="矩形 47"/>
          <p:cNvSpPr/>
          <p:nvPr/>
        </p:nvSpPr>
        <p:spPr>
          <a:xfrm>
            <a:off x="4466292" y="4077913"/>
            <a:ext cx="2681587" cy="1076986"/>
          </a:xfrm>
          <a:prstGeom prst="rect">
            <a:avLst/>
          </a:prstGeom>
          <a:solidFill>
            <a:srgbClr val="1BA1E2"/>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r>
              <a:rPr lang="en-US" altLang="zh-CN" sz="1686" kern="0" dirty="0">
                <a:solidFill>
                  <a:schemeClr val="bg1"/>
                </a:solidFill>
              </a:rPr>
              <a:t>Title, number etc. can be changed by clicking and reentering. </a:t>
            </a:r>
          </a:p>
        </p:txBody>
      </p:sp>
      <p:sp>
        <p:nvSpPr>
          <p:cNvPr id="49" name="矩形 48"/>
          <p:cNvSpPr/>
          <p:nvPr/>
        </p:nvSpPr>
        <p:spPr>
          <a:xfrm>
            <a:off x="7860310" y="4077913"/>
            <a:ext cx="2681587" cy="1076986"/>
          </a:xfrm>
          <a:prstGeom prst="rect">
            <a:avLst/>
          </a:prstGeom>
          <a:solidFill>
            <a:srgbClr val="1BA1E2"/>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r>
              <a:rPr lang="en-US" altLang="zh-CN" sz="1686" kern="0" dirty="0">
                <a:solidFill>
                  <a:schemeClr val="bg1"/>
                </a:solidFill>
              </a:rPr>
              <a:t>Title, number etc. can be changed by clicking and reentering. </a:t>
            </a:r>
          </a:p>
        </p:txBody>
      </p:sp>
      <p:grpSp>
        <p:nvGrpSpPr>
          <p:cNvPr id="24" name="Group 11"/>
          <p:cNvGrpSpPr>
            <a:grpSpLocks noChangeAspect="1"/>
          </p:cNvGrpSpPr>
          <p:nvPr/>
        </p:nvGrpSpPr>
        <p:grpSpPr bwMode="auto">
          <a:xfrm>
            <a:off x="5353094" y="2521149"/>
            <a:ext cx="907982" cy="644666"/>
            <a:chOff x="1407" y="1098"/>
            <a:chExt cx="800" cy="568"/>
          </a:xfrm>
          <a:solidFill>
            <a:schemeClr val="tx1">
              <a:lumMod val="85000"/>
              <a:lumOff val="15000"/>
            </a:schemeClr>
          </a:solidFill>
          <a:effectLst>
            <a:outerShdw blurRad="152400" dist="317500" dir="5400000" sx="90000" sy="-19000" rotWithShape="0">
              <a:prstClr val="black">
                <a:alpha val="15000"/>
              </a:prstClr>
            </a:outerShdw>
          </a:effectLst>
        </p:grpSpPr>
        <p:sp>
          <p:nvSpPr>
            <p:cNvPr id="29" name="Freeform 12"/>
            <p:cNvSpPr>
              <a:spLocks noEditPoints="1"/>
            </p:cNvSpPr>
            <p:nvPr/>
          </p:nvSpPr>
          <p:spPr bwMode="auto">
            <a:xfrm>
              <a:off x="1494" y="1098"/>
              <a:ext cx="626" cy="423"/>
            </a:xfrm>
            <a:custGeom>
              <a:avLst/>
              <a:gdLst>
                <a:gd name="T0" fmla="*/ 621 w 628"/>
                <a:gd name="T1" fmla="*/ 7 h 423"/>
                <a:gd name="T2" fmla="*/ 605 w 628"/>
                <a:gd name="T3" fmla="*/ 0 h 423"/>
                <a:gd name="T4" fmla="*/ 23 w 628"/>
                <a:gd name="T5" fmla="*/ 0 h 423"/>
                <a:gd name="T6" fmla="*/ 7 w 628"/>
                <a:gd name="T7" fmla="*/ 7 h 423"/>
                <a:gd name="T8" fmla="*/ 0 w 628"/>
                <a:gd name="T9" fmla="*/ 23 h 423"/>
                <a:gd name="T10" fmla="*/ 0 w 628"/>
                <a:gd name="T11" fmla="*/ 423 h 423"/>
                <a:gd name="T12" fmla="*/ 628 w 628"/>
                <a:gd name="T13" fmla="*/ 423 h 423"/>
                <a:gd name="T14" fmla="*/ 628 w 628"/>
                <a:gd name="T15" fmla="*/ 23 h 423"/>
                <a:gd name="T16" fmla="*/ 621 w 628"/>
                <a:gd name="T17" fmla="*/ 7 h 423"/>
                <a:gd name="T18" fmla="*/ 314 w 628"/>
                <a:gd name="T19" fmla="*/ 13 h 423"/>
                <a:gd name="T20" fmla="*/ 321 w 628"/>
                <a:gd name="T21" fmla="*/ 20 h 423"/>
                <a:gd name="T22" fmla="*/ 314 w 628"/>
                <a:gd name="T23" fmla="*/ 27 h 423"/>
                <a:gd name="T24" fmla="*/ 307 w 628"/>
                <a:gd name="T25" fmla="*/ 20 h 423"/>
                <a:gd name="T26" fmla="*/ 314 w 628"/>
                <a:gd name="T27" fmla="*/ 13 h 423"/>
                <a:gd name="T28" fmla="*/ 587 w 628"/>
                <a:gd name="T29" fmla="*/ 382 h 423"/>
                <a:gd name="T30" fmla="*/ 41 w 628"/>
                <a:gd name="T31" fmla="*/ 382 h 423"/>
                <a:gd name="T32" fmla="*/ 41 w 628"/>
                <a:gd name="T33" fmla="*/ 41 h 423"/>
                <a:gd name="T34" fmla="*/ 587 w 628"/>
                <a:gd name="T35" fmla="*/ 41 h 423"/>
                <a:gd name="T36" fmla="*/ 587 w 628"/>
                <a:gd name="T37" fmla="*/ 38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8" h="423">
                  <a:moveTo>
                    <a:pt x="621" y="7"/>
                  </a:moveTo>
                  <a:cubicBezTo>
                    <a:pt x="617" y="2"/>
                    <a:pt x="611" y="0"/>
                    <a:pt x="605" y="0"/>
                  </a:cubicBezTo>
                  <a:cubicBezTo>
                    <a:pt x="23" y="0"/>
                    <a:pt x="23" y="0"/>
                    <a:pt x="23" y="0"/>
                  </a:cubicBezTo>
                  <a:cubicBezTo>
                    <a:pt x="17" y="0"/>
                    <a:pt x="11" y="2"/>
                    <a:pt x="7" y="7"/>
                  </a:cubicBezTo>
                  <a:cubicBezTo>
                    <a:pt x="2" y="11"/>
                    <a:pt x="0" y="17"/>
                    <a:pt x="0" y="23"/>
                  </a:cubicBezTo>
                  <a:cubicBezTo>
                    <a:pt x="0" y="423"/>
                    <a:pt x="0" y="423"/>
                    <a:pt x="0" y="423"/>
                  </a:cubicBezTo>
                  <a:cubicBezTo>
                    <a:pt x="628" y="423"/>
                    <a:pt x="628" y="423"/>
                    <a:pt x="628" y="423"/>
                  </a:cubicBezTo>
                  <a:cubicBezTo>
                    <a:pt x="628" y="23"/>
                    <a:pt x="628" y="23"/>
                    <a:pt x="628" y="23"/>
                  </a:cubicBezTo>
                  <a:cubicBezTo>
                    <a:pt x="628" y="17"/>
                    <a:pt x="626" y="11"/>
                    <a:pt x="621" y="7"/>
                  </a:cubicBezTo>
                  <a:close/>
                  <a:moveTo>
                    <a:pt x="314" y="13"/>
                  </a:moveTo>
                  <a:cubicBezTo>
                    <a:pt x="318" y="13"/>
                    <a:pt x="321" y="16"/>
                    <a:pt x="321" y="20"/>
                  </a:cubicBezTo>
                  <a:cubicBezTo>
                    <a:pt x="321" y="24"/>
                    <a:pt x="318" y="27"/>
                    <a:pt x="314" y="27"/>
                  </a:cubicBezTo>
                  <a:cubicBezTo>
                    <a:pt x="310" y="27"/>
                    <a:pt x="307" y="24"/>
                    <a:pt x="307" y="20"/>
                  </a:cubicBezTo>
                  <a:cubicBezTo>
                    <a:pt x="307" y="16"/>
                    <a:pt x="310" y="13"/>
                    <a:pt x="314" y="13"/>
                  </a:cubicBezTo>
                  <a:close/>
                  <a:moveTo>
                    <a:pt x="587" y="382"/>
                  </a:moveTo>
                  <a:cubicBezTo>
                    <a:pt x="41" y="382"/>
                    <a:pt x="41" y="382"/>
                    <a:pt x="41" y="382"/>
                  </a:cubicBezTo>
                  <a:cubicBezTo>
                    <a:pt x="41" y="41"/>
                    <a:pt x="41" y="41"/>
                    <a:pt x="41" y="41"/>
                  </a:cubicBezTo>
                  <a:cubicBezTo>
                    <a:pt x="587" y="41"/>
                    <a:pt x="587" y="41"/>
                    <a:pt x="587" y="41"/>
                  </a:cubicBezTo>
                  <a:lnTo>
                    <a:pt x="587"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13"/>
            <p:cNvSpPr>
              <a:spLocks noEditPoints="1"/>
            </p:cNvSpPr>
            <p:nvPr/>
          </p:nvSpPr>
          <p:spPr bwMode="auto">
            <a:xfrm>
              <a:off x="1407" y="1538"/>
              <a:ext cx="800" cy="97"/>
            </a:xfrm>
            <a:custGeom>
              <a:avLst/>
              <a:gdLst>
                <a:gd name="T0" fmla="*/ 87 w 802"/>
                <a:gd name="T1" fmla="*/ 0 h 97"/>
                <a:gd name="T2" fmla="*/ 4 w 802"/>
                <a:gd name="T3" fmla="*/ 83 h 97"/>
                <a:gd name="T4" fmla="*/ 2 w 802"/>
                <a:gd name="T5" fmla="*/ 92 h 97"/>
                <a:gd name="T6" fmla="*/ 10 w 802"/>
                <a:gd name="T7" fmla="*/ 97 h 97"/>
                <a:gd name="T8" fmla="*/ 792 w 802"/>
                <a:gd name="T9" fmla="*/ 97 h 97"/>
                <a:gd name="T10" fmla="*/ 800 w 802"/>
                <a:gd name="T11" fmla="*/ 92 h 97"/>
                <a:gd name="T12" fmla="*/ 798 w 802"/>
                <a:gd name="T13" fmla="*/ 83 h 97"/>
                <a:gd name="T14" fmla="*/ 715 w 802"/>
                <a:gd name="T15" fmla="*/ 0 h 97"/>
                <a:gd name="T16" fmla="*/ 87 w 802"/>
                <a:gd name="T17" fmla="*/ 0 h 97"/>
                <a:gd name="T18" fmla="*/ 711 w 802"/>
                <a:gd name="T19" fmla="*/ 47 h 97"/>
                <a:gd name="T20" fmla="*/ 712 w 802"/>
                <a:gd name="T21" fmla="*/ 54 h 97"/>
                <a:gd name="T22" fmla="*/ 706 w 802"/>
                <a:gd name="T23" fmla="*/ 58 h 97"/>
                <a:gd name="T24" fmla="*/ 484 w 802"/>
                <a:gd name="T25" fmla="*/ 58 h 97"/>
                <a:gd name="T26" fmla="*/ 485 w 802"/>
                <a:gd name="T27" fmla="*/ 64 h 97"/>
                <a:gd name="T28" fmla="*/ 484 w 802"/>
                <a:gd name="T29" fmla="*/ 67 h 97"/>
                <a:gd name="T30" fmla="*/ 481 w 802"/>
                <a:gd name="T31" fmla="*/ 69 h 97"/>
                <a:gd name="T32" fmla="*/ 321 w 802"/>
                <a:gd name="T33" fmla="*/ 69 h 97"/>
                <a:gd name="T34" fmla="*/ 318 w 802"/>
                <a:gd name="T35" fmla="*/ 67 h 97"/>
                <a:gd name="T36" fmla="*/ 317 w 802"/>
                <a:gd name="T37" fmla="*/ 64 h 97"/>
                <a:gd name="T38" fmla="*/ 318 w 802"/>
                <a:gd name="T39" fmla="*/ 58 h 97"/>
                <a:gd name="T40" fmla="*/ 96 w 802"/>
                <a:gd name="T41" fmla="*/ 58 h 97"/>
                <a:gd name="T42" fmla="*/ 90 w 802"/>
                <a:gd name="T43" fmla="*/ 54 h 97"/>
                <a:gd name="T44" fmla="*/ 91 w 802"/>
                <a:gd name="T45" fmla="*/ 47 h 97"/>
                <a:gd name="T46" fmla="*/ 113 w 802"/>
                <a:gd name="T47" fmla="*/ 20 h 97"/>
                <a:gd name="T48" fmla="*/ 689 w 802"/>
                <a:gd name="T49" fmla="*/ 20 h 97"/>
                <a:gd name="T50" fmla="*/ 711 w 802"/>
                <a:gd name="T5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2" h="97">
                  <a:moveTo>
                    <a:pt x="87" y="0"/>
                  </a:moveTo>
                  <a:cubicBezTo>
                    <a:pt x="4" y="83"/>
                    <a:pt x="4" y="83"/>
                    <a:pt x="4" y="83"/>
                  </a:cubicBezTo>
                  <a:cubicBezTo>
                    <a:pt x="1" y="85"/>
                    <a:pt x="0" y="89"/>
                    <a:pt x="2" y="92"/>
                  </a:cubicBezTo>
                  <a:cubicBezTo>
                    <a:pt x="3" y="95"/>
                    <a:pt x="6" y="97"/>
                    <a:pt x="10" y="97"/>
                  </a:cubicBezTo>
                  <a:cubicBezTo>
                    <a:pt x="792" y="97"/>
                    <a:pt x="792" y="97"/>
                    <a:pt x="792" y="97"/>
                  </a:cubicBezTo>
                  <a:cubicBezTo>
                    <a:pt x="796" y="97"/>
                    <a:pt x="799" y="95"/>
                    <a:pt x="800" y="92"/>
                  </a:cubicBezTo>
                  <a:cubicBezTo>
                    <a:pt x="802" y="89"/>
                    <a:pt x="801" y="85"/>
                    <a:pt x="798" y="83"/>
                  </a:cubicBezTo>
                  <a:cubicBezTo>
                    <a:pt x="715" y="0"/>
                    <a:pt x="715" y="0"/>
                    <a:pt x="715" y="0"/>
                  </a:cubicBezTo>
                  <a:lnTo>
                    <a:pt x="87" y="0"/>
                  </a:lnTo>
                  <a:close/>
                  <a:moveTo>
                    <a:pt x="711" y="47"/>
                  </a:moveTo>
                  <a:cubicBezTo>
                    <a:pt x="713" y="49"/>
                    <a:pt x="713" y="51"/>
                    <a:pt x="712" y="54"/>
                  </a:cubicBezTo>
                  <a:cubicBezTo>
                    <a:pt x="711" y="56"/>
                    <a:pt x="709" y="58"/>
                    <a:pt x="706" y="58"/>
                  </a:cubicBezTo>
                  <a:cubicBezTo>
                    <a:pt x="484" y="58"/>
                    <a:pt x="484" y="58"/>
                    <a:pt x="484" y="58"/>
                  </a:cubicBezTo>
                  <a:cubicBezTo>
                    <a:pt x="485" y="64"/>
                    <a:pt x="485" y="64"/>
                    <a:pt x="485" y="64"/>
                  </a:cubicBezTo>
                  <a:cubicBezTo>
                    <a:pt x="485" y="65"/>
                    <a:pt x="485" y="66"/>
                    <a:pt x="484" y="67"/>
                  </a:cubicBezTo>
                  <a:cubicBezTo>
                    <a:pt x="483" y="68"/>
                    <a:pt x="482" y="69"/>
                    <a:pt x="481" y="69"/>
                  </a:cubicBezTo>
                  <a:cubicBezTo>
                    <a:pt x="321" y="69"/>
                    <a:pt x="321" y="69"/>
                    <a:pt x="321" y="69"/>
                  </a:cubicBezTo>
                  <a:cubicBezTo>
                    <a:pt x="320" y="69"/>
                    <a:pt x="319" y="68"/>
                    <a:pt x="318" y="67"/>
                  </a:cubicBezTo>
                  <a:cubicBezTo>
                    <a:pt x="317" y="66"/>
                    <a:pt x="317" y="65"/>
                    <a:pt x="317" y="64"/>
                  </a:cubicBezTo>
                  <a:cubicBezTo>
                    <a:pt x="318" y="58"/>
                    <a:pt x="318" y="58"/>
                    <a:pt x="318" y="58"/>
                  </a:cubicBezTo>
                  <a:cubicBezTo>
                    <a:pt x="96" y="58"/>
                    <a:pt x="96" y="58"/>
                    <a:pt x="96" y="58"/>
                  </a:cubicBezTo>
                  <a:cubicBezTo>
                    <a:pt x="93" y="58"/>
                    <a:pt x="91" y="56"/>
                    <a:pt x="90" y="54"/>
                  </a:cubicBezTo>
                  <a:cubicBezTo>
                    <a:pt x="89" y="51"/>
                    <a:pt x="89" y="49"/>
                    <a:pt x="91" y="47"/>
                  </a:cubicBezTo>
                  <a:cubicBezTo>
                    <a:pt x="113" y="20"/>
                    <a:pt x="113" y="20"/>
                    <a:pt x="113" y="20"/>
                  </a:cubicBezTo>
                  <a:cubicBezTo>
                    <a:pt x="689" y="20"/>
                    <a:pt x="689" y="20"/>
                    <a:pt x="689" y="20"/>
                  </a:cubicBezTo>
                  <a:lnTo>
                    <a:pt x="71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Freeform 14"/>
            <p:cNvSpPr>
              <a:spLocks noEditPoints="1"/>
            </p:cNvSpPr>
            <p:nvPr/>
          </p:nvSpPr>
          <p:spPr bwMode="auto">
            <a:xfrm>
              <a:off x="1408" y="1637"/>
              <a:ext cx="798" cy="29"/>
            </a:xfrm>
            <a:custGeom>
              <a:avLst/>
              <a:gdLst>
                <a:gd name="T0" fmla="*/ 791 w 800"/>
                <a:gd name="T1" fmla="*/ 3 h 29"/>
                <a:gd name="T2" fmla="*/ 469 w 800"/>
                <a:gd name="T3" fmla="*/ 3 h 29"/>
                <a:gd name="T4" fmla="*/ 468 w 800"/>
                <a:gd name="T5" fmla="*/ 6 h 29"/>
                <a:gd name="T6" fmla="*/ 461 w 800"/>
                <a:gd name="T7" fmla="*/ 9 h 29"/>
                <a:gd name="T8" fmla="*/ 339 w 800"/>
                <a:gd name="T9" fmla="*/ 9 h 29"/>
                <a:gd name="T10" fmla="*/ 332 w 800"/>
                <a:gd name="T11" fmla="*/ 6 h 29"/>
                <a:gd name="T12" fmla="*/ 331 w 800"/>
                <a:gd name="T13" fmla="*/ 3 h 29"/>
                <a:gd name="T14" fmla="*/ 9 w 800"/>
                <a:gd name="T15" fmla="*/ 3 h 29"/>
                <a:gd name="T16" fmla="*/ 0 w 800"/>
                <a:gd name="T17" fmla="*/ 0 h 29"/>
                <a:gd name="T18" fmla="*/ 0 w 800"/>
                <a:gd name="T19" fmla="*/ 9 h 29"/>
                <a:gd name="T20" fmla="*/ 6 w 800"/>
                <a:gd name="T21" fmla="*/ 23 h 29"/>
                <a:gd name="T22" fmla="*/ 21 w 800"/>
                <a:gd name="T23" fmla="*/ 29 h 29"/>
                <a:gd name="T24" fmla="*/ 779 w 800"/>
                <a:gd name="T25" fmla="*/ 29 h 29"/>
                <a:gd name="T26" fmla="*/ 794 w 800"/>
                <a:gd name="T27" fmla="*/ 23 h 29"/>
                <a:gd name="T28" fmla="*/ 800 w 800"/>
                <a:gd name="T29" fmla="*/ 9 h 29"/>
                <a:gd name="T30" fmla="*/ 800 w 800"/>
                <a:gd name="T31" fmla="*/ 0 h 29"/>
                <a:gd name="T32" fmla="*/ 791 w 800"/>
                <a:gd name="T33" fmla="*/ 3 h 29"/>
                <a:gd name="T34" fmla="*/ 72 w 800"/>
                <a:gd name="T35" fmla="*/ 21 h 29"/>
                <a:gd name="T36" fmla="*/ 68 w 800"/>
                <a:gd name="T37" fmla="*/ 16 h 29"/>
                <a:gd name="T38" fmla="*/ 72 w 800"/>
                <a:gd name="T39" fmla="*/ 12 h 29"/>
                <a:gd name="T40" fmla="*/ 77 w 800"/>
                <a:gd name="T41" fmla="*/ 16 h 29"/>
                <a:gd name="T42" fmla="*/ 72 w 800"/>
                <a:gd name="T43" fmla="*/ 21 h 29"/>
                <a:gd name="T44" fmla="*/ 94 w 800"/>
                <a:gd name="T45" fmla="*/ 21 h 29"/>
                <a:gd name="T46" fmla="*/ 89 w 800"/>
                <a:gd name="T47" fmla="*/ 16 h 29"/>
                <a:gd name="T48" fmla="*/ 94 w 800"/>
                <a:gd name="T49" fmla="*/ 12 h 29"/>
                <a:gd name="T50" fmla="*/ 98 w 800"/>
                <a:gd name="T51" fmla="*/ 16 h 29"/>
                <a:gd name="T52" fmla="*/ 94 w 800"/>
                <a:gd name="T53" fmla="*/ 21 h 29"/>
                <a:gd name="T54" fmla="*/ 115 w 800"/>
                <a:gd name="T55" fmla="*/ 21 h 29"/>
                <a:gd name="T56" fmla="*/ 111 w 800"/>
                <a:gd name="T57" fmla="*/ 16 h 29"/>
                <a:gd name="T58" fmla="*/ 115 w 800"/>
                <a:gd name="T59" fmla="*/ 12 h 29"/>
                <a:gd name="T60" fmla="*/ 120 w 800"/>
                <a:gd name="T61" fmla="*/ 16 h 29"/>
                <a:gd name="T62" fmla="*/ 115 w 800"/>
                <a:gd name="T6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29">
                  <a:moveTo>
                    <a:pt x="791" y="3"/>
                  </a:moveTo>
                  <a:cubicBezTo>
                    <a:pt x="469" y="3"/>
                    <a:pt x="469" y="3"/>
                    <a:pt x="469" y="3"/>
                  </a:cubicBezTo>
                  <a:cubicBezTo>
                    <a:pt x="469" y="4"/>
                    <a:pt x="468" y="5"/>
                    <a:pt x="468" y="6"/>
                  </a:cubicBezTo>
                  <a:cubicBezTo>
                    <a:pt x="466" y="8"/>
                    <a:pt x="463" y="9"/>
                    <a:pt x="461" y="9"/>
                  </a:cubicBezTo>
                  <a:cubicBezTo>
                    <a:pt x="339" y="9"/>
                    <a:pt x="339" y="9"/>
                    <a:pt x="339" y="9"/>
                  </a:cubicBezTo>
                  <a:cubicBezTo>
                    <a:pt x="337" y="9"/>
                    <a:pt x="334" y="8"/>
                    <a:pt x="332" y="6"/>
                  </a:cubicBezTo>
                  <a:cubicBezTo>
                    <a:pt x="332" y="5"/>
                    <a:pt x="331" y="4"/>
                    <a:pt x="331" y="3"/>
                  </a:cubicBezTo>
                  <a:cubicBezTo>
                    <a:pt x="9" y="3"/>
                    <a:pt x="9" y="3"/>
                    <a:pt x="9" y="3"/>
                  </a:cubicBezTo>
                  <a:cubicBezTo>
                    <a:pt x="5" y="3"/>
                    <a:pt x="2" y="2"/>
                    <a:pt x="0" y="0"/>
                  </a:cubicBezTo>
                  <a:cubicBezTo>
                    <a:pt x="0" y="9"/>
                    <a:pt x="0" y="9"/>
                    <a:pt x="0" y="9"/>
                  </a:cubicBezTo>
                  <a:cubicBezTo>
                    <a:pt x="0" y="14"/>
                    <a:pt x="2" y="19"/>
                    <a:pt x="6" y="23"/>
                  </a:cubicBezTo>
                  <a:cubicBezTo>
                    <a:pt x="10" y="27"/>
                    <a:pt x="15" y="29"/>
                    <a:pt x="21" y="29"/>
                  </a:cubicBezTo>
                  <a:cubicBezTo>
                    <a:pt x="779" y="29"/>
                    <a:pt x="779" y="29"/>
                    <a:pt x="779" y="29"/>
                  </a:cubicBezTo>
                  <a:cubicBezTo>
                    <a:pt x="785" y="29"/>
                    <a:pt x="790" y="27"/>
                    <a:pt x="794" y="23"/>
                  </a:cubicBezTo>
                  <a:cubicBezTo>
                    <a:pt x="798" y="19"/>
                    <a:pt x="800" y="14"/>
                    <a:pt x="800" y="9"/>
                  </a:cubicBezTo>
                  <a:cubicBezTo>
                    <a:pt x="800" y="0"/>
                    <a:pt x="800" y="0"/>
                    <a:pt x="800" y="0"/>
                  </a:cubicBezTo>
                  <a:cubicBezTo>
                    <a:pt x="798" y="2"/>
                    <a:pt x="795" y="3"/>
                    <a:pt x="791" y="3"/>
                  </a:cubicBezTo>
                  <a:close/>
                  <a:moveTo>
                    <a:pt x="72" y="21"/>
                  </a:moveTo>
                  <a:cubicBezTo>
                    <a:pt x="70" y="21"/>
                    <a:pt x="68" y="19"/>
                    <a:pt x="68" y="16"/>
                  </a:cubicBezTo>
                  <a:cubicBezTo>
                    <a:pt x="68" y="14"/>
                    <a:pt x="70" y="12"/>
                    <a:pt x="72" y="12"/>
                  </a:cubicBezTo>
                  <a:cubicBezTo>
                    <a:pt x="75" y="12"/>
                    <a:pt x="77" y="14"/>
                    <a:pt x="77" y="16"/>
                  </a:cubicBezTo>
                  <a:cubicBezTo>
                    <a:pt x="77" y="19"/>
                    <a:pt x="75" y="21"/>
                    <a:pt x="72" y="21"/>
                  </a:cubicBezTo>
                  <a:close/>
                  <a:moveTo>
                    <a:pt x="94" y="21"/>
                  </a:moveTo>
                  <a:cubicBezTo>
                    <a:pt x="91" y="21"/>
                    <a:pt x="89" y="19"/>
                    <a:pt x="89" y="16"/>
                  </a:cubicBezTo>
                  <a:cubicBezTo>
                    <a:pt x="89" y="14"/>
                    <a:pt x="91" y="12"/>
                    <a:pt x="94" y="12"/>
                  </a:cubicBezTo>
                  <a:cubicBezTo>
                    <a:pt x="96" y="12"/>
                    <a:pt x="98" y="14"/>
                    <a:pt x="98" y="16"/>
                  </a:cubicBezTo>
                  <a:cubicBezTo>
                    <a:pt x="98" y="19"/>
                    <a:pt x="96" y="21"/>
                    <a:pt x="94" y="21"/>
                  </a:cubicBezTo>
                  <a:close/>
                  <a:moveTo>
                    <a:pt x="115" y="21"/>
                  </a:moveTo>
                  <a:cubicBezTo>
                    <a:pt x="113" y="21"/>
                    <a:pt x="111" y="19"/>
                    <a:pt x="111" y="16"/>
                  </a:cubicBezTo>
                  <a:cubicBezTo>
                    <a:pt x="111" y="14"/>
                    <a:pt x="113" y="12"/>
                    <a:pt x="115" y="12"/>
                  </a:cubicBezTo>
                  <a:cubicBezTo>
                    <a:pt x="118" y="12"/>
                    <a:pt x="120" y="14"/>
                    <a:pt x="120" y="16"/>
                  </a:cubicBezTo>
                  <a:cubicBezTo>
                    <a:pt x="120" y="19"/>
                    <a:pt x="118" y="21"/>
                    <a:pt x="1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1" name="Freeform 15"/>
            <p:cNvSpPr>
              <a:spLocks/>
            </p:cNvSpPr>
            <p:nvPr/>
          </p:nvSpPr>
          <p:spPr bwMode="auto">
            <a:xfrm>
              <a:off x="1624" y="1386"/>
              <a:ext cx="48" cy="56"/>
            </a:xfrm>
            <a:custGeom>
              <a:avLst/>
              <a:gdLst>
                <a:gd name="T0" fmla="*/ 48 w 48"/>
                <a:gd name="T1" fmla="*/ 56 h 56"/>
                <a:gd name="T2" fmla="*/ 0 w 48"/>
                <a:gd name="T3" fmla="*/ 56 h 56"/>
                <a:gd name="T4" fmla="*/ 0 w 48"/>
                <a:gd name="T5" fmla="*/ 5 h 56"/>
                <a:gd name="T6" fmla="*/ 2 w 48"/>
                <a:gd name="T7" fmla="*/ 2 h 56"/>
                <a:gd name="T8" fmla="*/ 5 w 48"/>
                <a:gd name="T9" fmla="*/ 0 h 56"/>
                <a:gd name="T10" fmla="*/ 43 w 48"/>
                <a:gd name="T11" fmla="*/ 0 h 56"/>
                <a:gd name="T12" fmla="*/ 47 w 48"/>
                <a:gd name="T13" fmla="*/ 2 h 56"/>
                <a:gd name="T14" fmla="*/ 48 w 48"/>
                <a:gd name="T15" fmla="*/ 5 h 56"/>
                <a:gd name="T16" fmla="*/ 48 w 48"/>
                <a:gd name="T1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6">
                  <a:moveTo>
                    <a:pt x="48" y="56"/>
                  </a:moveTo>
                  <a:cubicBezTo>
                    <a:pt x="0" y="56"/>
                    <a:pt x="0" y="56"/>
                    <a:pt x="0" y="56"/>
                  </a:cubicBezTo>
                  <a:cubicBezTo>
                    <a:pt x="0" y="5"/>
                    <a:pt x="0" y="5"/>
                    <a:pt x="0" y="5"/>
                  </a:cubicBezTo>
                  <a:cubicBezTo>
                    <a:pt x="0" y="4"/>
                    <a:pt x="1" y="3"/>
                    <a:pt x="2" y="2"/>
                  </a:cubicBezTo>
                  <a:cubicBezTo>
                    <a:pt x="3" y="1"/>
                    <a:pt x="4" y="0"/>
                    <a:pt x="5" y="0"/>
                  </a:cubicBezTo>
                  <a:cubicBezTo>
                    <a:pt x="43" y="0"/>
                    <a:pt x="43" y="0"/>
                    <a:pt x="43" y="0"/>
                  </a:cubicBezTo>
                  <a:cubicBezTo>
                    <a:pt x="44" y="0"/>
                    <a:pt x="46" y="1"/>
                    <a:pt x="47" y="2"/>
                  </a:cubicBezTo>
                  <a:cubicBezTo>
                    <a:pt x="48" y="3"/>
                    <a:pt x="48" y="4"/>
                    <a:pt x="48" y="5"/>
                  </a:cubicBezTo>
                  <a:cubicBezTo>
                    <a:pt x="48" y="56"/>
                    <a:pt x="48" y="56"/>
                    <a:pt x="48"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2" name="Freeform 16"/>
            <p:cNvSpPr>
              <a:spLocks/>
            </p:cNvSpPr>
            <p:nvPr/>
          </p:nvSpPr>
          <p:spPr bwMode="auto">
            <a:xfrm>
              <a:off x="1723" y="1314"/>
              <a:ext cx="47" cy="128"/>
            </a:xfrm>
            <a:custGeom>
              <a:avLst/>
              <a:gdLst>
                <a:gd name="T0" fmla="*/ 47 w 47"/>
                <a:gd name="T1" fmla="*/ 128 h 128"/>
                <a:gd name="T2" fmla="*/ 0 w 47"/>
                <a:gd name="T3" fmla="*/ 128 h 128"/>
                <a:gd name="T4" fmla="*/ 0 w 47"/>
                <a:gd name="T5" fmla="*/ 5 h 128"/>
                <a:gd name="T6" fmla="*/ 1 w 47"/>
                <a:gd name="T7" fmla="*/ 2 h 128"/>
                <a:gd name="T8" fmla="*/ 5 w 47"/>
                <a:gd name="T9" fmla="*/ 0 h 128"/>
                <a:gd name="T10" fmla="*/ 42 w 47"/>
                <a:gd name="T11" fmla="*/ 0 h 128"/>
                <a:gd name="T12" fmla="*/ 46 w 47"/>
                <a:gd name="T13" fmla="*/ 2 h 128"/>
                <a:gd name="T14" fmla="*/ 47 w 47"/>
                <a:gd name="T15" fmla="*/ 5 h 128"/>
                <a:gd name="T16" fmla="*/ 47 w 47"/>
                <a:gd name="T1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28">
                  <a:moveTo>
                    <a:pt x="47" y="128"/>
                  </a:moveTo>
                  <a:cubicBezTo>
                    <a:pt x="0" y="128"/>
                    <a:pt x="0" y="128"/>
                    <a:pt x="0" y="128"/>
                  </a:cubicBezTo>
                  <a:cubicBezTo>
                    <a:pt x="0" y="5"/>
                    <a:pt x="0" y="5"/>
                    <a:pt x="0" y="5"/>
                  </a:cubicBezTo>
                  <a:cubicBezTo>
                    <a:pt x="0" y="4"/>
                    <a:pt x="0" y="3"/>
                    <a:pt x="1" y="2"/>
                  </a:cubicBezTo>
                  <a:cubicBezTo>
                    <a:pt x="2" y="1"/>
                    <a:pt x="3" y="0"/>
                    <a:pt x="5" y="0"/>
                  </a:cubicBezTo>
                  <a:cubicBezTo>
                    <a:pt x="42" y="0"/>
                    <a:pt x="42" y="0"/>
                    <a:pt x="42" y="0"/>
                  </a:cubicBezTo>
                  <a:cubicBezTo>
                    <a:pt x="44" y="0"/>
                    <a:pt x="45" y="1"/>
                    <a:pt x="46" y="2"/>
                  </a:cubicBezTo>
                  <a:cubicBezTo>
                    <a:pt x="47" y="3"/>
                    <a:pt x="47" y="4"/>
                    <a:pt x="47" y="5"/>
                  </a:cubicBezTo>
                  <a:lnTo>
                    <a:pt x="47"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Freeform 17"/>
            <p:cNvSpPr>
              <a:spLocks/>
            </p:cNvSpPr>
            <p:nvPr/>
          </p:nvSpPr>
          <p:spPr bwMode="auto">
            <a:xfrm>
              <a:off x="1821" y="1353"/>
              <a:ext cx="48" cy="89"/>
            </a:xfrm>
            <a:custGeom>
              <a:avLst/>
              <a:gdLst>
                <a:gd name="T0" fmla="*/ 48 w 48"/>
                <a:gd name="T1" fmla="*/ 89 h 89"/>
                <a:gd name="T2" fmla="*/ 0 w 48"/>
                <a:gd name="T3" fmla="*/ 89 h 89"/>
                <a:gd name="T4" fmla="*/ 0 w 48"/>
                <a:gd name="T5" fmla="*/ 6 h 89"/>
                <a:gd name="T6" fmla="*/ 1 w 48"/>
                <a:gd name="T7" fmla="*/ 2 h 89"/>
                <a:gd name="T8" fmla="*/ 5 w 48"/>
                <a:gd name="T9" fmla="*/ 0 h 89"/>
                <a:gd name="T10" fmla="*/ 43 w 48"/>
                <a:gd name="T11" fmla="*/ 0 h 89"/>
                <a:gd name="T12" fmla="*/ 46 w 48"/>
                <a:gd name="T13" fmla="*/ 2 h 89"/>
                <a:gd name="T14" fmla="*/ 48 w 48"/>
                <a:gd name="T15" fmla="*/ 6 h 89"/>
                <a:gd name="T16" fmla="*/ 48 w 48"/>
                <a:gd name="T1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9">
                  <a:moveTo>
                    <a:pt x="48" y="89"/>
                  </a:moveTo>
                  <a:cubicBezTo>
                    <a:pt x="0" y="89"/>
                    <a:pt x="0" y="89"/>
                    <a:pt x="0" y="89"/>
                  </a:cubicBezTo>
                  <a:cubicBezTo>
                    <a:pt x="0" y="6"/>
                    <a:pt x="0" y="6"/>
                    <a:pt x="0" y="6"/>
                  </a:cubicBezTo>
                  <a:cubicBezTo>
                    <a:pt x="0" y="4"/>
                    <a:pt x="0" y="3"/>
                    <a:pt x="1" y="2"/>
                  </a:cubicBezTo>
                  <a:cubicBezTo>
                    <a:pt x="2" y="1"/>
                    <a:pt x="4" y="0"/>
                    <a:pt x="5" y="0"/>
                  </a:cubicBezTo>
                  <a:cubicBezTo>
                    <a:pt x="43" y="0"/>
                    <a:pt x="43" y="0"/>
                    <a:pt x="43" y="0"/>
                  </a:cubicBezTo>
                  <a:cubicBezTo>
                    <a:pt x="44" y="0"/>
                    <a:pt x="45" y="1"/>
                    <a:pt x="46" y="2"/>
                  </a:cubicBezTo>
                  <a:cubicBezTo>
                    <a:pt x="47" y="3"/>
                    <a:pt x="48" y="4"/>
                    <a:pt x="48" y="6"/>
                  </a:cubicBezTo>
                  <a:cubicBezTo>
                    <a:pt x="48" y="89"/>
                    <a:pt x="48" y="89"/>
                    <a:pt x="48"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4" name="Freeform 18"/>
            <p:cNvSpPr>
              <a:spLocks/>
            </p:cNvSpPr>
            <p:nvPr/>
          </p:nvSpPr>
          <p:spPr bwMode="auto">
            <a:xfrm>
              <a:off x="1901" y="1205"/>
              <a:ext cx="84" cy="237"/>
            </a:xfrm>
            <a:custGeom>
              <a:avLst/>
              <a:gdLst>
                <a:gd name="T0" fmla="*/ 79 w 84"/>
                <a:gd name="T1" fmla="*/ 64 h 237"/>
                <a:gd name="T2" fmla="*/ 84 w 84"/>
                <a:gd name="T3" fmla="*/ 62 h 237"/>
                <a:gd name="T4" fmla="*/ 83 w 84"/>
                <a:gd name="T5" fmla="*/ 56 h 237"/>
                <a:gd name="T6" fmla="*/ 46 w 84"/>
                <a:gd name="T7" fmla="*/ 2 h 237"/>
                <a:gd name="T8" fmla="*/ 42 w 84"/>
                <a:gd name="T9" fmla="*/ 0 h 237"/>
                <a:gd name="T10" fmla="*/ 38 w 84"/>
                <a:gd name="T11" fmla="*/ 2 h 237"/>
                <a:gd name="T12" fmla="*/ 1 w 84"/>
                <a:gd name="T13" fmla="*/ 56 h 237"/>
                <a:gd name="T14" fmla="*/ 1 w 84"/>
                <a:gd name="T15" fmla="*/ 62 h 237"/>
                <a:gd name="T16" fmla="*/ 5 w 84"/>
                <a:gd name="T17" fmla="*/ 64 h 237"/>
                <a:gd name="T18" fmla="*/ 18 w 84"/>
                <a:gd name="T19" fmla="*/ 64 h 237"/>
                <a:gd name="T20" fmla="*/ 18 w 84"/>
                <a:gd name="T21" fmla="*/ 237 h 237"/>
                <a:gd name="T22" fmla="*/ 66 w 84"/>
                <a:gd name="T23" fmla="*/ 237 h 237"/>
                <a:gd name="T24" fmla="*/ 66 w 84"/>
                <a:gd name="T25" fmla="*/ 64 h 237"/>
                <a:gd name="T26" fmla="*/ 79 w 84"/>
                <a:gd name="T27" fmla="*/ 6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237">
                  <a:moveTo>
                    <a:pt x="79" y="64"/>
                  </a:moveTo>
                  <a:cubicBezTo>
                    <a:pt x="81" y="64"/>
                    <a:pt x="83" y="63"/>
                    <a:pt x="84" y="62"/>
                  </a:cubicBezTo>
                  <a:cubicBezTo>
                    <a:pt x="84" y="60"/>
                    <a:pt x="84" y="58"/>
                    <a:pt x="83" y="56"/>
                  </a:cubicBezTo>
                  <a:cubicBezTo>
                    <a:pt x="46" y="2"/>
                    <a:pt x="46" y="2"/>
                    <a:pt x="46" y="2"/>
                  </a:cubicBezTo>
                  <a:cubicBezTo>
                    <a:pt x="45" y="1"/>
                    <a:pt x="44" y="0"/>
                    <a:pt x="42" y="0"/>
                  </a:cubicBezTo>
                  <a:cubicBezTo>
                    <a:pt x="40" y="0"/>
                    <a:pt x="39" y="1"/>
                    <a:pt x="38" y="2"/>
                  </a:cubicBezTo>
                  <a:cubicBezTo>
                    <a:pt x="1" y="56"/>
                    <a:pt x="1" y="56"/>
                    <a:pt x="1" y="56"/>
                  </a:cubicBezTo>
                  <a:cubicBezTo>
                    <a:pt x="0" y="58"/>
                    <a:pt x="0" y="60"/>
                    <a:pt x="1" y="62"/>
                  </a:cubicBezTo>
                  <a:cubicBezTo>
                    <a:pt x="1" y="63"/>
                    <a:pt x="3" y="64"/>
                    <a:pt x="5" y="64"/>
                  </a:cubicBezTo>
                  <a:cubicBezTo>
                    <a:pt x="18" y="64"/>
                    <a:pt x="18" y="64"/>
                    <a:pt x="18" y="64"/>
                  </a:cubicBezTo>
                  <a:cubicBezTo>
                    <a:pt x="18" y="237"/>
                    <a:pt x="18" y="237"/>
                    <a:pt x="18" y="237"/>
                  </a:cubicBezTo>
                  <a:cubicBezTo>
                    <a:pt x="66" y="237"/>
                    <a:pt x="66" y="237"/>
                    <a:pt x="66" y="237"/>
                  </a:cubicBezTo>
                  <a:cubicBezTo>
                    <a:pt x="66" y="64"/>
                    <a:pt x="66" y="64"/>
                    <a:pt x="66" y="64"/>
                  </a:cubicBezTo>
                  <a:lnTo>
                    <a:pt x="7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19"/>
            <p:cNvSpPr>
              <a:spLocks/>
            </p:cNvSpPr>
            <p:nvPr/>
          </p:nvSpPr>
          <p:spPr bwMode="auto">
            <a:xfrm>
              <a:off x="1552" y="1187"/>
              <a:ext cx="510" cy="276"/>
            </a:xfrm>
            <a:custGeom>
              <a:avLst/>
              <a:gdLst>
                <a:gd name="T0" fmla="*/ 8 w 512"/>
                <a:gd name="T1" fmla="*/ 268 h 276"/>
                <a:gd name="T2" fmla="*/ 8 w 512"/>
                <a:gd name="T3" fmla="*/ 4 h 276"/>
                <a:gd name="T4" fmla="*/ 7 w 512"/>
                <a:gd name="T5" fmla="*/ 1 h 276"/>
                <a:gd name="T6" fmla="*/ 4 w 512"/>
                <a:gd name="T7" fmla="*/ 0 h 276"/>
                <a:gd name="T8" fmla="*/ 4 w 512"/>
                <a:gd name="T9" fmla="*/ 0 h 276"/>
                <a:gd name="T10" fmla="*/ 1 w 512"/>
                <a:gd name="T11" fmla="*/ 1 h 276"/>
                <a:gd name="T12" fmla="*/ 0 w 512"/>
                <a:gd name="T13" fmla="*/ 4 h 276"/>
                <a:gd name="T14" fmla="*/ 0 w 512"/>
                <a:gd name="T15" fmla="*/ 276 h 276"/>
                <a:gd name="T16" fmla="*/ 508 w 512"/>
                <a:gd name="T17" fmla="*/ 276 h 276"/>
                <a:gd name="T18" fmla="*/ 511 w 512"/>
                <a:gd name="T19" fmla="*/ 275 h 276"/>
                <a:gd name="T20" fmla="*/ 512 w 512"/>
                <a:gd name="T21" fmla="*/ 272 h 276"/>
                <a:gd name="T22" fmla="*/ 512 w 512"/>
                <a:gd name="T23" fmla="*/ 272 h 276"/>
                <a:gd name="T24" fmla="*/ 511 w 512"/>
                <a:gd name="T25" fmla="*/ 269 h 276"/>
                <a:gd name="T26" fmla="*/ 508 w 512"/>
                <a:gd name="T27" fmla="*/ 268 h 276"/>
                <a:gd name="T28" fmla="*/ 8 w 512"/>
                <a:gd name="T29" fmla="*/ 268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2" h="276">
                  <a:moveTo>
                    <a:pt x="8" y="268"/>
                  </a:moveTo>
                  <a:cubicBezTo>
                    <a:pt x="8" y="4"/>
                    <a:pt x="8" y="4"/>
                    <a:pt x="8" y="4"/>
                  </a:cubicBezTo>
                  <a:cubicBezTo>
                    <a:pt x="8" y="3"/>
                    <a:pt x="8" y="2"/>
                    <a:pt x="7" y="1"/>
                  </a:cubicBezTo>
                  <a:cubicBezTo>
                    <a:pt x="6" y="1"/>
                    <a:pt x="5" y="0"/>
                    <a:pt x="4" y="0"/>
                  </a:cubicBezTo>
                  <a:cubicBezTo>
                    <a:pt x="4" y="0"/>
                    <a:pt x="4" y="0"/>
                    <a:pt x="4" y="0"/>
                  </a:cubicBezTo>
                  <a:cubicBezTo>
                    <a:pt x="3" y="0"/>
                    <a:pt x="2" y="1"/>
                    <a:pt x="1" y="1"/>
                  </a:cubicBezTo>
                  <a:cubicBezTo>
                    <a:pt x="0" y="2"/>
                    <a:pt x="0" y="3"/>
                    <a:pt x="0" y="4"/>
                  </a:cubicBezTo>
                  <a:cubicBezTo>
                    <a:pt x="0" y="276"/>
                    <a:pt x="0" y="276"/>
                    <a:pt x="0" y="276"/>
                  </a:cubicBezTo>
                  <a:cubicBezTo>
                    <a:pt x="508" y="276"/>
                    <a:pt x="508" y="276"/>
                    <a:pt x="508" y="276"/>
                  </a:cubicBezTo>
                  <a:cubicBezTo>
                    <a:pt x="509" y="276"/>
                    <a:pt x="510" y="276"/>
                    <a:pt x="511" y="275"/>
                  </a:cubicBezTo>
                  <a:cubicBezTo>
                    <a:pt x="512" y="274"/>
                    <a:pt x="512" y="273"/>
                    <a:pt x="512" y="272"/>
                  </a:cubicBezTo>
                  <a:cubicBezTo>
                    <a:pt x="512" y="272"/>
                    <a:pt x="512" y="272"/>
                    <a:pt x="512" y="272"/>
                  </a:cubicBezTo>
                  <a:cubicBezTo>
                    <a:pt x="512" y="271"/>
                    <a:pt x="512" y="270"/>
                    <a:pt x="511" y="269"/>
                  </a:cubicBezTo>
                  <a:cubicBezTo>
                    <a:pt x="510" y="268"/>
                    <a:pt x="509" y="268"/>
                    <a:pt x="508" y="268"/>
                  </a:cubicBezTo>
                  <a:cubicBezTo>
                    <a:pt x="8" y="268"/>
                    <a:pt x="8" y="268"/>
                    <a:pt x="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47" name="Group 32"/>
          <p:cNvGrpSpPr>
            <a:grpSpLocks noChangeAspect="1"/>
          </p:cNvGrpSpPr>
          <p:nvPr/>
        </p:nvGrpSpPr>
        <p:grpSpPr bwMode="auto">
          <a:xfrm>
            <a:off x="8747233" y="2534814"/>
            <a:ext cx="907980" cy="644666"/>
            <a:chOff x="4354" y="1098"/>
            <a:chExt cx="800" cy="568"/>
          </a:xfrm>
          <a:solidFill>
            <a:schemeClr val="tx1">
              <a:lumMod val="85000"/>
              <a:lumOff val="15000"/>
            </a:schemeClr>
          </a:solidFill>
          <a:effectLst>
            <a:outerShdw blurRad="152400" dist="317500" dir="5400000" sx="90000" sy="-19000" rotWithShape="0">
              <a:prstClr val="black">
                <a:alpha val="15000"/>
              </a:prstClr>
            </a:outerShdw>
          </a:effectLst>
        </p:grpSpPr>
        <p:sp>
          <p:nvSpPr>
            <p:cNvPr id="50" name="Freeform 33"/>
            <p:cNvSpPr>
              <a:spLocks noEditPoints="1"/>
            </p:cNvSpPr>
            <p:nvPr/>
          </p:nvSpPr>
          <p:spPr bwMode="auto">
            <a:xfrm>
              <a:off x="4441" y="1098"/>
              <a:ext cx="626" cy="423"/>
            </a:xfrm>
            <a:custGeom>
              <a:avLst/>
              <a:gdLst>
                <a:gd name="T0" fmla="*/ 621 w 628"/>
                <a:gd name="T1" fmla="*/ 7 h 423"/>
                <a:gd name="T2" fmla="*/ 605 w 628"/>
                <a:gd name="T3" fmla="*/ 0 h 423"/>
                <a:gd name="T4" fmla="*/ 24 w 628"/>
                <a:gd name="T5" fmla="*/ 0 h 423"/>
                <a:gd name="T6" fmla="*/ 7 w 628"/>
                <a:gd name="T7" fmla="*/ 7 h 423"/>
                <a:gd name="T8" fmla="*/ 0 w 628"/>
                <a:gd name="T9" fmla="*/ 23 h 423"/>
                <a:gd name="T10" fmla="*/ 0 w 628"/>
                <a:gd name="T11" fmla="*/ 423 h 423"/>
                <a:gd name="T12" fmla="*/ 628 w 628"/>
                <a:gd name="T13" fmla="*/ 423 h 423"/>
                <a:gd name="T14" fmla="*/ 628 w 628"/>
                <a:gd name="T15" fmla="*/ 23 h 423"/>
                <a:gd name="T16" fmla="*/ 621 w 628"/>
                <a:gd name="T17" fmla="*/ 7 h 423"/>
                <a:gd name="T18" fmla="*/ 314 w 628"/>
                <a:gd name="T19" fmla="*/ 13 h 423"/>
                <a:gd name="T20" fmla="*/ 321 w 628"/>
                <a:gd name="T21" fmla="*/ 20 h 423"/>
                <a:gd name="T22" fmla="*/ 314 w 628"/>
                <a:gd name="T23" fmla="*/ 27 h 423"/>
                <a:gd name="T24" fmla="*/ 307 w 628"/>
                <a:gd name="T25" fmla="*/ 20 h 423"/>
                <a:gd name="T26" fmla="*/ 314 w 628"/>
                <a:gd name="T27" fmla="*/ 13 h 423"/>
                <a:gd name="T28" fmla="*/ 587 w 628"/>
                <a:gd name="T29" fmla="*/ 382 h 423"/>
                <a:gd name="T30" fmla="*/ 41 w 628"/>
                <a:gd name="T31" fmla="*/ 382 h 423"/>
                <a:gd name="T32" fmla="*/ 41 w 628"/>
                <a:gd name="T33" fmla="*/ 41 h 423"/>
                <a:gd name="T34" fmla="*/ 587 w 628"/>
                <a:gd name="T35" fmla="*/ 41 h 423"/>
                <a:gd name="T36" fmla="*/ 587 w 628"/>
                <a:gd name="T37" fmla="*/ 382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8" h="423">
                  <a:moveTo>
                    <a:pt x="621" y="7"/>
                  </a:moveTo>
                  <a:cubicBezTo>
                    <a:pt x="617" y="2"/>
                    <a:pt x="611" y="0"/>
                    <a:pt x="605" y="0"/>
                  </a:cubicBezTo>
                  <a:cubicBezTo>
                    <a:pt x="24" y="0"/>
                    <a:pt x="24" y="0"/>
                    <a:pt x="24" y="0"/>
                  </a:cubicBezTo>
                  <a:cubicBezTo>
                    <a:pt x="17" y="0"/>
                    <a:pt x="11" y="2"/>
                    <a:pt x="7" y="7"/>
                  </a:cubicBezTo>
                  <a:cubicBezTo>
                    <a:pt x="2" y="11"/>
                    <a:pt x="0" y="17"/>
                    <a:pt x="0" y="23"/>
                  </a:cubicBezTo>
                  <a:cubicBezTo>
                    <a:pt x="0" y="423"/>
                    <a:pt x="0" y="423"/>
                    <a:pt x="0" y="423"/>
                  </a:cubicBezTo>
                  <a:cubicBezTo>
                    <a:pt x="628" y="423"/>
                    <a:pt x="628" y="423"/>
                    <a:pt x="628" y="423"/>
                  </a:cubicBezTo>
                  <a:cubicBezTo>
                    <a:pt x="628" y="23"/>
                    <a:pt x="628" y="23"/>
                    <a:pt x="628" y="23"/>
                  </a:cubicBezTo>
                  <a:cubicBezTo>
                    <a:pt x="628" y="17"/>
                    <a:pt x="626" y="11"/>
                    <a:pt x="621" y="7"/>
                  </a:cubicBezTo>
                  <a:close/>
                  <a:moveTo>
                    <a:pt x="314" y="13"/>
                  </a:moveTo>
                  <a:cubicBezTo>
                    <a:pt x="318" y="13"/>
                    <a:pt x="321" y="16"/>
                    <a:pt x="321" y="20"/>
                  </a:cubicBezTo>
                  <a:cubicBezTo>
                    <a:pt x="321" y="24"/>
                    <a:pt x="318" y="27"/>
                    <a:pt x="314" y="27"/>
                  </a:cubicBezTo>
                  <a:cubicBezTo>
                    <a:pt x="310" y="27"/>
                    <a:pt x="307" y="24"/>
                    <a:pt x="307" y="20"/>
                  </a:cubicBezTo>
                  <a:cubicBezTo>
                    <a:pt x="307" y="16"/>
                    <a:pt x="310" y="13"/>
                    <a:pt x="314" y="13"/>
                  </a:cubicBezTo>
                  <a:close/>
                  <a:moveTo>
                    <a:pt x="587" y="382"/>
                  </a:moveTo>
                  <a:cubicBezTo>
                    <a:pt x="41" y="382"/>
                    <a:pt x="41" y="382"/>
                    <a:pt x="41" y="382"/>
                  </a:cubicBezTo>
                  <a:cubicBezTo>
                    <a:pt x="41" y="41"/>
                    <a:pt x="41" y="41"/>
                    <a:pt x="41" y="41"/>
                  </a:cubicBezTo>
                  <a:cubicBezTo>
                    <a:pt x="587" y="41"/>
                    <a:pt x="587" y="41"/>
                    <a:pt x="587" y="41"/>
                  </a:cubicBezTo>
                  <a:lnTo>
                    <a:pt x="587"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1" name="Freeform 34"/>
            <p:cNvSpPr>
              <a:spLocks noEditPoints="1"/>
            </p:cNvSpPr>
            <p:nvPr/>
          </p:nvSpPr>
          <p:spPr bwMode="auto">
            <a:xfrm>
              <a:off x="4354" y="1538"/>
              <a:ext cx="800" cy="97"/>
            </a:xfrm>
            <a:custGeom>
              <a:avLst/>
              <a:gdLst>
                <a:gd name="T0" fmla="*/ 87 w 802"/>
                <a:gd name="T1" fmla="*/ 0 h 97"/>
                <a:gd name="T2" fmla="*/ 4 w 802"/>
                <a:gd name="T3" fmla="*/ 83 h 97"/>
                <a:gd name="T4" fmla="*/ 2 w 802"/>
                <a:gd name="T5" fmla="*/ 92 h 97"/>
                <a:gd name="T6" fmla="*/ 10 w 802"/>
                <a:gd name="T7" fmla="*/ 97 h 97"/>
                <a:gd name="T8" fmla="*/ 792 w 802"/>
                <a:gd name="T9" fmla="*/ 97 h 97"/>
                <a:gd name="T10" fmla="*/ 800 w 802"/>
                <a:gd name="T11" fmla="*/ 92 h 97"/>
                <a:gd name="T12" fmla="*/ 798 w 802"/>
                <a:gd name="T13" fmla="*/ 83 h 97"/>
                <a:gd name="T14" fmla="*/ 715 w 802"/>
                <a:gd name="T15" fmla="*/ 0 h 97"/>
                <a:gd name="T16" fmla="*/ 87 w 802"/>
                <a:gd name="T17" fmla="*/ 0 h 97"/>
                <a:gd name="T18" fmla="*/ 711 w 802"/>
                <a:gd name="T19" fmla="*/ 47 h 97"/>
                <a:gd name="T20" fmla="*/ 712 w 802"/>
                <a:gd name="T21" fmla="*/ 54 h 97"/>
                <a:gd name="T22" fmla="*/ 706 w 802"/>
                <a:gd name="T23" fmla="*/ 58 h 97"/>
                <a:gd name="T24" fmla="*/ 484 w 802"/>
                <a:gd name="T25" fmla="*/ 58 h 97"/>
                <a:gd name="T26" fmla="*/ 485 w 802"/>
                <a:gd name="T27" fmla="*/ 64 h 97"/>
                <a:gd name="T28" fmla="*/ 484 w 802"/>
                <a:gd name="T29" fmla="*/ 67 h 97"/>
                <a:gd name="T30" fmla="*/ 481 w 802"/>
                <a:gd name="T31" fmla="*/ 69 h 97"/>
                <a:gd name="T32" fmla="*/ 321 w 802"/>
                <a:gd name="T33" fmla="*/ 69 h 97"/>
                <a:gd name="T34" fmla="*/ 318 w 802"/>
                <a:gd name="T35" fmla="*/ 67 h 97"/>
                <a:gd name="T36" fmla="*/ 317 w 802"/>
                <a:gd name="T37" fmla="*/ 64 h 97"/>
                <a:gd name="T38" fmla="*/ 318 w 802"/>
                <a:gd name="T39" fmla="*/ 58 h 97"/>
                <a:gd name="T40" fmla="*/ 96 w 802"/>
                <a:gd name="T41" fmla="*/ 58 h 97"/>
                <a:gd name="T42" fmla="*/ 90 w 802"/>
                <a:gd name="T43" fmla="*/ 54 h 97"/>
                <a:gd name="T44" fmla="*/ 91 w 802"/>
                <a:gd name="T45" fmla="*/ 47 h 97"/>
                <a:gd name="T46" fmla="*/ 113 w 802"/>
                <a:gd name="T47" fmla="*/ 20 h 97"/>
                <a:gd name="T48" fmla="*/ 689 w 802"/>
                <a:gd name="T49" fmla="*/ 20 h 97"/>
                <a:gd name="T50" fmla="*/ 711 w 802"/>
                <a:gd name="T51" fmla="*/ 4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2" h="97">
                  <a:moveTo>
                    <a:pt x="87" y="0"/>
                  </a:moveTo>
                  <a:cubicBezTo>
                    <a:pt x="4" y="83"/>
                    <a:pt x="4" y="83"/>
                    <a:pt x="4" y="83"/>
                  </a:cubicBezTo>
                  <a:cubicBezTo>
                    <a:pt x="1" y="85"/>
                    <a:pt x="0" y="89"/>
                    <a:pt x="2" y="92"/>
                  </a:cubicBezTo>
                  <a:cubicBezTo>
                    <a:pt x="3" y="95"/>
                    <a:pt x="6" y="97"/>
                    <a:pt x="10" y="97"/>
                  </a:cubicBezTo>
                  <a:cubicBezTo>
                    <a:pt x="792" y="97"/>
                    <a:pt x="792" y="97"/>
                    <a:pt x="792" y="97"/>
                  </a:cubicBezTo>
                  <a:cubicBezTo>
                    <a:pt x="796" y="97"/>
                    <a:pt x="799" y="95"/>
                    <a:pt x="800" y="92"/>
                  </a:cubicBezTo>
                  <a:cubicBezTo>
                    <a:pt x="802" y="89"/>
                    <a:pt x="801" y="85"/>
                    <a:pt x="798" y="83"/>
                  </a:cubicBezTo>
                  <a:cubicBezTo>
                    <a:pt x="715" y="0"/>
                    <a:pt x="715" y="0"/>
                    <a:pt x="715" y="0"/>
                  </a:cubicBezTo>
                  <a:lnTo>
                    <a:pt x="87" y="0"/>
                  </a:lnTo>
                  <a:close/>
                  <a:moveTo>
                    <a:pt x="711" y="47"/>
                  </a:moveTo>
                  <a:cubicBezTo>
                    <a:pt x="713" y="49"/>
                    <a:pt x="713" y="51"/>
                    <a:pt x="712" y="54"/>
                  </a:cubicBezTo>
                  <a:cubicBezTo>
                    <a:pt x="711" y="56"/>
                    <a:pt x="709" y="58"/>
                    <a:pt x="706" y="58"/>
                  </a:cubicBezTo>
                  <a:cubicBezTo>
                    <a:pt x="484" y="58"/>
                    <a:pt x="484" y="58"/>
                    <a:pt x="484" y="58"/>
                  </a:cubicBezTo>
                  <a:cubicBezTo>
                    <a:pt x="485" y="64"/>
                    <a:pt x="485" y="64"/>
                    <a:pt x="485" y="64"/>
                  </a:cubicBezTo>
                  <a:cubicBezTo>
                    <a:pt x="485" y="65"/>
                    <a:pt x="485" y="66"/>
                    <a:pt x="484" y="67"/>
                  </a:cubicBezTo>
                  <a:cubicBezTo>
                    <a:pt x="483" y="68"/>
                    <a:pt x="482" y="69"/>
                    <a:pt x="481" y="69"/>
                  </a:cubicBezTo>
                  <a:cubicBezTo>
                    <a:pt x="321" y="69"/>
                    <a:pt x="321" y="69"/>
                    <a:pt x="321" y="69"/>
                  </a:cubicBezTo>
                  <a:cubicBezTo>
                    <a:pt x="320" y="69"/>
                    <a:pt x="319" y="68"/>
                    <a:pt x="318" y="67"/>
                  </a:cubicBezTo>
                  <a:cubicBezTo>
                    <a:pt x="317" y="66"/>
                    <a:pt x="317" y="65"/>
                    <a:pt x="317" y="64"/>
                  </a:cubicBezTo>
                  <a:cubicBezTo>
                    <a:pt x="318" y="58"/>
                    <a:pt x="318" y="58"/>
                    <a:pt x="318" y="58"/>
                  </a:cubicBezTo>
                  <a:cubicBezTo>
                    <a:pt x="96" y="58"/>
                    <a:pt x="96" y="58"/>
                    <a:pt x="96" y="58"/>
                  </a:cubicBezTo>
                  <a:cubicBezTo>
                    <a:pt x="93" y="58"/>
                    <a:pt x="91" y="56"/>
                    <a:pt x="90" y="54"/>
                  </a:cubicBezTo>
                  <a:cubicBezTo>
                    <a:pt x="89" y="51"/>
                    <a:pt x="89" y="49"/>
                    <a:pt x="91" y="47"/>
                  </a:cubicBezTo>
                  <a:cubicBezTo>
                    <a:pt x="113" y="20"/>
                    <a:pt x="113" y="20"/>
                    <a:pt x="113" y="20"/>
                  </a:cubicBezTo>
                  <a:cubicBezTo>
                    <a:pt x="689" y="20"/>
                    <a:pt x="689" y="20"/>
                    <a:pt x="689" y="20"/>
                  </a:cubicBezTo>
                  <a:lnTo>
                    <a:pt x="711"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solidFill>
              </a:endParaRPr>
            </a:p>
          </p:txBody>
        </p:sp>
        <p:sp>
          <p:nvSpPr>
            <p:cNvPr id="52" name="Freeform 35"/>
            <p:cNvSpPr>
              <a:spLocks noEditPoints="1"/>
            </p:cNvSpPr>
            <p:nvPr/>
          </p:nvSpPr>
          <p:spPr bwMode="auto">
            <a:xfrm>
              <a:off x="4355" y="1637"/>
              <a:ext cx="798" cy="29"/>
            </a:xfrm>
            <a:custGeom>
              <a:avLst/>
              <a:gdLst>
                <a:gd name="T0" fmla="*/ 791 w 800"/>
                <a:gd name="T1" fmla="*/ 3 h 29"/>
                <a:gd name="T2" fmla="*/ 469 w 800"/>
                <a:gd name="T3" fmla="*/ 3 h 29"/>
                <a:gd name="T4" fmla="*/ 468 w 800"/>
                <a:gd name="T5" fmla="*/ 6 h 29"/>
                <a:gd name="T6" fmla="*/ 461 w 800"/>
                <a:gd name="T7" fmla="*/ 9 h 29"/>
                <a:gd name="T8" fmla="*/ 339 w 800"/>
                <a:gd name="T9" fmla="*/ 9 h 29"/>
                <a:gd name="T10" fmla="*/ 332 w 800"/>
                <a:gd name="T11" fmla="*/ 6 h 29"/>
                <a:gd name="T12" fmla="*/ 331 w 800"/>
                <a:gd name="T13" fmla="*/ 3 h 29"/>
                <a:gd name="T14" fmla="*/ 9 w 800"/>
                <a:gd name="T15" fmla="*/ 3 h 29"/>
                <a:gd name="T16" fmla="*/ 0 w 800"/>
                <a:gd name="T17" fmla="*/ 0 h 29"/>
                <a:gd name="T18" fmla="*/ 0 w 800"/>
                <a:gd name="T19" fmla="*/ 9 h 29"/>
                <a:gd name="T20" fmla="*/ 6 w 800"/>
                <a:gd name="T21" fmla="*/ 23 h 29"/>
                <a:gd name="T22" fmla="*/ 21 w 800"/>
                <a:gd name="T23" fmla="*/ 29 h 29"/>
                <a:gd name="T24" fmla="*/ 779 w 800"/>
                <a:gd name="T25" fmla="*/ 29 h 29"/>
                <a:gd name="T26" fmla="*/ 794 w 800"/>
                <a:gd name="T27" fmla="*/ 23 h 29"/>
                <a:gd name="T28" fmla="*/ 800 w 800"/>
                <a:gd name="T29" fmla="*/ 9 h 29"/>
                <a:gd name="T30" fmla="*/ 800 w 800"/>
                <a:gd name="T31" fmla="*/ 0 h 29"/>
                <a:gd name="T32" fmla="*/ 791 w 800"/>
                <a:gd name="T33" fmla="*/ 3 h 29"/>
                <a:gd name="T34" fmla="*/ 72 w 800"/>
                <a:gd name="T35" fmla="*/ 21 h 29"/>
                <a:gd name="T36" fmla="*/ 68 w 800"/>
                <a:gd name="T37" fmla="*/ 16 h 29"/>
                <a:gd name="T38" fmla="*/ 72 w 800"/>
                <a:gd name="T39" fmla="*/ 12 h 29"/>
                <a:gd name="T40" fmla="*/ 77 w 800"/>
                <a:gd name="T41" fmla="*/ 16 h 29"/>
                <a:gd name="T42" fmla="*/ 72 w 800"/>
                <a:gd name="T43" fmla="*/ 21 h 29"/>
                <a:gd name="T44" fmla="*/ 94 w 800"/>
                <a:gd name="T45" fmla="*/ 21 h 29"/>
                <a:gd name="T46" fmla="*/ 89 w 800"/>
                <a:gd name="T47" fmla="*/ 16 h 29"/>
                <a:gd name="T48" fmla="*/ 94 w 800"/>
                <a:gd name="T49" fmla="*/ 12 h 29"/>
                <a:gd name="T50" fmla="*/ 98 w 800"/>
                <a:gd name="T51" fmla="*/ 16 h 29"/>
                <a:gd name="T52" fmla="*/ 94 w 800"/>
                <a:gd name="T53" fmla="*/ 21 h 29"/>
                <a:gd name="T54" fmla="*/ 115 w 800"/>
                <a:gd name="T55" fmla="*/ 21 h 29"/>
                <a:gd name="T56" fmla="*/ 111 w 800"/>
                <a:gd name="T57" fmla="*/ 16 h 29"/>
                <a:gd name="T58" fmla="*/ 115 w 800"/>
                <a:gd name="T59" fmla="*/ 12 h 29"/>
                <a:gd name="T60" fmla="*/ 120 w 800"/>
                <a:gd name="T61" fmla="*/ 16 h 29"/>
                <a:gd name="T62" fmla="*/ 115 w 800"/>
                <a:gd name="T6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0" h="29">
                  <a:moveTo>
                    <a:pt x="791" y="3"/>
                  </a:moveTo>
                  <a:cubicBezTo>
                    <a:pt x="469" y="3"/>
                    <a:pt x="469" y="3"/>
                    <a:pt x="469" y="3"/>
                  </a:cubicBezTo>
                  <a:cubicBezTo>
                    <a:pt x="469" y="4"/>
                    <a:pt x="468" y="5"/>
                    <a:pt x="468" y="6"/>
                  </a:cubicBezTo>
                  <a:cubicBezTo>
                    <a:pt x="466" y="8"/>
                    <a:pt x="463" y="9"/>
                    <a:pt x="461" y="9"/>
                  </a:cubicBezTo>
                  <a:cubicBezTo>
                    <a:pt x="339" y="9"/>
                    <a:pt x="339" y="9"/>
                    <a:pt x="339" y="9"/>
                  </a:cubicBezTo>
                  <a:cubicBezTo>
                    <a:pt x="337" y="9"/>
                    <a:pt x="334" y="8"/>
                    <a:pt x="332" y="6"/>
                  </a:cubicBezTo>
                  <a:cubicBezTo>
                    <a:pt x="332" y="5"/>
                    <a:pt x="331" y="4"/>
                    <a:pt x="331" y="3"/>
                  </a:cubicBezTo>
                  <a:cubicBezTo>
                    <a:pt x="9" y="3"/>
                    <a:pt x="9" y="3"/>
                    <a:pt x="9" y="3"/>
                  </a:cubicBezTo>
                  <a:cubicBezTo>
                    <a:pt x="5" y="3"/>
                    <a:pt x="2" y="2"/>
                    <a:pt x="0" y="0"/>
                  </a:cubicBezTo>
                  <a:cubicBezTo>
                    <a:pt x="0" y="9"/>
                    <a:pt x="0" y="9"/>
                    <a:pt x="0" y="9"/>
                  </a:cubicBezTo>
                  <a:cubicBezTo>
                    <a:pt x="0" y="14"/>
                    <a:pt x="2" y="19"/>
                    <a:pt x="6" y="23"/>
                  </a:cubicBezTo>
                  <a:cubicBezTo>
                    <a:pt x="10" y="27"/>
                    <a:pt x="15" y="29"/>
                    <a:pt x="21" y="29"/>
                  </a:cubicBezTo>
                  <a:cubicBezTo>
                    <a:pt x="779" y="29"/>
                    <a:pt x="779" y="29"/>
                    <a:pt x="779" y="29"/>
                  </a:cubicBezTo>
                  <a:cubicBezTo>
                    <a:pt x="785" y="29"/>
                    <a:pt x="790" y="27"/>
                    <a:pt x="794" y="23"/>
                  </a:cubicBezTo>
                  <a:cubicBezTo>
                    <a:pt x="798" y="19"/>
                    <a:pt x="800" y="14"/>
                    <a:pt x="800" y="9"/>
                  </a:cubicBezTo>
                  <a:cubicBezTo>
                    <a:pt x="800" y="0"/>
                    <a:pt x="800" y="0"/>
                    <a:pt x="800" y="0"/>
                  </a:cubicBezTo>
                  <a:cubicBezTo>
                    <a:pt x="798" y="2"/>
                    <a:pt x="795" y="3"/>
                    <a:pt x="791" y="3"/>
                  </a:cubicBezTo>
                  <a:close/>
                  <a:moveTo>
                    <a:pt x="72" y="21"/>
                  </a:moveTo>
                  <a:cubicBezTo>
                    <a:pt x="70" y="21"/>
                    <a:pt x="68" y="19"/>
                    <a:pt x="68" y="16"/>
                  </a:cubicBezTo>
                  <a:cubicBezTo>
                    <a:pt x="68" y="14"/>
                    <a:pt x="70" y="12"/>
                    <a:pt x="72" y="12"/>
                  </a:cubicBezTo>
                  <a:cubicBezTo>
                    <a:pt x="75" y="12"/>
                    <a:pt x="77" y="14"/>
                    <a:pt x="77" y="16"/>
                  </a:cubicBezTo>
                  <a:cubicBezTo>
                    <a:pt x="77" y="19"/>
                    <a:pt x="75" y="21"/>
                    <a:pt x="72" y="21"/>
                  </a:cubicBezTo>
                  <a:close/>
                  <a:moveTo>
                    <a:pt x="94" y="21"/>
                  </a:moveTo>
                  <a:cubicBezTo>
                    <a:pt x="91" y="21"/>
                    <a:pt x="89" y="19"/>
                    <a:pt x="89" y="16"/>
                  </a:cubicBezTo>
                  <a:cubicBezTo>
                    <a:pt x="89" y="14"/>
                    <a:pt x="91" y="12"/>
                    <a:pt x="94" y="12"/>
                  </a:cubicBezTo>
                  <a:cubicBezTo>
                    <a:pt x="96" y="12"/>
                    <a:pt x="98" y="14"/>
                    <a:pt x="98" y="16"/>
                  </a:cubicBezTo>
                  <a:cubicBezTo>
                    <a:pt x="98" y="19"/>
                    <a:pt x="96" y="21"/>
                    <a:pt x="94" y="21"/>
                  </a:cubicBezTo>
                  <a:close/>
                  <a:moveTo>
                    <a:pt x="115" y="21"/>
                  </a:moveTo>
                  <a:cubicBezTo>
                    <a:pt x="113" y="21"/>
                    <a:pt x="111" y="19"/>
                    <a:pt x="111" y="16"/>
                  </a:cubicBezTo>
                  <a:cubicBezTo>
                    <a:pt x="111" y="14"/>
                    <a:pt x="113" y="12"/>
                    <a:pt x="115" y="12"/>
                  </a:cubicBezTo>
                  <a:cubicBezTo>
                    <a:pt x="118" y="12"/>
                    <a:pt x="120" y="14"/>
                    <a:pt x="120" y="16"/>
                  </a:cubicBezTo>
                  <a:cubicBezTo>
                    <a:pt x="120" y="19"/>
                    <a:pt x="118" y="21"/>
                    <a:pt x="115"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3" name="Freeform 36"/>
            <p:cNvSpPr>
              <a:spLocks/>
            </p:cNvSpPr>
            <p:nvPr/>
          </p:nvSpPr>
          <p:spPr bwMode="auto">
            <a:xfrm>
              <a:off x="4702" y="1225"/>
              <a:ext cx="50" cy="48"/>
            </a:xfrm>
            <a:custGeom>
              <a:avLst/>
              <a:gdLst>
                <a:gd name="T0" fmla="*/ 50 w 50"/>
                <a:gd name="T1" fmla="*/ 24 h 48"/>
                <a:gd name="T2" fmla="*/ 47 w 50"/>
                <a:gd name="T3" fmla="*/ 36 h 48"/>
                <a:gd name="T4" fmla="*/ 40 w 50"/>
                <a:gd name="T5" fmla="*/ 30 h 48"/>
                <a:gd name="T6" fmla="*/ 41 w 50"/>
                <a:gd name="T7" fmla="*/ 24 h 48"/>
                <a:gd name="T8" fmla="*/ 25 w 50"/>
                <a:gd name="T9" fmla="*/ 8 h 48"/>
                <a:gd name="T10" fmla="*/ 9 w 50"/>
                <a:gd name="T11" fmla="*/ 24 h 48"/>
                <a:gd name="T12" fmla="*/ 19 w 50"/>
                <a:gd name="T13" fmla="*/ 40 h 48"/>
                <a:gd name="T14" fmla="*/ 19 w 50"/>
                <a:gd name="T15" fmla="*/ 48 h 48"/>
                <a:gd name="T16" fmla="*/ 0 w 50"/>
                <a:gd name="T17" fmla="*/ 24 h 48"/>
                <a:gd name="T18" fmla="*/ 25 w 50"/>
                <a:gd name="T19" fmla="*/ 0 h 48"/>
                <a:gd name="T20" fmla="*/ 50 w 50"/>
                <a:gd name="T21"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48">
                  <a:moveTo>
                    <a:pt x="50" y="24"/>
                  </a:moveTo>
                  <a:cubicBezTo>
                    <a:pt x="50" y="29"/>
                    <a:pt x="48" y="33"/>
                    <a:pt x="47" y="36"/>
                  </a:cubicBezTo>
                  <a:cubicBezTo>
                    <a:pt x="40" y="30"/>
                    <a:pt x="40" y="30"/>
                    <a:pt x="40" y="30"/>
                  </a:cubicBezTo>
                  <a:cubicBezTo>
                    <a:pt x="41" y="28"/>
                    <a:pt x="41" y="26"/>
                    <a:pt x="41" y="24"/>
                  </a:cubicBezTo>
                  <a:cubicBezTo>
                    <a:pt x="41" y="15"/>
                    <a:pt x="34" y="8"/>
                    <a:pt x="25" y="8"/>
                  </a:cubicBezTo>
                  <a:cubicBezTo>
                    <a:pt x="16" y="8"/>
                    <a:pt x="9" y="15"/>
                    <a:pt x="9" y="24"/>
                  </a:cubicBezTo>
                  <a:cubicBezTo>
                    <a:pt x="9" y="31"/>
                    <a:pt x="13" y="37"/>
                    <a:pt x="19" y="40"/>
                  </a:cubicBezTo>
                  <a:cubicBezTo>
                    <a:pt x="19" y="48"/>
                    <a:pt x="19" y="48"/>
                    <a:pt x="19" y="48"/>
                  </a:cubicBezTo>
                  <a:cubicBezTo>
                    <a:pt x="8" y="45"/>
                    <a:pt x="0" y="36"/>
                    <a:pt x="0" y="24"/>
                  </a:cubicBezTo>
                  <a:cubicBezTo>
                    <a:pt x="0" y="11"/>
                    <a:pt x="11" y="0"/>
                    <a:pt x="25" y="0"/>
                  </a:cubicBezTo>
                  <a:cubicBezTo>
                    <a:pt x="39" y="0"/>
                    <a:pt x="50" y="11"/>
                    <a:pt x="5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7" name="Freeform 37"/>
            <p:cNvSpPr>
              <a:spLocks/>
            </p:cNvSpPr>
            <p:nvPr/>
          </p:nvSpPr>
          <p:spPr bwMode="auto">
            <a:xfrm>
              <a:off x="4682" y="1204"/>
              <a:ext cx="90" cy="90"/>
            </a:xfrm>
            <a:custGeom>
              <a:avLst/>
              <a:gdLst>
                <a:gd name="T0" fmla="*/ 45 w 90"/>
                <a:gd name="T1" fmla="*/ 0 h 90"/>
                <a:gd name="T2" fmla="*/ 0 w 90"/>
                <a:gd name="T3" fmla="*/ 45 h 90"/>
                <a:gd name="T4" fmla="*/ 39 w 90"/>
                <a:gd name="T5" fmla="*/ 90 h 90"/>
                <a:gd name="T6" fmla="*/ 39 w 90"/>
                <a:gd name="T7" fmla="*/ 82 h 90"/>
                <a:gd name="T8" fmla="*/ 8 w 90"/>
                <a:gd name="T9" fmla="*/ 45 h 90"/>
                <a:gd name="T10" fmla="*/ 45 w 90"/>
                <a:gd name="T11" fmla="*/ 9 h 90"/>
                <a:gd name="T12" fmla="*/ 82 w 90"/>
                <a:gd name="T13" fmla="*/ 45 h 90"/>
                <a:gd name="T14" fmla="*/ 75 w 90"/>
                <a:gd name="T15" fmla="*/ 66 h 90"/>
                <a:gd name="T16" fmla="*/ 81 w 90"/>
                <a:gd name="T17" fmla="*/ 72 h 90"/>
                <a:gd name="T18" fmla="*/ 90 w 90"/>
                <a:gd name="T19" fmla="*/ 45 h 90"/>
                <a:gd name="T20" fmla="*/ 45 w 90"/>
                <a:gd name="T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90">
                  <a:moveTo>
                    <a:pt x="45" y="0"/>
                  </a:moveTo>
                  <a:cubicBezTo>
                    <a:pt x="20" y="0"/>
                    <a:pt x="0" y="21"/>
                    <a:pt x="0" y="45"/>
                  </a:cubicBezTo>
                  <a:cubicBezTo>
                    <a:pt x="0" y="68"/>
                    <a:pt x="17" y="87"/>
                    <a:pt x="39" y="90"/>
                  </a:cubicBezTo>
                  <a:cubicBezTo>
                    <a:pt x="39" y="82"/>
                    <a:pt x="39" y="82"/>
                    <a:pt x="39" y="82"/>
                  </a:cubicBezTo>
                  <a:cubicBezTo>
                    <a:pt x="21" y="79"/>
                    <a:pt x="8" y="64"/>
                    <a:pt x="8" y="45"/>
                  </a:cubicBezTo>
                  <a:cubicBezTo>
                    <a:pt x="8" y="25"/>
                    <a:pt x="25" y="9"/>
                    <a:pt x="45" y="9"/>
                  </a:cubicBezTo>
                  <a:cubicBezTo>
                    <a:pt x="65" y="9"/>
                    <a:pt x="82" y="25"/>
                    <a:pt x="82" y="45"/>
                  </a:cubicBezTo>
                  <a:cubicBezTo>
                    <a:pt x="82" y="53"/>
                    <a:pt x="79" y="60"/>
                    <a:pt x="75" y="66"/>
                  </a:cubicBezTo>
                  <a:cubicBezTo>
                    <a:pt x="81" y="72"/>
                    <a:pt x="81" y="72"/>
                    <a:pt x="81" y="72"/>
                  </a:cubicBezTo>
                  <a:cubicBezTo>
                    <a:pt x="87" y="65"/>
                    <a:pt x="90" y="55"/>
                    <a:pt x="90" y="45"/>
                  </a:cubicBezTo>
                  <a:cubicBezTo>
                    <a:pt x="90" y="21"/>
                    <a:pt x="70"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38"/>
            <p:cNvSpPr>
              <a:spLocks/>
            </p:cNvSpPr>
            <p:nvPr/>
          </p:nvSpPr>
          <p:spPr bwMode="auto">
            <a:xfrm>
              <a:off x="4727" y="1248"/>
              <a:ext cx="99" cy="167"/>
            </a:xfrm>
            <a:custGeom>
              <a:avLst/>
              <a:gdLst>
                <a:gd name="T0" fmla="*/ 0 w 99"/>
                <a:gd name="T1" fmla="*/ 1 h 167"/>
                <a:gd name="T2" fmla="*/ 0 w 99"/>
                <a:gd name="T3" fmla="*/ 1 h 167"/>
                <a:gd name="T4" fmla="*/ 0 w 99"/>
                <a:gd name="T5" fmla="*/ 143 h 167"/>
                <a:gd name="T6" fmla="*/ 0 w 99"/>
                <a:gd name="T7" fmla="*/ 143 h 167"/>
                <a:gd name="T8" fmla="*/ 1 w 99"/>
                <a:gd name="T9" fmla="*/ 143 h 167"/>
                <a:gd name="T10" fmla="*/ 1 w 99"/>
                <a:gd name="T11" fmla="*/ 143 h 167"/>
                <a:gd name="T12" fmla="*/ 29 w 99"/>
                <a:gd name="T13" fmla="*/ 119 h 167"/>
                <a:gd name="T14" fmla="*/ 29 w 99"/>
                <a:gd name="T15" fmla="*/ 119 h 167"/>
                <a:gd name="T16" fmla="*/ 29 w 99"/>
                <a:gd name="T17" fmla="*/ 119 h 167"/>
                <a:gd name="T18" fmla="*/ 30 w 99"/>
                <a:gd name="T19" fmla="*/ 119 h 167"/>
                <a:gd name="T20" fmla="*/ 47 w 99"/>
                <a:gd name="T21" fmla="*/ 163 h 167"/>
                <a:gd name="T22" fmla="*/ 50 w 99"/>
                <a:gd name="T23" fmla="*/ 166 h 167"/>
                <a:gd name="T24" fmla="*/ 54 w 99"/>
                <a:gd name="T25" fmla="*/ 166 h 167"/>
                <a:gd name="T26" fmla="*/ 76 w 99"/>
                <a:gd name="T27" fmla="*/ 157 h 167"/>
                <a:gd name="T28" fmla="*/ 79 w 99"/>
                <a:gd name="T29" fmla="*/ 155 h 167"/>
                <a:gd name="T30" fmla="*/ 79 w 99"/>
                <a:gd name="T31" fmla="*/ 151 h 167"/>
                <a:gd name="T32" fmla="*/ 61 w 99"/>
                <a:gd name="T33" fmla="*/ 107 h 167"/>
                <a:gd name="T34" fmla="*/ 61 w 99"/>
                <a:gd name="T35" fmla="*/ 106 h 167"/>
                <a:gd name="T36" fmla="*/ 61 w 99"/>
                <a:gd name="T37" fmla="*/ 106 h 167"/>
                <a:gd name="T38" fmla="*/ 62 w 99"/>
                <a:gd name="T39" fmla="*/ 106 h 167"/>
                <a:gd name="T40" fmla="*/ 98 w 99"/>
                <a:gd name="T41" fmla="*/ 104 h 167"/>
                <a:gd name="T42" fmla="*/ 99 w 99"/>
                <a:gd name="T43" fmla="*/ 104 h 167"/>
                <a:gd name="T44" fmla="*/ 99 w 99"/>
                <a:gd name="T45" fmla="*/ 104 h 167"/>
                <a:gd name="T46" fmla="*/ 99 w 99"/>
                <a:gd name="T47" fmla="*/ 103 h 167"/>
                <a:gd name="T48" fmla="*/ 1 w 99"/>
                <a:gd name="T49" fmla="*/ 1 h 167"/>
                <a:gd name="T50" fmla="*/ 0 w 99"/>
                <a:gd name="T51" fmla="*/ 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9" h="167">
                  <a:moveTo>
                    <a:pt x="0" y="1"/>
                  </a:moveTo>
                  <a:cubicBezTo>
                    <a:pt x="0" y="1"/>
                    <a:pt x="0" y="1"/>
                    <a:pt x="0" y="1"/>
                  </a:cubicBezTo>
                  <a:cubicBezTo>
                    <a:pt x="0" y="143"/>
                    <a:pt x="0" y="143"/>
                    <a:pt x="0" y="143"/>
                  </a:cubicBezTo>
                  <a:cubicBezTo>
                    <a:pt x="0" y="143"/>
                    <a:pt x="0" y="143"/>
                    <a:pt x="0" y="143"/>
                  </a:cubicBezTo>
                  <a:cubicBezTo>
                    <a:pt x="1" y="143"/>
                    <a:pt x="1" y="143"/>
                    <a:pt x="1" y="143"/>
                  </a:cubicBezTo>
                  <a:cubicBezTo>
                    <a:pt x="1" y="143"/>
                    <a:pt x="1" y="143"/>
                    <a:pt x="1" y="143"/>
                  </a:cubicBezTo>
                  <a:cubicBezTo>
                    <a:pt x="29" y="119"/>
                    <a:pt x="29" y="119"/>
                    <a:pt x="29" y="119"/>
                  </a:cubicBezTo>
                  <a:cubicBezTo>
                    <a:pt x="29" y="119"/>
                    <a:pt x="29" y="119"/>
                    <a:pt x="29" y="119"/>
                  </a:cubicBezTo>
                  <a:cubicBezTo>
                    <a:pt x="29" y="119"/>
                    <a:pt x="29" y="119"/>
                    <a:pt x="29" y="119"/>
                  </a:cubicBezTo>
                  <a:cubicBezTo>
                    <a:pt x="29" y="119"/>
                    <a:pt x="30" y="119"/>
                    <a:pt x="30" y="119"/>
                  </a:cubicBezTo>
                  <a:cubicBezTo>
                    <a:pt x="47" y="163"/>
                    <a:pt x="47" y="163"/>
                    <a:pt x="47" y="163"/>
                  </a:cubicBezTo>
                  <a:cubicBezTo>
                    <a:pt x="48" y="164"/>
                    <a:pt x="49" y="165"/>
                    <a:pt x="50" y="166"/>
                  </a:cubicBezTo>
                  <a:cubicBezTo>
                    <a:pt x="52" y="167"/>
                    <a:pt x="53" y="167"/>
                    <a:pt x="54" y="166"/>
                  </a:cubicBezTo>
                  <a:cubicBezTo>
                    <a:pt x="76" y="157"/>
                    <a:pt x="76" y="157"/>
                    <a:pt x="76" y="157"/>
                  </a:cubicBezTo>
                  <a:cubicBezTo>
                    <a:pt x="77" y="157"/>
                    <a:pt x="78" y="156"/>
                    <a:pt x="79" y="155"/>
                  </a:cubicBezTo>
                  <a:cubicBezTo>
                    <a:pt x="79" y="153"/>
                    <a:pt x="79" y="152"/>
                    <a:pt x="79" y="151"/>
                  </a:cubicBezTo>
                  <a:cubicBezTo>
                    <a:pt x="61" y="107"/>
                    <a:pt x="61" y="107"/>
                    <a:pt x="61" y="107"/>
                  </a:cubicBezTo>
                  <a:cubicBezTo>
                    <a:pt x="61" y="106"/>
                    <a:pt x="61" y="106"/>
                    <a:pt x="61" y="106"/>
                  </a:cubicBezTo>
                  <a:cubicBezTo>
                    <a:pt x="61" y="106"/>
                    <a:pt x="61" y="106"/>
                    <a:pt x="61" y="106"/>
                  </a:cubicBezTo>
                  <a:cubicBezTo>
                    <a:pt x="61" y="106"/>
                    <a:pt x="62" y="106"/>
                    <a:pt x="62" y="106"/>
                  </a:cubicBezTo>
                  <a:cubicBezTo>
                    <a:pt x="98" y="104"/>
                    <a:pt x="98" y="104"/>
                    <a:pt x="98" y="104"/>
                  </a:cubicBezTo>
                  <a:cubicBezTo>
                    <a:pt x="98" y="104"/>
                    <a:pt x="98" y="104"/>
                    <a:pt x="99" y="104"/>
                  </a:cubicBezTo>
                  <a:cubicBezTo>
                    <a:pt x="99" y="104"/>
                    <a:pt x="99" y="104"/>
                    <a:pt x="99" y="104"/>
                  </a:cubicBezTo>
                  <a:cubicBezTo>
                    <a:pt x="99" y="104"/>
                    <a:pt x="99" y="103"/>
                    <a:pt x="99" y="103"/>
                  </a:cubicBezTo>
                  <a:cubicBezTo>
                    <a:pt x="1" y="1"/>
                    <a:pt x="1" y="1"/>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9" name="Group 121"/>
          <p:cNvGrpSpPr>
            <a:grpSpLocks noChangeAspect="1"/>
          </p:cNvGrpSpPr>
          <p:nvPr/>
        </p:nvGrpSpPr>
        <p:grpSpPr bwMode="auto">
          <a:xfrm>
            <a:off x="2034047" y="2526011"/>
            <a:ext cx="754758" cy="642396"/>
            <a:chOff x="515" y="3088"/>
            <a:chExt cx="665" cy="566"/>
          </a:xfrm>
          <a:solidFill>
            <a:schemeClr val="tx1">
              <a:lumMod val="85000"/>
              <a:lumOff val="15000"/>
            </a:schemeClr>
          </a:solidFill>
          <a:effectLst>
            <a:outerShdw blurRad="152400" dist="317500" dir="5400000" sx="90000" sy="-19000" rotWithShape="0">
              <a:prstClr val="black">
                <a:alpha val="15000"/>
              </a:prstClr>
            </a:outerShdw>
          </a:effectLst>
        </p:grpSpPr>
        <p:sp>
          <p:nvSpPr>
            <p:cNvPr id="60"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8"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Tree>
    <p:extLst>
      <p:ext uri="{BB962C8B-B14F-4D97-AF65-F5344CB8AC3E}">
        <p14:creationId xmlns:p14="http://schemas.microsoft.com/office/powerpoint/2010/main" val="3226193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Group 3"/>
          <p:cNvGrpSpPr/>
          <p:nvPr>
            <p:custDataLst>
              <p:custData r:id="rId1"/>
            </p:custDataLst>
          </p:nvPr>
        </p:nvGrpSpPr>
        <p:grpSpPr>
          <a:xfrm>
            <a:off x="5736467" y="3920729"/>
            <a:ext cx="2244697" cy="2220743"/>
            <a:chOff x="6087223" y="1711704"/>
            <a:chExt cx="2397266" cy="2371684"/>
          </a:xfrm>
        </p:grpSpPr>
        <p:sp>
          <p:nvSpPr>
            <p:cNvPr id="104" name="Rectangle 4"/>
            <p:cNvSpPr/>
            <p:nvPr/>
          </p:nvSpPr>
          <p:spPr>
            <a:xfrm>
              <a:off x="6088761" y="1711704"/>
              <a:ext cx="2395728" cy="2365376"/>
            </a:xfrm>
            <a:prstGeom prst="rect">
              <a:avLst/>
            </a:prstGeom>
            <a:blipFill dpi="0" rotWithShape="1">
              <a:blip r:embed="rId19"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105" name="Rectangle 5"/>
            <p:cNvSpPr/>
            <p:nvPr/>
          </p:nvSpPr>
          <p:spPr>
            <a:xfrm>
              <a:off x="6087223" y="3254132"/>
              <a:ext cx="2397266" cy="82684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06" name="TextBox 6"/>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107" name="TextBox 7"/>
            <p:cNvSpPr txBox="1"/>
            <p:nvPr/>
          </p:nvSpPr>
          <p:spPr>
            <a:xfrm>
              <a:off x="6164962"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grpSp>
        <p:nvGrpSpPr>
          <p:cNvPr id="108" name="Group 84"/>
          <p:cNvGrpSpPr/>
          <p:nvPr>
            <p:custDataLst>
              <p:custData r:id="rId2"/>
            </p:custDataLst>
          </p:nvPr>
        </p:nvGrpSpPr>
        <p:grpSpPr>
          <a:xfrm>
            <a:off x="8083099" y="3920729"/>
            <a:ext cx="2238703" cy="2232988"/>
            <a:chOff x="3652753" y="1707409"/>
            <a:chExt cx="2390865" cy="2384761"/>
          </a:xfrm>
        </p:grpSpPr>
        <p:sp>
          <p:nvSpPr>
            <p:cNvPr id="109" name="Rectangle 43"/>
            <p:cNvSpPr/>
            <p:nvPr/>
          </p:nvSpPr>
          <p:spPr>
            <a:xfrm>
              <a:off x="3652753" y="1707409"/>
              <a:ext cx="2377440" cy="2377440"/>
            </a:xfrm>
            <a:prstGeom prst="rect">
              <a:avLst/>
            </a:prstGeom>
            <a:blipFill>
              <a:blip r:embed="rId19" cstate="email">
                <a:extLst>
                  <a:ext uri="{28A0092B-C50C-407E-A947-70E740481C1C}">
                    <a14:useLocalDpi xmlns:a14="http://schemas.microsoft.com/office/drawing/2010/main"/>
                  </a:ext>
                </a:extLst>
              </a:blip>
              <a:tile tx="0" ty="0" sx="100000" sy="100000" flip="none" algn="ctr"/>
            </a:blipFill>
            <a:ln w="38100">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ln w="57150">
                  <a:noFill/>
                </a:ln>
                <a:solidFill>
                  <a:sysClr val="windowText" lastClr="000000"/>
                </a:solidFill>
              </a:endParaRPr>
            </a:p>
          </p:txBody>
        </p:sp>
        <p:grpSp>
          <p:nvGrpSpPr>
            <p:cNvPr id="110" name="Group 44"/>
            <p:cNvGrpSpPr/>
            <p:nvPr>
              <p:custDataLst>
                <p:custData r:id="rId17"/>
              </p:custDataLst>
            </p:nvPr>
          </p:nvGrpSpPr>
          <p:grpSpPr>
            <a:xfrm>
              <a:off x="3671319" y="3269089"/>
              <a:ext cx="2340864" cy="823081"/>
              <a:chOff x="6116937" y="3260307"/>
              <a:chExt cx="2340864" cy="823081"/>
            </a:xfrm>
          </p:grpSpPr>
          <p:sp>
            <p:nvSpPr>
              <p:cNvPr id="112" name="Rectangle 46"/>
              <p:cNvSpPr/>
              <p:nvPr/>
            </p:nvSpPr>
            <p:spPr>
              <a:xfrm>
                <a:off x="6116937" y="3260307"/>
                <a:ext cx="2340864" cy="7906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13" name="TextBox 47"/>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114" name="TextBox 48"/>
              <p:cNvSpPr txBox="1"/>
              <p:nvPr/>
            </p:nvSpPr>
            <p:spPr>
              <a:xfrm>
                <a:off x="6164961"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sp>
          <p:nvSpPr>
            <p:cNvPr id="111" name="Freeform 53"/>
            <p:cNvSpPr/>
            <p:nvPr/>
          </p:nvSpPr>
          <p:spPr>
            <a:xfrm>
              <a:off x="5675870" y="1709739"/>
              <a:ext cx="367748" cy="352425"/>
            </a:xfrm>
            <a:custGeom>
              <a:avLst/>
              <a:gdLst>
                <a:gd name="connsiteX0" fmla="*/ 0 w 390525"/>
                <a:gd name="connsiteY0" fmla="*/ 0 h 361950"/>
                <a:gd name="connsiteX1" fmla="*/ 390525 w 390525"/>
                <a:gd name="connsiteY1" fmla="*/ 0 h 361950"/>
                <a:gd name="connsiteX2" fmla="*/ 390525 w 390525"/>
                <a:gd name="connsiteY2" fmla="*/ 361950 h 361950"/>
                <a:gd name="connsiteX3" fmla="*/ 0 w 390525"/>
                <a:gd name="connsiteY3" fmla="*/ 0 h 361950"/>
              </a:gdLst>
              <a:ahLst/>
              <a:cxnLst>
                <a:cxn ang="0">
                  <a:pos x="connsiteX0" y="connsiteY0"/>
                </a:cxn>
                <a:cxn ang="0">
                  <a:pos x="connsiteX1" y="connsiteY1"/>
                </a:cxn>
                <a:cxn ang="0">
                  <a:pos x="connsiteX2" y="connsiteY2"/>
                </a:cxn>
                <a:cxn ang="0">
                  <a:pos x="connsiteX3" y="connsiteY3"/>
                </a:cxn>
              </a:cxnLst>
              <a:rect l="l" t="t" r="r" b="b"/>
              <a:pathLst>
                <a:path w="390525" h="361950">
                  <a:moveTo>
                    <a:pt x="0" y="0"/>
                  </a:moveTo>
                  <a:lnTo>
                    <a:pt x="390525" y="0"/>
                  </a:lnTo>
                  <a:lnTo>
                    <a:pt x="390525" y="36195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grpSp>
        <p:nvGrpSpPr>
          <p:cNvPr id="115" name="Group 3"/>
          <p:cNvGrpSpPr/>
          <p:nvPr>
            <p:custDataLst>
              <p:custData r:id="rId3"/>
            </p:custDataLst>
          </p:nvPr>
        </p:nvGrpSpPr>
        <p:grpSpPr>
          <a:xfrm>
            <a:off x="1073229" y="3920729"/>
            <a:ext cx="2244697" cy="2220743"/>
            <a:chOff x="6087223" y="1711704"/>
            <a:chExt cx="2397266" cy="2371684"/>
          </a:xfrm>
        </p:grpSpPr>
        <p:sp>
          <p:nvSpPr>
            <p:cNvPr id="116" name="Rectangle 4"/>
            <p:cNvSpPr/>
            <p:nvPr/>
          </p:nvSpPr>
          <p:spPr>
            <a:xfrm>
              <a:off x="6088761" y="1711704"/>
              <a:ext cx="2395728" cy="2365376"/>
            </a:xfrm>
            <a:prstGeom prst="rect">
              <a:avLst/>
            </a:prstGeom>
            <a:blipFill dpi="0" rotWithShape="1">
              <a:blip r:embed="rId19"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117" name="Rectangle 5"/>
            <p:cNvSpPr/>
            <p:nvPr/>
          </p:nvSpPr>
          <p:spPr>
            <a:xfrm>
              <a:off x="6087223" y="3254132"/>
              <a:ext cx="2397266" cy="82684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18" name="TextBox 6"/>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119" name="TextBox 7"/>
            <p:cNvSpPr txBox="1"/>
            <p:nvPr/>
          </p:nvSpPr>
          <p:spPr>
            <a:xfrm>
              <a:off x="6164962"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grpSp>
        <p:nvGrpSpPr>
          <p:cNvPr id="120" name="Group 84"/>
          <p:cNvGrpSpPr/>
          <p:nvPr>
            <p:custDataLst>
              <p:custData r:id="rId4"/>
            </p:custDataLst>
          </p:nvPr>
        </p:nvGrpSpPr>
        <p:grpSpPr>
          <a:xfrm>
            <a:off x="3419861" y="3920729"/>
            <a:ext cx="2238703" cy="2232988"/>
            <a:chOff x="3652753" y="1707409"/>
            <a:chExt cx="2390865" cy="2384761"/>
          </a:xfrm>
        </p:grpSpPr>
        <p:sp>
          <p:nvSpPr>
            <p:cNvPr id="121" name="Rectangle 43"/>
            <p:cNvSpPr/>
            <p:nvPr/>
          </p:nvSpPr>
          <p:spPr>
            <a:xfrm>
              <a:off x="3652753" y="1707409"/>
              <a:ext cx="2377440" cy="2377440"/>
            </a:xfrm>
            <a:prstGeom prst="rect">
              <a:avLst/>
            </a:prstGeom>
            <a:blipFill>
              <a:blip r:embed="rId19" cstate="email">
                <a:extLst>
                  <a:ext uri="{28A0092B-C50C-407E-A947-70E740481C1C}">
                    <a14:useLocalDpi xmlns:a14="http://schemas.microsoft.com/office/drawing/2010/main"/>
                  </a:ext>
                </a:extLst>
              </a:blip>
              <a:tile tx="0" ty="0" sx="100000" sy="100000" flip="none" algn="ctr"/>
            </a:blipFill>
            <a:ln w="38100">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ln w="57150">
                  <a:noFill/>
                </a:ln>
                <a:solidFill>
                  <a:sysClr val="windowText" lastClr="000000"/>
                </a:solidFill>
              </a:endParaRPr>
            </a:p>
          </p:txBody>
        </p:sp>
        <p:grpSp>
          <p:nvGrpSpPr>
            <p:cNvPr id="122" name="Group 44"/>
            <p:cNvGrpSpPr/>
            <p:nvPr>
              <p:custDataLst>
                <p:custData r:id="rId16"/>
              </p:custDataLst>
            </p:nvPr>
          </p:nvGrpSpPr>
          <p:grpSpPr>
            <a:xfrm>
              <a:off x="3671319" y="3269089"/>
              <a:ext cx="2340864" cy="823081"/>
              <a:chOff x="6116937" y="3260307"/>
              <a:chExt cx="2340864" cy="823081"/>
            </a:xfrm>
          </p:grpSpPr>
          <p:sp>
            <p:nvSpPr>
              <p:cNvPr id="124" name="Rectangle 46"/>
              <p:cNvSpPr/>
              <p:nvPr/>
            </p:nvSpPr>
            <p:spPr>
              <a:xfrm>
                <a:off x="6116937" y="3260307"/>
                <a:ext cx="2340864" cy="7906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25" name="TextBox 47"/>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126" name="TextBox 48"/>
              <p:cNvSpPr txBox="1"/>
              <p:nvPr/>
            </p:nvSpPr>
            <p:spPr>
              <a:xfrm>
                <a:off x="6164961"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sp>
          <p:nvSpPr>
            <p:cNvPr id="123" name="Freeform 53"/>
            <p:cNvSpPr/>
            <p:nvPr/>
          </p:nvSpPr>
          <p:spPr>
            <a:xfrm>
              <a:off x="5675870" y="1709739"/>
              <a:ext cx="367748" cy="352425"/>
            </a:xfrm>
            <a:custGeom>
              <a:avLst/>
              <a:gdLst>
                <a:gd name="connsiteX0" fmla="*/ 0 w 390525"/>
                <a:gd name="connsiteY0" fmla="*/ 0 h 361950"/>
                <a:gd name="connsiteX1" fmla="*/ 390525 w 390525"/>
                <a:gd name="connsiteY1" fmla="*/ 0 h 361950"/>
                <a:gd name="connsiteX2" fmla="*/ 390525 w 390525"/>
                <a:gd name="connsiteY2" fmla="*/ 361950 h 361950"/>
                <a:gd name="connsiteX3" fmla="*/ 0 w 390525"/>
                <a:gd name="connsiteY3" fmla="*/ 0 h 361950"/>
              </a:gdLst>
              <a:ahLst/>
              <a:cxnLst>
                <a:cxn ang="0">
                  <a:pos x="connsiteX0" y="connsiteY0"/>
                </a:cxn>
                <a:cxn ang="0">
                  <a:pos x="connsiteX1" y="connsiteY1"/>
                </a:cxn>
                <a:cxn ang="0">
                  <a:pos x="connsiteX2" y="connsiteY2"/>
                </a:cxn>
                <a:cxn ang="0">
                  <a:pos x="connsiteX3" y="connsiteY3"/>
                </a:cxn>
              </a:cxnLst>
              <a:rect l="l" t="t" r="r" b="b"/>
              <a:pathLst>
                <a:path w="390525" h="361950">
                  <a:moveTo>
                    <a:pt x="0" y="0"/>
                  </a:moveTo>
                  <a:lnTo>
                    <a:pt x="390525" y="0"/>
                  </a:lnTo>
                  <a:lnTo>
                    <a:pt x="390525" y="36195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pic>
        <p:nvPicPr>
          <p:cNvPr id="127" name="Picture 5"/>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435080" y="3922911"/>
            <a:ext cx="202968" cy="17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1" name="Group 3"/>
          <p:cNvGrpSpPr/>
          <p:nvPr>
            <p:custDataLst>
              <p:custData r:id="rId5"/>
            </p:custDataLst>
          </p:nvPr>
        </p:nvGrpSpPr>
        <p:grpSpPr>
          <a:xfrm>
            <a:off x="5736467" y="1602926"/>
            <a:ext cx="2244697" cy="2220743"/>
            <a:chOff x="6087223" y="1711704"/>
            <a:chExt cx="2397266" cy="2371684"/>
          </a:xfrm>
        </p:grpSpPr>
        <p:sp>
          <p:nvSpPr>
            <p:cNvPr id="92" name="Rectangle 4"/>
            <p:cNvSpPr/>
            <p:nvPr/>
          </p:nvSpPr>
          <p:spPr>
            <a:xfrm>
              <a:off x="6088761" y="1711704"/>
              <a:ext cx="2395728" cy="2365376"/>
            </a:xfrm>
            <a:prstGeom prst="rect">
              <a:avLst/>
            </a:prstGeom>
            <a:blipFill dpi="0" rotWithShape="1">
              <a:blip r:embed="rId19"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93" name="Rectangle 5"/>
            <p:cNvSpPr/>
            <p:nvPr/>
          </p:nvSpPr>
          <p:spPr>
            <a:xfrm>
              <a:off x="6087223" y="3254132"/>
              <a:ext cx="2397266" cy="82684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94" name="TextBox 6"/>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95" name="TextBox 7"/>
            <p:cNvSpPr txBox="1"/>
            <p:nvPr/>
          </p:nvSpPr>
          <p:spPr>
            <a:xfrm>
              <a:off x="6164962"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grpSp>
        <p:nvGrpSpPr>
          <p:cNvPr id="96" name="Group 84"/>
          <p:cNvGrpSpPr/>
          <p:nvPr>
            <p:custDataLst>
              <p:custData r:id="rId6"/>
            </p:custDataLst>
          </p:nvPr>
        </p:nvGrpSpPr>
        <p:grpSpPr>
          <a:xfrm>
            <a:off x="8083099" y="1602926"/>
            <a:ext cx="2238703" cy="2232988"/>
            <a:chOff x="3652753" y="1707409"/>
            <a:chExt cx="2390865" cy="2384761"/>
          </a:xfrm>
        </p:grpSpPr>
        <p:sp>
          <p:nvSpPr>
            <p:cNvPr id="97" name="Rectangle 43"/>
            <p:cNvSpPr/>
            <p:nvPr/>
          </p:nvSpPr>
          <p:spPr>
            <a:xfrm>
              <a:off x="3652753" y="1707409"/>
              <a:ext cx="2377440" cy="2377440"/>
            </a:xfrm>
            <a:prstGeom prst="rect">
              <a:avLst/>
            </a:prstGeom>
            <a:blipFill>
              <a:blip r:embed="rId19" cstate="email">
                <a:extLst>
                  <a:ext uri="{28A0092B-C50C-407E-A947-70E740481C1C}">
                    <a14:useLocalDpi xmlns:a14="http://schemas.microsoft.com/office/drawing/2010/main"/>
                  </a:ext>
                </a:extLst>
              </a:blip>
              <a:tile tx="0" ty="0" sx="100000" sy="100000" flip="none" algn="ctr"/>
            </a:blipFill>
            <a:ln w="38100">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ln w="57150">
                  <a:noFill/>
                </a:ln>
                <a:solidFill>
                  <a:sysClr val="windowText" lastClr="000000"/>
                </a:solidFill>
              </a:endParaRPr>
            </a:p>
          </p:txBody>
        </p:sp>
        <p:grpSp>
          <p:nvGrpSpPr>
            <p:cNvPr id="98" name="Group 44"/>
            <p:cNvGrpSpPr/>
            <p:nvPr>
              <p:custDataLst>
                <p:custData r:id="rId15"/>
              </p:custDataLst>
            </p:nvPr>
          </p:nvGrpSpPr>
          <p:grpSpPr>
            <a:xfrm>
              <a:off x="3671319" y="3269089"/>
              <a:ext cx="2340864" cy="823081"/>
              <a:chOff x="6116937" y="3260307"/>
              <a:chExt cx="2340864" cy="823081"/>
            </a:xfrm>
          </p:grpSpPr>
          <p:sp>
            <p:nvSpPr>
              <p:cNvPr id="100" name="Rectangle 46"/>
              <p:cNvSpPr/>
              <p:nvPr/>
            </p:nvSpPr>
            <p:spPr>
              <a:xfrm>
                <a:off x="6116937" y="3260307"/>
                <a:ext cx="2340864" cy="7906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01" name="TextBox 47"/>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102" name="TextBox 48"/>
              <p:cNvSpPr txBox="1"/>
              <p:nvPr/>
            </p:nvSpPr>
            <p:spPr>
              <a:xfrm>
                <a:off x="6164961"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sp>
          <p:nvSpPr>
            <p:cNvPr id="99" name="Freeform 53"/>
            <p:cNvSpPr/>
            <p:nvPr/>
          </p:nvSpPr>
          <p:spPr>
            <a:xfrm>
              <a:off x="5675870" y="1709739"/>
              <a:ext cx="367748" cy="352425"/>
            </a:xfrm>
            <a:custGeom>
              <a:avLst/>
              <a:gdLst>
                <a:gd name="connsiteX0" fmla="*/ 0 w 390525"/>
                <a:gd name="connsiteY0" fmla="*/ 0 h 361950"/>
                <a:gd name="connsiteX1" fmla="*/ 390525 w 390525"/>
                <a:gd name="connsiteY1" fmla="*/ 0 h 361950"/>
                <a:gd name="connsiteX2" fmla="*/ 390525 w 390525"/>
                <a:gd name="connsiteY2" fmla="*/ 361950 h 361950"/>
                <a:gd name="connsiteX3" fmla="*/ 0 w 390525"/>
                <a:gd name="connsiteY3" fmla="*/ 0 h 361950"/>
              </a:gdLst>
              <a:ahLst/>
              <a:cxnLst>
                <a:cxn ang="0">
                  <a:pos x="connsiteX0" y="connsiteY0"/>
                </a:cxn>
                <a:cxn ang="0">
                  <a:pos x="connsiteX1" y="connsiteY1"/>
                </a:cxn>
                <a:cxn ang="0">
                  <a:pos x="connsiteX2" y="connsiteY2"/>
                </a:cxn>
                <a:cxn ang="0">
                  <a:pos x="connsiteX3" y="connsiteY3"/>
                </a:cxn>
              </a:cxnLst>
              <a:rect l="l" t="t" r="r" b="b"/>
              <a:pathLst>
                <a:path w="390525" h="361950">
                  <a:moveTo>
                    <a:pt x="0" y="0"/>
                  </a:moveTo>
                  <a:lnTo>
                    <a:pt x="390525" y="0"/>
                  </a:lnTo>
                  <a:lnTo>
                    <a:pt x="390525" y="36195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grpSp>
        <p:nvGrpSpPr>
          <p:cNvPr id="54" name="Group 55"/>
          <p:cNvGrpSpPr/>
          <p:nvPr>
            <p:custDataLst>
              <p:custData r:id="rId7"/>
            </p:custDataLst>
          </p:nvPr>
        </p:nvGrpSpPr>
        <p:grpSpPr>
          <a:xfrm rot="16200000">
            <a:off x="366934" y="539307"/>
            <a:ext cx="350781" cy="350781"/>
            <a:chOff x="382615" y="544540"/>
            <a:chExt cx="415871" cy="415871"/>
          </a:xfrm>
        </p:grpSpPr>
        <p:sp>
          <p:nvSpPr>
            <p:cNvPr id="55" name="Oval 56"/>
            <p:cNvSpPr/>
            <p:nvPr>
              <p:custDataLst>
                <p:custData r:id="rId11"/>
                <p:custData r:id="rId12"/>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13"/>
                <p:custData r:id="rId14"/>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3" name="直接连接符 2"/>
          <p:cNvCxnSpPr/>
          <p:nvPr/>
        </p:nvCxnSpPr>
        <p:spPr>
          <a:xfrm>
            <a:off x="1" y="4181"/>
            <a:ext cx="12192000" cy="0"/>
          </a:xfrm>
          <a:prstGeom prst="line">
            <a:avLst/>
          </a:prstGeom>
          <a:ln w="76200">
            <a:solidFill>
              <a:srgbClr val="0041C4"/>
            </a:solidFill>
          </a:ln>
        </p:spPr>
        <p:style>
          <a:lnRef idx="1">
            <a:schemeClr val="accent1"/>
          </a:lnRef>
          <a:fillRef idx="0">
            <a:schemeClr val="accent1"/>
          </a:fillRef>
          <a:effectRef idx="0">
            <a:schemeClr val="accent1"/>
          </a:effectRef>
          <a:fontRef idx="minor">
            <a:schemeClr val="tx1"/>
          </a:fontRef>
        </p:style>
      </p:cxnSp>
      <p:pic>
        <p:nvPicPr>
          <p:cNvPr id="7" name="图片 6">
            <a:hlinkClick r:id="rId21"/>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8" name="矩形 7"/>
          <p:cNvSpPr/>
          <p:nvPr/>
        </p:nvSpPr>
        <p:spPr>
          <a:xfrm>
            <a:off x="1073230" y="412099"/>
            <a:ext cx="4402167"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ONE  TITLE HERE</a:t>
            </a:r>
          </a:p>
        </p:txBody>
      </p:sp>
      <p:grpSp>
        <p:nvGrpSpPr>
          <p:cNvPr id="45" name="Group 3"/>
          <p:cNvGrpSpPr/>
          <p:nvPr>
            <p:custDataLst>
              <p:custData r:id="rId8"/>
            </p:custDataLst>
          </p:nvPr>
        </p:nvGrpSpPr>
        <p:grpSpPr>
          <a:xfrm>
            <a:off x="1073229" y="1602926"/>
            <a:ext cx="2244697" cy="2220743"/>
            <a:chOff x="6087223" y="1711704"/>
            <a:chExt cx="2397266" cy="2371684"/>
          </a:xfrm>
        </p:grpSpPr>
        <p:sp>
          <p:nvSpPr>
            <p:cNvPr id="46" name="Rectangle 4"/>
            <p:cNvSpPr/>
            <p:nvPr/>
          </p:nvSpPr>
          <p:spPr>
            <a:xfrm>
              <a:off x="6088761" y="1711704"/>
              <a:ext cx="2395728" cy="2365376"/>
            </a:xfrm>
            <a:prstGeom prst="rect">
              <a:avLst/>
            </a:prstGeom>
            <a:blipFill dpi="0" rotWithShape="1">
              <a:blip r:embed="rId19" cstate="email">
                <a:extLst>
                  <a:ext uri="{28A0092B-C50C-407E-A947-70E740481C1C}">
                    <a14:useLocalDpi xmlns:a14="http://schemas.microsoft.com/office/drawing/2010/main"/>
                  </a:ext>
                </a:extLst>
              </a:blip>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solidFill>
                  <a:sysClr val="windowText" lastClr="000000"/>
                </a:solidFill>
              </a:endParaRPr>
            </a:p>
          </p:txBody>
        </p:sp>
        <p:sp>
          <p:nvSpPr>
            <p:cNvPr id="47" name="Rectangle 5"/>
            <p:cNvSpPr/>
            <p:nvPr/>
          </p:nvSpPr>
          <p:spPr>
            <a:xfrm>
              <a:off x="6087223" y="3254132"/>
              <a:ext cx="2397266" cy="82684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48" name="TextBox 6"/>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49" name="TextBox 7"/>
            <p:cNvSpPr txBox="1"/>
            <p:nvPr/>
          </p:nvSpPr>
          <p:spPr>
            <a:xfrm>
              <a:off x="6164962"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grpSp>
        <p:nvGrpSpPr>
          <p:cNvPr id="83" name="Group 84"/>
          <p:cNvGrpSpPr/>
          <p:nvPr>
            <p:custDataLst>
              <p:custData r:id="rId9"/>
            </p:custDataLst>
          </p:nvPr>
        </p:nvGrpSpPr>
        <p:grpSpPr>
          <a:xfrm>
            <a:off x="3419861" y="1602926"/>
            <a:ext cx="2238703" cy="2232988"/>
            <a:chOff x="3652753" y="1707409"/>
            <a:chExt cx="2390865" cy="2384761"/>
          </a:xfrm>
        </p:grpSpPr>
        <p:sp>
          <p:nvSpPr>
            <p:cNvPr id="84" name="Rectangle 43"/>
            <p:cNvSpPr/>
            <p:nvPr/>
          </p:nvSpPr>
          <p:spPr>
            <a:xfrm>
              <a:off x="3652753" y="1707409"/>
              <a:ext cx="2377440" cy="2377440"/>
            </a:xfrm>
            <a:prstGeom prst="rect">
              <a:avLst/>
            </a:prstGeom>
            <a:blipFill>
              <a:blip r:embed="rId19" cstate="email">
                <a:extLst>
                  <a:ext uri="{28A0092B-C50C-407E-A947-70E740481C1C}">
                    <a14:useLocalDpi xmlns:a14="http://schemas.microsoft.com/office/drawing/2010/main"/>
                  </a:ext>
                </a:extLst>
              </a:blip>
              <a:tile tx="0" ty="0" sx="100000" sy="100000" flip="none" algn="ctr"/>
            </a:blipFill>
            <a:ln w="38100">
              <a:solidFill>
                <a:srgbClr val="00B0F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dirty="0">
                <a:ln w="57150">
                  <a:noFill/>
                </a:ln>
                <a:solidFill>
                  <a:sysClr val="windowText" lastClr="000000"/>
                </a:solidFill>
              </a:endParaRPr>
            </a:p>
          </p:txBody>
        </p:sp>
        <p:grpSp>
          <p:nvGrpSpPr>
            <p:cNvPr id="85" name="Group 44"/>
            <p:cNvGrpSpPr/>
            <p:nvPr>
              <p:custDataLst>
                <p:custData r:id="rId10"/>
              </p:custDataLst>
            </p:nvPr>
          </p:nvGrpSpPr>
          <p:grpSpPr>
            <a:xfrm>
              <a:off x="3671319" y="3269089"/>
              <a:ext cx="2340864" cy="823081"/>
              <a:chOff x="6116937" y="3260307"/>
              <a:chExt cx="2340864" cy="823081"/>
            </a:xfrm>
          </p:grpSpPr>
          <p:sp>
            <p:nvSpPr>
              <p:cNvPr id="87" name="Rectangle 46"/>
              <p:cNvSpPr/>
              <p:nvPr/>
            </p:nvSpPr>
            <p:spPr>
              <a:xfrm>
                <a:off x="6116937" y="3260307"/>
                <a:ext cx="2340864" cy="790645"/>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88" name="TextBox 47"/>
              <p:cNvSpPr txBox="1"/>
              <p:nvPr/>
            </p:nvSpPr>
            <p:spPr>
              <a:xfrm>
                <a:off x="6181725" y="3276600"/>
                <a:ext cx="2209800" cy="421690"/>
              </a:xfrm>
              <a:prstGeom prst="rect">
                <a:avLst/>
              </a:prstGeom>
              <a:noFill/>
            </p:spPr>
            <p:txBody>
              <a:bodyPr wrap="square" rtlCol="0">
                <a:spAutoFit/>
              </a:bodyPr>
              <a:lstStyle/>
              <a:p>
                <a:pPr defTabSz="856244"/>
                <a:r>
                  <a:rPr lang="en-US" sz="983" kern="0" dirty="0">
                    <a:solidFill>
                      <a:schemeClr val="bg1"/>
                    </a:solidFill>
                    <a:latin typeface="Segoe UI" pitchFamily="34" charset="0"/>
                    <a:cs typeface="Segoe UI" pitchFamily="34" charset="0"/>
                  </a:rPr>
                  <a:t>Title, number etc. can be changed by clicking and reentering. </a:t>
                </a:r>
              </a:p>
            </p:txBody>
          </p:sp>
          <p:sp>
            <p:nvSpPr>
              <p:cNvPr id="89" name="TextBox 48"/>
              <p:cNvSpPr txBox="1"/>
              <p:nvPr/>
            </p:nvSpPr>
            <p:spPr>
              <a:xfrm>
                <a:off x="6164961" y="3846248"/>
                <a:ext cx="1917954" cy="237140"/>
              </a:xfrm>
              <a:prstGeom prst="rect">
                <a:avLst/>
              </a:prstGeom>
              <a:noFill/>
            </p:spPr>
            <p:txBody>
              <a:bodyPr wrap="square" rtlCol="0">
                <a:spAutoFit/>
              </a:bodyPr>
              <a:lstStyle/>
              <a:p>
                <a:pPr defTabSz="856244"/>
                <a:r>
                  <a:rPr lang="en-US" sz="843" kern="0" dirty="0">
                    <a:solidFill>
                      <a:schemeClr val="bg1">
                        <a:lumMod val="75000"/>
                      </a:schemeClr>
                    </a:solidFill>
                    <a:latin typeface="Segoe UI" pitchFamily="34" charset="0"/>
                    <a:cs typeface="Segoe UI" pitchFamily="34" charset="0"/>
                  </a:rPr>
                  <a:t>Item properties, date, or size</a:t>
                </a:r>
              </a:p>
            </p:txBody>
          </p:sp>
        </p:grpSp>
        <p:sp>
          <p:nvSpPr>
            <p:cNvPr id="86" name="Freeform 53"/>
            <p:cNvSpPr/>
            <p:nvPr/>
          </p:nvSpPr>
          <p:spPr>
            <a:xfrm>
              <a:off x="5675870" y="1709739"/>
              <a:ext cx="367748" cy="352425"/>
            </a:xfrm>
            <a:custGeom>
              <a:avLst/>
              <a:gdLst>
                <a:gd name="connsiteX0" fmla="*/ 0 w 390525"/>
                <a:gd name="connsiteY0" fmla="*/ 0 h 361950"/>
                <a:gd name="connsiteX1" fmla="*/ 390525 w 390525"/>
                <a:gd name="connsiteY1" fmla="*/ 0 h 361950"/>
                <a:gd name="connsiteX2" fmla="*/ 390525 w 390525"/>
                <a:gd name="connsiteY2" fmla="*/ 361950 h 361950"/>
                <a:gd name="connsiteX3" fmla="*/ 0 w 390525"/>
                <a:gd name="connsiteY3" fmla="*/ 0 h 361950"/>
              </a:gdLst>
              <a:ahLst/>
              <a:cxnLst>
                <a:cxn ang="0">
                  <a:pos x="connsiteX0" y="connsiteY0"/>
                </a:cxn>
                <a:cxn ang="0">
                  <a:pos x="connsiteX1" y="connsiteY1"/>
                </a:cxn>
                <a:cxn ang="0">
                  <a:pos x="connsiteX2" y="connsiteY2"/>
                </a:cxn>
                <a:cxn ang="0">
                  <a:pos x="connsiteX3" y="connsiteY3"/>
                </a:cxn>
              </a:cxnLst>
              <a:rect l="l" t="t" r="r" b="b"/>
              <a:pathLst>
                <a:path w="390525" h="361950">
                  <a:moveTo>
                    <a:pt x="0" y="0"/>
                  </a:moveTo>
                  <a:lnTo>
                    <a:pt x="390525" y="0"/>
                  </a:lnTo>
                  <a:lnTo>
                    <a:pt x="390525" y="361950"/>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pic>
        <p:nvPicPr>
          <p:cNvPr id="90" name="Picture 5"/>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5435080" y="1605107"/>
            <a:ext cx="202968" cy="17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 name="Picture 5"/>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10104604" y="3922911"/>
            <a:ext cx="202968" cy="17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 name="Picture 5"/>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10104604" y="1605107"/>
            <a:ext cx="202968" cy="17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 name="TextBox 2"/>
          <p:cNvSpPr txBox="1"/>
          <p:nvPr/>
        </p:nvSpPr>
        <p:spPr>
          <a:xfrm>
            <a:off x="1073229" y="1148890"/>
            <a:ext cx="2334061"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TITLE HERE</a:t>
            </a:r>
          </a:p>
        </p:txBody>
      </p:sp>
    </p:spTree>
    <p:extLst>
      <p:ext uri="{BB962C8B-B14F-4D97-AF65-F5344CB8AC3E}">
        <p14:creationId xmlns:p14="http://schemas.microsoft.com/office/powerpoint/2010/main" val="271505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3"/>
                <p:custData r:id="rId4"/>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5"/>
                <p:custData r:id="rId6"/>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3" name="直接连接符 2"/>
          <p:cNvCxnSpPr/>
          <p:nvPr/>
        </p:nvCxnSpPr>
        <p:spPr>
          <a:xfrm>
            <a:off x="1" y="4181"/>
            <a:ext cx="12192000" cy="0"/>
          </a:xfrm>
          <a:prstGeom prst="line">
            <a:avLst/>
          </a:prstGeom>
          <a:ln w="76200">
            <a:solidFill>
              <a:srgbClr val="0041C4"/>
            </a:solidFill>
          </a:ln>
        </p:spPr>
        <p:style>
          <a:lnRef idx="1">
            <a:schemeClr val="accent1"/>
          </a:lnRef>
          <a:fillRef idx="0">
            <a:schemeClr val="accent1"/>
          </a:fillRef>
          <a:effectRef idx="0">
            <a:schemeClr val="accent1"/>
          </a:effectRef>
          <a:fontRef idx="minor">
            <a:schemeClr val="tx1"/>
          </a:fontRef>
        </p:style>
      </p:cxnSp>
      <p:pic>
        <p:nvPicPr>
          <p:cNvPr id="7" name="图片 6">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8" name="矩形 7"/>
          <p:cNvSpPr/>
          <p:nvPr/>
        </p:nvSpPr>
        <p:spPr>
          <a:xfrm>
            <a:off x="1073230" y="412099"/>
            <a:ext cx="4402167"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ONE  TITLE HERE</a:t>
            </a:r>
          </a:p>
        </p:txBody>
      </p:sp>
      <p:sp>
        <p:nvSpPr>
          <p:cNvPr id="10" name="Rectangle 3"/>
          <p:cNvSpPr/>
          <p:nvPr/>
        </p:nvSpPr>
        <p:spPr>
          <a:xfrm>
            <a:off x="1053311" y="1235184"/>
            <a:ext cx="4709127" cy="3500654"/>
          </a:xfrm>
          <a:prstGeom prst="rect">
            <a:avLst/>
          </a:prstGeom>
          <a:blipFill dpi="0" rotWithShape="0">
            <a:blip r:embed="rId10"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1" name="Rectangle 4"/>
          <p:cNvSpPr/>
          <p:nvPr>
            <p:custDataLst>
              <p:custData r:id="rId2"/>
            </p:custDataLst>
          </p:nvPr>
        </p:nvSpPr>
        <p:spPr>
          <a:xfrm>
            <a:off x="6098806" y="1248116"/>
            <a:ext cx="976074" cy="976074"/>
          </a:xfrm>
          <a:prstGeom prst="rect">
            <a:avLst/>
          </a:prstGeom>
          <a:solidFill>
            <a:srgbClr val="1BA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2" name="Rectangle 5"/>
          <p:cNvSpPr/>
          <p:nvPr/>
        </p:nvSpPr>
        <p:spPr>
          <a:xfrm>
            <a:off x="6098806" y="2505667"/>
            <a:ext cx="976074" cy="976074"/>
          </a:xfrm>
          <a:prstGeom prst="rect">
            <a:avLst/>
          </a:prstGeom>
          <a:solidFill>
            <a:srgbClr val="1BA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3" name="Rectangle 6"/>
          <p:cNvSpPr/>
          <p:nvPr/>
        </p:nvSpPr>
        <p:spPr>
          <a:xfrm>
            <a:off x="6098806" y="3752288"/>
            <a:ext cx="976074" cy="976074"/>
          </a:xfrm>
          <a:prstGeom prst="rect">
            <a:avLst/>
          </a:prstGeom>
          <a:solidFill>
            <a:srgbClr val="1BA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sp>
        <p:nvSpPr>
          <p:cNvPr id="14" name="Rectangle 7"/>
          <p:cNvSpPr/>
          <p:nvPr/>
        </p:nvSpPr>
        <p:spPr>
          <a:xfrm>
            <a:off x="6098806" y="4990767"/>
            <a:ext cx="976074" cy="976074"/>
          </a:xfrm>
          <a:prstGeom prst="rect">
            <a:avLst/>
          </a:prstGeom>
          <a:solidFill>
            <a:srgbClr val="1BA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56244"/>
            <a:endParaRPr lang="en-US" sz="1686" kern="0">
              <a:solidFill>
                <a:sysClr val="windowText" lastClr="000000"/>
              </a:solidFill>
            </a:endParaRPr>
          </a:p>
        </p:txBody>
      </p:sp>
      <p:grpSp>
        <p:nvGrpSpPr>
          <p:cNvPr id="15" name="Group 35"/>
          <p:cNvGrpSpPr/>
          <p:nvPr/>
        </p:nvGrpSpPr>
        <p:grpSpPr>
          <a:xfrm>
            <a:off x="7055101" y="1235185"/>
            <a:ext cx="3410904" cy="1002865"/>
            <a:chOff x="7524749" y="1326549"/>
            <a:chExt cx="3642739" cy="1071028"/>
          </a:xfrm>
        </p:grpSpPr>
        <p:sp>
          <p:nvSpPr>
            <p:cNvPr id="16" name="TextBox 36"/>
            <p:cNvSpPr txBox="1"/>
            <p:nvPr/>
          </p:nvSpPr>
          <p:spPr>
            <a:xfrm>
              <a:off x="7524749" y="1326549"/>
              <a:ext cx="1326069" cy="283363"/>
            </a:xfrm>
            <a:prstGeom prst="rect">
              <a:avLst/>
            </a:prstGeom>
            <a:noFill/>
          </p:spPr>
          <p:txBody>
            <a:bodyPr wrap="square" rtlCol="0">
              <a:spAutoFit/>
            </a:bodyPr>
            <a:lstStyle/>
            <a:p>
              <a:pPr defTabSz="856244"/>
              <a:r>
                <a:rPr lang="en-US" sz="1124" kern="0" dirty="0">
                  <a:solidFill>
                    <a:sysClr val="windowText" lastClr="000000"/>
                  </a:solidFill>
                  <a:latin typeface="Segoe UI Light" pitchFamily="34" charset="0"/>
                  <a:cs typeface="Segoe UI Light" pitchFamily="34" charset="0"/>
                </a:rPr>
                <a:t>Item Title 1</a:t>
              </a:r>
            </a:p>
          </p:txBody>
        </p:sp>
        <p:sp>
          <p:nvSpPr>
            <p:cNvPr id="17" name="TextBox 37"/>
            <p:cNvSpPr txBox="1"/>
            <p:nvPr/>
          </p:nvSpPr>
          <p:spPr>
            <a:xfrm>
              <a:off x="7534277" y="1557382"/>
              <a:ext cx="1695449" cy="237140"/>
            </a:xfrm>
            <a:prstGeom prst="rect">
              <a:avLst/>
            </a:prstGeom>
            <a:noFill/>
          </p:spPr>
          <p:txBody>
            <a:bodyPr wrap="square" rtlCol="0">
              <a:spAutoFit/>
            </a:bodyPr>
            <a:lstStyle/>
            <a:p>
              <a:pPr defTabSz="856244"/>
              <a:r>
                <a:rPr lang="en-US" sz="843" kern="0" dirty="0">
                  <a:solidFill>
                    <a:srgbClr val="A6A6A6"/>
                  </a:solidFill>
                  <a:latin typeface="Segoe UI" pitchFamily="34" charset="0"/>
                  <a:cs typeface="Segoe UI" pitchFamily="34" charset="0"/>
                </a:rPr>
                <a:t>Item Sub Title</a:t>
              </a:r>
            </a:p>
          </p:txBody>
        </p:sp>
        <p:sp>
          <p:nvSpPr>
            <p:cNvPr id="18" name="TextBox 38"/>
            <p:cNvSpPr txBox="1"/>
            <p:nvPr/>
          </p:nvSpPr>
          <p:spPr>
            <a:xfrm>
              <a:off x="7538465" y="1723751"/>
              <a:ext cx="3629023" cy="673826"/>
            </a:xfrm>
            <a:prstGeom prst="rect">
              <a:avLst/>
            </a:prstGeom>
            <a:noFill/>
          </p:spPr>
          <p:txBody>
            <a:bodyPr wrap="square" rtlCol="0">
              <a:spAutoFit/>
            </a:bodyPr>
            <a:lstStyle/>
            <a:p>
              <a:pPr defTabSz="856244">
                <a:lnSpc>
                  <a:spcPts val="1405"/>
                </a:lnSpc>
              </a:pPr>
              <a:r>
                <a:rPr lang="en-US" sz="1030" kern="0" spc="37"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19" name="Group 39"/>
          <p:cNvGrpSpPr/>
          <p:nvPr/>
        </p:nvGrpSpPr>
        <p:grpSpPr>
          <a:xfrm>
            <a:off x="7056384" y="2490259"/>
            <a:ext cx="3410904" cy="1002865"/>
            <a:chOff x="7524749" y="1326549"/>
            <a:chExt cx="3642739" cy="1071028"/>
          </a:xfrm>
        </p:grpSpPr>
        <p:sp>
          <p:nvSpPr>
            <p:cNvPr id="20" name="TextBox 40"/>
            <p:cNvSpPr txBox="1"/>
            <p:nvPr/>
          </p:nvSpPr>
          <p:spPr>
            <a:xfrm>
              <a:off x="7524749" y="1326549"/>
              <a:ext cx="1326069" cy="283363"/>
            </a:xfrm>
            <a:prstGeom prst="rect">
              <a:avLst/>
            </a:prstGeom>
            <a:noFill/>
          </p:spPr>
          <p:txBody>
            <a:bodyPr wrap="square" rtlCol="0">
              <a:spAutoFit/>
            </a:bodyPr>
            <a:lstStyle/>
            <a:p>
              <a:pPr defTabSz="856244"/>
              <a:r>
                <a:rPr lang="en-US" sz="1124" kern="0" dirty="0">
                  <a:solidFill>
                    <a:sysClr val="windowText" lastClr="000000"/>
                  </a:solidFill>
                  <a:latin typeface="Segoe UI Light" pitchFamily="34" charset="0"/>
                  <a:cs typeface="Segoe UI Light" pitchFamily="34" charset="0"/>
                </a:rPr>
                <a:t>Item Title 2</a:t>
              </a:r>
            </a:p>
          </p:txBody>
        </p:sp>
        <p:sp>
          <p:nvSpPr>
            <p:cNvPr id="21" name="TextBox 41"/>
            <p:cNvSpPr txBox="1"/>
            <p:nvPr/>
          </p:nvSpPr>
          <p:spPr>
            <a:xfrm>
              <a:off x="7534277" y="1557382"/>
              <a:ext cx="1695449" cy="237140"/>
            </a:xfrm>
            <a:prstGeom prst="rect">
              <a:avLst/>
            </a:prstGeom>
            <a:noFill/>
          </p:spPr>
          <p:txBody>
            <a:bodyPr wrap="square" rtlCol="0">
              <a:spAutoFit/>
            </a:bodyPr>
            <a:lstStyle/>
            <a:p>
              <a:pPr defTabSz="856244"/>
              <a:r>
                <a:rPr lang="en-US" sz="843" kern="0" dirty="0">
                  <a:solidFill>
                    <a:srgbClr val="A6A6A6"/>
                  </a:solidFill>
                  <a:latin typeface="Segoe UI" pitchFamily="34" charset="0"/>
                  <a:cs typeface="Segoe UI" pitchFamily="34" charset="0"/>
                </a:rPr>
                <a:t>Item Sub Title</a:t>
              </a:r>
            </a:p>
          </p:txBody>
        </p:sp>
        <p:sp>
          <p:nvSpPr>
            <p:cNvPr id="22" name="TextBox 42"/>
            <p:cNvSpPr txBox="1"/>
            <p:nvPr/>
          </p:nvSpPr>
          <p:spPr>
            <a:xfrm>
              <a:off x="7538465" y="1723751"/>
              <a:ext cx="3629023" cy="673826"/>
            </a:xfrm>
            <a:prstGeom prst="rect">
              <a:avLst/>
            </a:prstGeom>
            <a:noFill/>
          </p:spPr>
          <p:txBody>
            <a:bodyPr wrap="square" rtlCol="0">
              <a:spAutoFit/>
            </a:bodyPr>
            <a:lstStyle/>
            <a:p>
              <a:pPr defTabSz="856244">
                <a:lnSpc>
                  <a:spcPts val="1405"/>
                </a:lnSpc>
              </a:pPr>
              <a:r>
                <a:rPr lang="en-US" sz="1030" kern="0" spc="37"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23" name="Group 43"/>
          <p:cNvGrpSpPr/>
          <p:nvPr/>
        </p:nvGrpSpPr>
        <p:grpSpPr>
          <a:xfrm>
            <a:off x="7062544" y="3731206"/>
            <a:ext cx="3410904" cy="1002865"/>
            <a:chOff x="7524749" y="1326549"/>
            <a:chExt cx="3642739" cy="1071028"/>
          </a:xfrm>
        </p:grpSpPr>
        <p:sp>
          <p:nvSpPr>
            <p:cNvPr id="24" name="TextBox 44"/>
            <p:cNvSpPr txBox="1"/>
            <p:nvPr/>
          </p:nvSpPr>
          <p:spPr>
            <a:xfrm>
              <a:off x="7524749" y="1326549"/>
              <a:ext cx="1326069" cy="283363"/>
            </a:xfrm>
            <a:prstGeom prst="rect">
              <a:avLst/>
            </a:prstGeom>
            <a:noFill/>
          </p:spPr>
          <p:txBody>
            <a:bodyPr wrap="square" rtlCol="0">
              <a:spAutoFit/>
            </a:bodyPr>
            <a:lstStyle/>
            <a:p>
              <a:pPr defTabSz="856244"/>
              <a:r>
                <a:rPr lang="en-US" sz="1124" kern="0" dirty="0">
                  <a:solidFill>
                    <a:sysClr val="windowText" lastClr="000000"/>
                  </a:solidFill>
                  <a:latin typeface="Segoe UI Light" pitchFamily="34" charset="0"/>
                  <a:cs typeface="Segoe UI Light" pitchFamily="34" charset="0"/>
                </a:rPr>
                <a:t>Item Title 3</a:t>
              </a:r>
            </a:p>
          </p:txBody>
        </p:sp>
        <p:sp>
          <p:nvSpPr>
            <p:cNvPr id="25" name="TextBox 45"/>
            <p:cNvSpPr txBox="1"/>
            <p:nvPr/>
          </p:nvSpPr>
          <p:spPr>
            <a:xfrm>
              <a:off x="7534277" y="1557382"/>
              <a:ext cx="1695449" cy="237140"/>
            </a:xfrm>
            <a:prstGeom prst="rect">
              <a:avLst/>
            </a:prstGeom>
            <a:noFill/>
          </p:spPr>
          <p:txBody>
            <a:bodyPr wrap="square" rtlCol="0">
              <a:spAutoFit/>
            </a:bodyPr>
            <a:lstStyle/>
            <a:p>
              <a:pPr defTabSz="856244"/>
              <a:r>
                <a:rPr lang="en-US" sz="843" kern="0" dirty="0">
                  <a:solidFill>
                    <a:srgbClr val="A6A6A6"/>
                  </a:solidFill>
                  <a:latin typeface="Segoe UI" pitchFamily="34" charset="0"/>
                  <a:cs typeface="Segoe UI" pitchFamily="34" charset="0"/>
                </a:rPr>
                <a:t>Item Sub Title</a:t>
              </a:r>
            </a:p>
          </p:txBody>
        </p:sp>
        <p:sp>
          <p:nvSpPr>
            <p:cNvPr id="26" name="TextBox 46"/>
            <p:cNvSpPr txBox="1"/>
            <p:nvPr/>
          </p:nvSpPr>
          <p:spPr>
            <a:xfrm>
              <a:off x="7538465" y="1723751"/>
              <a:ext cx="3629023" cy="673826"/>
            </a:xfrm>
            <a:prstGeom prst="rect">
              <a:avLst/>
            </a:prstGeom>
            <a:noFill/>
          </p:spPr>
          <p:txBody>
            <a:bodyPr wrap="square" rtlCol="0">
              <a:spAutoFit/>
            </a:bodyPr>
            <a:lstStyle/>
            <a:p>
              <a:pPr defTabSz="856244">
                <a:lnSpc>
                  <a:spcPts val="1405"/>
                </a:lnSpc>
              </a:pPr>
              <a:r>
                <a:rPr lang="en-US" sz="1030" kern="0" spc="37"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27" name="Group 47"/>
          <p:cNvGrpSpPr/>
          <p:nvPr/>
        </p:nvGrpSpPr>
        <p:grpSpPr>
          <a:xfrm>
            <a:off x="7061249" y="4981485"/>
            <a:ext cx="3410904" cy="1002865"/>
            <a:chOff x="7524749" y="1326549"/>
            <a:chExt cx="3642739" cy="1071028"/>
          </a:xfrm>
        </p:grpSpPr>
        <p:sp>
          <p:nvSpPr>
            <p:cNvPr id="28" name="TextBox 48"/>
            <p:cNvSpPr txBox="1"/>
            <p:nvPr/>
          </p:nvSpPr>
          <p:spPr>
            <a:xfrm>
              <a:off x="7524749" y="1326549"/>
              <a:ext cx="1326069" cy="283363"/>
            </a:xfrm>
            <a:prstGeom prst="rect">
              <a:avLst/>
            </a:prstGeom>
            <a:noFill/>
          </p:spPr>
          <p:txBody>
            <a:bodyPr wrap="square" rtlCol="0">
              <a:spAutoFit/>
            </a:bodyPr>
            <a:lstStyle/>
            <a:p>
              <a:pPr defTabSz="856244"/>
              <a:r>
                <a:rPr lang="en-US" sz="1124" kern="0" dirty="0">
                  <a:solidFill>
                    <a:sysClr val="windowText" lastClr="000000"/>
                  </a:solidFill>
                  <a:latin typeface="Segoe UI Light" pitchFamily="34" charset="0"/>
                  <a:cs typeface="Segoe UI Light" pitchFamily="34" charset="0"/>
                </a:rPr>
                <a:t>Item Title 4</a:t>
              </a:r>
            </a:p>
          </p:txBody>
        </p:sp>
        <p:sp>
          <p:nvSpPr>
            <p:cNvPr id="29" name="TextBox 49"/>
            <p:cNvSpPr txBox="1"/>
            <p:nvPr/>
          </p:nvSpPr>
          <p:spPr>
            <a:xfrm>
              <a:off x="7534277" y="1557382"/>
              <a:ext cx="1695449" cy="237140"/>
            </a:xfrm>
            <a:prstGeom prst="rect">
              <a:avLst/>
            </a:prstGeom>
            <a:noFill/>
          </p:spPr>
          <p:txBody>
            <a:bodyPr wrap="square" rtlCol="0">
              <a:spAutoFit/>
            </a:bodyPr>
            <a:lstStyle/>
            <a:p>
              <a:pPr defTabSz="856244"/>
              <a:r>
                <a:rPr lang="en-US" sz="843" kern="0" dirty="0">
                  <a:solidFill>
                    <a:srgbClr val="A6A6A6"/>
                  </a:solidFill>
                  <a:latin typeface="Segoe UI" pitchFamily="34" charset="0"/>
                  <a:cs typeface="Segoe UI" pitchFamily="34" charset="0"/>
                </a:rPr>
                <a:t>Item Sub Title</a:t>
              </a:r>
            </a:p>
          </p:txBody>
        </p:sp>
        <p:sp>
          <p:nvSpPr>
            <p:cNvPr id="30" name="TextBox 50"/>
            <p:cNvSpPr txBox="1"/>
            <p:nvPr/>
          </p:nvSpPr>
          <p:spPr>
            <a:xfrm>
              <a:off x="7538465" y="1723751"/>
              <a:ext cx="3629023" cy="673826"/>
            </a:xfrm>
            <a:prstGeom prst="rect">
              <a:avLst/>
            </a:prstGeom>
            <a:noFill/>
          </p:spPr>
          <p:txBody>
            <a:bodyPr wrap="square" rtlCol="0">
              <a:spAutoFit/>
            </a:bodyPr>
            <a:lstStyle/>
            <a:p>
              <a:pPr defTabSz="856244">
                <a:lnSpc>
                  <a:spcPts val="1405"/>
                </a:lnSpc>
              </a:pPr>
              <a:r>
                <a:rPr lang="en-US" sz="1030" kern="0" spc="37" dirty="0">
                  <a:solidFill>
                    <a:sysClr val="windowText" lastClr="000000"/>
                  </a:solidFill>
                  <a:latin typeface="Segoe UI" pitchFamily="34" charset="0"/>
                  <a:cs typeface="Segoe UI" pitchFamily="34" charset="0"/>
                </a:rPr>
                <a:t>Title, number etc. can be changed by clicking and reentering. You can change the font, font size, color, space on the Home tab. </a:t>
              </a:r>
            </a:p>
          </p:txBody>
        </p:sp>
      </p:grpSp>
      <p:sp>
        <p:nvSpPr>
          <p:cNvPr id="31" name="TextBox 51"/>
          <p:cNvSpPr txBox="1"/>
          <p:nvPr/>
        </p:nvSpPr>
        <p:spPr>
          <a:xfrm>
            <a:off x="1032677" y="4872313"/>
            <a:ext cx="4214134" cy="810478"/>
          </a:xfrm>
          <a:prstGeom prst="rect">
            <a:avLst/>
          </a:prstGeom>
          <a:noFill/>
        </p:spPr>
        <p:txBody>
          <a:bodyPr wrap="square" rtlCol="0">
            <a:spAutoFit/>
          </a:bodyPr>
          <a:lstStyle/>
          <a:p>
            <a:pPr defTabSz="856244">
              <a:lnSpc>
                <a:spcPts val="1405"/>
              </a:lnSpc>
            </a:pPr>
            <a:r>
              <a:rPr lang="en-US" sz="1124" kern="0" dirty="0">
                <a:solidFill>
                  <a:sysClr val="windowText" lastClr="000000"/>
                </a:solidFill>
                <a:latin typeface="Segoe UI Light" pitchFamily="34" charset="0"/>
                <a:cs typeface="Segoe UI Light" pitchFamily="34" charset="0"/>
              </a:rPr>
              <a:t>Title, number etc. can be changed by clicking and reentering. You can change the font, font size, color, space on the Home tab. </a:t>
            </a:r>
            <a:r>
              <a:rPr lang="en-US" altLang="zh-CN" sz="1124" kern="0" dirty="0">
                <a:solidFill>
                  <a:sysClr val="windowText" lastClr="000000"/>
                </a:solidFill>
                <a:latin typeface="Segoe UI Light" pitchFamily="34" charset="0"/>
                <a:cs typeface="Segoe UI Light" pitchFamily="34" charset="0"/>
              </a:rPr>
              <a:t>Title, number etc. can be changed by clicking and reentering. You can change the font, font size, color, space on the Home tab. </a:t>
            </a:r>
          </a:p>
        </p:txBody>
      </p:sp>
      <p:grpSp>
        <p:nvGrpSpPr>
          <p:cNvPr id="50" name="Group 121"/>
          <p:cNvGrpSpPr>
            <a:grpSpLocks noChangeAspect="1"/>
          </p:cNvGrpSpPr>
          <p:nvPr/>
        </p:nvGrpSpPr>
        <p:grpSpPr bwMode="auto">
          <a:xfrm>
            <a:off x="6234027" y="1446755"/>
            <a:ext cx="706723" cy="601512"/>
            <a:chOff x="515" y="3088"/>
            <a:chExt cx="665" cy="566"/>
          </a:xfrm>
          <a:solidFill>
            <a:schemeClr val="bg1"/>
          </a:solidFill>
        </p:grpSpPr>
        <p:sp>
          <p:nvSpPr>
            <p:cNvPr id="51"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52"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53"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57"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58"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59"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0"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1"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2"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grpSp>
      <p:grpSp>
        <p:nvGrpSpPr>
          <p:cNvPr id="63" name="Group 121"/>
          <p:cNvGrpSpPr>
            <a:grpSpLocks noChangeAspect="1"/>
          </p:cNvGrpSpPr>
          <p:nvPr/>
        </p:nvGrpSpPr>
        <p:grpSpPr bwMode="auto">
          <a:xfrm>
            <a:off x="6234027" y="2715838"/>
            <a:ext cx="706723" cy="601512"/>
            <a:chOff x="515" y="3088"/>
            <a:chExt cx="665" cy="566"/>
          </a:xfrm>
          <a:solidFill>
            <a:schemeClr val="bg1"/>
          </a:solidFill>
        </p:grpSpPr>
        <p:sp>
          <p:nvSpPr>
            <p:cNvPr id="64"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5"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6"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7"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8"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69"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70"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71"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72"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grpSp>
      <p:grpSp>
        <p:nvGrpSpPr>
          <p:cNvPr id="95" name="Group 121"/>
          <p:cNvGrpSpPr>
            <a:grpSpLocks noChangeAspect="1"/>
          </p:cNvGrpSpPr>
          <p:nvPr/>
        </p:nvGrpSpPr>
        <p:grpSpPr bwMode="auto">
          <a:xfrm>
            <a:off x="6234027" y="3952656"/>
            <a:ext cx="706723" cy="601512"/>
            <a:chOff x="515" y="3088"/>
            <a:chExt cx="665" cy="566"/>
          </a:xfrm>
          <a:solidFill>
            <a:schemeClr val="bg1"/>
          </a:solidFill>
        </p:grpSpPr>
        <p:sp>
          <p:nvSpPr>
            <p:cNvPr id="96"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97"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98"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99"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0"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1"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2"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3"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4"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grpSp>
      <p:grpSp>
        <p:nvGrpSpPr>
          <p:cNvPr id="105" name="Group 121"/>
          <p:cNvGrpSpPr>
            <a:grpSpLocks noChangeAspect="1"/>
          </p:cNvGrpSpPr>
          <p:nvPr/>
        </p:nvGrpSpPr>
        <p:grpSpPr bwMode="auto">
          <a:xfrm>
            <a:off x="6234027" y="5178048"/>
            <a:ext cx="706723" cy="601512"/>
            <a:chOff x="515" y="3088"/>
            <a:chExt cx="665" cy="566"/>
          </a:xfrm>
          <a:solidFill>
            <a:schemeClr val="bg1"/>
          </a:solidFill>
        </p:grpSpPr>
        <p:sp>
          <p:nvSpPr>
            <p:cNvPr id="106" name="Freeform 122"/>
            <p:cNvSpPr>
              <a:spLocks/>
            </p:cNvSpPr>
            <p:nvPr/>
          </p:nvSpPr>
          <p:spPr bwMode="auto">
            <a:xfrm>
              <a:off x="706" y="3550"/>
              <a:ext cx="283" cy="104"/>
            </a:xfrm>
            <a:custGeom>
              <a:avLst/>
              <a:gdLst>
                <a:gd name="T0" fmla="*/ 269 w 340"/>
                <a:gd name="T1" fmla="*/ 71 h 125"/>
                <a:gd name="T2" fmla="*/ 269 w 340"/>
                <a:gd name="T3" fmla="*/ 12 h 125"/>
                <a:gd name="T4" fmla="*/ 266 w 340"/>
                <a:gd name="T5" fmla="*/ 3 h 125"/>
                <a:gd name="T6" fmla="*/ 257 w 340"/>
                <a:gd name="T7" fmla="*/ 0 h 125"/>
                <a:gd name="T8" fmla="*/ 83 w 340"/>
                <a:gd name="T9" fmla="*/ 0 h 125"/>
                <a:gd name="T10" fmla="*/ 74 w 340"/>
                <a:gd name="T11" fmla="*/ 3 h 125"/>
                <a:gd name="T12" fmla="*/ 71 w 340"/>
                <a:gd name="T13" fmla="*/ 12 h 125"/>
                <a:gd name="T14" fmla="*/ 71 w 340"/>
                <a:gd name="T15" fmla="*/ 71 h 125"/>
                <a:gd name="T16" fmla="*/ 2 w 340"/>
                <a:gd name="T17" fmla="*/ 108 h 125"/>
                <a:gd name="T18" fmla="*/ 1 w 340"/>
                <a:gd name="T19" fmla="*/ 110 h 125"/>
                <a:gd name="T20" fmla="*/ 0 w 340"/>
                <a:gd name="T21" fmla="*/ 112 h 125"/>
                <a:gd name="T22" fmla="*/ 0 w 340"/>
                <a:gd name="T23" fmla="*/ 120 h 125"/>
                <a:gd name="T24" fmla="*/ 1 w 340"/>
                <a:gd name="T25" fmla="*/ 124 h 125"/>
                <a:gd name="T26" fmla="*/ 5 w 340"/>
                <a:gd name="T27" fmla="*/ 125 h 125"/>
                <a:gd name="T28" fmla="*/ 335 w 340"/>
                <a:gd name="T29" fmla="*/ 125 h 125"/>
                <a:gd name="T30" fmla="*/ 339 w 340"/>
                <a:gd name="T31" fmla="*/ 124 h 125"/>
                <a:gd name="T32" fmla="*/ 340 w 340"/>
                <a:gd name="T33" fmla="*/ 120 h 125"/>
                <a:gd name="T34" fmla="*/ 340 w 340"/>
                <a:gd name="T35" fmla="*/ 112 h 125"/>
                <a:gd name="T36" fmla="*/ 339 w 340"/>
                <a:gd name="T37" fmla="*/ 110 h 125"/>
                <a:gd name="T38" fmla="*/ 338 w 340"/>
                <a:gd name="T39" fmla="*/ 108 h 125"/>
                <a:gd name="T40" fmla="*/ 269 w 340"/>
                <a:gd name="T41" fmla="*/ 7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125">
                  <a:moveTo>
                    <a:pt x="269" y="71"/>
                  </a:moveTo>
                  <a:cubicBezTo>
                    <a:pt x="269" y="12"/>
                    <a:pt x="269" y="12"/>
                    <a:pt x="269" y="12"/>
                  </a:cubicBezTo>
                  <a:cubicBezTo>
                    <a:pt x="269" y="9"/>
                    <a:pt x="268" y="6"/>
                    <a:pt x="266" y="3"/>
                  </a:cubicBezTo>
                  <a:cubicBezTo>
                    <a:pt x="263" y="1"/>
                    <a:pt x="260" y="0"/>
                    <a:pt x="257" y="0"/>
                  </a:cubicBezTo>
                  <a:cubicBezTo>
                    <a:pt x="83" y="0"/>
                    <a:pt x="83" y="0"/>
                    <a:pt x="83" y="0"/>
                  </a:cubicBezTo>
                  <a:cubicBezTo>
                    <a:pt x="80" y="0"/>
                    <a:pt x="77" y="1"/>
                    <a:pt x="74" y="3"/>
                  </a:cubicBezTo>
                  <a:cubicBezTo>
                    <a:pt x="72" y="6"/>
                    <a:pt x="71" y="9"/>
                    <a:pt x="71" y="12"/>
                  </a:cubicBezTo>
                  <a:cubicBezTo>
                    <a:pt x="71" y="71"/>
                    <a:pt x="71" y="71"/>
                    <a:pt x="71" y="71"/>
                  </a:cubicBezTo>
                  <a:cubicBezTo>
                    <a:pt x="2" y="108"/>
                    <a:pt x="2" y="108"/>
                    <a:pt x="2" y="108"/>
                  </a:cubicBezTo>
                  <a:cubicBezTo>
                    <a:pt x="2" y="109"/>
                    <a:pt x="1" y="109"/>
                    <a:pt x="1" y="110"/>
                  </a:cubicBezTo>
                  <a:cubicBezTo>
                    <a:pt x="0" y="111"/>
                    <a:pt x="0" y="111"/>
                    <a:pt x="0" y="112"/>
                  </a:cubicBezTo>
                  <a:cubicBezTo>
                    <a:pt x="0" y="120"/>
                    <a:pt x="0" y="120"/>
                    <a:pt x="0" y="120"/>
                  </a:cubicBezTo>
                  <a:cubicBezTo>
                    <a:pt x="0" y="122"/>
                    <a:pt x="1" y="123"/>
                    <a:pt x="1" y="124"/>
                  </a:cubicBezTo>
                  <a:cubicBezTo>
                    <a:pt x="2" y="124"/>
                    <a:pt x="3" y="125"/>
                    <a:pt x="5" y="125"/>
                  </a:cubicBezTo>
                  <a:cubicBezTo>
                    <a:pt x="335" y="125"/>
                    <a:pt x="335" y="125"/>
                    <a:pt x="335" y="125"/>
                  </a:cubicBezTo>
                  <a:cubicBezTo>
                    <a:pt x="337" y="125"/>
                    <a:pt x="338" y="124"/>
                    <a:pt x="339" y="124"/>
                  </a:cubicBezTo>
                  <a:cubicBezTo>
                    <a:pt x="339" y="123"/>
                    <a:pt x="340" y="122"/>
                    <a:pt x="340" y="120"/>
                  </a:cubicBezTo>
                  <a:cubicBezTo>
                    <a:pt x="340" y="112"/>
                    <a:pt x="340" y="112"/>
                    <a:pt x="340" y="112"/>
                  </a:cubicBezTo>
                  <a:cubicBezTo>
                    <a:pt x="340" y="111"/>
                    <a:pt x="340" y="111"/>
                    <a:pt x="339" y="110"/>
                  </a:cubicBezTo>
                  <a:cubicBezTo>
                    <a:pt x="339" y="109"/>
                    <a:pt x="338" y="109"/>
                    <a:pt x="338" y="108"/>
                  </a:cubicBezTo>
                  <a:lnTo>
                    <a:pt x="26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7" name="Freeform 123"/>
            <p:cNvSpPr>
              <a:spLocks noEditPoints="1"/>
            </p:cNvSpPr>
            <p:nvPr/>
          </p:nvSpPr>
          <p:spPr bwMode="auto">
            <a:xfrm>
              <a:off x="515" y="3088"/>
              <a:ext cx="665" cy="449"/>
            </a:xfrm>
            <a:custGeom>
              <a:avLst/>
              <a:gdLst>
                <a:gd name="T0" fmla="*/ 791 w 800"/>
                <a:gd name="T1" fmla="*/ 9 h 539"/>
                <a:gd name="T2" fmla="*/ 770 w 800"/>
                <a:gd name="T3" fmla="*/ 0 h 539"/>
                <a:gd name="T4" fmla="*/ 30 w 800"/>
                <a:gd name="T5" fmla="*/ 0 h 539"/>
                <a:gd name="T6" fmla="*/ 9 w 800"/>
                <a:gd name="T7" fmla="*/ 9 h 539"/>
                <a:gd name="T8" fmla="*/ 0 w 800"/>
                <a:gd name="T9" fmla="*/ 30 h 539"/>
                <a:gd name="T10" fmla="*/ 0 w 800"/>
                <a:gd name="T11" fmla="*/ 509 h 539"/>
                <a:gd name="T12" fmla="*/ 9 w 800"/>
                <a:gd name="T13" fmla="*/ 530 h 539"/>
                <a:gd name="T14" fmla="*/ 30 w 800"/>
                <a:gd name="T15" fmla="*/ 539 h 539"/>
                <a:gd name="T16" fmla="*/ 770 w 800"/>
                <a:gd name="T17" fmla="*/ 539 h 539"/>
                <a:gd name="T18" fmla="*/ 791 w 800"/>
                <a:gd name="T19" fmla="*/ 530 h 539"/>
                <a:gd name="T20" fmla="*/ 800 w 800"/>
                <a:gd name="T21" fmla="*/ 509 h 539"/>
                <a:gd name="T22" fmla="*/ 800 w 800"/>
                <a:gd name="T23" fmla="*/ 30 h 539"/>
                <a:gd name="T24" fmla="*/ 791 w 800"/>
                <a:gd name="T25" fmla="*/ 9 h 539"/>
                <a:gd name="T26" fmla="*/ 400 w 800"/>
                <a:gd name="T27" fmla="*/ 526 h 539"/>
                <a:gd name="T28" fmla="*/ 387 w 800"/>
                <a:gd name="T29" fmla="*/ 513 h 539"/>
                <a:gd name="T30" fmla="*/ 400 w 800"/>
                <a:gd name="T31" fmla="*/ 500 h 539"/>
                <a:gd name="T32" fmla="*/ 413 w 800"/>
                <a:gd name="T33" fmla="*/ 513 h 539"/>
                <a:gd name="T34" fmla="*/ 400 w 800"/>
                <a:gd name="T35" fmla="*/ 526 h 539"/>
                <a:gd name="T36" fmla="*/ 748 w 800"/>
                <a:gd name="T37" fmla="*/ 487 h 539"/>
                <a:gd name="T38" fmla="*/ 52 w 800"/>
                <a:gd name="T39" fmla="*/ 487 h 539"/>
                <a:gd name="T40" fmla="*/ 52 w 800"/>
                <a:gd name="T41" fmla="*/ 52 h 539"/>
                <a:gd name="T42" fmla="*/ 748 w 800"/>
                <a:gd name="T43" fmla="*/ 52 h 539"/>
                <a:gd name="T44" fmla="*/ 748 w 800"/>
                <a:gd name="T45" fmla="*/ 48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0" h="539">
                  <a:moveTo>
                    <a:pt x="791" y="9"/>
                  </a:moveTo>
                  <a:cubicBezTo>
                    <a:pt x="785" y="3"/>
                    <a:pt x="778" y="0"/>
                    <a:pt x="770" y="0"/>
                  </a:cubicBezTo>
                  <a:cubicBezTo>
                    <a:pt x="30" y="0"/>
                    <a:pt x="30" y="0"/>
                    <a:pt x="30" y="0"/>
                  </a:cubicBezTo>
                  <a:cubicBezTo>
                    <a:pt x="22" y="0"/>
                    <a:pt x="15" y="3"/>
                    <a:pt x="9" y="9"/>
                  </a:cubicBezTo>
                  <a:cubicBezTo>
                    <a:pt x="3" y="15"/>
                    <a:pt x="0" y="23"/>
                    <a:pt x="0" y="30"/>
                  </a:cubicBezTo>
                  <a:cubicBezTo>
                    <a:pt x="0" y="509"/>
                    <a:pt x="0" y="509"/>
                    <a:pt x="0" y="509"/>
                  </a:cubicBezTo>
                  <a:cubicBezTo>
                    <a:pt x="0" y="517"/>
                    <a:pt x="3" y="525"/>
                    <a:pt x="9" y="530"/>
                  </a:cubicBezTo>
                  <a:cubicBezTo>
                    <a:pt x="15" y="536"/>
                    <a:pt x="22" y="539"/>
                    <a:pt x="30" y="539"/>
                  </a:cubicBezTo>
                  <a:cubicBezTo>
                    <a:pt x="770" y="539"/>
                    <a:pt x="770" y="539"/>
                    <a:pt x="770" y="539"/>
                  </a:cubicBezTo>
                  <a:cubicBezTo>
                    <a:pt x="778" y="539"/>
                    <a:pt x="785" y="536"/>
                    <a:pt x="791" y="530"/>
                  </a:cubicBezTo>
                  <a:cubicBezTo>
                    <a:pt x="797" y="525"/>
                    <a:pt x="800" y="517"/>
                    <a:pt x="800" y="509"/>
                  </a:cubicBezTo>
                  <a:cubicBezTo>
                    <a:pt x="800" y="30"/>
                    <a:pt x="800" y="30"/>
                    <a:pt x="800" y="30"/>
                  </a:cubicBezTo>
                  <a:cubicBezTo>
                    <a:pt x="800" y="23"/>
                    <a:pt x="797" y="15"/>
                    <a:pt x="791" y="9"/>
                  </a:cubicBezTo>
                  <a:close/>
                  <a:moveTo>
                    <a:pt x="400" y="526"/>
                  </a:moveTo>
                  <a:cubicBezTo>
                    <a:pt x="393" y="526"/>
                    <a:pt x="387" y="521"/>
                    <a:pt x="387" y="513"/>
                  </a:cubicBezTo>
                  <a:cubicBezTo>
                    <a:pt x="387" y="506"/>
                    <a:pt x="393" y="500"/>
                    <a:pt x="400" y="500"/>
                  </a:cubicBezTo>
                  <a:cubicBezTo>
                    <a:pt x="407" y="500"/>
                    <a:pt x="413" y="506"/>
                    <a:pt x="413" y="513"/>
                  </a:cubicBezTo>
                  <a:cubicBezTo>
                    <a:pt x="413" y="521"/>
                    <a:pt x="407" y="526"/>
                    <a:pt x="400" y="526"/>
                  </a:cubicBezTo>
                  <a:close/>
                  <a:moveTo>
                    <a:pt x="748" y="487"/>
                  </a:moveTo>
                  <a:cubicBezTo>
                    <a:pt x="52" y="487"/>
                    <a:pt x="52" y="487"/>
                    <a:pt x="52" y="487"/>
                  </a:cubicBezTo>
                  <a:cubicBezTo>
                    <a:pt x="52" y="52"/>
                    <a:pt x="52" y="52"/>
                    <a:pt x="52" y="52"/>
                  </a:cubicBezTo>
                  <a:cubicBezTo>
                    <a:pt x="748" y="52"/>
                    <a:pt x="748" y="52"/>
                    <a:pt x="748" y="52"/>
                  </a:cubicBezTo>
                  <a:lnTo>
                    <a:pt x="748"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8" name="Freeform 124"/>
            <p:cNvSpPr>
              <a:spLocks/>
            </p:cNvSpPr>
            <p:nvPr/>
          </p:nvSpPr>
          <p:spPr bwMode="auto">
            <a:xfrm>
              <a:off x="646" y="3459"/>
              <a:ext cx="56" cy="9"/>
            </a:xfrm>
            <a:custGeom>
              <a:avLst/>
              <a:gdLst>
                <a:gd name="T0" fmla="*/ 6 w 67"/>
                <a:gd name="T1" fmla="*/ 0 h 11"/>
                <a:gd name="T2" fmla="*/ 2 w 67"/>
                <a:gd name="T3" fmla="*/ 2 h 11"/>
                <a:gd name="T4" fmla="*/ 0 w 67"/>
                <a:gd name="T5" fmla="*/ 6 h 11"/>
                <a:gd name="T6" fmla="*/ 0 w 67"/>
                <a:gd name="T7" fmla="*/ 11 h 11"/>
                <a:gd name="T8" fmla="*/ 67 w 67"/>
                <a:gd name="T9" fmla="*/ 11 h 11"/>
                <a:gd name="T10" fmla="*/ 67 w 67"/>
                <a:gd name="T11" fmla="*/ 6 h 11"/>
                <a:gd name="T12" fmla="*/ 65 w 67"/>
                <a:gd name="T13" fmla="*/ 2 h 11"/>
                <a:gd name="T14" fmla="*/ 61 w 67"/>
                <a:gd name="T15" fmla="*/ 0 h 11"/>
                <a:gd name="T16" fmla="*/ 6 w 67"/>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
                  <a:moveTo>
                    <a:pt x="6" y="0"/>
                  </a:moveTo>
                  <a:cubicBezTo>
                    <a:pt x="4" y="0"/>
                    <a:pt x="3" y="1"/>
                    <a:pt x="2" y="2"/>
                  </a:cubicBezTo>
                  <a:cubicBezTo>
                    <a:pt x="0" y="3"/>
                    <a:pt x="0" y="5"/>
                    <a:pt x="0" y="6"/>
                  </a:cubicBezTo>
                  <a:cubicBezTo>
                    <a:pt x="0" y="11"/>
                    <a:pt x="0" y="11"/>
                    <a:pt x="0" y="11"/>
                  </a:cubicBezTo>
                  <a:cubicBezTo>
                    <a:pt x="67" y="11"/>
                    <a:pt x="67" y="11"/>
                    <a:pt x="67" y="11"/>
                  </a:cubicBezTo>
                  <a:cubicBezTo>
                    <a:pt x="67" y="6"/>
                    <a:pt x="67" y="6"/>
                    <a:pt x="67" y="6"/>
                  </a:cubicBezTo>
                  <a:cubicBezTo>
                    <a:pt x="67" y="5"/>
                    <a:pt x="66" y="3"/>
                    <a:pt x="65" y="2"/>
                  </a:cubicBezTo>
                  <a:cubicBezTo>
                    <a:pt x="64" y="1"/>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09" name="Freeform 125"/>
            <p:cNvSpPr>
              <a:spLocks/>
            </p:cNvSpPr>
            <p:nvPr/>
          </p:nvSpPr>
          <p:spPr bwMode="auto">
            <a:xfrm>
              <a:off x="715" y="3395"/>
              <a:ext cx="55" cy="73"/>
            </a:xfrm>
            <a:custGeom>
              <a:avLst/>
              <a:gdLst>
                <a:gd name="T0" fmla="*/ 6 w 67"/>
                <a:gd name="T1" fmla="*/ 0 h 88"/>
                <a:gd name="T2" fmla="*/ 2 w 67"/>
                <a:gd name="T3" fmla="*/ 1 h 88"/>
                <a:gd name="T4" fmla="*/ 0 w 67"/>
                <a:gd name="T5" fmla="*/ 6 h 88"/>
                <a:gd name="T6" fmla="*/ 0 w 67"/>
                <a:gd name="T7" fmla="*/ 88 h 88"/>
                <a:gd name="T8" fmla="*/ 67 w 67"/>
                <a:gd name="T9" fmla="*/ 88 h 88"/>
                <a:gd name="T10" fmla="*/ 67 w 67"/>
                <a:gd name="T11" fmla="*/ 6 h 88"/>
                <a:gd name="T12" fmla="*/ 65 w 67"/>
                <a:gd name="T13" fmla="*/ 1 h 88"/>
                <a:gd name="T14" fmla="*/ 61 w 67"/>
                <a:gd name="T15" fmla="*/ 0 h 88"/>
                <a:gd name="T16" fmla="*/ 6 w 67"/>
                <a:gd name="T1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88">
                  <a:moveTo>
                    <a:pt x="6" y="0"/>
                  </a:moveTo>
                  <a:cubicBezTo>
                    <a:pt x="4" y="0"/>
                    <a:pt x="3" y="0"/>
                    <a:pt x="2" y="1"/>
                  </a:cubicBezTo>
                  <a:cubicBezTo>
                    <a:pt x="0" y="3"/>
                    <a:pt x="0" y="4"/>
                    <a:pt x="0" y="6"/>
                  </a:cubicBezTo>
                  <a:cubicBezTo>
                    <a:pt x="0" y="88"/>
                    <a:pt x="0" y="88"/>
                    <a:pt x="0" y="88"/>
                  </a:cubicBezTo>
                  <a:cubicBezTo>
                    <a:pt x="67" y="88"/>
                    <a:pt x="67" y="88"/>
                    <a:pt x="67" y="88"/>
                  </a:cubicBezTo>
                  <a:cubicBezTo>
                    <a:pt x="67" y="6"/>
                    <a:pt x="67" y="6"/>
                    <a:pt x="67" y="6"/>
                  </a:cubicBezTo>
                  <a:cubicBezTo>
                    <a:pt x="67" y="4"/>
                    <a:pt x="66" y="3"/>
                    <a:pt x="65" y="1"/>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10" name="Freeform 126"/>
            <p:cNvSpPr>
              <a:spLocks/>
            </p:cNvSpPr>
            <p:nvPr/>
          </p:nvSpPr>
          <p:spPr bwMode="auto">
            <a:xfrm>
              <a:off x="783" y="3368"/>
              <a:ext cx="55" cy="100"/>
            </a:xfrm>
            <a:custGeom>
              <a:avLst/>
              <a:gdLst>
                <a:gd name="T0" fmla="*/ 6 w 67"/>
                <a:gd name="T1" fmla="*/ 0 h 120"/>
                <a:gd name="T2" fmla="*/ 2 w 67"/>
                <a:gd name="T3" fmla="*/ 2 h 120"/>
                <a:gd name="T4" fmla="*/ 0 w 67"/>
                <a:gd name="T5" fmla="*/ 6 h 120"/>
                <a:gd name="T6" fmla="*/ 0 w 67"/>
                <a:gd name="T7" fmla="*/ 120 h 120"/>
                <a:gd name="T8" fmla="*/ 67 w 67"/>
                <a:gd name="T9" fmla="*/ 120 h 120"/>
                <a:gd name="T10" fmla="*/ 67 w 67"/>
                <a:gd name="T11" fmla="*/ 6 h 120"/>
                <a:gd name="T12" fmla="*/ 65 w 67"/>
                <a:gd name="T13" fmla="*/ 2 h 120"/>
                <a:gd name="T14" fmla="*/ 61 w 67"/>
                <a:gd name="T15" fmla="*/ 0 h 120"/>
                <a:gd name="T16" fmla="*/ 6 w 67"/>
                <a:gd name="T1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20">
                  <a:moveTo>
                    <a:pt x="6" y="0"/>
                  </a:moveTo>
                  <a:cubicBezTo>
                    <a:pt x="4" y="0"/>
                    <a:pt x="3" y="0"/>
                    <a:pt x="2" y="2"/>
                  </a:cubicBezTo>
                  <a:cubicBezTo>
                    <a:pt x="0" y="3"/>
                    <a:pt x="0" y="4"/>
                    <a:pt x="0" y="6"/>
                  </a:cubicBezTo>
                  <a:cubicBezTo>
                    <a:pt x="0" y="120"/>
                    <a:pt x="0" y="120"/>
                    <a:pt x="0" y="120"/>
                  </a:cubicBezTo>
                  <a:cubicBezTo>
                    <a:pt x="67" y="120"/>
                    <a:pt x="67" y="120"/>
                    <a:pt x="67" y="120"/>
                  </a:cubicBezTo>
                  <a:cubicBezTo>
                    <a:pt x="67" y="6"/>
                    <a:pt x="67" y="6"/>
                    <a:pt x="67" y="6"/>
                  </a:cubicBezTo>
                  <a:cubicBezTo>
                    <a:pt x="67" y="4"/>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11" name="Freeform 127"/>
            <p:cNvSpPr>
              <a:spLocks/>
            </p:cNvSpPr>
            <p:nvPr/>
          </p:nvSpPr>
          <p:spPr bwMode="auto">
            <a:xfrm>
              <a:off x="851" y="3379"/>
              <a:ext cx="56" cy="89"/>
            </a:xfrm>
            <a:custGeom>
              <a:avLst/>
              <a:gdLst>
                <a:gd name="T0" fmla="*/ 6 w 67"/>
                <a:gd name="T1" fmla="*/ 0 h 107"/>
                <a:gd name="T2" fmla="*/ 2 w 67"/>
                <a:gd name="T3" fmla="*/ 2 h 107"/>
                <a:gd name="T4" fmla="*/ 0 w 67"/>
                <a:gd name="T5" fmla="*/ 6 h 107"/>
                <a:gd name="T6" fmla="*/ 0 w 67"/>
                <a:gd name="T7" fmla="*/ 107 h 107"/>
                <a:gd name="T8" fmla="*/ 67 w 67"/>
                <a:gd name="T9" fmla="*/ 107 h 107"/>
                <a:gd name="T10" fmla="*/ 67 w 67"/>
                <a:gd name="T11" fmla="*/ 6 h 107"/>
                <a:gd name="T12" fmla="*/ 65 w 67"/>
                <a:gd name="T13" fmla="*/ 2 h 107"/>
                <a:gd name="T14" fmla="*/ 61 w 67"/>
                <a:gd name="T15" fmla="*/ 0 h 107"/>
                <a:gd name="T16" fmla="*/ 6 w 67"/>
                <a:gd name="T17"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07">
                  <a:moveTo>
                    <a:pt x="6" y="0"/>
                  </a:moveTo>
                  <a:cubicBezTo>
                    <a:pt x="5" y="0"/>
                    <a:pt x="3" y="0"/>
                    <a:pt x="2" y="2"/>
                  </a:cubicBezTo>
                  <a:cubicBezTo>
                    <a:pt x="0" y="3"/>
                    <a:pt x="0" y="5"/>
                    <a:pt x="0" y="6"/>
                  </a:cubicBezTo>
                  <a:cubicBezTo>
                    <a:pt x="0" y="107"/>
                    <a:pt x="0" y="107"/>
                    <a:pt x="0" y="107"/>
                  </a:cubicBezTo>
                  <a:cubicBezTo>
                    <a:pt x="67" y="107"/>
                    <a:pt x="67" y="107"/>
                    <a:pt x="67" y="107"/>
                  </a:cubicBezTo>
                  <a:cubicBezTo>
                    <a:pt x="67" y="6"/>
                    <a:pt x="67" y="6"/>
                    <a:pt x="67" y="6"/>
                  </a:cubicBezTo>
                  <a:cubicBezTo>
                    <a:pt x="67" y="5"/>
                    <a:pt x="66" y="3"/>
                    <a:pt x="65" y="2"/>
                  </a:cubicBezTo>
                  <a:cubicBezTo>
                    <a:pt x="64" y="0"/>
                    <a:pt x="62" y="0"/>
                    <a:pt x="61" y="0"/>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12" name="Freeform 128"/>
            <p:cNvSpPr>
              <a:spLocks/>
            </p:cNvSpPr>
            <p:nvPr/>
          </p:nvSpPr>
          <p:spPr bwMode="auto">
            <a:xfrm>
              <a:off x="919" y="3337"/>
              <a:ext cx="56" cy="131"/>
            </a:xfrm>
            <a:custGeom>
              <a:avLst/>
              <a:gdLst>
                <a:gd name="T0" fmla="*/ 6 w 67"/>
                <a:gd name="T1" fmla="*/ 0 h 158"/>
                <a:gd name="T2" fmla="*/ 2 w 67"/>
                <a:gd name="T3" fmla="*/ 1 h 158"/>
                <a:gd name="T4" fmla="*/ 0 w 67"/>
                <a:gd name="T5" fmla="*/ 6 h 158"/>
                <a:gd name="T6" fmla="*/ 0 w 67"/>
                <a:gd name="T7" fmla="*/ 158 h 158"/>
                <a:gd name="T8" fmla="*/ 67 w 67"/>
                <a:gd name="T9" fmla="*/ 158 h 158"/>
                <a:gd name="T10" fmla="*/ 67 w 67"/>
                <a:gd name="T11" fmla="*/ 6 h 158"/>
                <a:gd name="T12" fmla="*/ 65 w 67"/>
                <a:gd name="T13" fmla="*/ 1 h 158"/>
                <a:gd name="T14" fmla="*/ 61 w 67"/>
                <a:gd name="T15" fmla="*/ 0 h 158"/>
                <a:gd name="T16" fmla="*/ 6 w 6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58">
                  <a:moveTo>
                    <a:pt x="6" y="0"/>
                  </a:moveTo>
                  <a:cubicBezTo>
                    <a:pt x="5" y="0"/>
                    <a:pt x="3" y="0"/>
                    <a:pt x="2" y="1"/>
                  </a:cubicBezTo>
                  <a:cubicBezTo>
                    <a:pt x="0" y="3"/>
                    <a:pt x="0" y="4"/>
                    <a:pt x="0" y="6"/>
                  </a:cubicBezTo>
                  <a:cubicBezTo>
                    <a:pt x="0" y="158"/>
                    <a:pt x="0" y="158"/>
                    <a:pt x="0" y="158"/>
                  </a:cubicBezTo>
                  <a:cubicBezTo>
                    <a:pt x="67" y="158"/>
                    <a:pt x="67" y="158"/>
                    <a:pt x="67" y="158"/>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13" name="Freeform 129"/>
            <p:cNvSpPr>
              <a:spLocks/>
            </p:cNvSpPr>
            <p:nvPr/>
          </p:nvSpPr>
          <p:spPr bwMode="auto">
            <a:xfrm>
              <a:off x="987" y="3284"/>
              <a:ext cx="56" cy="184"/>
            </a:xfrm>
            <a:custGeom>
              <a:avLst/>
              <a:gdLst>
                <a:gd name="T0" fmla="*/ 6 w 67"/>
                <a:gd name="T1" fmla="*/ 0 h 222"/>
                <a:gd name="T2" fmla="*/ 2 w 67"/>
                <a:gd name="T3" fmla="*/ 1 h 222"/>
                <a:gd name="T4" fmla="*/ 0 w 67"/>
                <a:gd name="T5" fmla="*/ 6 h 222"/>
                <a:gd name="T6" fmla="*/ 0 w 67"/>
                <a:gd name="T7" fmla="*/ 222 h 222"/>
                <a:gd name="T8" fmla="*/ 67 w 67"/>
                <a:gd name="T9" fmla="*/ 222 h 222"/>
                <a:gd name="T10" fmla="*/ 67 w 67"/>
                <a:gd name="T11" fmla="*/ 6 h 222"/>
                <a:gd name="T12" fmla="*/ 65 w 67"/>
                <a:gd name="T13" fmla="*/ 1 h 222"/>
                <a:gd name="T14" fmla="*/ 61 w 67"/>
                <a:gd name="T15" fmla="*/ 0 h 222"/>
                <a:gd name="T16" fmla="*/ 6 w 67"/>
                <a:gd name="T17"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22">
                  <a:moveTo>
                    <a:pt x="6" y="0"/>
                  </a:moveTo>
                  <a:cubicBezTo>
                    <a:pt x="5" y="0"/>
                    <a:pt x="3" y="0"/>
                    <a:pt x="2" y="1"/>
                  </a:cubicBezTo>
                  <a:cubicBezTo>
                    <a:pt x="1" y="3"/>
                    <a:pt x="0" y="4"/>
                    <a:pt x="0" y="6"/>
                  </a:cubicBezTo>
                  <a:cubicBezTo>
                    <a:pt x="0" y="222"/>
                    <a:pt x="0" y="222"/>
                    <a:pt x="0" y="222"/>
                  </a:cubicBezTo>
                  <a:cubicBezTo>
                    <a:pt x="67" y="222"/>
                    <a:pt x="67" y="222"/>
                    <a:pt x="67" y="222"/>
                  </a:cubicBezTo>
                  <a:cubicBezTo>
                    <a:pt x="67" y="6"/>
                    <a:pt x="67" y="6"/>
                    <a:pt x="67" y="6"/>
                  </a:cubicBezTo>
                  <a:cubicBezTo>
                    <a:pt x="67" y="4"/>
                    <a:pt x="66" y="3"/>
                    <a:pt x="65" y="1"/>
                  </a:cubicBezTo>
                  <a:cubicBezTo>
                    <a:pt x="64" y="0"/>
                    <a:pt x="62" y="0"/>
                    <a:pt x="61"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sp>
          <p:nvSpPr>
            <p:cNvPr id="114" name="Freeform 130"/>
            <p:cNvSpPr>
              <a:spLocks/>
            </p:cNvSpPr>
            <p:nvPr/>
          </p:nvSpPr>
          <p:spPr bwMode="auto">
            <a:xfrm>
              <a:off x="610" y="3178"/>
              <a:ext cx="475" cy="289"/>
            </a:xfrm>
            <a:custGeom>
              <a:avLst/>
              <a:gdLst>
                <a:gd name="T0" fmla="*/ 572 w 572"/>
                <a:gd name="T1" fmla="*/ 7 h 347"/>
                <a:gd name="T2" fmla="*/ 571 w 572"/>
                <a:gd name="T3" fmla="*/ 2 h 347"/>
                <a:gd name="T4" fmla="*/ 567 w 572"/>
                <a:gd name="T5" fmla="*/ 1 h 347"/>
                <a:gd name="T6" fmla="*/ 500 w 572"/>
                <a:gd name="T7" fmla="*/ 20 h 347"/>
                <a:gd name="T8" fmla="*/ 497 w 572"/>
                <a:gd name="T9" fmla="*/ 23 h 347"/>
                <a:gd name="T10" fmla="*/ 498 w 572"/>
                <a:gd name="T11" fmla="*/ 27 h 347"/>
                <a:gd name="T12" fmla="*/ 506 w 572"/>
                <a:gd name="T13" fmla="*/ 37 h 347"/>
                <a:gd name="T14" fmla="*/ 302 w 572"/>
                <a:gd name="T15" fmla="*/ 196 h 347"/>
                <a:gd name="T16" fmla="*/ 190 w 572"/>
                <a:gd name="T17" fmla="*/ 148 h 347"/>
                <a:gd name="T18" fmla="*/ 2 w 572"/>
                <a:gd name="T19" fmla="*/ 327 h 347"/>
                <a:gd name="T20" fmla="*/ 0 w 572"/>
                <a:gd name="T21" fmla="*/ 331 h 347"/>
                <a:gd name="T22" fmla="*/ 2 w 572"/>
                <a:gd name="T23" fmla="*/ 336 h 347"/>
                <a:gd name="T24" fmla="*/ 10 w 572"/>
                <a:gd name="T25" fmla="*/ 345 h 347"/>
                <a:gd name="T26" fmla="*/ 15 w 572"/>
                <a:gd name="T27" fmla="*/ 347 h 347"/>
                <a:gd name="T28" fmla="*/ 19 w 572"/>
                <a:gd name="T29" fmla="*/ 345 h 347"/>
                <a:gd name="T30" fmla="*/ 195 w 572"/>
                <a:gd name="T31" fmla="*/ 178 h 347"/>
                <a:gd name="T32" fmla="*/ 306 w 572"/>
                <a:gd name="T33" fmla="*/ 225 h 347"/>
                <a:gd name="T34" fmla="*/ 521 w 572"/>
                <a:gd name="T35" fmla="*/ 57 h 347"/>
                <a:gd name="T36" fmla="*/ 529 w 572"/>
                <a:gd name="T37" fmla="*/ 68 h 347"/>
                <a:gd name="T38" fmla="*/ 533 w 572"/>
                <a:gd name="T39" fmla="*/ 69 h 347"/>
                <a:gd name="T40" fmla="*/ 536 w 572"/>
                <a:gd name="T41" fmla="*/ 67 h 347"/>
                <a:gd name="T42" fmla="*/ 572 w 572"/>
                <a:gd name="T43" fmla="*/ 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2" h="347">
                  <a:moveTo>
                    <a:pt x="572" y="7"/>
                  </a:moveTo>
                  <a:cubicBezTo>
                    <a:pt x="572" y="5"/>
                    <a:pt x="572" y="4"/>
                    <a:pt x="571" y="2"/>
                  </a:cubicBezTo>
                  <a:cubicBezTo>
                    <a:pt x="570" y="1"/>
                    <a:pt x="568" y="0"/>
                    <a:pt x="567" y="1"/>
                  </a:cubicBezTo>
                  <a:cubicBezTo>
                    <a:pt x="500" y="20"/>
                    <a:pt x="500" y="20"/>
                    <a:pt x="500" y="20"/>
                  </a:cubicBezTo>
                  <a:cubicBezTo>
                    <a:pt x="498" y="21"/>
                    <a:pt x="497" y="22"/>
                    <a:pt x="497" y="23"/>
                  </a:cubicBezTo>
                  <a:cubicBezTo>
                    <a:pt x="496" y="25"/>
                    <a:pt x="497" y="26"/>
                    <a:pt x="498" y="27"/>
                  </a:cubicBezTo>
                  <a:cubicBezTo>
                    <a:pt x="506" y="37"/>
                    <a:pt x="506" y="37"/>
                    <a:pt x="506" y="37"/>
                  </a:cubicBezTo>
                  <a:cubicBezTo>
                    <a:pt x="302" y="196"/>
                    <a:pt x="302" y="196"/>
                    <a:pt x="302" y="196"/>
                  </a:cubicBezTo>
                  <a:cubicBezTo>
                    <a:pt x="190" y="148"/>
                    <a:pt x="190" y="148"/>
                    <a:pt x="190" y="148"/>
                  </a:cubicBezTo>
                  <a:cubicBezTo>
                    <a:pt x="2" y="327"/>
                    <a:pt x="2" y="327"/>
                    <a:pt x="2" y="327"/>
                  </a:cubicBezTo>
                  <a:cubicBezTo>
                    <a:pt x="1" y="328"/>
                    <a:pt x="0" y="329"/>
                    <a:pt x="0" y="331"/>
                  </a:cubicBezTo>
                  <a:cubicBezTo>
                    <a:pt x="0" y="333"/>
                    <a:pt x="0" y="334"/>
                    <a:pt x="2" y="336"/>
                  </a:cubicBezTo>
                  <a:cubicBezTo>
                    <a:pt x="10" y="345"/>
                    <a:pt x="10" y="345"/>
                    <a:pt x="10" y="345"/>
                  </a:cubicBezTo>
                  <a:cubicBezTo>
                    <a:pt x="11" y="346"/>
                    <a:pt x="13" y="347"/>
                    <a:pt x="15" y="347"/>
                  </a:cubicBezTo>
                  <a:cubicBezTo>
                    <a:pt x="16" y="347"/>
                    <a:pt x="18" y="346"/>
                    <a:pt x="19" y="345"/>
                  </a:cubicBezTo>
                  <a:cubicBezTo>
                    <a:pt x="195" y="178"/>
                    <a:pt x="195" y="178"/>
                    <a:pt x="195" y="178"/>
                  </a:cubicBezTo>
                  <a:cubicBezTo>
                    <a:pt x="306" y="225"/>
                    <a:pt x="306" y="225"/>
                    <a:pt x="306" y="225"/>
                  </a:cubicBezTo>
                  <a:cubicBezTo>
                    <a:pt x="521" y="57"/>
                    <a:pt x="521" y="57"/>
                    <a:pt x="521" y="57"/>
                  </a:cubicBezTo>
                  <a:cubicBezTo>
                    <a:pt x="529" y="68"/>
                    <a:pt x="529" y="68"/>
                    <a:pt x="529" y="68"/>
                  </a:cubicBezTo>
                  <a:cubicBezTo>
                    <a:pt x="530" y="69"/>
                    <a:pt x="531" y="69"/>
                    <a:pt x="533" y="69"/>
                  </a:cubicBezTo>
                  <a:cubicBezTo>
                    <a:pt x="534" y="69"/>
                    <a:pt x="535" y="68"/>
                    <a:pt x="536" y="67"/>
                  </a:cubicBezTo>
                  <a:lnTo>
                    <a:pt x="57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5620" tIns="42810" rIns="85620" bIns="42810" numCol="1" anchor="t" anchorCtr="0" compatLnSpc="1">
              <a:prstTxWarp prst="textNoShape">
                <a:avLst/>
              </a:prstTxWarp>
            </a:bodyPr>
            <a:lstStyle/>
            <a:p>
              <a:pPr defTabSz="856244"/>
              <a:endParaRPr lang="zh-CN" altLang="en-US" sz="1686" kern="0">
                <a:solidFill>
                  <a:schemeClr val="bg1"/>
                </a:solidFill>
              </a:endParaRPr>
            </a:p>
          </p:txBody>
        </p:sp>
      </p:grpSp>
    </p:spTree>
    <p:extLst>
      <p:ext uri="{BB962C8B-B14F-4D97-AF65-F5344CB8AC3E}">
        <p14:creationId xmlns:p14="http://schemas.microsoft.com/office/powerpoint/2010/main" val="2949459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4457"/>
        </a:solidFill>
        <a:effectLst/>
      </p:bgPr>
    </p:bg>
    <p:spTree>
      <p:nvGrpSpPr>
        <p:cNvPr id="1" name=""/>
        <p:cNvGrpSpPr/>
        <p:nvPr/>
      </p:nvGrpSpPr>
      <p:grpSpPr>
        <a:xfrm>
          <a:off x="0" y="0"/>
          <a:ext cx="0" cy="0"/>
          <a:chOff x="0" y="0"/>
          <a:chExt cx="0" cy="0"/>
        </a:xfrm>
      </p:grpSpPr>
      <p:sp>
        <p:nvSpPr>
          <p:cNvPr id="4" name="矩形 3"/>
          <p:cNvSpPr/>
          <p:nvPr/>
        </p:nvSpPr>
        <p:spPr>
          <a:xfrm>
            <a:off x="1073229" y="448458"/>
            <a:ext cx="4499950" cy="553357"/>
          </a:xfrm>
          <a:prstGeom prst="rect">
            <a:avLst/>
          </a:prstGeom>
        </p:spPr>
        <p:txBody>
          <a:bodyPr wrap="none">
            <a:spAutoFit/>
          </a:bodyPr>
          <a:lstStyle/>
          <a:p>
            <a:pPr defTabSz="856244"/>
            <a:r>
              <a:rPr lang="en-US" altLang="zh-CN" sz="2996" kern="0" dirty="0">
                <a:solidFill>
                  <a:schemeClr val="bg1"/>
                </a:solidFill>
              </a:rPr>
              <a:t>PRESENTED BY </a:t>
            </a:r>
            <a:r>
              <a:rPr lang="en-US" altLang="zh-CN" sz="2996" kern="0" dirty="0" err="1">
                <a:solidFill>
                  <a:schemeClr val="bg1"/>
                </a:solidFill>
              </a:rPr>
              <a:t>OfficePLUS</a:t>
            </a:r>
            <a:endParaRPr lang="en-US" altLang="zh-CN" sz="2996" kern="0" dirty="0">
              <a:solidFill>
                <a:schemeClr val="bg1"/>
              </a:solidFill>
            </a:endParaRPr>
          </a:p>
        </p:txBody>
      </p:sp>
      <p:pic>
        <p:nvPicPr>
          <p:cNvPr id="5" name="图片 4">
            <a:hlinkClick r:id="rId7"/>
          </p:cNvPr>
          <p:cNvPicPr>
            <a:picLocks noChangeAspect="1"/>
          </p:cNvPicPr>
          <p:nvPr/>
        </p:nvPicPr>
        <p:blipFill>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grpSp>
        <p:nvGrpSpPr>
          <p:cNvPr id="6" name="Group 55"/>
          <p:cNvGrpSpPr/>
          <p:nvPr>
            <p:custDataLst>
              <p:custData r:id="rId1"/>
            </p:custDataLst>
          </p:nvPr>
        </p:nvGrpSpPr>
        <p:grpSpPr>
          <a:xfrm>
            <a:off x="366934" y="539307"/>
            <a:ext cx="350781" cy="350781"/>
            <a:chOff x="382615" y="544540"/>
            <a:chExt cx="415871" cy="415871"/>
          </a:xfrm>
        </p:grpSpPr>
        <p:sp>
          <p:nvSpPr>
            <p:cNvPr id="7"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chemeClr val="bg1"/>
                </a:solidFill>
              </a:endParaRPr>
            </a:p>
          </p:txBody>
        </p:sp>
        <p:sp>
          <p:nvSpPr>
            <p:cNvPr id="8"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endParaRPr lang="en-US" sz="1686" kern="0">
                <a:solidFill>
                  <a:schemeClr val="bg1"/>
                </a:solidFill>
              </a:endParaRPr>
            </a:p>
          </p:txBody>
        </p:sp>
      </p:grpSp>
      <p:sp>
        <p:nvSpPr>
          <p:cNvPr id="12" name="Rectangle 16"/>
          <p:cNvSpPr/>
          <p:nvPr/>
        </p:nvSpPr>
        <p:spPr>
          <a:xfrm>
            <a:off x="1073229" y="1268102"/>
            <a:ext cx="11118771" cy="4420327"/>
          </a:xfrm>
          <a:prstGeom prst="rect">
            <a:avLst/>
          </a:prstGeom>
          <a:solidFill>
            <a:srgbClr val="01A2A4"/>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4" name="矩形 13"/>
          <p:cNvSpPr/>
          <p:nvPr/>
        </p:nvSpPr>
        <p:spPr>
          <a:xfrm>
            <a:off x="1244469" y="2120363"/>
            <a:ext cx="9967308" cy="1994392"/>
          </a:xfrm>
          <a:prstGeom prst="rect">
            <a:avLst/>
          </a:prstGeom>
        </p:spPr>
        <p:txBody>
          <a:bodyPr wrap="square">
            <a:spAutoFit/>
          </a:bodyPr>
          <a:lstStyle/>
          <a:p>
            <a:pPr defTabSz="856244"/>
            <a:r>
              <a:rPr lang="en-US" altLang="zh-CN" sz="6180" kern="0" dirty="0">
                <a:solidFill>
                  <a:schemeClr val="bg1"/>
                </a:solidFill>
              </a:rPr>
              <a:t>PART TWO</a:t>
            </a:r>
          </a:p>
          <a:p>
            <a:pPr defTabSz="856244"/>
            <a:r>
              <a:rPr lang="en-US" altLang="zh-CN" sz="6180" kern="0" dirty="0">
                <a:solidFill>
                  <a:schemeClr val="bg1"/>
                </a:solidFill>
              </a:rPr>
              <a:t>TITLE HERE</a:t>
            </a:r>
          </a:p>
        </p:txBody>
      </p:sp>
      <p:sp>
        <p:nvSpPr>
          <p:cNvPr id="16" name="矩形 15"/>
          <p:cNvSpPr/>
          <p:nvPr/>
        </p:nvSpPr>
        <p:spPr>
          <a:xfrm>
            <a:off x="1244469" y="4041279"/>
            <a:ext cx="5497018" cy="438133"/>
          </a:xfrm>
          <a:prstGeom prst="rect">
            <a:avLst/>
          </a:prstGeom>
        </p:spPr>
        <p:txBody>
          <a:bodyPr wrap="square">
            <a:spAutoFit/>
          </a:bodyPr>
          <a:lstStyle/>
          <a:p>
            <a:pPr defTabSz="856244"/>
            <a:r>
              <a:rPr lang="en-US" altLang="zh-CN" sz="2247" kern="0" dirty="0">
                <a:solidFill>
                  <a:schemeClr val="bg1"/>
                </a:solidFill>
              </a:rPr>
              <a:t>Content:</a:t>
            </a:r>
            <a:r>
              <a:rPr lang="zh-CN" altLang="en-US" sz="2247" kern="0" dirty="0">
                <a:solidFill>
                  <a:schemeClr val="bg1"/>
                </a:solidFill>
              </a:rPr>
              <a:t>：</a:t>
            </a:r>
            <a:r>
              <a:rPr lang="en-US" altLang="zh-CN" sz="2247" kern="0" dirty="0">
                <a:solidFill>
                  <a:schemeClr val="bg1"/>
                </a:solidFill>
              </a:rPr>
              <a:t>John Doe Content:</a:t>
            </a:r>
            <a:r>
              <a:rPr lang="zh-CN" altLang="en-US" sz="2247" kern="0" dirty="0">
                <a:solidFill>
                  <a:schemeClr val="bg1"/>
                </a:solidFill>
              </a:rPr>
              <a:t>：</a:t>
            </a:r>
            <a:r>
              <a:rPr lang="en-US" altLang="zh-CN" sz="2247" kern="0" dirty="0">
                <a:solidFill>
                  <a:schemeClr val="bg1"/>
                </a:solidFill>
              </a:rPr>
              <a:t>John Doe  </a:t>
            </a:r>
          </a:p>
        </p:txBody>
      </p:sp>
    </p:spTree>
    <p:extLst>
      <p:ext uri="{BB962C8B-B14F-4D97-AF65-F5344CB8AC3E}">
        <p14:creationId xmlns:p14="http://schemas.microsoft.com/office/powerpoint/2010/main" val="2420657435"/>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1891" y="4181"/>
            <a:ext cx="6955084" cy="6849639"/>
          </a:xfrm>
          <a:prstGeom prst="rect">
            <a:avLst/>
          </a:prstGeom>
        </p:spPr>
      </p:pic>
      <p:cxnSp>
        <p:nvCxnSpPr>
          <p:cNvPr id="3" name="直接连接符 2"/>
          <p:cNvCxnSpPr/>
          <p:nvPr/>
        </p:nvCxnSpPr>
        <p:spPr>
          <a:xfrm>
            <a:off x="1" y="4181"/>
            <a:ext cx="12192000" cy="0"/>
          </a:xfrm>
          <a:prstGeom prst="line">
            <a:avLst/>
          </a:prstGeom>
          <a:ln w="76200">
            <a:solidFill>
              <a:srgbClr val="004356"/>
            </a:solidFill>
          </a:ln>
        </p:spPr>
        <p:style>
          <a:lnRef idx="1">
            <a:schemeClr val="accent1"/>
          </a:lnRef>
          <a:fillRef idx="0">
            <a:schemeClr val="accent1"/>
          </a:fillRef>
          <a:effectRef idx="0">
            <a:schemeClr val="accent1"/>
          </a:effectRef>
          <a:fontRef idx="minor">
            <a:schemeClr val="tx1"/>
          </a:fontRef>
        </p:style>
      </p:cxnSp>
      <p:pic>
        <p:nvPicPr>
          <p:cNvPr id="7" name="图片 6">
            <a:hlinkClick r:id="rId8"/>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8" name="矩形 7"/>
          <p:cNvSpPr/>
          <p:nvPr/>
        </p:nvSpPr>
        <p:spPr>
          <a:xfrm>
            <a:off x="1073229" y="412099"/>
            <a:ext cx="4487126" cy="611065"/>
          </a:xfrm>
          <a:prstGeom prst="rect">
            <a:avLst/>
          </a:prstGeom>
        </p:spPr>
        <p:txBody>
          <a:bodyPr wrap="none">
            <a:spAutoFit/>
          </a:bodyPr>
          <a:lstStyle/>
          <a:p>
            <a:pPr defTabSz="856244"/>
            <a:r>
              <a:rPr lang="en-US" altLang="zh-CN" sz="3371" kern="0" dirty="0">
                <a:solidFill>
                  <a:schemeClr val="bg1"/>
                </a:solidFill>
              </a:rPr>
              <a:t>PART TWO  TITLE HERE</a:t>
            </a:r>
          </a:p>
        </p:txBody>
      </p:sp>
      <p:grpSp>
        <p:nvGrpSpPr>
          <p:cNvPr id="10" name="Group 55"/>
          <p:cNvGrpSpPr/>
          <p:nvPr>
            <p:custDataLst>
              <p:custData r:id="rId1"/>
            </p:custDataLst>
          </p:nvPr>
        </p:nvGrpSpPr>
        <p:grpSpPr>
          <a:xfrm rot="16200000">
            <a:off x="366934" y="539307"/>
            <a:ext cx="350781" cy="350781"/>
            <a:chOff x="382615" y="544540"/>
            <a:chExt cx="415871" cy="415871"/>
          </a:xfrm>
        </p:grpSpPr>
        <p:sp>
          <p:nvSpPr>
            <p:cNvPr id="11" name="Oval 56"/>
            <p:cNvSpPr/>
            <p:nvPr>
              <p:custDataLst>
                <p:custData r:id="rId2"/>
                <p:custData r:id="rId3"/>
              </p:custDataLst>
            </p:nvPr>
          </p:nvSpPr>
          <p:spPr>
            <a:xfrm>
              <a:off x="382615" y="544540"/>
              <a:ext cx="415871" cy="415871"/>
            </a:xfrm>
            <a:prstGeom prst="ellipse">
              <a:avLst/>
            </a:prstGeom>
            <a:noFill/>
            <a:ln w="38100">
              <a:solidFill>
                <a:schemeClr val="bg1"/>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chemeClr val="bg1"/>
                </a:solidFill>
              </a:endParaRPr>
            </a:p>
          </p:txBody>
        </p:sp>
        <p:sp>
          <p:nvSpPr>
            <p:cNvPr id="12"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chemeClr val="bg1"/>
            </a:solidFill>
            <a:ln>
              <a:solidFill>
                <a:schemeClr val="bg1"/>
              </a:solidFill>
            </a:ln>
            <a:extLst/>
          </p:spPr>
          <p:txBody>
            <a:bodyPr vert="horz" wrap="square" lIns="91366" tIns="45683" rIns="91366" bIns="45683" numCol="1" anchor="t" anchorCtr="0" compatLnSpc="1">
              <a:prstTxWarp prst="textNoShape">
                <a:avLst/>
              </a:prstTxWarp>
            </a:bodyPr>
            <a:lstStyle/>
            <a:p>
              <a:pPr defTabSz="856244"/>
              <a:endParaRPr lang="en-US" sz="1686" kern="0">
                <a:solidFill>
                  <a:schemeClr val="bg1"/>
                </a:solidFill>
              </a:endParaRPr>
            </a:p>
          </p:txBody>
        </p:sp>
      </p:grpSp>
      <p:sp>
        <p:nvSpPr>
          <p:cNvPr id="13" name="Rectangle 16"/>
          <p:cNvSpPr/>
          <p:nvPr/>
        </p:nvSpPr>
        <p:spPr>
          <a:xfrm>
            <a:off x="1073229" y="4753256"/>
            <a:ext cx="5869962" cy="935173"/>
          </a:xfrm>
          <a:prstGeom prst="rect">
            <a:avLst/>
          </a:prstGeom>
          <a:solidFill>
            <a:srgbClr val="004356"/>
          </a:solid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r>
              <a:rPr lang="en-US" sz="3746" kern="0" dirty="0">
                <a:solidFill>
                  <a:sysClr val="windowText" lastClr="000000"/>
                </a:solidFill>
              </a:rPr>
              <a:t>ADD YOUR TEXT</a:t>
            </a:r>
          </a:p>
        </p:txBody>
      </p:sp>
      <p:sp>
        <p:nvSpPr>
          <p:cNvPr id="14" name="Rectangle 3"/>
          <p:cNvSpPr/>
          <p:nvPr/>
        </p:nvSpPr>
        <p:spPr>
          <a:xfrm>
            <a:off x="8021570" y="1615255"/>
            <a:ext cx="3724491" cy="2482994"/>
          </a:xfrm>
          <a:prstGeom prst="rect">
            <a:avLst/>
          </a:prstGeom>
          <a:blipFill>
            <a:blip r:embed="rId10" cstate="email">
              <a:extLst>
                <a:ext uri="{28A0092B-C50C-407E-A947-70E740481C1C}">
                  <a14:useLocalDpi xmlns:a14="http://schemas.microsoft.com/office/drawing/2010/main"/>
                </a:ext>
              </a:extLst>
            </a:blip>
            <a:stretch>
              <a:fillRect/>
            </a:stretch>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15" name="TextBox 34"/>
          <p:cNvSpPr txBox="1"/>
          <p:nvPr/>
        </p:nvSpPr>
        <p:spPr>
          <a:xfrm>
            <a:off x="7955708" y="1146570"/>
            <a:ext cx="2619465"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ADD YOUR TEXT</a:t>
            </a:r>
          </a:p>
        </p:txBody>
      </p:sp>
      <p:sp>
        <p:nvSpPr>
          <p:cNvPr id="16" name="TextBox 35"/>
          <p:cNvSpPr txBox="1"/>
          <p:nvPr/>
        </p:nvSpPr>
        <p:spPr>
          <a:xfrm>
            <a:off x="7914086" y="4183258"/>
            <a:ext cx="4072782"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ADD YOUR TEXT</a:t>
            </a:r>
          </a:p>
        </p:txBody>
      </p:sp>
      <p:sp>
        <p:nvSpPr>
          <p:cNvPr id="17" name="TextBox 4"/>
          <p:cNvSpPr txBox="1"/>
          <p:nvPr/>
        </p:nvSpPr>
        <p:spPr>
          <a:xfrm>
            <a:off x="7934969" y="4549478"/>
            <a:ext cx="4072782" cy="1528624"/>
          </a:xfrm>
          <a:prstGeom prst="rect">
            <a:avLst/>
          </a:prstGeom>
          <a:noFill/>
        </p:spPr>
        <p:txBody>
          <a:bodyPr wrap="square" rtlCol="0">
            <a:spAutoFit/>
          </a:bodyPr>
          <a:lstStyle/>
          <a:p>
            <a:pPr defTabSz="856244">
              <a:lnSpc>
                <a:spcPts val="1405"/>
              </a:lnSpc>
            </a:pPr>
            <a:r>
              <a:rPr lang="en-US" sz="1030" kern="0" dirty="0">
                <a:solidFill>
                  <a:sysClr val="windowText" lastClr="000000"/>
                </a:solidFill>
                <a:latin typeface="Segoe UI Light" pitchFamily="34" charset="0"/>
                <a:cs typeface="Segoe UI Light" pitchFamily="34" charset="0"/>
              </a:rPr>
              <a:t>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Title, number etc. can be changed by clicking and reentering. You can change the font, font size, color, space on the Home tab. </a:t>
            </a:r>
          </a:p>
        </p:txBody>
      </p:sp>
    </p:spTree>
    <p:extLst>
      <p:ext uri="{BB962C8B-B14F-4D97-AF65-F5344CB8AC3E}">
        <p14:creationId xmlns:p14="http://schemas.microsoft.com/office/powerpoint/2010/main" val="326285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5"/>
          <p:cNvGrpSpPr/>
          <p:nvPr>
            <p:custDataLst>
              <p:custData r:id="rId1"/>
            </p:custDataLst>
          </p:nvPr>
        </p:nvGrpSpPr>
        <p:grpSpPr>
          <a:xfrm rot="16200000">
            <a:off x="366934" y="539307"/>
            <a:ext cx="350781" cy="350781"/>
            <a:chOff x="382615" y="544540"/>
            <a:chExt cx="415871" cy="415871"/>
          </a:xfrm>
        </p:grpSpPr>
        <p:sp>
          <p:nvSpPr>
            <p:cNvPr id="55" name="Oval 56"/>
            <p:cNvSpPr/>
            <p:nvPr>
              <p:custDataLst>
                <p:custData r:id="rId2"/>
                <p:custData r:id="rId3"/>
              </p:custDataLst>
            </p:nvPr>
          </p:nvSpPr>
          <p:spPr>
            <a:xfrm>
              <a:off x="382615" y="544540"/>
              <a:ext cx="415871" cy="415871"/>
            </a:xfrm>
            <a:prstGeom prst="ellipse">
              <a:avLst/>
            </a:prstGeom>
            <a:noFill/>
            <a:ln w="38100">
              <a:solidFill>
                <a:srgbClr val="1A1A1A"/>
              </a:solidFill>
            </a:ln>
          </p:spPr>
          <p:style>
            <a:lnRef idx="2">
              <a:srgbClr val="4F81BD">
                <a:shade val="50000"/>
              </a:srgbClr>
            </a:lnRef>
            <a:fillRef idx="1">
              <a:srgbClr val="4F81BD"/>
            </a:fillRef>
            <a:effectRef idx="0">
              <a:srgbClr val="4F81BD"/>
            </a:effectRef>
            <a:fontRef idx="minor">
              <a:srgbClr val="000000"/>
            </a:fontRef>
          </p:style>
          <p:txBody>
            <a:bodyPr rtlCol="0" anchor="ctr"/>
            <a:lstStyle/>
            <a:p>
              <a:pPr algn="ctr" defTabSz="856244"/>
              <a:endParaRPr lang="en-US" sz="1686" kern="0">
                <a:solidFill>
                  <a:sysClr val="windowText" lastClr="000000"/>
                </a:solidFill>
              </a:endParaRPr>
            </a:p>
          </p:txBody>
        </p:sp>
        <p:sp>
          <p:nvSpPr>
            <p:cNvPr id="56" name="Freeform 79"/>
            <p:cNvSpPr>
              <a:spLocks/>
            </p:cNvSpPr>
            <p:nvPr>
              <p:custDataLst>
                <p:custData r:id="rId4"/>
                <p:custData r:id="rId5"/>
              </p:custDataLst>
            </p:nvPr>
          </p:nvSpPr>
          <p:spPr bwMode="black">
            <a:xfrm>
              <a:off x="435228" y="638737"/>
              <a:ext cx="310645" cy="227477"/>
            </a:xfrm>
            <a:custGeom>
              <a:avLst/>
              <a:gdLst>
                <a:gd name="T0" fmla="*/ 45 w 131"/>
                <a:gd name="T1" fmla="*/ 60 h 96"/>
                <a:gd name="T2" fmla="*/ 83 w 131"/>
                <a:gd name="T3" fmla="*/ 96 h 96"/>
                <a:gd name="T4" fmla="*/ 51 w 131"/>
                <a:gd name="T5" fmla="*/ 96 h 96"/>
                <a:gd name="T6" fmla="*/ 0 w 131"/>
                <a:gd name="T7" fmla="*/ 47 h 96"/>
                <a:gd name="T8" fmla="*/ 51 w 131"/>
                <a:gd name="T9" fmla="*/ 0 h 96"/>
                <a:gd name="T10" fmla="*/ 83 w 131"/>
                <a:gd name="T11" fmla="*/ 0 h 96"/>
                <a:gd name="T12" fmla="*/ 45 w 131"/>
                <a:gd name="T13" fmla="*/ 35 h 96"/>
                <a:gd name="T14" fmla="*/ 131 w 131"/>
                <a:gd name="T15" fmla="*/ 35 h 96"/>
                <a:gd name="T16" fmla="*/ 131 w 131"/>
                <a:gd name="T17" fmla="*/ 60 h 96"/>
                <a:gd name="T18" fmla="*/ 45 w 131"/>
                <a:gd name="T19" fmla="*/ 6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1" h="96">
                  <a:moveTo>
                    <a:pt x="45" y="60"/>
                  </a:moveTo>
                  <a:lnTo>
                    <a:pt x="83" y="96"/>
                  </a:lnTo>
                  <a:lnTo>
                    <a:pt x="51" y="96"/>
                  </a:lnTo>
                  <a:lnTo>
                    <a:pt x="0" y="47"/>
                  </a:lnTo>
                  <a:lnTo>
                    <a:pt x="51" y="0"/>
                  </a:lnTo>
                  <a:lnTo>
                    <a:pt x="83" y="0"/>
                  </a:lnTo>
                  <a:lnTo>
                    <a:pt x="45" y="35"/>
                  </a:lnTo>
                  <a:lnTo>
                    <a:pt x="131" y="35"/>
                  </a:lnTo>
                  <a:lnTo>
                    <a:pt x="131" y="60"/>
                  </a:lnTo>
                  <a:lnTo>
                    <a:pt x="45" y="60"/>
                  </a:lnTo>
                  <a:close/>
                </a:path>
              </a:pathLst>
            </a:custGeom>
            <a:solidFill>
              <a:srgbClr val="000000"/>
            </a:solidFill>
            <a:ln>
              <a:noFill/>
            </a:ln>
            <a:extLst/>
          </p:spPr>
          <p:txBody>
            <a:bodyPr vert="horz" wrap="square" lIns="91366" tIns="45683" rIns="91366" bIns="45683" numCol="1" anchor="t" anchorCtr="0" compatLnSpc="1">
              <a:prstTxWarp prst="textNoShape">
                <a:avLst/>
              </a:prstTxWarp>
            </a:bodyPr>
            <a:lstStyle/>
            <a:p>
              <a:pPr defTabSz="856244"/>
              <a:endParaRPr lang="en-US" sz="1686" kern="0">
                <a:solidFill>
                  <a:sysClr val="windowText" lastClr="000000"/>
                </a:solidFill>
              </a:endParaRPr>
            </a:p>
          </p:txBody>
        </p:sp>
      </p:grpSp>
      <p:cxnSp>
        <p:nvCxnSpPr>
          <p:cNvPr id="7" name="直接连接符 6"/>
          <p:cNvCxnSpPr/>
          <p:nvPr/>
        </p:nvCxnSpPr>
        <p:spPr>
          <a:xfrm>
            <a:off x="1" y="4181"/>
            <a:ext cx="12192000" cy="0"/>
          </a:xfrm>
          <a:prstGeom prst="line">
            <a:avLst/>
          </a:prstGeom>
          <a:ln w="76200">
            <a:solidFill>
              <a:srgbClr val="004356"/>
            </a:solidFill>
          </a:ln>
        </p:spPr>
        <p:style>
          <a:lnRef idx="1">
            <a:schemeClr val="accent1"/>
          </a:lnRef>
          <a:fillRef idx="0">
            <a:schemeClr val="accent1"/>
          </a:fillRef>
          <a:effectRef idx="0">
            <a:schemeClr val="accent1"/>
          </a:effectRef>
          <a:fontRef idx="minor">
            <a:schemeClr val="tx1"/>
          </a:fontRef>
        </p:style>
      </p:cxnSp>
      <p:pic>
        <p:nvPicPr>
          <p:cNvPr id="8" name="图片 7">
            <a:hlinkClick r:id="rId7"/>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435653" y="6428690"/>
            <a:ext cx="1498452" cy="199794"/>
          </a:xfrm>
          <a:prstGeom prst="rect">
            <a:avLst/>
          </a:prstGeom>
        </p:spPr>
      </p:pic>
      <p:sp>
        <p:nvSpPr>
          <p:cNvPr id="9" name="矩形 8"/>
          <p:cNvSpPr/>
          <p:nvPr/>
        </p:nvSpPr>
        <p:spPr>
          <a:xfrm>
            <a:off x="1073229" y="412099"/>
            <a:ext cx="4487126" cy="611065"/>
          </a:xfrm>
          <a:prstGeom prst="rect">
            <a:avLst/>
          </a:prstGeom>
        </p:spPr>
        <p:txBody>
          <a:bodyPr wrap="none">
            <a:spAutoFit/>
          </a:bodyPr>
          <a:lstStyle/>
          <a:p>
            <a:pPr defTabSz="856244"/>
            <a:r>
              <a:rPr lang="en-US" altLang="zh-CN" sz="3371" kern="0" dirty="0">
                <a:solidFill>
                  <a:schemeClr val="tx1">
                    <a:lumMod val="95000"/>
                    <a:lumOff val="5000"/>
                  </a:schemeClr>
                </a:solidFill>
              </a:rPr>
              <a:t>PART TWO  TITLE HERE</a:t>
            </a:r>
          </a:p>
        </p:txBody>
      </p:sp>
      <p:sp>
        <p:nvSpPr>
          <p:cNvPr id="35" name="Rectangle 75"/>
          <p:cNvSpPr/>
          <p:nvPr/>
        </p:nvSpPr>
        <p:spPr>
          <a:xfrm>
            <a:off x="1073229" y="1612374"/>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36" name="Rectangle 76"/>
          <p:cNvSpPr/>
          <p:nvPr/>
        </p:nvSpPr>
        <p:spPr>
          <a:xfrm>
            <a:off x="1080679" y="4102787"/>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37" name="Rectangle 77"/>
          <p:cNvSpPr/>
          <p:nvPr/>
        </p:nvSpPr>
        <p:spPr>
          <a:xfrm>
            <a:off x="4014079" y="1612374"/>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38" name="Rectangle 78"/>
          <p:cNvSpPr/>
          <p:nvPr/>
        </p:nvSpPr>
        <p:spPr>
          <a:xfrm>
            <a:off x="4021528" y="4102787"/>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39" name="Rectangle 79"/>
          <p:cNvSpPr/>
          <p:nvPr/>
        </p:nvSpPr>
        <p:spPr>
          <a:xfrm>
            <a:off x="6973538" y="1612374"/>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sp>
        <p:nvSpPr>
          <p:cNvPr id="40" name="Rectangle 80"/>
          <p:cNvSpPr/>
          <p:nvPr/>
        </p:nvSpPr>
        <p:spPr>
          <a:xfrm>
            <a:off x="6980988" y="4102787"/>
            <a:ext cx="2752912" cy="1328014"/>
          </a:xfrm>
          <a:prstGeom prst="rect">
            <a:avLst/>
          </a:prstGeom>
          <a:blipFill dpi="0" rotWithShape="0">
            <a:blip r:embed="rId9" cstate="email">
              <a:extLst>
                <a:ext uri="{28A0092B-C50C-407E-A947-70E740481C1C}">
                  <a14:useLocalDpi xmlns:a14="http://schemas.microsoft.com/office/drawing/2010/main"/>
                </a:ext>
              </a:extLst>
            </a:blip>
            <a:srcRect/>
            <a:tile tx="0" ty="0" sx="100000" sy="100000" flip="none" algn="ctr"/>
          </a:blipFill>
          <a:ln w="190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5620" tIns="42810" rIns="85620" bIns="42810" numCol="1" spcCol="0" rtlCol="0" fromWordArt="0" anchor="ctr" anchorCtr="0" forceAA="0" compatLnSpc="1">
            <a:prstTxWarp prst="textNoShape">
              <a:avLst/>
            </a:prstTxWarp>
            <a:noAutofit/>
          </a:bodyPr>
          <a:lstStyle/>
          <a:p>
            <a:pPr algn="ctr" defTabSz="856244"/>
            <a:endParaRPr lang="en-US" sz="1686" kern="0" dirty="0">
              <a:solidFill>
                <a:sysClr val="windowText" lastClr="000000"/>
              </a:solidFill>
            </a:endParaRPr>
          </a:p>
        </p:txBody>
      </p:sp>
      <p:grpSp>
        <p:nvGrpSpPr>
          <p:cNvPr id="41" name="Group 85"/>
          <p:cNvGrpSpPr/>
          <p:nvPr/>
        </p:nvGrpSpPr>
        <p:grpSpPr>
          <a:xfrm>
            <a:off x="986086" y="5520050"/>
            <a:ext cx="2955356" cy="814469"/>
            <a:chOff x="8124175" y="1402135"/>
            <a:chExt cx="3156228" cy="869827"/>
          </a:xfrm>
        </p:grpSpPr>
        <p:sp>
          <p:nvSpPr>
            <p:cNvPr id="42" name="TextBox 86"/>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43" name="TextBox 87"/>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44" name="Group 88"/>
          <p:cNvGrpSpPr/>
          <p:nvPr/>
        </p:nvGrpSpPr>
        <p:grpSpPr>
          <a:xfrm>
            <a:off x="992969" y="3033150"/>
            <a:ext cx="2955356" cy="814469"/>
            <a:chOff x="8124175" y="1402135"/>
            <a:chExt cx="3156228" cy="869827"/>
          </a:xfrm>
        </p:grpSpPr>
        <p:sp>
          <p:nvSpPr>
            <p:cNvPr id="45" name="TextBox 89"/>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46" name="TextBox 90"/>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47" name="Group 91"/>
          <p:cNvGrpSpPr/>
          <p:nvPr/>
        </p:nvGrpSpPr>
        <p:grpSpPr>
          <a:xfrm>
            <a:off x="3921576" y="5520050"/>
            <a:ext cx="2955356" cy="814469"/>
            <a:chOff x="8124175" y="1402135"/>
            <a:chExt cx="3156228" cy="869827"/>
          </a:xfrm>
        </p:grpSpPr>
        <p:sp>
          <p:nvSpPr>
            <p:cNvPr id="48" name="TextBox 92"/>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49" name="TextBox 93"/>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50" name="Group 94"/>
          <p:cNvGrpSpPr/>
          <p:nvPr/>
        </p:nvGrpSpPr>
        <p:grpSpPr>
          <a:xfrm>
            <a:off x="3928459" y="3033150"/>
            <a:ext cx="2955356" cy="814469"/>
            <a:chOff x="8124175" y="1402135"/>
            <a:chExt cx="3156228" cy="869827"/>
          </a:xfrm>
        </p:grpSpPr>
        <p:sp>
          <p:nvSpPr>
            <p:cNvPr id="51" name="TextBox 95"/>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52" name="TextBox 96"/>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53" name="Group 97"/>
          <p:cNvGrpSpPr/>
          <p:nvPr/>
        </p:nvGrpSpPr>
        <p:grpSpPr>
          <a:xfrm>
            <a:off x="6877315" y="5520050"/>
            <a:ext cx="2955356" cy="814469"/>
            <a:chOff x="8124175" y="1402135"/>
            <a:chExt cx="3156228" cy="869827"/>
          </a:xfrm>
        </p:grpSpPr>
        <p:sp>
          <p:nvSpPr>
            <p:cNvPr id="57" name="TextBox 98"/>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58" name="TextBox 99"/>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grpSp>
        <p:nvGrpSpPr>
          <p:cNvPr id="59" name="Group 100"/>
          <p:cNvGrpSpPr/>
          <p:nvPr/>
        </p:nvGrpSpPr>
        <p:grpSpPr>
          <a:xfrm>
            <a:off x="6884198" y="3033150"/>
            <a:ext cx="2955356" cy="814469"/>
            <a:chOff x="8124175" y="1402135"/>
            <a:chExt cx="3156228" cy="869827"/>
          </a:xfrm>
        </p:grpSpPr>
        <p:sp>
          <p:nvSpPr>
            <p:cNvPr id="60" name="TextBox 101"/>
            <p:cNvSpPr txBox="1"/>
            <p:nvPr/>
          </p:nvSpPr>
          <p:spPr>
            <a:xfrm>
              <a:off x="8124175" y="1402135"/>
              <a:ext cx="1326069" cy="283363"/>
            </a:xfrm>
            <a:prstGeom prst="rect">
              <a:avLst/>
            </a:prstGeom>
            <a:noFill/>
          </p:spPr>
          <p:txBody>
            <a:bodyPr wrap="square" rtlCol="0">
              <a:spAutoFit/>
            </a:bodyPr>
            <a:lstStyle/>
            <a:p>
              <a:pPr defTabSz="856244"/>
              <a:r>
                <a:rPr lang="en-US" sz="1124" kern="0" dirty="0">
                  <a:solidFill>
                    <a:schemeClr val="tx1">
                      <a:lumMod val="85000"/>
                      <a:lumOff val="15000"/>
                    </a:schemeClr>
                  </a:solidFill>
                  <a:latin typeface="Segoe UI" panose="020B0502040204020203" pitchFamily="34" charset="0"/>
                  <a:ea typeface="Segoe UI Symbol" panose="020B0502040204020203" pitchFamily="34" charset="0"/>
                  <a:cs typeface="Segoe UI" panose="020B0502040204020203" pitchFamily="34" charset="0"/>
                </a:rPr>
                <a:t>Item Title</a:t>
              </a:r>
            </a:p>
          </p:txBody>
        </p:sp>
        <p:sp>
          <p:nvSpPr>
            <p:cNvPr id="61" name="TextBox 102"/>
            <p:cNvSpPr txBox="1"/>
            <p:nvPr/>
          </p:nvSpPr>
          <p:spPr>
            <a:xfrm>
              <a:off x="8128440" y="1598136"/>
              <a:ext cx="3151963" cy="673826"/>
            </a:xfrm>
            <a:prstGeom prst="rect">
              <a:avLst/>
            </a:prstGeom>
            <a:noFill/>
          </p:spPr>
          <p:txBody>
            <a:bodyPr wrap="square" rtlCol="0">
              <a:spAutoFit/>
            </a:bodyPr>
            <a:lstStyle/>
            <a:p>
              <a:pPr defTabSz="856244">
                <a:lnSpc>
                  <a:spcPts val="1405"/>
                </a:lnSpc>
              </a:pPr>
              <a:r>
                <a:rPr lang="en-US" sz="1030" kern="0" dirty="0">
                  <a:solidFill>
                    <a:schemeClr val="tx1">
                      <a:lumMod val="85000"/>
                      <a:lumOff val="15000"/>
                    </a:schemeClr>
                  </a:solidFill>
                  <a:latin typeface="Segoe UI" pitchFamily="34" charset="0"/>
                  <a:cs typeface="Segoe UI" pitchFamily="34" charset="0"/>
                </a:rPr>
                <a:t>Title, number etc. can be changed by clicking and reentering. You can change the font, font size, color, space on the Home tab. </a:t>
              </a:r>
            </a:p>
          </p:txBody>
        </p:sp>
      </p:grpSp>
      <p:sp>
        <p:nvSpPr>
          <p:cNvPr id="62" name="TextBox 83"/>
          <p:cNvSpPr txBox="1"/>
          <p:nvPr/>
        </p:nvSpPr>
        <p:spPr>
          <a:xfrm>
            <a:off x="980666" y="1146570"/>
            <a:ext cx="2619465" cy="380553"/>
          </a:xfrm>
          <a:prstGeom prst="rect">
            <a:avLst/>
          </a:prstGeom>
          <a:noFill/>
        </p:spPr>
        <p:txBody>
          <a:bodyPr wrap="square" rtlCol="0">
            <a:spAutoFit/>
          </a:bodyPr>
          <a:lstStyle/>
          <a:p>
            <a:pPr defTabSz="856244"/>
            <a:r>
              <a:rPr lang="en-US" sz="1873" kern="0" dirty="0">
                <a:solidFill>
                  <a:sysClr val="windowText" lastClr="000000"/>
                </a:solidFill>
                <a:latin typeface="Segoe UI Light" pitchFamily="34" charset="0"/>
                <a:cs typeface="Segoe UI Light" pitchFamily="34" charset="0"/>
              </a:rPr>
              <a:t>TITLE HERE</a:t>
            </a:r>
          </a:p>
        </p:txBody>
      </p:sp>
    </p:spTree>
    <p:extLst>
      <p:ext uri="{BB962C8B-B14F-4D97-AF65-F5344CB8AC3E}">
        <p14:creationId xmlns:p14="http://schemas.microsoft.com/office/powerpoint/2010/main" val="2981657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397B"/>
        </a:solidFill>
        <a:ln w="19050" cap="sq">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dirty="0">
            <a:ln>
              <a:noFill/>
            </a:ln>
            <a:solidFill>
              <a:sysClr val="windowText" lastClr="000000"/>
            </a:solidFill>
            <a:effectLst/>
            <a:uLnTx/>
            <a:uFillTx/>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0.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00.xml><?xml version="1.0" encoding="utf-8"?>
<Control xmlns="http://schemas.microsoft.com/VisualStudio/2011/storyboarding/control">
  <Id Name="System.Storyboarding.WindowsAppIcons.BaseCircle" Revision="1" Stencil="System.Storyboarding.WindowsAppIcons" StencilVersion="0.1"/>
</Control>
</file>

<file path=customXml/item101.xml><?xml version="1.0" encoding="utf-8"?>
<Control xmlns="http://schemas.microsoft.com/VisualStudio/2011/storyboarding/control">
  <Id Name="05cd7242-8c9e-43e9-919e-be11adf39c6b" Revision="5" Stencil="System.MyShapes" StencilVersion="1.0"/>
</Control>
</file>

<file path=customXml/item102.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03.xml><?xml version="1.0" encoding="utf-8"?>
<Control xmlns="http://schemas.microsoft.com/VisualStudio/2011/storyboarding/control">
  <Id Name="baf32491-d940-4338-a278-5b25aeeda2b5" Revision="1" Stencil="System.MyShapes" StencilVersion="1.0"/>
</Control>
</file>

<file path=customXml/item104.xml><?xml version="1.0" encoding="utf-8"?>
<Control xmlns="http://schemas.microsoft.com/VisualStudio/2011/storyboarding/control">
  <Id Name="c482dd42-5934-4949-8949-7aa8a18d9509" Revision="1" Stencil="System.MyShapes" StencilVersion="1.0"/>
</Control>
</file>

<file path=customXml/item105.xml><?xml version="1.0" encoding="utf-8"?>
<Control xmlns="http://schemas.microsoft.com/VisualStudio/2011/storyboarding/control">
  <Id Name="System.Storyboarding.WindowsAppIcons.Left" Revision="1" Stencil="System.Storyboarding.WindowsAppIcons" StencilVersion="0.1"/>
</Control>
</file>

<file path=customXml/item106.xml><?xml version="1.0" encoding="utf-8"?>
<Control xmlns="http://schemas.microsoft.com/VisualStudio/2011/storyboarding/control">
  <Id Name="202b8ef7-7a65-49e5-99da-415efd120087" Revision="1" Stencil="System.MyShapes" StencilVersion="1.0"/>
</Control>
</file>

<file path=customXml/item107.xml><?xml version="1.0" encoding="utf-8"?>
<Control xmlns="http://schemas.microsoft.com/VisualStudio/2011/storyboarding/control">
  <Id Name="System.Storyboarding.WindowsAppIcons.BaseCircle" Revision="1" Stencil="System.Storyboarding.WindowsAppIcons" StencilVersion="0.1"/>
</Control>
</file>

<file path=customXml/item108.xml><?xml version="1.0" encoding="utf-8"?>
<Control xmlns="http://schemas.microsoft.com/VisualStudio/2011/storyboarding/control">
  <Id Name="System.Storyboarding.WindowsAppIcons.Left" Revision="1" Stencil="System.Storyboarding.WindowsAppIcons" StencilVersion="0.1"/>
</Control>
</file>

<file path=customXml/item109.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1.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10.xml><?xml version="1.0" encoding="utf-8"?>
<Control xmlns="http://schemas.microsoft.com/VisualStudio/2011/storyboarding/control">
  <Id Name="cd64cb3f-2d6e-4bb2-8f0d-c1cc2c649dba" Revision="1" Stencil="System.MyShapes" StencilVersion="1.0"/>
</Control>
</file>

<file path=customXml/item111.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12.xml><?xml version="1.0" encoding="utf-8"?>
<Control xmlns="http://schemas.microsoft.com/VisualStudio/2011/storyboarding/control">
  <Id Name="8035a9a1-440c-4216-a88c-27fe58669793" Revision="2" Stencil="System.MyShapes" StencilVersion="1.0"/>
</Control>
</file>

<file path=customXml/item113.xml><?xml version="1.0" encoding="utf-8"?>
<Control xmlns="http://schemas.microsoft.com/VisualStudio/2011/storyboarding/control">
  <Id Name="05cd7242-8c9e-43e9-919e-be11adf39c6b" Revision="5" Stencil="System.MyShapes" StencilVersion="1.0"/>
</Control>
</file>

<file path=customXml/item114.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15.xml><?xml version="1.0" encoding="utf-8"?>
<Control xmlns="http://schemas.microsoft.com/VisualStudio/2011/storyboarding/control">
  <Id Name="System.Storyboarding.WindowsAppIcons.Left" Revision="1" Stencil="System.Storyboarding.WindowsAppIcons" StencilVersion="0.1"/>
</Control>
</file>

<file path=customXml/item116.xml><?xml version="1.0" encoding="utf-8"?>
<Control xmlns="http://schemas.microsoft.com/VisualStudio/2011/storyboarding/control">
  <Id Name="baf32491-d940-4338-a278-5b25aeeda2b5" Revision="1" Stencil="System.MyShapes" StencilVersion="1.0"/>
</Control>
</file>

<file path=customXml/item117.xml><?xml version="1.0" encoding="utf-8"?>
<Control xmlns="http://schemas.microsoft.com/VisualStudio/2011/storyboarding/control">
  <Id Name="202b8ef7-7a65-49e5-99da-415efd120087" Revision="1" Stencil="System.MyShapes" StencilVersion="1.0"/>
</Control>
</file>

<file path=customXml/item118.xml><?xml version="1.0" encoding="utf-8"?>
<Control xmlns="http://schemas.microsoft.com/VisualStudio/2011/storyboarding/control">
  <Id Name="System.Storyboarding.WindowsAppIcons.BaseCircle" Revision="1" Stencil="System.Storyboarding.WindowsAppIcons" StencilVersion="0.1"/>
</Control>
</file>

<file path=customXml/item119.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2.xml><?xml version="1.0" encoding="utf-8"?>
<Control xmlns="http://schemas.microsoft.com/VisualStudio/2011/storyboarding/control">
  <Id Name="System.Storyboarding.WindowsAppIcons.BaseCircle" Revision="1" Stencil="System.Storyboarding.WindowsAppIcons" StencilVersion="0.1"/>
</Control>
</file>

<file path=customXml/item120.xml><?xml version="1.0" encoding="utf-8"?>
<Control xmlns="http://schemas.microsoft.com/VisualStudio/2011/storyboarding/control">
  <Id Name="baf32491-d940-4338-a278-5b25aeeda2b5" Revision="1" Stencil="System.MyShapes" StencilVersion="1.0"/>
</Control>
</file>

<file path=customXml/item121.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22.xml><?xml version="1.0" encoding="utf-8"?>
<Control xmlns="http://schemas.microsoft.com/VisualStudio/2011/storyboarding/control">
  <Id Name="86d18ddc-1a39-444c-a22f-3ed2f6b9baa1" Revision="1" Stencil="System.MyShapes" StencilVersion="1.0"/>
</Control>
</file>

<file path=customXml/item123.xml><?xml version="1.0" encoding="utf-8"?>
<Control xmlns="http://schemas.microsoft.com/VisualStudio/2011/storyboarding/control">
  <Id Name="System.Storyboarding.WindowsAppIcons.Left" Revision="1" Stencil="System.Storyboarding.WindowsAppIcons" StencilVersion="0.1"/>
</Control>
</file>

<file path=customXml/item124.xml><?xml version="1.0" encoding="utf-8"?>
<Control xmlns="http://schemas.microsoft.com/VisualStudio/2011/storyboarding/control">
  <Id Name="86d18ddc-1a39-444c-a22f-3ed2f6b9baa1" Revision="1" Stencil="System.MyShapes" StencilVersion="1.0"/>
</Control>
</file>

<file path=customXml/item125.xml><?xml version="1.0" encoding="utf-8"?>
<Control xmlns="http://schemas.microsoft.com/VisualStudio/2011/storyboarding/control">
  <Id Name="System.Storyboarding.WindowsAppIcons.Left" Revision="1" Stencil="System.Storyboarding.WindowsAppIcons" StencilVersion="0.1"/>
</Control>
</file>

<file path=customXml/item126.xml><?xml version="1.0" encoding="utf-8"?>
<Control xmlns="http://schemas.microsoft.com/VisualStudio/2011/storyboarding/control">
  <Id Name="System.Storyboarding.WindowsAppIcons.BaseCircle" Revision="1" Stencil="System.Storyboarding.WindowsAppIcons" StencilVersion="0.1"/>
</Control>
</file>

<file path=customXml/item127.xml><?xml version="1.0" encoding="utf-8"?>
<Control xmlns="http://schemas.microsoft.com/VisualStudio/2011/storyboarding/control">
  <Id Name="System.Storyboarding.WindowsAppIcons.Left" Revision="1" Stencil="System.Storyboarding.WindowsAppIcons" StencilVersion="0.1"/>
</Control>
</file>

<file path=customXml/item128.xml><?xml version="1.0" encoding="utf-8"?>
<Control xmlns="http://schemas.microsoft.com/VisualStudio/2011/storyboarding/control">
  <Id Name="System.Storyboarding.WindowsAppIcons.BaseCircle" Revision="1" Stencil="System.Storyboarding.WindowsAppIcons" StencilVersion="0.1"/>
</Control>
</file>

<file path=customXml/item129.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3.xml><?xml version="1.0" encoding="utf-8"?>
<Control xmlns="http://schemas.microsoft.com/VisualStudio/2011/storyboarding/control">
  <Id Name="System.Storyboarding.WindowsAppIcons.Left" Revision="1" Stencil="System.Storyboarding.WindowsAppIcons" StencilVersion="0.1"/>
</Control>
</file>

<file path=customXml/item130.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31.xml><?xml version="1.0" encoding="utf-8"?>
<Control xmlns="http://schemas.microsoft.com/VisualStudio/2011/storyboarding/control">
  <Id Name="System.Storyboarding.WindowsAppIcons.BaseCircle" Revision="1" Stencil="System.Storyboarding.WindowsAppIcons" StencilVersion="0.1"/>
</Control>
</file>

<file path=customXml/item132.xml><?xml version="1.0" encoding="utf-8"?>
<Control xmlns="http://schemas.microsoft.com/VisualStudio/2011/storyboarding/control">
  <Id Name="System.Storyboarding.WindowsAppIcons.BaseCircle" Revision="1" Stencil="System.Storyboarding.WindowsAppIcons" StencilVersion="0.1"/>
</Control>
</file>

<file path=customXml/item133.xml><?xml version="1.0" encoding="utf-8"?>
<Control xmlns="http://schemas.microsoft.com/VisualStudio/2011/storyboarding/control">
  <Id Name="66c8f380-2411-44e3-a044-f29dac1d43c1" Revision="1" Stencil="System.MyShapes" StencilVersion="1.0"/>
</Control>
</file>

<file path=customXml/item134.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35.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36.xml><?xml version="1.0" encoding="utf-8"?>
<Control xmlns="http://schemas.microsoft.com/VisualStudio/2011/storyboarding/control">
  <Id Name="baf32491-d940-4338-a278-5b25aeeda2b5" Revision="1" Stencil="System.MyShapes" StencilVersion="1.0"/>
</Control>
</file>

<file path=customXml/item137.xml><?xml version="1.0" encoding="utf-8"?>
<Control xmlns="http://schemas.microsoft.com/VisualStudio/2011/storyboarding/control">
  <Id Name="baf32491-d940-4338-a278-5b25aeeda2b5" Revision="1" Stencil="System.MyShapes" StencilVersion="1.0"/>
</Control>
</file>

<file path=customXml/item138.xml><?xml version="1.0" encoding="utf-8"?>
<Control xmlns="http://schemas.microsoft.com/VisualStudio/2011/storyboarding/control">
  <Id Name="System.Storyboarding.WindowsAppIcons.BaseCircle" Revision="1" Stencil="System.Storyboarding.WindowsAppIcons" StencilVersion="0.1"/>
</Control>
</file>

<file path=customXml/item139.xml><?xml version="1.0" encoding="utf-8"?>
<Control xmlns="http://schemas.microsoft.com/VisualStudio/2011/storyboarding/control">
  <Id Name="baf32491-d940-4338-a278-5b25aeeda2b5" Revision="1" Stencil="System.MyShapes" StencilVersion="1.0"/>
</Control>
</file>

<file path=customXml/item14.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40.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41.xml><?xml version="1.0" encoding="utf-8"?>
<Control xmlns="http://schemas.microsoft.com/VisualStudio/2011/storyboarding/control">
  <Id Name="baf32491-d940-4338-a278-5b25aeeda2b5" Revision="1" Stencil="System.MyShapes" StencilVersion="1.0"/>
</Control>
</file>

<file path=customXml/item142.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143.xml><?xml version="1.0" encoding="utf-8"?>
<Control xmlns="http://schemas.microsoft.com/VisualStudio/2011/storyboarding/control">
  <Id Name="baf32491-d940-4338-a278-5b25aeeda2b5" Revision="1" Stencil="System.MyShapes" StencilVersion="1.0"/>
</Control>
</file>

<file path=customXml/item15.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6.xml><?xml version="1.0" encoding="utf-8"?>
<Control xmlns="http://schemas.microsoft.com/VisualStudio/2011/storyboarding/control">
  <Id Name="baf32491-d940-4338-a278-5b25aeeda2b5" Revision="1" Stencil="System.MyShapes" StencilVersion="1.0"/>
</Control>
</file>

<file path=customXml/item17.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8.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19.xml><?xml version="1.0" encoding="utf-8"?>
<Control xmlns="http://schemas.microsoft.com/VisualStudio/2011/storyboarding/control">
  <Id Name="System.Storyboarding.WindowsAppIcons.Left" Revision="1" Stencil="System.Storyboarding.WindowsAppIcons" StencilVersion="0.1"/>
</Control>
</file>

<file path=customXml/item2.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20.xml><?xml version="1.0" encoding="utf-8"?>
<Control xmlns="http://schemas.microsoft.com/VisualStudio/2011/storyboarding/control">
  <Id Name="86d18ddc-1a39-444c-a22f-3ed2f6b9baa1" Revision="1" Stencil="System.MyShapes" StencilVersion="1.0"/>
</Control>
</file>

<file path=customXml/item21.xml><?xml version="1.0" encoding="utf-8"?>
<Control xmlns="http://schemas.microsoft.com/VisualStudio/2011/storyboarding/control">
  <Id Name="86d18ddc-1a39-444c-a22f-3ed2f6b9baa1" Revision="1" Stencil="System.MyShapes" StencilVersion="1.0"/>
</Control>
</file>

<file path=customXml/item22.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23.xml><?xml version="1.0" encoding="utf-8"?>
<Control xmlns="http://schemas.microsoft.com/VisualStudio/2011/storyboarding/control">
  <Id Name="86d18ddc-1a39-444c-a22f-3ed2f6b9baa1" Revision="1" Stencil="System.MyShapes" StencilVersion="1.0"/>
</Control>
</file>

<file path=customXml/item24.xml><?xml version="1.0" encoding="utf-8"?>
<Control xmlns="http://schemas.microsoft.com/VisualStudio/2011/storyboarding/control">
  <Id Name="b4ec1c8a-2164-4487-b3ab-8c3d8ac1947c" Revision="1" Stencil="System.MyShapes" StencilVersion="1.0"/>
</Control>
</file>

<file path=customXml/item25.xml><?xml version="1.0" encoding="utf-8"?>
<Control xmlns="http://schemas.microsoft.com/VisualStudio/2011/storyboarding/control">
  <Id Name="System.Storyboarding.WindowsAppIcons.Left" Revision="1" Stencil="System.Storyboarding.WindowsAppIcons" StencilVersion="0.1"/>
</Control>
</file>

<file path=customXml/item26.xml><?xml version="1.0" encoding="utf-8"?>
<Control xmlns="http://schemas.microsoft.com/VisualStudio/2011/storyboarding/control">
  <Id Name="System.Storyboarding.WindowsAppIcons.Left" Revision="1" Stencil="System.Storyboarding.WindowsAppIcons" StencilVersion="0.1"/>
</Control>
</file>

<file path=customXml/item27.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28.xml><?xml version="1.0" encoding="utf-8"?>
<Control xmlns="http://schemas.microsoft.com/VisualStudio/2011/storyboarding/control">
  <Id Name="System.Storyboarding.WindowsAppIcons.BaseCircle" Revision="1" Stencil="System.Storyboarding.WindowsAppIcons" StencilVersion="0.1"/>
</Control>
</file>

<file path=customXml/item29.xml><?xml version="1.0" encoding="utf-8"?>
<Control xmlns="http://schemas.microsoft.com/VisualStudio/2011/storyboarding/control">
  <Id Name="System.Storyboarding.WindowsAppIcons.BaseCircle" Revision="1" Stencil="System.Storyboarding.WindowsAppIcons" StencilVersion="0.1"/>
</Control>
</file>

<file path=customXml/item3.xml><?xml version="1.0" encoding="utf-8"?>
<Control xmlns="http://schemas.microsoft.com/VisualStudio/2011/storyboarding/control">
  <Id Name="System.Storyboarding.WindowsAppIcons.BaseCircle" Revision="1" Stencil="System.Storyboarding.WindowsAppIcons" StencilVersion="0.1"/>
</Control>
</file>

<file path=customXml/item30.xml><?xml version="1.0" encoding="utf-8"?>
<Control xmlns="http://schemas.microsoft.com/VisualStudio/2011/storyboarding/control">
  <Id Name="202b8ef7-7a65-49e5-99da-415efd120087" Revision="1" Stencil="System.MyShapes" StencilVersion="1.0"/>
</Control>
</file>

<file path=customXml/item31.xml><?xml version="1.0" encoding="utf-8"?>
<Control xmlns="http://schemas.microsoft.com/VisualStudio/2011/storyboarding/control">
  <Id Name="baf32491-d940-4338-a278-5b25aeeda2b5" Revision="1" Stencil="System.MyShapes" StencilVersion="1.0"/>
</Control>
</file>

<file path=customXml/item32.xml><?xml version="1.0" encoding="utf-8"?>
<Control xmlns="http://schemas.microsoft.com/VisualStudio/2011/storyboarding/control">
  <Id Name="05cd7242-8c9e-43e9-919e-be11adf39c6b" Revision="5" Stencil="System.MyShapes" StencilVersion="1.0"/>
</Control>
</file>

<file path=customXml/item33.xml><?xml version="1.0" encoding="utf-8"?>
<Control xmlns="http://schemas.microsoft.com/VisualStudio/2011/storyboarding/control">
  <Id Name="System.Storyboarding.WindowsAppIcons.BaseCircle" Revision="1" Stencil="System.Storyboarding.WindowsAppIcons" StencilVersion="0.1"/>
</Control>
</file>

<file path=customXml/item34.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35.xml><?xml version="1.0" encoding="utf-8"?>
<Control xmlns="http://schemas.microsoft.com/VisualStudio/2011/storyboarding/control">
  <Id Name="cd64cb3f-2d6e-4bb2-8f0d-c1cc2c649dba" Revision="1" Stencil="System.MyShapes" StencilVersion="1.0"/>
</Control>
</file>

<file path=customXml/item36.xml><?xml version="1.0" encoding="utf-8"?>
<Control xmlns="http://schemas.microsoft.com/VisualStudio/2011/storyboarding/control">
  <Id Name="202b8ef7-7a65-49e5-99da-415efd120087" Revision="1" Stencil="System.MyShapes" StencilVersion="1.0"/>
</Control>
</file>

<file path=customXml/item37.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38.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39.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4.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40.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41.xml><?xml version="1.0" encoding="utf-8"?>
<Control xmlns="http://schemas.microsoft.com/VisualStudio/2011/storyboarding/control">
  <Id Name="System.Storyboarding.WindowsAppIcons.Left" Revision="1" Stencil="System.Storyboarding.WindowsAppIcons" StencilVersion="0.1"/>
</Control>
</file>

<file path=customXml/item42.xml><?xml version="1.0" encoding="utf-8"?>
<Control xmlns="http://schemas.microsoft.com/VisualStudio/2011/storyboarding/control">
  <Id Name="baf32491-d940-4338-a278-5b25aeeda2b5" Revision="1" Stencil="System.MyShapes" StencilVersion="1.0"/>
</Control>
</file>

<file path=customXml/item43.xml><?xml version="1.0" encoding="utf-8"?>
<Control xmlns="http://schemas.microsoft.com/VisualStudio/2011/storyboarding/control">
  <Id Name="baf32491-d940-4338-a278-5b25aeeda2b5" Revision="1" Stencil="System.MyShapes" StencilVersion="1.0"/>
</Control>
</file>

<file path=customXml/item44.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45.xml><?xml version="1.0" encoding="utf-8"?>
<Control xmlns="http://schemas.microsoft.com/VisualStudio/2011/storyboarding/control">
  <Id Name="System.Storyboarding.WindowsAppIcons.Left" Revision="1" Stencil="System.Storyboarding.WindowsAppIcons" StencilVersion="0.1"/>
</Control>
</file>

<file path=customXml/item46.xml><?xml version="1.0" encoding="utf-8"?>
<Control xmlns="http://schemas.microsoft.com/VisualStudio/2011/storyboarding/control">
  <Id Name="System.Storyboarding.WindowsAppIcons.BaseCircle" Revision="1" Stencil="System.Storyboarding.WindowsAppIcons" StencilVersion="0.1"/>
</Control>
</file>

<file path=customXml/item47.xml><?xml version="1.0" encoding="utf-8"?>
<Control xmlns="http://schemas.microsoft.com/VisualStudio/2011/storyboarding/control">
  <Id Name="System.Storyboarding.WindowsAppIcons.Left" Revision="1" Stencil="System.Storyboarding.WindowsAppIcons" StencilVersion="0.1"/>
</Control>
</file>

<file path=customXml/item48.xml><?xml version="1.0" encoding="utf-8"?>
<Control xmlns="http://schemas.microsoft.com/VisualStudio/2011/storyboarding/control">
  <Id Name="baf32491-d940-4338-a278-5b25aeeda2b5" Revision="1" Stencil="System.MyShapes" StencilVersion="1.0"/>
</Control>
</file>

<file path=customXml/item49.xml><?xml version="1.0" encoding="utf-8"?>
<Control xmlns="http://schemas.microsoft.com/VisualStudio/2011/storyboarding/control">
  <Id Name="System.Storyboarding.WindowsAppIcons.Left" Revision="1" Stencil="System.Storyboarding.WindowsAppIcons" StencilVersion="0.1"/>
</Control>
</file>

<file path=customXml/item5.xml><?xml version="1.0" encoding="utf-8"?>
<Control xmlns="http://schemas.microsoft.com/VisualStudio/2011/storyboarding/control">
  <Id Name="cd64cb3f-2d6e-4bb2-8f0d-c1cc2c649dba" Revision="1" Stencil="System.MyShapes" StencilVersion="1.0"/>
</Control>
</file>

<file path=customXml/item50.xml><?xml version="1.0" encoding="utf-8"?>
<Control xmlns="http://schemas.microsoft.com/VisualStudio/2011/storyboarding/control">
  <Id Name="System.Storyboarding.WindowsAppIcons.BaseCircle" Revision="1" Stencil="System.Storyboarding.WindowsAppIcons" StencilVersion="0.1"/>
</Control>
</file>

<file path=customXml/item51.xml><?xml version="1.0" encoding="utf-8"?>
<Control xmlns="http://schemas.microsoft.com/VisualStudio/2011/storyboarding/control">
  <Id Name="System.Storyboarding.WindowsAppIcons.BaseCircle" Revision="1" Stencil="System.Storyboarding.WindowsAppIcons" StencilVersion="0.1"/>
</Control>
</file>

<file path=customXml/item52.xml><?xml version="1.0" encoding="utf-8"?>
<Control xmlns="http://schemas.microsoft.com/VisualStudio/2011/storyboarding/control">
  <Id Name="baf32491-d940-4338-a278-5b25aeeda2b5" Revision="1" Stencil="System.MyShapes" StencilVersion="1.0"/>
</Control>
</file>

<file path=customXml/item53.xml><?xml version="1.0" encoding="utf-8"?>
<Control xmlns="http://schemas.microsoft.com/VisualStudio/2011/storyboarding/control">
  <Id Name="System.Storyboarding.WindowsAppIcons.Left" Revision="1" Stencil="System.Storyboarding.WindowsAppIcons" StencilVersion="0.1"/>
</Control>
</file>

<file path=customXml/item54.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55.xml><?xml version="1.0" encoding="utf-8"?>
<Control xmlns="http://schemas.microsoft.com/VisualStudio/2011/storyboarding/control">
  <Id Name="baf32491-d940-4338-a278-5b25aeeda2b5" Revision="1" Stencil="System.MyShapes" StencilVersion="1.0"/>
</Control>
</file>

<file path=customXml/item56.xml><?xml version="1.0" encoding="utf-8"?>
<Control xmlns="http://schemas.microsoft.com/VisualStudio/2011/storyboarding/control">
  <Id Name="baf32491-d940-4338-a278-5b25aeeda2b5" Revision="1" Stencil="System.MyShapes" StencilVersion="1.0"/>
</Control>
</file>

<file path=customXml/item57.xml><?xml version="1.0" encoding="utf-8"?>
<Control xmlns="http://schemas.microsoft.com/VisualStudio/2011/storyboarding/control">
  <Id Name="System.Storyboarding.WindowsAppIcons.Left" Revision="1" Stencil="System.Storyboarding.WindowsAppIcons" StencilVersion="0.1"/>
</Control>
</file>

<file path=customXml/item58.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59.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6.xml><?xml version="1.0" encoding="utf-8"?>
<Control xmlns="http://schemas.microsoft.com/VisualStudio/2011/storyboarding/control">
  <Id Name="05cd7242-8c9e-43e9-919e-be11adf39c6b" Revision="5" Stencil="System.MyShapes" StencilVersion="1.0"/>
</Control>
</file>

<file path=customXml/item60.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61.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62.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63.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64.xml><?xml version="1.0" encoding="utf-8"?>
<Control xmlns="http://schemas.microsoft.com/VisualStudio/2011/storyboarding/control">
  <Id Name="System.Storyboarding.WindowsAppIcons.BaseCircle" Revision="1" Stencil="System.Storyboarding.WindowsAppIcons" StencilVersion="0.1"/>
</Control>
</file>

<file path=customXml/item65.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66.xml><?xml version="1.0" encoding="utf-8"?>
<Control xmlns="http://schemas.microsoft.com/VisualStudio/2011/storyboarding/control">
  <Id Name="202b8ef7-7a65-49e5-99da-415efd120087" Revision="1" Stencil="System.MyShapes" StencilVersion="1.0"/>
</Control>
</file>

<file path=customXml/item67.xml><?xml version="1.0" encoding="utf-8"?>
<Control xmlns="http://schemas.microsoft.com/VisualStudio/2011/storyboarding/control">
  <Id Name="cd64cb3f-2d6e-4bb2-8f0d-c1cc2c649dba" Revision="1" Stencil="System.MyShapes" StencilVersion="1.0"/>
</Control>
</file>

<file path=customXml/item68.xml><?xml version="1.0" encoding="utf-8"?>
<Control xmlns="http://schemas.microsoft.com/VisualStudio/2011/storyboarding/control">
  <Id Name="System.Storyboarding.WindowsAppIcons.Left" Revision="1" Stencil="System.Storyboarding.WindowsAppIcons" StencilVersion="0.1"/>
</Control>
</file>

<file path=customXml/item69.xml><?xml version="1.0" encoding="utf-8"?>
<Control xmlns="http://schemas.microsoft.com/VisualStudio/2011/storyboarding/control">
  <Id Name="System.Storyboarding.WindowsAppIcons.BaseCircle" Revision="1" Stencil="System.Storyboarding.WindowsAppIcons" StencilVersion="0.1"/>
</Control>
</file>

<file path=customXml/item7.xml><?xml version="1.0" encoding="utf-8"?>
<Control xmlns="http://schemas.microsoft.com/VisualStudio/2011/storyboarding/control">
  <Id Name="baf32491-d940-4338-a278-5b25aeeda2b5" Revision="1" Stencil="System.MyShapes" StencilVersion="1.0"/>
</Control>
</file>

<file path=customXml/item70.xml><?xml version="1.0" encoding="utf-8"?>
<Control xmlns="http://schemas.microsoft.com/VisualStudio/2011/storyboarding/control">
  <Id Name="cd64cb3f-2d6e-4bb2-8f0d-c1cc2c649dba" Revision="1" Stencil="System.MyShapes" StencilVersion="1.0"/>
</Control>
</file>

<file path=customXml/item71.xml><?xml version="1.0" encoding="utf-8"?>
<Control xmlns="http://schemas.microsoft.com/VisualStudio/2011/storyboarding/control">
  <Id Name="cd64cb3f-2d6e-4bb2-8f0d-c1cc2c649dba" Revision="1" Stencil="System.MyShapes" StencilVersion="1.0"/>
</Control>
</file>

<file path=customXml/item72.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73.xml><?xml version="1.0" encoding="utf-8"?>
<Control xmlns="http://schemas.microsoft.com/VisualStudio/2011/storyboarding/control">
  <Id Name="System.Storyboarding.WindowsAppIcons.Left" Revision="1" Stencil="System.Storyboarding.WindowsAppIcons" StencilVersion="0.1"/>
</Control>
</file>

<file path=customXml/item74.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75.xml><?xml version="1.0" encoding="utf-8"?>
<Control xmlns="http://schemas.microsoft.com/VisualStudio/2011/storyboarding/control">
  <Id Name="202b8ef7-7a65-49e5-99da-415efd120087" Revision="1" Stencil="System.MyShapes" StencilVersion="1.0"/>
</Control>
</file>

<file path=customXml/item76.xml><?xml version="1.0" encoding="utf-8"?>
<Control xmlns="http://schemas.microsoft.com/VisualStudio/2011/storyboarding/control">
  <Id Name="baf32491-d940-4338-a278-5b25aeeda2b5" Revision="1" Stencil="System.MyShapes" StencilVersion="1.0"/>
</Control>
</file>

<file path=customXml/item77.xml><?xml version="1.0" encoding="utf-8"?>
<Control xmlns="http://schemas.microsoft.com/VisualStudio/2011/storyboarding/control">
  <Id Name="cd64cb3f-2d6e-4bb2-8f0d-c1cc2c649dba" Revision="1" Stencil="System.MyShapes" StencilVersion="1.0"/>
</Control>
</file>

<file path=customXml/item78.xml><?xml version="1.0" encoding="utf-8"?>
<Control xmlns="http://schemas.microsoft.com/VisualStudio/2011/storyboarding/control">
  <Id Name="System.Storyboarding.WindowsAppIcons.BaseCircle" Revision="1" Stencil="System.Storyboarding.WindowsAppIcons" StencilVersion="0.1"/>
</Control>
</file>

<file path=customXml/item79.xml><?xml version="1.0" encoding="utf-8"?>
<Control xmlns="http://schemas.microsoft.com/VisualStudio/2011/storyboarding/control">
  <Id Name="System.Storyboarding.WindowsAppIcons.Left" Revision="1" Stencil="System.Storyboarding.WindowsAppIcons" StencilVersion="0.1"/>
</Control>
</file>

<file path=customXml/item8.xml><?xml version="1.0" encoding="utf-8"?>
<Control xmlns="http://schemas.microsoft.com/VisualStudio/2011/storyboarding/control">
  <Id Name="baf32491-d940-4338-a278-5b25aeeda2b5" Revision="1" Stencil="System.MyShapes" StencilVersion="1.0"/>
</Control>
</file>

<file path=customXml/item80.xml><?xml version="1.0" encoding="utf-8"?>
<Control xmlns="http://schemas.microsoft.com/VisualStudio/2011/storyboarding/control">
  <Id Name="baf32491-d940-4338-a278-5b25aeeda2b5" Revision="1" Stencil="System.MyShapes" StencilVersion="1.0"/>
</Control>
</file>

<file path=customXml/item81.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82.xml><?xml version="1.0" encoding="utf-8"?>
<Control xmlns="http://schemas.microsoft.com/VisualStudio/2011/storyboarding/control">
  <Id Name="System.Storyboarding.WindowsAppIcons.BaseCircle" Revision="1" Stencil="System.Storyboarding.WindowsAppIcons" StencilVersion="0.1"/>
</Control>
</file>

<file path=customXml/item83.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84.xml><?xml version="1.0" encoding="utf-8"?>
<Control xmlns="http://schemas.microsoft.com/VisualStudio/2011/storyboarding/control">
  <Id Name="baf32491-d940-4338-a278-5b25aeeda2b5" Revision="1" Stencil="System.MyShapes" StencilVersion="1.0"/>
</Control>
</file>

<file path=customXml/item85.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86.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87.xml><?xml version="1.0" encoding="utf-8"?>
<Control xmlns="http://schemas.microsoft.com/VisualStudio/2011/storyboarding/control">
  <Id Name="System.Storyboarding.WindowsAppIcons.Left" Revision="1" Stencil="System.Storyboarding.WindowsAppIcons" StencilVersion="0.1"/>
</Control>
</file>

<file path=customXml/item88.xml><?xml version="1.0" encoding="utf-8"?>
<Control xmlns="http://schemas.microsoft.com/VisualStudio/2011/storyboarding/control">
  <Id Name="baf32491-d940-4338-a278-5b25aeeda2b5" Revision="1" Stencil="System.MyShapes" StencilVersion="1.0"/>
</Control>
</file>

<file path=customXml/item89.xml><?xml version="1.0" encoding="utf-8"?>
<Control xmlns="http://schemas.microsoft.com/VisualStudio/2011/storyboarding/control">
  <Id Name="86d18ddc-1a39-444c-a22f-3ed2f6b9baa1" Revision="1" Stencil="System.MyShapes" StencilVersion="1.0"/>
</Control>
</file>

<file path=customXml/item9.xml><?xml version="1.0" encoding="utf-8"?>
<Control xmlns="http://schemas.microsoft.com/VisualStudio/2011/storyboarding/control">
  <Id Name="System.Storyboarding.WindowsAppIcons.BaseCircle" Revision="1" Stencil="System.Storyboarding.WindowsAppIcons" StencilVersion="0.1"/>
</Control>
</file>

<file path=customXml/item90.xml><?xml version="1.0" encoding="utf-8"?>
<Control xmlns="http://schemas.microsoft.com/VisualStudio/2011/storyboarding/control">
  <Id Name="baf32491-d940-4338-a278-5b25aeeda2b5" Revision="1" Stencil="System.MyShapes" StencilVersion="1.0"/>
</Control>
</file>

<file path=customXml/item91.xml><?xml version="1.0" encoding="utf-8"?>
<Control xmlns="http://schemas.microsoft.com/VisualStudio/2011/storyboarding/control">
  <Id Name="106b4123-95fe-411e-ad63-fa03c68a702b" RevisionId="6dc69aa2-5737-46d9-89c9-3a85b1eaf3a3" Stencil="172d6d98-e5c9-42e9-a209-79f7a94bbd38" StencilRevisionId="00000000-0000-0000-0000-000000000000" StencilVersion="0.0"/>
</Control>
</file>

<file path=customXml/item92.xml><?xml version="1.0" encoding="utf-8"?>
<Control xmlns="http://schemas.microsoft.com/VisualStudio/2011/storyboarding/control">
  <Id Name="System.Storyboarding.WindowsAppIcons.Left" Revision="1" Stencil="System.Storyboarding.WindowsAppIcons" StencilVersion="0.1"/>
</Control>
</file>

<file path=customXml/item93.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94.xml><?xml version="1.0" encoding="utf-8"?>
<Control xmlns="http://schemas.microsoft.com/VisualStudio/2011/storyboarding/control">
  <Id Name="System.Storyboarding.WindowsAppIcons.BaseCircle" Revision="1" Stencil="System.Storyboarding.WindowsAppIcons" StencilVersion="0.1"/>
</Control>
</file>

<file path=customXml/item95.xml><?xml version="1.0" encoding="utf-8"?>
<Control xmlns="http://schemas.microsoft.com/VisualStudio/2011/storyboarding/control">
  <Id Name="System.Storyboarding.WindowsAppIcons.Left" Revision="1" Stencil="System.Storyboarding.WindowsAppIcons" StencilVersion="0.1"/>
</Control>
</file>

<file path=customXml/item96.xml><?xml version="1.0" encoding="utf-8"?>
<Control xmlns="http://schemas.microsoft.com/VisualStudio/2011/storyboarding/control">
  <Id Name="a2c8d44d-9667-4c53-9e49-e310e6246c4a" RevisionId="9b2c8de1-5094-4c28-9871-718be66a8830" Stencil="172d6d98-e5c9-42e9-a209-79f7a94bbd38" StencilRevisionId="00000000-0000-0000-0000-000000000000" StencilVersion="0.0"/>
</Control>
</file>

<file path=customXml/item97.xml><?xml version="1.0" encoding="utf-8"?>
<Control xmlns="http://schemas.microsoft.com/VisualStudio/2011/storyboarding/control">
  <Id Name="System.Storyboarding.WindowsAppIcons.Left" Revision="1" Stencil="System.Storyboarding.WindowsAppIcons" StencilVersion="0.1"/>
</Control>
</file>

<file path=customXml/item98.xml><?xml version="1.0" encoding="utf-8"?>
<Control xmlns="http://schemas.microsoft.com/VisualStudio/2011/storyboarding/control">
  <Id Name="System.Storyboarding.WindowsAppIcons.BaseCircle" Revision="1" Stencil="System.Storyboarding.WindowsAppIcons" StencilVersion="0.1"/>
</Control>
</file>

<file path=customXml/item99.xml><?xml version="1.0" encoding="utf-8"?>
<Control xmlns="http://schemas.microsoft.com/VisualStudio/2011/storyboarding/control">
  <Id Name="cd64cb3f-2d6e-4bb2-8f0d-c1cc2c649dba" Revision="1" Stencil="System.MyShapes" StencilVersion="1.0"/>
</Control>
</file>

<file path=customXml/itemProps1.xml><?xml version="1.0" encoding="utf-8"?>
<ds:datastoreItem xmlns:ds="http://schemas.openxmlformats.org/officeDocument/2006/customXml" ds:itemID="{3A7C76BA-26B0-48C3-B1FC-ED99514A658B}">
  <ds:schemaRefs>
    <ds:schemaRef ds:uri="http://schemas.microsoft.com/VisualStudio/2011/storyboarding/control"/>
  </ds:schemaRefs>
</ds:datastoreItem>
</file>

<file path=customXml/itemProps10.xml><?xml version="1.0" encoding="utf-8"?>
<ds:datastoreItem xmlns:ds="http://schemas.openxmlformats.org/officeDocument/2006/customXml" ds:itemID="{BADF59E8-0D0F-4FE6-BC46-4F59116C1830}">
  <ds:schemaRefs>
    <ds:schemaRef ds:uri="http://schemas.microsoft.com/VisualStudio/2011/storyboarding/control"/>
  </ds:schemaRefs>
</ds:datastoreItem>
</file>

<file path=customXml/itemProps100.xml><?xml version="1.0" encoding="utf-8"?>
<ds:datastoreItem xmlns:ds="http://schemas.openxmlformats.org/officeDocument/2006/customXml" ds:itemID="{323A9F31-DDD1-44F8-8097-E1A2CF59EBE2}">
  <ds:schemaRefs>
    <ds:schemaRef ds:uri="http://schemas.microsoft.com/VisualStudio/2011/storyboarding/control"/>
  </ds:schemaRefs>
</ds:datastoreItem>
</file>

<file path=customXml/itemProps101.xml><?xml version="1.0" encoding="utf-8"?>
<ds:datastoreItem xmlns:ds="http://schemas.openxmlformats.org/officeDocument/2006/customXml" ds:itemID="{C013B4E0-9CB8-4A27-B5DE-CBD085D4BC3B}">
  <ds:schemaRefs>
    <ds:schemaRef ds:uri="http://schemas.microsoft.com/VisualStudio/2011/storyboarding/control"/>
  </ds:schemaRefs>
</ds:datastoreItem>
</file>

<file path=customXml/itemProps102.xml><?xml version="1.0" encoding="utf-8"?>
<ds:datastoreItem xmlns:ds="http://schemas.openxmlformats.org/officeDocument/2006/customXml" ds:itemID="{8C9003B8-E66B-4408-9DA5-56DED9A55A2D}">
  <ds:schemaRefs>
    <ds:schemaRef ds:uri="http://schemas.microsoft.com/VisualStudio/2011/storyboarding/control"/>
  </ds:schemaRefs>
</ds:datastoreItem>
</file>

<file path=customXml/itemProps103.xml><?xml version="1.0" encoding="utf-8"?>
<ds:datastoreItem xmlns:ds="http://schemas.openxmlformats.org/officeDocument/2006/customXml" ds:itemID="{E452862E-D611-455D-BFE3-2056FFA80C46}">
  <ds:schemaRefs>
    <ds:schemaRef ds:uri="http://schemas.microsoft.com/VisualStudio/2011/storyboarding/control"/>
  </ds:schemaRefs>
</ds:datastoreItem>
</file>

<file path=customXml/itemProps104.xml><?xml version="1.0" encoding="utf-8"?>
<ds:datastoreItem xmlns:ds="http://schemas.openxmlformats.org/officeDocument/2006/customXml" ds:itemID="{03FA8919-AB4D-42C7-BD8E-FC0D68E5540E}">
  <ds:schemaRefs>
    <ds:schemaRef ds:uri="http://schemas.microsoft.com/VisualStudio/2011/storyboarding/control"/>
  </ds:schemaRefs>
</ds:datastoreItem>
</file>

<file path=customXml/itemProps105.xml><?xml version="1.0" encoding="utf-8"?>
<ds:datastoreItem xmlns:ds="http://schemas.openxmlformats.org/officeDocument/2006/customXml" ds:itemID="{F8FD7F94-DCF6-49C5-B628-0AE3C199547D}">
  <ds:schemaRefs>
    <ds:schemaRef ds:uri="http://schemas.microsoft.com/VisualStudio/2011/storyboarding/control"/>
  </ds:schemaRefs>
</ds:datastoreItem>
</file>

<file path=customXml/itemProps106.xml><?xml version="1.0" encoding="utf-8"?>
<ds:datastoreItem xmlns:ds="http://schemas.openxmlformats.org/officeDocument/2006/customXml" ds:itemID="{05074D55-7932-47D3-A80B-5ACFA8B7E7AB}">
  <ds:schemaRefs>
    <ds:schemaRef ds:uri="http://schemas.microsoft.com/VisualStudio/2011/storyboarding/control"/>
  </ds:schemaRefs>
</ds:datastoreItem>
</file>

<file path=customXml/itemProps107.xml><?xml version="1.0" encoding="utf-8"?>
<ds:datastoreItem xmlns:ds="http://schemas.openxmlformats.org/officeDocument/2006/customXml" ds:itemID="{B5EE63B1-A16A-4795-934E-BFCC9775C8BD}">
  <ds:schemaRefs>
    <ds:schemaRef ds:uri="http://schemas.microsoft.com/VisualStudio/2011/storyboarding/control"/>
  </ds:schemaRefs>
</ds:datastoreItem>
</file>

<file path=customXml/itemProps108.xml><?xml version="1.0" encoding="utf-8"?>
<ds:datastoreItem xmlns:ds="http://schemas.openxmlformats.org/officeDocument/2006/customXml" ds:itemID="{98EC8B74-DCD8-44E5-BD52-6F669961B9C7}">
  <ds:schemaRefs>
    <ds:schemaRef ds:uri="http://schemas.microsoft.com/VisualStudio/2011/storyboarding/control"/>
  </ds:schemaRefs>
</ds:datastoreItem>
</file>

<file path=customXml/itemProps109.xml><?xml version="1.0" encoding="utf-8"?>
<ds:datastoreItem xmlns:ds="http://schemas.openxmlformats.org/officeDocument/2006/customXml" ds:itemID="{1FD60099-2CC5-4317-A7CA-80D333636BAB}">
  <ds:schemaRefs>
    <ds:schemaRef ds:uri="http://schemas.microsoft.com/VisualStudio/2011/storyboarding/control"/>
  </ds:schemaRefs>
</ds:datastoreItem>
</file>

<file path=customXml/itemProps11.xml><?xml version="1.0" encoding="utf-8"?>
<ds:datastoreItem xmlns:ds="http://schemas.openxmlformats.org/officeDocument/2006/customXml" ds:itemID="{A54FFB70-3788-4383-B52C-773473765A81}">
  <ds:schemaRefs>
    <ds:schemaRef ds:uri="http://schemas.microsoft.com/VisualStudio/2011/storyboarding/control"/>
  </ds:schemaRefs>
</ds:datastoreItem>
</file>

<file path=customXml/itemProps110.xml><?xml version="1.0" encoding="utf-8"?>
<ds:datastoreItem xmlns:ds="http://schemas.openxmlformats.org/officeDocument/2006/customXml" ds:itemID="{3835D00F-C8E2-417B-9F47-15ABD3A721EA}">
  <ds:schemaRefs>
    <ds:schemaRef ds:uri="http://schemas.microsoft.com/VisualStudio/2011/storyboarding/control"/>
  </ds:schemaRefs>
</ds:datastoreItem>
</file>

<file path=customXml/itemProps111.xml><?xml version="1.0" encoding="utf-8"?>
<ds:datastoreItem xmlns:ds="http://schemas.openxmlformats.org/officeDocument/2006/customXml" ds:itemID="{1B6EAA4C-9581-4995-9D1A-25DA7F40753E}">
  <ds:schemaRefs>
    <ds:schemaRef ds:uri="http://schemas.microsoft.com/VisualStudio/2011/storyboarding/control"/>
  </ds:schemaRefs>
</ds:datastoreItem>
</file>

<file path=customXml/itemProps112.xml><?xml version="1.0" encoding="utf-8"?>
<ds:datastoreItem xmlns:ds="http://schemas.openxmlformats.org/officeDocument/2006/customXml" ds:itemID="{34E920B9-A59D-4540-BBF4-007405A157BD}">
  <ds:schemaRefs>
    <ds:schemaRef ds:uri="http://schemas.microsoft.com/VisualStudio/2011/storyboarding/control"/>
  </ds:schemaRefs>
</ds:datastoreItem>
</file>

<file path=customXml/itemProps113.xml><?xml version="1.0" encoding="utf-8"?>
<ds:datastoreItem xmlns:ds="http://schemas.openxmlformats.org/officeDocument/2006/customXml" ds:itemID="{0B537E4F-8A4F-41A4-94BD-F80FCD027E41}">
  <ds:schemaRefs>
    <ds:schemaRef ds:uri="http://schemas.microsoft.com/VisualStudio/2011/storyboarding/control"/>
  </ds:schemaRefs>
</ds:datastoreItem>
</file>

<file path=customXml/itemProps114.xml><?xml version="1.0" encoding="utf-8"?>
<ds:datastoreItem xmlns:ds="http://schemas.openxmlformats.org/officeDocument/2006/customXml" ds:itemID="{2A4FA3EE-207A-4624-8A5A-8AE196D83CB6}">
  <ds:schemaRefs>
    <ds:schemaRef ds:uri="http://schemas.microsoft.com/VisualStudio/2011/storyboarding/control"/>
  </ds:schemaRefs>
</ds:datastoreItem>
</file>

<file path=customXml/itemProps115.xml><?xml version="1.0" encoding="utf-8"?>
<ds:datastoreItem xmlns:ds="http://schemas.openxmlformats.org/officeDocument/2006/customXml" ds:itemID="{A06E698F-58F4-47B2-9DA8-671BFF3832C9}">
  <ds:schemaRefs>
    <ds:schemaRef ds:uri="http://schemas.microsoft.com/VisualStudio/2011/storyboarding/control"/>
  </ds:schemaRefs>
</ds:datastoreItem>
</file>

<file path=customXml/itemProps116.xml><?xml version="1.0" encoding="utf-8"?>
<ds:datastoreItem xmlns:ds="http://schemas.openxmlformats.org/officeDocument/2006/customXml" ds:itemID="{849D0544-2F0C-4D69-919F-D5276B32C896}">
  <ds:schemaRefs>
    <ds:schemaRef ds:uri="http://schemas.microsoft.com/VisualStudio/2011/storyboarding/control"/>
  </ds:schemaRefs>
</ds:datastoreItem>
</file>

<file path=customXml/itemProps117.xml><?xml version="1.0" encoding="utf-8"?>
<ds:datastoreItem xmlns:ds="http://schemas.openxmlformats.org/officeDocument/2006/customXml" ds:itemID="{BBD788C0-5720-4A6E-9879-DF10F3EB1A79}">
  <ds:schemaRefs>
    <ds:schemaRef ds:uri="http://schemas.microsoft.com/VisualStudio/2011/storyboarding/control"/>
  </ds:schemaRefs>
</ds:datastoreItem>
</file>

<file path=customXml/itemProps118.xml><?xml version="1.0" encoding="utf-8"?>
<ds:datastoreItem xmlns:ds="http://schemas.openxmlformats.org/officeDocument/2006/customXml" ds:itemID="{68355319-3D70-460E-91DB-3E6D01B96E60}">
  <ds:schemaRefs>
    <ds:schemaRef ds:uri="http://schemas.microsoft.com/VisualStudio/2011/storyboarding/control"/>
  </ds:schemaRefs>
</ds:datastoreItem>
</file>

<file path=customXml/itemProps119.xml><?xml version="1.0" encoding="utf-8"?>
<ds:datastoreItem xmlns:ds="http://schemas.openxmlformats.org/officeDocument/2006/customXml" ds:itemID="{E0DA4EB9-6AC8-4E5D-959C-D63E67AC5583}">
  <ds:schemaRefs>
    <ds:schemaRef ds:uri="http://schemas.microsoft.com/VisualStudio/2011/storyboarding/control"/>
  </ds:schemaRefs>
</ds:datastoreItem>
</file>

<file path=customXml/itemProps12.xml><?xml version="1.0" encoding="utf-8"?>
<ds:datastoreItem xmlns:ds="http://schemas.openxmlformats.org/officeDocument/2006/customXml" ds:itemID="{B2E1E5DB-8D0E-488A-B8AC-0BC2EB0E2991}">
  <ds:schemaRefs>
    <ds:schemaRef ds:uri="http://schemas.microsoft.com/VisualStudio/2011/storyboarding/control"/>
  </ds:schemaRefs>
</ds:datastoreItem>
</file>

<file path=customXml/itemProps120.xml><?xml version="1.0" encoding="utf-8"?>
<ds:datastoreItem xmlns:ds="http://schemas.openxmlformats.org/officeDocument/2006/customXml" ds:itemID="{4229D82D-67E1-4C04-B520-BBD386CB49B1}">
  <ds:schemaRefs>
    <ds:schemaRef ds:uri="http://schemas.microsoft.com/VisualStudio/2011/storyboarding/control"/>
  </ds:schemaRefs>
</ds:datastoreItem>
</file>

<file path=customXml/itemProps121.xml><?xml version="1.0" encoding="utf-8"?>
<ds:datastoreItem xmlns:ds="http://schemas.openxmlformats.org/officeDocument/2006/customXml" ds:itemID="{D8FF65BE-F183-4B7F-81A5-E36986C7EEBF}">
  <ds:schemaRefs>
    <ds:schemaRef ds:uri="http://schemas.microsoft.com/VisualStudio/2011/storyboarding/control"/>
  </ds:schemaRefs>
</ds:datastoreItem>
</file>

<file path=customXml/itemProps122.xml><?xml version="1.0" encoding="utf-8"?>
<ds:datastoreItem xmlns:ds="http://schemas.openxmlformats.org/officeDocument/2006/customXml" ds:itemID="{321BCE84-8069-4400-BFC3-4F169775AC81}">
  <ds:schemaRefs>
    <ds:schemaRef ds:uri="http://schemas.microsoft.com/VisualStudio/2011/storyboarding/control"/>
  </ds:schemaRefs>
</ds:datastoreItem>
</file>

<file path=customXml/itemProps123.xml><?xml version="1.0" encoding="utf-8"?>
<ds:datastoreItem xmlns:ds="http://schemas.openxmlformats.org/officeDocument/2006/customXml" ds:itemID="{5BB0EDC6-EDE0-486F-BEEC-8EC1D1E74F5B}">
  <ds:schemaRefs>
    <ds:schemaRef ds:uri="http://schemas.microsoft.com/VisualStudio/2011/storyboarding/control"/>
  </ds:schemaRefs>
</ds:datastoreItem>
</file>

<file path=customXml/itemProps124.xml><?xml version="1.0" encoding="utf-8"?>
<ds:datastoreItem xmlns:ds="http://schemas.openxmlformats.org/officeDocument/2006/customXml" ds:itemID="{CC7404E1-3EAB-48B3-A7EE-999E5F8A9DBF}">
  <ds:schemaRefs>
    <ds:schemaRef ds:uri="http://schemas.microsoft.com/VisualStudio/2011/storyboarding/control"/>
  </ds:schemaRefs>
</ds:datastoreItem>
</file>

<file path=customXml/itemProps125.xml><?xml version="1.0" encoding="utf-8"?>
<ds:datastoreItem xmlns:ds="http://schemas.openxmlformats.org/officeDocument/2006/customXml" ds:itemID="{5C357878-1B33-4DE3-9B2E-844DC8EA80D3}">
  <ds:schemaRefs>
    <ds:schemaRef ds:uri="http://schemas.microsoft.com/VisualStudio/2011/storyboarding/control"/>
  </ds:schemaRefs>
</ds:datastoreItem>
</file>

<file path=customXml/itemProps126.xml><?xml version="1.0" encoding="utf-8"?>
<ds:datastoreItem xmlns:ds="http://schemas.openxmlformats.org/officeDocument/2006/customXml" ds:itemID="{D488406D-C25C-45CC-8289-72DEFEB9B463}">
  <ds:schemaRefs>
    <ds:schemaRef ds:uri="http://schemas.microsoft.com/VisualStudio/2011/storyboarding/control"/>
  </ds:schemaRefs>
</ds:datastoreItem>
</file>

<file path=customXml/itemProps127.xml><?xml version="1.0" encoding="utf-8"?>
<ds:datastoreItem xmlns:ds="http://schemas.openxmlformats.org/officeDocument/2006/customXml" ds:itemID="{C938E45F-9E8C-43AD-8CF3-87867D4BC457}">
  <ds:schemaRefs>
    <ds:schemaRef ds:uri="http://schemas.microsoft.com/VisualStudio/2011/storyboarding/control"/>
  </ds:schemaRefs>
</ds:datastoreItem>
</file>

<file path=customXml/itemProps128.xml><?xml version="1.0" encoding="utf-8"?>
<ds:datastoreItem xmlns:ds="http://schemas.openxmlformats.org/officeDocument/2006/customXml" ds:itemID="{8A896C8A-19FD-4F5E-AD0D-A2AF688E8D18}">
  <ds:schemaRefs>
    <ds:schemaRef ds:uri="http://schemas.microsoft.com/VisualStudio/2011/storyboarding/control"/>
  </ds:schemaRefs>
</ds:datastoreItem>
</file>

<file path=customXml/itemProps129.xml><?xml version="1.0" encoding="utf-8"?>
<ds:datastoreItem xmlns:ds="http://schemas.openxmlformats.org/officeDocument/2006/customXml" ds:itemID="{5C9D7E59-7B87-4A34-B3BC-B5425420AEA4}">
  <ds:schemaRefs>
    <ds:schemaRef ds:uri="http://schemas.microsoft.com/VisualStudio/2011/storyboarding/control"/>
  </ds:schemaRefs>
</ds:datastoreItem>
</file>

<file path=customXml/itemProps13.xml><?xml version="1.0" encoding="utf-8"?>
<ds:datastoreItem xmlns:ds="http://schemas.openxmlformats.org/officeDocument/2006/customXml" ds:itemID="{503CA517-73FF-431F-9EB3-D421302FBCD3}">
  <ds:schemaRefs>
    <ds:schemaRef ds:uri="http://schemas.microsoft.com/VisualStudio/2011/storyboarding/control"/>
  </ds:schemaRefs>
</ds:datastoreItem>
</file>

<file path=customXml/itemProps130.xml><?xml version="1.0" encoding="utf-8"?>
<ds:datastoreItem xmlns:ds="http://schemas.openxmlformats.org/officeDocument/2006/customXml" ds:itemID="{F8E365AE-DAE0-4FC3-BB85-8C25FCF0C42D}">
  <ds:schemaRefs>
    <ds:schemaRef ds:uri="http://schemas.microsoft.com/VisualStudio/2011/storyboarding/control"/>
  </ds:schemaRefs>
</ds:datastoreItem>
</file>

<file path=customXml/itemProps131.xml><?xml version="1.0" encoding="utf-8"?>
<ds:datastoreItem xmlns:ds="http://schemas.openxmlformats.org/officeDocument/2006/customXml" ds:itemID="{DE47DA3A-F6F2-4C6D-A323-A2F44587914C}">
  <ds:schemaRefs>
    <ds:schemaRef ds:uri="http://schemas.microsoft.com/VisualStudio/2011/storyboarding/control"/>
  </ds:schemaRefs>
</ds:datastoreItem>
</file>

<file path=customXml/itemProps132.xml><?xml version="1.0" encoding="utf-8"?>
<ds:datastoreItem xmlns:ds="http://schemas.openxmlformats.org/officeDocument/2006/customXml" ds:itemID="{47A36A60-08EF-4573-92AC-A90FE0BBB2D5}">
  <ds:schemaRefs>
    <ds:schemaRef ds:uri="http://schemas.microsoft.com/VisualStudio/2011/storyboarding/control"/>
  </ds:schemaRefs>
</ds:datastoreItem>
</file>

<file path=customXml/itemProps133.xml><?xml version="1.0" encoding="utf-8"?>
<ds:datastoreItem xmlns:ds="http://schemas.openxmlformats.org/officeDocument/2006/customXml" ds:itemID="{F50FE0DA-6EA2-4D4F-BF38-8555C0B32F23}">
  <ds:schemaRefs>
    <ds:schemaRef ds:uri="http://schemas.microsoft.com/VisualStudio/2011/storyboarding/control"/>
  </ds:schemaRefs>
</ds:datastoreItem>
</file>

<file path=customXml/itemProps134.xml><?xml version="1.0" encoding="utf-8"?>
<ds:datastoreItem xmlns:ds="http://schemas.openxmlformats.org/officeDocument/2006/customXml" ds:itemID="{0F294172-6DAE-4C79-8E5D-774AE15CC342}">
  <ds:schemaRefs>
    <ds:schemaRef ds:uri="http://schemas.microsoft.com/VisualStudio/2011/storyboarding/control"/>
  </ds:schemaRefs>
</ds:datastoreItem>
</file>

<file path=customXml/itemProps135.xml><?xml version="1.0" encoding="utf-8"?>
<ds:datastoreItem xmlns:ds="http://schemas.openxmlformats.org/officeDocument/2006/customXml" ds:itemID="{94346FAA-54AC-46E1-95A7-7D70F919F747}">
  <ds:schemaRefs>
    <ds:schemaRef ds:uri="http://schemas.microsoft.com/VisualStudio/2011/storyboarding/control"/>
  </ds:schemaRefs>
</ds:datastoreItem>
</file>

<file path=customXml/itemProps136.xml><?xml version="1.0" encoding="utf-8"?>
<ds:datastoreItem xmlns:ds="http://schemas.openxmlformats.org/officeDocument/2006/customXml" ds:itemID="{268B411B-6F18-40F1-B0C4-A423CA9503AC}">
  <ds:schemaRefs>
    <ds:schemaRef ds:uri="http://schemas.microsoft.com/VisualStudio/2011/storyboarding/control"/>
  </ds:schemaRefs>
</ds:datastoreItem>
</file>

<file path=customXml/itemProps137.xml><?xml version="1.0" encoding="utf-8"?>
<ds:datastoreItem xmlns:ds="http://schemas.openxmlformats.org/officeDocument/2006/customXml" ds:itemID="{A7D76E48-EE69-4BE6-B32B-903816E71626}">
  <ds:schemaRefs>
    <ds:schemaRef ds:uri="http://schemas.microsoft.com/VisualStudio/2011/storyboarding/control"/>
  </ds:schemaRefs>
</ds:datastoreItem>
</file>

<file path=customXml/itemProps138.xml><?xml version="1.0" encoding="utf-8"?>
<ds:datastoreItem xmlns:ds="http://schemas.openxmlformats.org/officeDocument/2006/customXml" ds:itemID="{55CF43B7-1855-4570-B482-E472F43BD5BD}">
  <ds:schemaRefs>
    <ds:schemaRef ds:uri="http://schemas.microsoft.com/VisualStudio/2011/storyboarding/control"/>
  </ds:schemaRefs>
</ds:datastoreItem>
</file>

<file path=customXml/itemProps139.xml><?xml version="1.0" encoding="utf-8"?>
<ds:datastoreItem xmlns:ds="http://schemas.openxmlformats.org/officeDocument/2006/customXml" ds:itemID="{5F91B535-5019-4FA3-9C06-7A45E3BAD0E3}">
  <ds:schemaRefs>
    <ds:schemaRef ds:uri="http://schemas.microsoft.com/VisualStudio/2011/storyboarding/control"/>
  </ds:schemaRefs>
</ds:datastoreItem>
</file>

<file path=customXml/itemProps14.xml><?xml version="1.0" encoding="utf-8"?>
<ds:datastoreItem xmlns:ds="http://schemas.openxmlformats.org/officeDocument/2006/customXml" ds:itemID="{477D6BBB-620A-42BA-A817-667F4A804C1B}">
  <ds:schemaRefs>
    <ds:schemaRef ds:uri="http://schemas.microsoft.com/VisualStudio/2011/storyboarding/control"/>
  </ds:schemaRefs>
</ds:datastoreItem>
</file>

<file path=customXml/itemProps140.xml><?xml version="1.0" encoding="utf-8"?>
<ds:datastoreItem xmlns:ds="http://schemas.openxmlformats.org/officeDocument/2006/customXml" ds:itemID="{B6FA976B-B639-43C5-963E-EB6727A11AD3}">
  <ds:schemaRefs>
    <ds:schemaRef ds:uri="http://schemas.microsoft.com/VisualStudio/2011/storyboarding/control"/>
  </ds:schemaRefs>
</ds:datastoreItem>
</file>

<file path=customXml/itemProps141.xml><?xml version="1.0" encoding="utf-8"?>
<ds:datastoreItem xmlns:ds="http://schemas.openxmlformats.org/officeDocument/2006/customXml" ds:itemID="{58188D5D-BC99-4A41-B94F-33CFA004FF35}">
  <ds:schemaRefs>
    <ds:schemaRef ds:uri="http://schemas.microsoft.com/VisualStudio/2011/storyboarding/control"/>
  </ds:schemaRefs>
</ds:datastoreItem>
</file>

<file path=customXml/itemProps142.xml><?xml version="1.0" encoding="utf-8"?>
<ds:datastoreItem xmlns:ds="http://schemas.openxmlformats.org/officeDocument/2006/customXml" ds:itemID="{8BA642F6-E51A-4D2D-BF92-47B659E3BFA2}">
  <ds:schemaRefs>
    <ds:schemaRef ds:uri="http://schemas.microsoft.com/VisualStudio/2011/storyboarding/control"/>
  </ds:schemaRefs>
</ds:datastoreItem>
</file>

<file path=customXml/itemProps143.xml><?xml version="1.0" encoding="utf-8"?>
<ds:datastoreItem xmlns:ds="http://schemas.openxmlformats.org/officeDocument/2006/customXml" ds:itemID="{0B39CCEE-78A8-4F9E-AE37-43F97287E6A6}">
  <ds:schemaRefs>
    <ds:schemaRef ds:uri="http://schemas.microsoft.com/VisualStudio/2011/storyboarding/control"/>
  </ds:schemaRefs>
</ds:datastoreItem>
</file>

<file path=customXml/itemProps15.xml><?xml version="1.0" encoding="utf-8"?>
<ds:datastoreItem xmlns:ds="http://schemas.openxmlformats.org/officeDocument/2006/customXml" ds:itemID="{9F8D8601-225B-400F-AF1A-CFB7BC0BC3A9}">
  <ds:schemaRefs>
    <ds:schemaRef ds:uri="http://schemas.microsoft.com/VisualStudio/2011/storyboarding/control"/>
  </ds:schemaRefs>
</ds:datastoreItem>
</file>

<file path=customXml/itemProps16.xml><?xml version="1.0" encoding="utf-8"?>
<ds:datastoreItem xmlns:ds="http://schemas.openxmlformats.org/officeDocument/2006/customXml" ds:itemID="{F6FDC04E-8502-4E8D-8E90-1ADBBFC72E97}">
  <ds:schemaRefs>
    <ds:schemaRef ds:uri="http://schemas.microsoft.com/VisualStudio/2011/storyboarding/control"/>
  </ds:schemaRefs>
</ds:datastoreItem>
</file>

<file path=customXml/itemProps17.xml><?xml version="1.0" encoding="utf-8"?>
<ds:datastoreItem xmlns:ds="http://schemas.openxmlformats.org/officeDocument/2006/customXml" ds:itemID="{7DCDCC0E-0625-4DF2-89F7-8BF9F9F48C8B}">
  <ds:schemaRefs>
    <ds:schemaRef ds:uri="http://schemas.microsoft.com/VisualStudio/2011/storyboarding/control"/>
  </ds:schemaRefs>
</ds:datastoreItem>
</file>

<file path=customXml/itemProps18.xml><?xml version="1.0" encoding="utf-8"?>
<ds:datastoreItem xmlns:ds="http://schemas.openxmlformats.org/officeDocument/2006/customXml" ds:itemID="{A05155BF-9166-4956-B771-C7DC3EF51FBA}">
  <ds:schemaRefs>
    <ds:schemaRef ds:uri="http://schemas.microsoft.com/VisualStudio/2011/storyboarding/control"/>
  </ds:schemaRefs>
</ds:datastoreItem>
</file>

<file path=customXml/itemProps19.xml><?xml version="1.0" encoding="utf-8"?>
<ds:datastoreItem xmlns:ds="http://schemas.openxmlformats.org/officeDocument/2006/customXml" ds:itemID="{3AE20E7C-11B7-4F08-9695-918419FBE854}">
  <ds:schemaRefs>
    <ds:schemaRef ds:uri="http://schemas.microsoft.com/VisualStudio/2011/storyboarding/control"/>
  </ds:schemaRefs>
</ds:datastoreItem>
</file>

<file path=customXml/itemProps2.xml><?xml version="1.0" encoding="utf-8"?>
<ds:datastoreItem xmlns:ds="http://schemas.openxmlformats.org/officeDocument/2006/customXml" ds:itemID="{5A2E7ED3-D8FF-4BA7-8603-B0B0A261C34D}">
  <ds:schemaRefs>
    <ds:schemaRef ds:uri="http://schemas.microsoft.com/VisualStudio/2011/storyboarding/control"/>
  </ds:schemaRefs>
</ds:datastoreItem>
</file>

<file path=customXml/itemProps20.xml><?xml version="1.0" encoding="utf-8"?>
<ds:datastoreItem xmlns:ds="http://schemas.openxmlformats.org/officeDocument/2006/customXml" ds:itemID="{40A71F3F-C12C-42A1-B4F3-67839160D970}">
  <ds:schemaRefs>
    <ds:schemaRef ds:uri="http://schemas.microsoft.com/VisualStudio/2011/storyboarding/control"/>
  </ds:schemaRefs>
</ds:datastoreItem>
</file>

<file path=customXml/itemProps21.xml><?xml version="1.0" encoding="utf-8"?>
<ds:datastoreItem xmlns:ds="http://schemas.openxmlformats.org/officeDocument/2006/customXml" ds:itemID="{E405480F-B639-4B37-8BCB-53268695F1B5}">
  <ds:schemaRefs>
    <ds:schemaRef ds:uri="http://schemas.microsoft.com/VisualStudio/2011/storyboarding/control"/>
  </ds:schemaRefs>
</ds:datastoreItem>
</file>

<file path=customXml/itemProps22.xml><?xml version="1.0" encoding="utf-8"?>
<ds:datastoreItem xmlns:ds="http://schemas.openxmlformats.org/officeDocument/2006/customXml" ds:itemID="{5B72BAEE-64E0-4A57-9D41-2A9F438911D9}">
  <ds:schemaRefs>
    <ds:schemaRef ds:uri="http://schemas.microsoft.com/VisualStudio/2011/storyboarding/control"/>
  </ds:schemaRefs>
</ds:datastoreItem>
</file>

<file path=customXml/itemProps23.xml><?xml version="1.0" encoding="utf-8"?>
<ds:datastoreItem xmlns:ds="http://schemas.openxmlformats.org/officeDocument/2006/customXml" ds:itemID="{69BBDF32-E56D-4857-B469-FADE98CC6CA4}">
  <ds:schemaRefs>
    <ds:schemaRef ds:uri="http://schemas.microsoft.com/VisualStudio/2011/storyboarding/control"/>
  </ds:schemaRefs>
</ds:datastoreItem>
</file>

<file path=customXml/itemProps24.xml><?xml version="1.0" encoding="utf-8"?>
<ds:datastoreItem xmlns:ds="http://schemas.openxmlformats.org/officeDocument/2006/customXml" ds:itemID="{AEFA2F45-2E8D-4726-9CDE-694B941D6E51}">
  <ds:schemaRefs>
    <ds:schemaRef ds:uri="http://schemas.microsoft.com/VisualStudio/2011/storyboarding/control"/>
  </ds:schemaRefs>
</ds:datastoreItem>
</file>

<file path=customXml/itemProps25.xml><?xml version="1.0" encoding="utf-8"?>
<ds:datastoreItem xmlns:ds="http://schemas.openxmlformats.org/officeDocument/2006/customXml" ds:itemID="{525A97A7-3129-455E-B884-465E0DDA208B}">
  <ds:schemaRefs>
    <ds:schemaRef ds:uri="http://schemas.microsoft.com/VisualStudio/2011/storyboarding/control"/>
  </ds:schemaRefs>
</ds:datastoreItem>
</file>

<file path=customXml/itemProps26.xml><?xml version="1.0" encoding="utf-8"?>
<ds:datastoreItem xmlns:ds="http://schemas.openxmlformats.org/officeDocument/2006/customXml" ds:itemID="{11A09098-E9D7-49F7-95C9-377670731CC0}">
  <ds:schemaRefs>
    <ds:schemaRef ds:uri="http://schemas.microsoft.com/VisualStudio/2011/storyboarding/control"/>
  </ds:schemaRefs>
</ds:datastoreItem>
</file>

<file path=customXml/itemProps27.xml><?xml version="1.0" encoding="utf-8"?>
<ds:datastoreItem xmlns:ds="http://schemas.openxmlformats.org/officeDocument/2006/customXml" ds:itemID="{D98576E4-A5D4-4B5A-A930-802FE51EB032}">
  <ds:schemaRefs>
    <ds:schemaRef ds:uri="http://schemas.microsoft.com/VisualStudio/2011/storyboarding/control"/>
  </ds:schemaRefs>
</ds:datastoreItem>
</file>

<file path=customXml/itemProps28.xml><?xml version="1.0" encoding="utf-8"?>
<ds:datastoreItem xmlns:ds="http://schemas.openxmlformats.org/officeDocument/2006/customXml" ds:itemID="{07275764-4AEB-47BE-B91F-E38A638889B0}">
  <ds:schemaRefs>
    <ds:schemaRef ds:uri="http://schemas.microsoft.com/VisualStudio/2011/storyboarding/control"/>
  </ds:schemaRefs>
</ds:datastoreItem>
</file>

<file path=customXml/itemProps29.xml><?xml version="1.0" encoding="utf-8"?>
<ds:datastoreItem xmlns:ds="http://schemas.openxmlformats.org/officeDocument/2006/customXml" ds:itemID="{485F41E7-A872-4245-8AEE-F6665369571B}">
  <ds:schemaRefs>
    <ds:schemaRef ds:uri="http://schemas.microsoft.com/VisualStudio/2011/storyboarding/control"/>
  </ds:schemaRefs>
</ds:datastoreItem>
</file>

<file path=customXml/itemProps3.xml><?xml version="1.0" encoding="utf-8"?>
<ds:datastoreItem xmlns:ds="http://schemas.openxmlformats.org/officeDocument/2006/customXml" ds:itemID="{6ADCB9BD-478D-4703-BB12-8B3DC0D07933}">
  <ds:schemaRefs>
    <ds:schemaRef ds:uri="http://schemas.microsoft.com/VisualStudio/2011/storyboarding/control"/>
  </ds:schemaRefs>
</ds:datastoreItem>
</file>

<file path=customXml/itemProps30.xml><?xml version="1.0" encoding="utf-8"?>
<ds:datastoreItem xmlns:ds="http://schemas.openxmlformats.org/officeDocument/2006/customXml" ds:itemID="{2E072274-7039-4A09-9CC1-A88F46575067}">
  <ds:schemaRefs>
    <ds:schemaRef ds:uri="http://schemas.microsoft.com/VisualStudio/2011/storyboarding/control"/>
  </ds:schemaRefs>
</ds:datastoreItem>
</file>

<file path=customXml/itemProps31.xml><?xml version="1.0" encoding="utf-8"?>
<ds:datastoreItem xmlns:ds="http://schemas.openxmlformats.org/officeDocument/2006/customXml" ds:itemID="{05CB78DF-89EA-4A27-B33D-B803A73CAF08}">
  <ds:schemaRefs>
    <ds:schemaRef ds:uri="http://schemas.microsoft.com/VisualStudio/2011/storyboarding/control"/>
  </ds:schemaRefs>
</ds:datastoreItem>
</file>

<file path=customXml/itemProps32.xml><?xml version="1.0" encoding="utf-8"?>
<ds:datastoreItem xmlns:ds="http://schemas.openxmlformats.org/officeDocument/2006/customXml" ds:itemID="{1EF8D76D-55CA-4A09-A432-1CE333B38EEE}">
  <ds:schemaRefs>
    <ds:schemaRef ds:uri="http://schemas.microsoft.com/VisualStudio/2011/storyboarding/control"/>
  </ds:schemaRefs>
</ds:datastoreItem>
</file>

<file path=customXml/itemProps33.xml><?xml version="1.0" encoding="utf-8"?>
<ds:datastoreItem xmlns:ds="http://schemas.openxmlformats.org/officeDocument/2006/customXml" ds:itemID="{84E7073E-5C22-46F7-9A85-E1F20D8AA8C2}">
  <ds:schemaRefs>
    <ds:schemaRef ds:uri="http://schemas.microsoft.com/VisualStudio/2011/storyboarding/control"/>
  </ds:schemaRefs>
</ds:datastoreItem>
</file>

<file path=customXml/itemProps34.xml><?xml version="1.0" encoding="utf-8"?>
<ds:datastoreItem xmlns:ds="http://schemas.openxmlformats.org/officeDocument/2006/customXml" ds:itemID="{1872247D-2BF4-4FC6-AB74-C81BC08546A8}">
  <ds:schemaRefs>
    <ds:schemaRef ds:uri="http://schemas.microsoft.com/VisualStudio/2011/storyboarding/control"/>
  </ds:schemaRefs>
</ds:datastoreItem>
</file>

<file path=customXml/itemProps35.xml><?xml version="1.0" encoding="utf-8"?>
<ds:datastoreItem xmlns:ds="http://schemas.openxmlformats.org/officeDocument/2006/customXml" ds:itemID="{C0108616-252E-4584-84C7-D979AB2EB4EF}">
  <ds:schemaRefs>
    <ds:schemaRef ds:uri="http://schemas.microsoft.com/VisualStudio/2011/storyboarding/control"/>
  </ds:schemaRefs>
</ds:datastoreItem>
</file>

<file path=customXml/itemProps36.xml><?xml version="1.0" encoding="utf-8"?>
<ds:datastoreItem xmlns:ds="http://schemas.openxmlformats.org/officeDocument/2006/customXml" ds:itemID="{D106D93B-F180-4861-80DC-C66D63AC3FE9}">
  <ds:schemaRefs>
    <ds:schemaRef ds:uri="http://schemas.microsoft.com/VisualStudio/2011/storyboarding/control"/>
  </ds:schemaRefs>
</ds:datastoreItem>
</file>

<file path=customXml/itemProps37.xml><?xml version="1.0" encoding="utf-8"?>
<ds:datastoreItem xmlns:ds="http://schemas.openxmlformats.org/officeDocument/2006/customXml" ds:itemID="{2ED86FF5-8C2E-4BCA-AE71-923C54DBF202}">
  <ds:schemaRefs>
    <ds:schemaRef ds:uri="http://schemas.microsoft.com/VisualStudio/2011/storyboarding/control"/>
  </ds:schemaRefs>
</ds:datastoreItem>
</file>

<file path=customXml/itemProps38.xml><?xml version="1.0" encoding="utf-8"?>
<ds:datastoreItem xmlns:ds="http://schemas.openxmlformats.org/officeDocument/2006/customXml" ds:itemID="{9E454295-58F3-45D1-BAA9-8090D35CA926}">
  <ds:schemaRefs>
    <ds:schemaRef ds:uri="http://schemas.microsoft.com/VisualStudio/2011/storyboarding/control"/>
  </ds:schemaRefs>
</ds:datastoreItem>
</file>

<file path=customXml/itemProps39.xml><?xml version="1.0" encoding="utf-8"?>
<ds:datastoreItem xmlns:ds="http://schemas.openxmlformats.org/officeDocument/2006/customXml" ds:itemID="{ACD63EBA-63E5-41AC-A3D1-C5949FF883BD}">
  <ds:schemaRefs>
    <ds:schemaRef ds:uri="http://schemas.microsoft.com/VisualStudio/2011/storyboarding/control"/>
  </ds:schemaRefs>
</ds:datastoreItem>
</file>

<file path=customXml/itemProps4.xml><?xml version="1.0" encoding="utf-8"?>
<ds:datastoreItem xmlns:ds="http://schemas.openxmlformats.org/officeDocument/2006/customXml" ds:itemID="{988D234D-5313-4A27-BBB6-8803B0BE6CF5}">
  <ds:schemaRefs>
    <ds:schemaRef ds:uri="http://schemas.microsoft.com/VisualStudio/2011/storyboarding/control"/>
  </ds:schemaRefs>
</ds:datastoreItem>
</file>

<file path=customXml/itemProps40.xml><?xml version="1.0" encoding="utf-8"?>
<ds:datastoreItem xmlns:ds="http://schemas.openxmlformats.org/officeDocument/2006/customXml" ds:itemID="{2E025D22-4437-4E47-9882-1FFA382B34C9}">
  <ds:schemaRefs>
    <ds:schemaRef ds:uri="http://schemas.microsoft.com/VisualStudio/2011/storyboarding/control"/>
  </ds:schemaRefs>
</ds:datastoreItem>
</file>

<file path=customXml/itemProps41.xml><?xml version="1.0" encoding="utf-8"?>
<ds:datastoreItem xmlns:ds="http://schemas.openxmlformats.org/officeDocument/2006/customXml" ds:itemID="{1E6F66B7-6D91-4920-BEF8-C982059C5358}">
  <ds:schemaRefs>
    <ds:schemaRef ds:uri="http://schemas.microsoft.com/VisualStudio/2011/storyboarding/control"/>
  </ds:schemaRefs>
</ds:datastoreItem>
</file>

<file path=customXml/itemProps42.xml><?xml version="1.0" encoding="utf-8"?>
<ds:datastoreItem xmlns:ds="http://schemas.openxmlformats.org/officeDocument/2006/customXml" ds:itemID="{BA6D5F8E-7261-466F-A52B-82D9B9D34822}">
  <ds:schemaRefs>
    <ds:schemaRef ds:uri="http://schemas.microsoft.com/VisualStudio/2011/storyboarding/control"/>
  </ds:schemaRefs>
</ds:datastoreItem>
</file>

<file path=customXml/itemProps43.xml><?xml version="1.0" encoding="utf-8"?>
<ds:datastoreItem xmlns:ds="http://schemas.openxmlformats.org/officeDocument/2006/customXml" ds:itemID="{CF2DD14D-5DC1-4390-BB84-EFB37CA27E4E}">
  <ds:schemaRefs>
    <ds:schemaRef ds:uri="http://schemas.microsoft.com/VisualStudio/2011/storyboarding/control"/>
  </ds:schemaRefs>
</ds:datastoreItem>
</file>

<file path=customXml/itemProps44.xml><?xml version="1.0" encoding="utf-8"?>
<ds:datastoreItem xmlns:ds="http://schemas.openxmlformats.org/officeDocument/2006/customXml" ds:itemID="{41EC5784-C396-4EE4-ABD1-D3C1476595DB}">
  <ds:schemaRefs>
    <ds:schemaRef ds:uri="http://schemas.microsoft.com/VisualStudio/2011/storyboarding/control"/>
  </ds:schemaRefs>
</ds:datastoreItem>
</file>

<file path=customXml/itemProps45.xml><?xml version="1.0" encoding="utf-8"?>
<ds:datastoreItem xmlns:ds="http://schemas.openxmlformats.org/officeDocument/2006/customXml" ds:itemID="{AE11B64C-7CDA-40FD-8682-40A338132FAB}">
  <ds:schemaRefs>
    <ds:schemaRef ds:uri="http://schemas.microsoft.com/VisualStudio/2011/storyboarding/control"/>
  </ds:schemaRefs>
</ds:datastoreItem>
</file>

<file path=customXml/itemProps46.xml><?xml version="1.0" encoding="utf-8"?>
<ds:datastoreItem xmlns:ds="http://schemas.openxmlformats.org/officeDocument/2006/customXml" ds:itemID="{BF2807AC-C240-4E46-9EF2-EB39234B30C1}">
  <ds:schemaRefs>
    <ds:schemaRef ds:uri="http://schemas.microsoft.com/VisualStudio/2011/storyboarding/control"/>
  </ds:schemaRefs>
</ds:datastoreItem>
</file>

<file path=customXml/itemProps47.xml><?xml version="1.0" encoding="utf-8"?>
<ds:datastoreItem xmlns:ds="http://schemas.openxmlformats.org/officeDocument/2006/customXml" ds:itemID="{F5B8D446-0331-4BB1-B2A2-4879E7C6A98B}">
  <ds:schemaRefs>
    <ds:schemaRef ds:uri="http://schemas.microsoft.com/VisualStudio/2011/storyboarding/control"/>
  </ds:schemaRefs>
</ds:datastoreItem>
</file>

<file path=customXml/itemProps48.xml><?xml version="1.0" encoding="utf-8"?>
<ds:datastoreItem xmlns:ds="http://schemas.openxmlformats.org/officeDocument/2006/customXml" ds:itemID="{7F892CD0-F62C-48AB-AB96-26CDCA2E7819}">
  <ds:schemaRefs>
    <ds:schemaRef ds:uri="http://schemas.microsoft.com/VisualStudio/2011/storyboarding/control"/>
  </ds:schemaRefs>
</ds:datastoreItem>
</file>

<file path=customXml/itemProps49.xml><?xml version="1.0" encoding="utf-8"?>
<ds:datastoreItem xmlns:ds="http://schemas.openxmlformats.org/officeDocument/2006/customXml" ds:itemID="{2BBE5532-D1E3-4BF9-BB31-BC47AED9D7F6}">
  <ds:schemaRefs>
    <ds:schemaRef ds:uri="http://schemas.microsoft.com/VisualStudio/2011/storyboarding/control"/>
  </ds:schemaRefs>
</ds:datastoreItem>
</file>

<file path=customXml/itemProps5.xml><?xml version="1.0" encoding="utf-8"?>
<ds:datastoreItem xmlns:ds="http://schemas.openxmlformats.org/officeDocument/2006/customXml" ds:itemID="{50D8AE0E-2897-4F68-8496-1F2B75A28345}">
  <ds:schemaRefs>
    <ds:schemaRef ds:uri="http://schemas.microsoft.com/VisualStudio/2011/storyboarding/control"/>
  </ds:schemaRefs>
</ds:datastoreItem>
</file>

<file path=customXml/itemProps50.xml><?xml version="1.0" encoding="utf-8"?>
<ds:datastoreItem xmlns:ds="http://schemas.openxmlformats.org/officeDocument/2006/customXml" ds:itemID="{188A488B-D4FC-4843-B7A6-F6AC244596D9}">
  <ds:schemaRefs>
    <ds:schemaRef ds:uri="http://schemas.microsoft.com/VisualStudio/2011/storyboarding/control"/>
  </ds:schemaRefs>
</ds:datastoreItem>
</file>

<file path=customXml/itemProps51.xml><?xml version="1.0" encoding="utf-8"?>
<ds:datastoreItem xmlns:ds="http://schemas.openxmlformats.org/officeDocument/2006/customXml" ds:itemID="{2D34B85A-78F7-4C7D-95CB-C6846D07DA4A}">
  <ds:schemaRefs>
    <ds:schemaRef ds:uri="http://schemas.microsoft.com/VisualStudio/2011/storyboarding/control"/>
  </ds:schemaRefs>
</ds:datastoreItem>
</file>

<file path=customXml/itemProps52.xml><?xml version="1.0" encoding="utf-8"?>
<ds:datastoreItem xmlns:ds="http://schemas.openxmlformats.org/officeDocument/2006/customXml" ds:itemID="{425B409D-8BC6-4D71-AF00-689E5BA79FC8}">
  <ds:schemaRefs>
    <ds:schemaRef ds:uri="http://schemas.microsoft.com/VisualStudio/2011/storyboarding/control"/>
  </ds:schemaRefs>
</ds:datastoreItem>
</file>

<file path=customXml/itemProps53.xml><?xml version="1.0" encoding="utf-8"?>
<ds:datastoreItem xmlns:ds="http://schemas.openxmlformats.org/officeDocument/2006/customXml" ds:itemID="{B1A416B1-AF48-4E04-94E2-44EEE7A24CC6}">
  <ds:schemaRefs>
    <ds:schemaRef ds:uri="http://schemas.microsoft.com/VisualStudio/2011/storyboarding/control"/>
  </ds:schemaRefs>
</ds:datastoreItem>
</file>

<file path=customXml/itemProps54.xml><?xml version="1.0" encoding="utf-8"?>
<ds:datastoreItem xmlns:ds="http://schemas.openxmlformats.org/officeDocument/2006/customXml" ds:itemID="{32FFEE27-7143-4188-B067-7A91520D1DA2}">
  <ds:schemaRefs>
    <ds:schemaRef ds:uri="http://schemas.microsoft.com/VisualStudio/2011/storyboarding/control"/>
  </ds:schemaRefs>
</ds:datastoreItem>
</file>

<file path=customXml/itemProps55.xml><?xml version="1.0" encoding="utf-8"?>
<ds:datastoreItem xmlns:ds="http://schemas.openxmlformats.org/officeDocument/2006/customXml" ds:itemID="{114AD16F-E2F8-486D-9F88-01BE5EB048E9}">
  <ds:schemaRefs>
    <ds:schemaRef ds:uri="http://schemas.microsoft.com/VisualStudio/2011/storyboarding/control"/>
  </ds:schemaRefs>
</ds:datastoreItem>
</file>

<file path=customXml/itemProps56.xml><?xml version="1.0" encoding="utf-8"?>
<ds:datastoreItem xmlns:ds="http://schemas.openxmlformats.org/officeDocument/2006/customXml" ds:itemID="{25D3658C-7D44-4764-8A75-97D5B4821F85}">
  <ds:schemaRefs>
    <ds:schemaRef ds:uri="http://schemas.microsoft.com/VisualStudio/2011/storyboarding/control"/>
  </ds:schemaRefs>
</ds:datastoreItem>
</file>

<file path=customXml/itemProps57.xml><?xml version="1.0" encoding="utf-8"?>
<ds:datastoreItem xmlns:ds="http://schemas.openxmlformats.org/officeDocument/2006/customXml" ds:itemID="{04F7F21D-55F6-4A6B-954F-1DEB13437A4A}">
  <ds:schemaRefs>
    <ds:schemaRef ds:uri="http://schemas.microsoft.com/VisualStudio/2011/storyboarding/control"/>
  </ds:schemaRefs>
</ds:datastoreItem>
</file>

<file path=customXml/itemProps58.xml><?xml version="1.0" encoding="utf-8"?>
<ds:datastoreItem xmlns:ds="http://schemas.openxmlformats.org/officeDocument/2006/customXml" ds:itemID="{A4C688B3-9005-4B59-8975-7BD03BF25894}">
  <ds:schemaRefs>
    <ds:schemaRef ds:uri="http://schemas.microsoft.com/VisualStudio/2011/storyboarding/control"/>
  </ds:schemaRefs>
</ds:datastoreItem>
</file>

<file path=customXml/itemProps59.xml><?xml version="1.0" encoding="utf-8"?>
<ds:datastoreItem xmlns:ds="http://schemas.openxmlformats.org/officeDocument/2006/customXml" ds:itemID="{593E363D-3902-4059-AAE5-F7DDC547FCFF}">
  <ds:schemaRefs>
    <ds:schemaRef ds:uri="http://schemas.microsoft.com/VisualStudio/2011/storyboarding/control"/>
  </ds:schemaRefs>
</ds:datastoreItem>
</file>

<file path=customXml/itemProps6.xml><?xml version="1.0" encoding="utf-8"?>
<ds:datastoreItem xmlns:ds="http://schemas.openxmlformats.org/officeDocument/2006/customXml" ds:itemID="{AE554112-4711-441D-9AE4-B8A90A992235}">
  <ds:schemaRefs>
    <ds:schemaRef ds:uri="http://schemas.microsoft.com/VisualStudio/2011/storyboarding/control"/>
  </ds:schemaRefs>
</ds:datastoreItem>
</file>

<file path=customXml/itemProps60.xml><?xml version="1.0" encoding="utf-8"?>
<ds:datastoreItem xmlns:ds="http://schemas.openxmlformats.org/officeDocument/2006/customXml" ds:itemID="{FBA6EF91-FE45-4007-B8EA-633D364998AE}">
  <ds:schemaRefs>
    <ds:schemaRef ds:uri="http://schemas.microsoft.com/VisualStudio/2011/storyboarding/control"/>
  </ds:schemaRefs>
</ds:datastoreItem>
</file>

<file path=customXml/itemProps61.xml><?xml version="1.0" encoding="utf-8"?>
<ds:datastoreItem xmlns:ds="http://schemas.openxmlformats.org/officeDocument/2006/customXml" ds:itemID="{3562FEA7-82F0-427D-98E4-4D10E1DCB691}">
  <ds:schemaRefs>
    <ds:schemaRef ds:uri="http://schemas.microsoft.com/VisualStudio/2011/storyboarding/control"/>
  </ds:schemaRefs>
</ds:datastoreItem>
</file>

<file path=customXml/itemProps62.xml><?xml version="1.0" encoding="utf-8"?>
<ds:datastoreItem xmlns:ds="http://schemas.openxmlformats.org/officeDocument/2006/customXml" ds:itemID="{4A1BD7FF-5C12-45FE-B895-42F7759F3488}">
  <ds:schemaRefs>
    <ds:schemaRef ds:uri="http://schemas.microsoft.com/VisualStudio/2011/storyboarding/control"/>
  </ds:schemaRefs>
</ds:datastoreItem>
</file>

<file path=customXml/itemProps63.xml><?xml version="1.0" encoding="utf-8"?>
<ds:datastoreItem xmlns:ds="http://schemas.openxmlformats.org/officeDocument/2006/customXml" ds:itemID="{BDF88D46-36A7-4CA0-9924-588FF51F5816}">
  <ds:schemaRefs>
    <ds:schemaRef ds:uri="http://schemas.microsoft.com/VisualStudio/2011/storyboarding/control"/>
  </ds:schemaRefs>
</ds:datastoreItem>
</file>

<file path=customXml/itemProps64.xml><?xml version="1.0" encoding="utf-8"?>
<ds:datastoreItem xmlns:ds="http://schemas.openxmlformats.org/officeDocument/2006/customXml" ds:itemID="{E96660ED-BE0D-4F56-A26B-9057DDE2A5FD}">
  <ds:schemaRefs>
    <ds:schemaRef ds:uri="http://schemas.microsoft.com/VisualStudio/2011/storyboarding/control"/>
  </ds:schemaRefs>
</ds:datastoreItem>
</file>

<file path=customXml/itemProps65.xml><?xml version="1.0" encoding="utf-8"?>
<ds:datastoreItem xmlns:ds="http://schemas.openxmlformats.org/officeDocument/2006/customXml" ds:itemID="{819E8E7A-ACE9-4D55-BEC8-64D9CD6CEDE7}">
  <ds:schemaRefs>
    <ds:schemaRef ds:uri="http://schemas.microsoft.com/VisualStudio/2011/storyboarding/control"/>
  </ds:schemaRefs>
</ds:datastoreItem>
</file>

<file path=customXml/itemProps66.xml><?xml version="1.0" encoding="utf-8"?>
<ds:datastoreItem xmlns:ds="http://schemas.openxmlformats.org/officeDocument/2006/customXml" ds:itemID="{2790A49B-1A0A-434B-8411-FDD06B23AD4F}">
  <ds:schemaRefs>
    <ds:schemaRef ds:uri="http://schemas.microsoft.com/VisualStudio/2011/storyboarding/control"/>
  </ds:schemaRefs>
</ds:datastoreItem>
</file>

<file path=customXml/itemProps67.xml><?xml version="1.0" encoding="utf-8"?>
<ds:datastoreItem xmlns:ds="http://schemas.openxmlformats.org/officeDocument/2006/customXml" ds:itemID="{E4F7D36A-F3C0-48BB-A45F-E9E48B988F35}">
  <ds:schemaRefs>
    <ds:schemaRef ds:uri="http://schemas.microsoft.com/VisualStudio/2011/storyboarding/control"/>
  </ds:schemaRefs>
</ds:datastoreItem>
</file>

<file path=customXml/itemProps68.xml><?xml version="1.0" encoding="utf-8"?>
<ds:datastoreItem xmlns:ds="http://schemas.openxmlformats.org/officeDocument/2006/customXml" ds:itemID="{B8E2C980-2409-4D45-8C9E-2A8E5428C285}">
  <ds:schemaRefs>
    <ds:schemaRef ds:uri="http://schemas.microsoft.com/VisualStudio/2011/storyboarding/control"/>
  </ds:schemaRefs>
</ds:datastoreItem>
</file>

<file path=customXml/itemProps69.xml><?xml version="1.0" encoding="utf-8"?>
<ds:datastoreItem xmlns:ds="http://schemas.openxmlformats.org/officeDocument/2006/customXml" ds:itemID="{FED5B3C2-84C6-44E1-96CF-79886335AEEB}">
  <ds:schemaRefs>
    <ds:schemaRef ds:uri="http://schemas.microsoft.com/VisualStudio/2011/storyboarding/control"/>
  </ds:schemaRefs>
</ds:datastoreItem>
</file>

<file path=customXml/itemProps7.xml><?xml version="1.0" encoding="utf-8"?>
<ds:datastoreItem xmlns:ds="http://schemas.openxmlformats.org/officeDocument/2006/customXml" ds:itemID="{C28EAE00-9152-48B2-B188-16BF119B9A26}">
  <ds:schemaRefs>
    <ds:schemaRef ds:uri="http://schemas.microsoft.com/VisualStudio/2011/storyboarding/control"/>
  </ds:schemaRefs>
</ds:datastoreItem>
</file>

<file path=customXml/itemProps70.xml><?xml version="1.0" encoding="utf-8"?>
<ds:datastoreItem xmlns:ds="http://schemas.openxmlformats.org/officeDocument/2006/customXml" ds:itemID="{A27F0176-A53C-47B4-BA69-67A046EB6304}">
  <ds:schemaRefs>
    <ds:schemaRef ds:uri="http://schemas.microsoft.com/VisualStudio/2011/storyboarding/control"/>
  </ds:schemaRefs>
</ds:datastoreItem>
</file>

<file path=customXml/itemProps71.xml><?xml version="1.0" encoding="utf-8"?>
<ds:datastoreItem xmlns:ds="http://schemas.openxmlformats.org/officeDocument/2006/customXml" ds:itemID="{D10D34E6-C997-4B75-B3DB-ED7A5343CE68}">
  <ds:schemaRefs>
    <ds:schemaRef ds:uri="http://schemas.microsoft.com/VisualStudio/2011/storyboarding/control"/>
  </ds:schemaRefs>
</ds:datastoreItem>
</file>

<file path=customXml/itemProps72.xml><?xml version="1.0" encoding="utf-8"?>
<ds:datastoreItem xmlns:ds="http://schemas.openxmlformats.org/officeDocument/2006/customXml" ds:itemID="{D6D18B16-8F7F-47A1-8590-56D709ECC61A}">
  <ds:schemaRefs>
    <ds:schemaRef ds:uri="http://schemas.microsoft.com/VisualStudio/2011/storyboarding/control"/>
  </ds:schemaRefs>
</ds:datastoreItem>
</file>

<file path=customXml/itemProps73.xml><?xml version="1.0" encoding="utf-8"?>
<ds:datastoreItem xmlns:ds="http://schemas.openxmlformats.org/officeDocument/2006/customXml" ds:itemID="{BD05BE71-E805-4ADB-ACFC-DC3FD2522615}">
  <ds:schemaRefs>
    <ds:schemaRef ds:uri="http://schemas.microsoft.com/VisualStudio/2011/storyboarding/control"/>
  </ds:schemaRefs>
</ds:datastoreItem>
</file>

<file path=customXml/itemProps74.xml><?xml version="1.0" encoding="utf-8"?>
<ds:datastoreItem xmlns:ds="http://schemas.openxmlformats.org/officeDocument/2006/customXml" ds:itemID="{C7B709AD-1338-466C-AC4A-E0F9B31D237D}">
  <ds:schemaRefs>
    <ds:schemaRef ds:uri="http://schemas.microsoft.com/VisualStudio/2011/storyboarding/control"/>
  </ds:schemaRefs>
</ds:datastoreItem>
</file>

<file path=customXml/itemProps75.xml><?xml version="1.0" encoding="utf-8"?>
<ds:datastoreItem xmlns:ds="http://schemas.openxmlformats.org/officeDocument/2006/customXml" ds:itemID="{9134F838-C566-469E-B352-B188BDACEC70}">
  <ds:schemaRefs>
    <ds:schemaRef ds:uri="http://schemas.microsoft.com/VisualStudio/2011/storyboarding/control"/>
  </ds:schemaRefs>
</ds:datastoreItem>
</file>

<file path=customXml/itemProps76.xml><?xml version="1.0" encoding="utf-8"?>
<ds:datastoreItem xmlns:ds="http://schemas.openxmlformats.org/officeDocument/2006/customXml" ds:itemID="{50CA2468-9F8C-4CDD-926B-4FA2392EA621}">
  <ds:schemaRefs>
    <ds:schemaRef ds:uri="http://schemas.microsoft.com/VisualStudio/2011/storyboarding/control"/>
  </ds:schemaRefs>
</ds:datastoreItem>
</file>

<file path=customXml/itemProps77.xml><?xml version="1.0" encoding="utf-8"?>
<ds:datastoreItem xmlns:ds="http://schemas.openxmlformats.org/officeDocument/2006/customXml" ds:itemID="{4ABD4970-075B-488C-A297-8E98B52414C4}">
  <ds:schemaRefs>
    <ds:schemaRef ds:uri="http://schemas.microsoft.com/VisualStudio/2011/storyboarding/control"/>
  </ds:schemaRefs>
</ds:datastoreItem>
</file>

<file path=customXml/itemProps78.xml><?xml version="1.0" encoding="utf-8"?>
<ds:datastoreItem xmlns:ds="http://schemas.openxmlformats.org/officeDocument/2006/customXml" ds:itemID="{CF38A0AB-FC26-403E-984C-852B0C1D2C8E}">
  <ds:schemaRefs>
    <ds:schemaRef ds:uri="http://schemas.microsoft.com/VisualStudio/2011/storyboarding/control"/>
  </ds:schemaRefs>
</ds:datastoreItem>
</file>

<file path=customXml/itemProps79.xml><?xml version="1.0" encoding="utf-8"?>
<ds:datastoreItem xmlns:ds="http://schemas.openxmlformats.org/officeDocument/2006/customXml" ds:itemID="{208CF5F6-DF55-4158-A976-9B334F24E41E}">
  <ds:schemaRefs>
    <ds:schemaRef ds:uri="http://schemas.microsoft.com/VisualStudio/2011/storyboarding/control"/>
  </ds:schemaRefs>
</ds:datastoreItem>
</file>

<file path=customXml/itemProps8.xml><?xml version="1.0" encoding="utf-8"?>
<ds:datastoreItem xmlns:ds="http://schemas.openxmlformats.org/officeDocument/2006/customXml" ds:itemID="{27A8B1FE-F40F-43A5-87CE-A99545452A46}">
  <ds:schemaRefs>
    <ds:schemaRef ds:uri="http://schemas.microsoft.com/VisualStudio/2011/storyboarding/control"/>
  </ds:schemaRefs>
</ds:datastoreItem>
</file>

<file path=customXml/itemProps80.xml><?xml version="1.0" encoding="utf-8"?>
<ds:datastoreItem xmlns:ds="http://schemas.openxmlformats.org/officeDocument/2006/customXml" ds:itemID="{C695499A-F6A0-43CE-89ED-57EDE27E35FE}">
  <ds:schemaRefs>
    <ds:schemaRef ds:uri="http://schemas.microsoft.com/VisualStudio/2011/storyboarding/control"/>
  </ds:schemaRefs>
</ds:datastoreItem>
</file>

<file path=customXml/itemProps81.xml><?xml version="1.0" encoding="utf-8"?>
<ds:datastoreItem xmlns:ds="http://schemas.openxmlformats.org/officeDocument/2006/customXml" ds:itemID="{FE830EE3-66ED-4E9F-882C-64F117513ACD}">
  <ds:schemaRefs>
    <ds:schemaRef ds:uri="http://schemas.microsoft.com/VisualStudio/2011/storyboarding/control"/>
  </ds:schemaRefs>
</ds:datastoreItem>
</file>

<file path=customXml/itemProps82.xml><?xml version="1.0" encoding="utf-8"?>
<ds:datastoreItem xmlns:ds="http://schemas.openxmlformats.org/officeDocument/2006/customXml" ds:itemID="{637B72B3-4F19-4EF7-A97F-F2CB1F9FC469}">
  <ds:schemaRefs>
    <ds:schemaRef ds:uri="http://schemas.microsoft.com/VisualStudio/2011/storyboarding/control"/>
  </ds:schemaRefs>
</ds:datastoreItem>
</file>

<file path=customXml/itemProps83.xml><?xml version="1.0" encoding="utf-8"?>
<ds:datastoreItem xmlns:ds="http://schemas.openxmlformats.org/officeDocument/2006/customXml" ds:itemID="{318A0A3E-AC7D-4146-A533-E0C1859CDAA6}">
  <ds:schemaRefs>
    <ds:schemaRef ds:uri="http://schemas.microsoft.com/VisualStudio/2011/storyboarding/control"/>
  </ds:schemaRefs>
</ds:datastoreItem>
</file>

<file path=customXml/itemProps84.xml><?xml version="1.0" encoding="utf-8"?>
<ds:datastoreItem xmlns:ds="http://schemas.openxmlformats.org/officeDocument/2006/customXml" ds:itemID="{81623095-5083-4CDA-B589-194E0B4B02E2}">
  <ds:schemaRefs>
    <ds:schemaRef ds:uri="http://schemas.microsoft.com/VisualStudio/2011/storyboarding/control"/>
  </ds:schemaRefs>
</ds:datastoreItem>
</file>

<file path=customXml/itemProps85.xml><?xml version="1.0" encoding="utf-8"?>
<ds:datastoreItem xmlns:ds="http://schemas.openxmlformats.org/officeDocument/2006/customXml" ds:itemID="{EC213044-F7DA-4738-A5B0-30E8490401FF}">
  <ds:schemaRefs>
    <ds:schemaRef ds:uri="http://schemas.microsoft.com/VisualStudio/2011/storyboarding/control"/>
  </ds:schemaRefs>
</ds:datastoreItem>
</file>

<file path=customXml/itemProps86.xml><?xml version="1.0" encoding="utf-8"?>
<ds:datastoreItem xmlns:ds="http://schemas.openxmlformats.org/officeDocument/2006/customXml" ds:itemID="{5016B6CB-15B7-4D3C-A839-52BFF17DF06F}">
  <ds:schemaRefs>
    <ds:schemaRef ds:uri="http://schemas.microsoft.com/VisualStudio/2011/storyboarding/control"/>
  </ds:schemaRefs>
</ds:datastoreItem>
</file>

<file path=customXml/itemProps87.xml><?xml version="1.0" encoding="utf-8"?>
<ds:datastoreItem xmlns:ds="http://schemas.openxmlformats.org/officeDocument/2006/customXml" ds:itemID="{A3DE7915-374D-4261-A881-0C11124DADAE}">
  <ds:schemaRefs>
    <ds:schemaRef ds:uri="http://schemas.microsoft.com/VisualStudio/2011/storyboarding/control"/>
  </ds:schemaRefs>
</ds:datastoreItem>
</file>

<file path=customXml/itemProps88.xml><?xml version="1.0" encoding="utf-8"?>
<ds:datastoreItem xmlns:ds="http://schemas.openxmlformats.org/officeDocument/2006/customXml" ds:itemID="{B8DEDF53-D3E5-4923-8DB6-A20E2B24C90F}">
  <ds:schemaRefs>
    <ds:schemaRef ds:uri="http://schemas.microsoft.com/VisualStudio/2011/storyboarding/control"/>
  </ds:schemaRefs>
</ds:datastoreItem>
</file>

<file path=customXml/itemProps89.xml><?xml version="1.0" encoding="utf-8"?>
<ds:datastoreItem xmlns:ds="http://schemas.openxmlformats.org/officeDocument/2006/customXml" ds:itemID="{FEDEE7E8-E203-42F9-9FB6-A78D577ED541}">
  <ds:schemaRefs>
    <ds:schemaRef ds:uri="http://schemas.microsoft.com/VisualStudio/2011/storyboarding/control"/>
  </ds:schemaRefs>
</ds:datastoreItem>
</file>

<file path=customXml/itemProps9.xml><?xml version="1.0" encoding="utf-8"?>
<ds:datastoreItem xmlns:ds="http://schemas.openxmlformats.org/officeDocument/2006/customXml" ds:itemID="{D43E83DC-3EFF-4A61-BA77-F8F172E27D50}">
  <ds:schemaRefs>
    <ds:schemaRef ds:uri="http://schemas.microsoft.com/VisualStudio/2011/storyboarding/control"/>
  </ds:schemaRefs>
</ds:datastoreItem>
</file>

<file path=customXml/itemProps90.xml><?xml version="1.0" encoding="utf-8"?>
<ds:datastoreItem xmlns:ds="http://schemas.openxmlformats.org/officeDocument/2006/customXml" ds:itemID="{5658F9E2-C0AF-401A-B4BE-AE9C7430938F}">
  <ds:schemaRefs>
    <ds:schemaRef ds:uri="http://schemas.microsoft.com/VisualStudio/2011/storyboarding/control"/>
  </ds:schemaRefs>
</ds:datastoreItem>
</file>

<file path=customXml/itemProps91.xml><?xml version="1.0" encoding="utf-8"?>
<ds:datastoreItem xmlns:ds="http://schemas.openxmlformats.org/officeDocument/2006/customXml" ds:itemID="{9C5BE1A0-9A51-4DE8-86A4-11D325D66BEB}">
  <ds:schemaRefs>
    <ds:schemaRef ds:uri="http://schemas.microsoft.com/VisualStudio/2011/storyboarding/control"/>
  </ds:schemaRefs>
</ds:datastoreItem>
</file>

<file path=customXml/itemProps92.xml><?xml version="1.0" encoding="utf-8"?>
<ds:datastoreItem xmlns:ds="http://schemas.openxmlformats.org/officeDocument/2006/customXml" ds:itemID="{08183DA3-815B-402F-B101-182D50D47247}">
  <ds:schemaRefs>
    <ds:schemaRef ds:uri="http://schemas.microsoft.com/VisualStudio/2011/storyboarding/control"/>
  </ds:schemaRefs>
</ds:datastoreItem>
</file>

<file path=customXml/itemProps93.xml><?xml version="1.0" encoding="utf-8"?>
<ds:datastoreItem xmlns:ds="http://schemas.openxmlformats.org/officeDocument/2006/customXml" ds:itemID="{47486A26-B146-4B33-96C6-DEF1C43C1FF5}">
  <ds:schemaRefs>
    <ds:schemaRef ds:uri="http://schemas.microsoft.com/VisualStudio/2011/storyboarding/control"/>
  </ds:schemaRefs>
</ds:datastoreItem>
</file>

<file path=customXml/itemProps94.xml><?xml version="1.0" encoding="utf-8"?>
<ds:datastoreItem xmlns:ds="http://schemas.openxmlformats.org/officeDocument/2006/customXml" ds:itemID="{46BBFDF3-9578-4B73-8D09-907D7BC15481}">
  <ds:schemaRefs>
    <ds:schemaRef ds:uri="http://schemas.microsoft.com/VisualStudio/2011/storyboarding/control"/>
  </ds:schemaRefs>
</ds:datastoreItem>
</file>

<file path=customXml/itemProps95.xml><?xml version="1.0" encoding="utf-8"?>
<ds:datastoreItem xmlns:ds="http://schemas.openxmlformats.org/officeDocument/2006/customXml" ds:itemID="{56AFE6B3-8E28-4D5C-8E2B-4D8692C7FD9E}">
  <ds:schemaRefs>
    <ds:schemaRef ds:uri="http://schemas.microsoft.com/VisualStudio/2011/storyboarding/control"/>
  </ds:schemaRefs>
</ds:datastoreItem>
</file>

<file path=customXml/itemProps96.xml><?xml version="1.0" encoding="utf-8"?>
<ds:datastoreItem xmlns:ds="http://schemas.openxmlformats.org/officeDocument/2006/customXml" ds:itemID="{7FAC1C85-44CB-41A4-92B3-D607DB23B8DA}">
  <ds:schemaRefs>
    <ds:schemaRef ds:uri="http://schemas.microsoft.com/VisualStudio/2011/storyboarding/control"/>
  </ds:schemaRefs>
</ds:datastoreItem>
</file>

<file path=customXml/itemProps97.xml><?xml version="1.0" encoding="utf-8"?>
<ds:datastoreItem xmlns:ds="http://schemas.openxmlformats.org/officeDocument/2006/customXml" ds:itemID="{63FE2857-D0BA-4226-855C-7FD612E85246}">
  <ds:schemaRefs>
    <ds:schemaRef ds:uri="http://schemas.microsoft.com/VisualStudio/2011/storyboarding/control"/>
  </ds:schemaRefs>
</ds:datastoreItem>
</file>

<file path=customXml/itemProps98.xml><?xml version="1.0" encoding="utf-8"?>
<ds:datastoreItem xmlns:ds="http://schemas.openxmlformats.org/officeDocument/2006/customXml" ds:itemID="{2A211AA4-143B-4F59-B384-AF73B72E60E0}">
  <ds:schemaRefs>
    <ds:schemaRef ds:uri="http://schemas.microsoft.com/VisualStudio/2011/storyboarding/control"/>
  </ds:schemaRefs>
</ds:datastoreItem>
</file>

<file path=customXml/itemProps99.xml><?xml version="1.0" encoding="utf-8"?>
<ds:datastoreItem xmlns:ds="http://schemas.openxmlformats.org/officeDocument/2006/customXml" ds:itemID="{9E99C604-4711-41DD-8487-A866850D0499}">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Office Theme</Template>
  <TotalTime>10</TotalTime>
  <Words>2194</Words>
  <Application>Microsoft Office PowerPoint</Application>
  <PresentationFormat>宽屏</PresentationFormat>
  <Paragraphs>208</Paragraphs>
  <Slides>25</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微软雅黑</vt:lpstr>
      <vt:lpstr>Arial</vt:lpstr>
      <vt:lpstr>Century Gothic</vt:lpstr>
      <vt:lpstr>Segoe UI</vt:lpstr>
      <vt:lpstr>Segoe UI Light</vt:lpstr>
      <vt:lpstr>Segoe UI Semilight</vt:lpstr>
      <vt:lpstr>Segoe UI Symbol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OfficePLUS</dc:creator>
  <cp:keywords/>
  <dc:description/>
  <cp:lastModifiedBy>刘云轩</cp:lastModifiedBy>
  <cp:revision>23</cp:revision>
  <dcterms:created xsi:type="dcterms:W3CDTF">2015-08-18T02:51:41Z</dcterms:created>
  <dcterms:modified xsi:type="dcterms:W3CDTF">2016-01-28T07:18:46Z</dcterms:modified>
  <cp:category/>
</cp:coreProperties>
</file>