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70" r:id="rId4"/>
    <p:sldId id="271" r:id="rId5"/>
    <p:sldId id="277" r:id="rId6"/>
    <p:sldId id="259" r:id="rId7"/>
    <p:sldId id="257" r:id="rId8"/>
    <p:sldId id="274" r:id="rId9"/>
    <p:sldId id="273" r:id="rId10"/>
    <p:sldId id="272" r:id="rId11"/>
    <p:sldId id="258" r:id="rId12"/>
    <p:sldId id="27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15" userDrawn="1">
          <p15:clr>
            <a:srgbClr val="A4A3A4"/>
          </p15:clr>
        </p15:guide>
        <p15:guide id="4" orient="horz" pos="1298" userDrawn="1">
          <p15:clr>
            <a:srgbClr val="A4A3A4"/>
          </p15:clr>
        </p15:guide>
        <p15:guide id="5" orient="horz" pos="17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D274"/>
    <a:srgbClr val="EDB516"/>
    <a:srgbClr val="FFFD6F"/>
    <a:srgbClr val="EFB513"/>
    <a:srgbClr val="464445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3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1494" y="-438"/>
      </p:cViewPr>
      <p:guideLst>
        <p:guide orient="horz" pos="2160"/>
        <p:guide orient="horz" pos="1298"/>
        <p:guide orient="horz" pos="1774"/>
        <p:guide pos="3840"/>
        <p:guide pos="48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7" d="100"/>
        <a:sy n="97" d="100"/>
      </p:scale>
      <p:origin x="0" y="-31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35B0A-9C47-4005-8350-3532564C89F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AA1F2-E3B2-4847-9EEE-E330225425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583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1A0D-30E2-4C2A-B220-4B4BA33DFA14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540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1A0D-30E2-4C2A-B220-4B4BA33DFA14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26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579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681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587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725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745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706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2960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8004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129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833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60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9536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0686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8816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014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418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9047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3681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408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8118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166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2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5531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9348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7855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9926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1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445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004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915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01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526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303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B2AEA-6459-44D8-9C53-108A766D457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6BB00-73B0-4EBC-B87B-D67F9DE1A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317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57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21EE0-46C6-4379-81C2-45995988848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2F4D2-C758-4346-958B-3E8E92D1D50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789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933" y="0"/>
            <a:ext cx="13756668" cy="7734348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 rot="13281664" flipV="1">
            <a:off x="-7471117" y="-7094593"/>
            <a:ext cx="8582590" cy="5118835"/>
          </a:xfrm>
          <a:custGeom>
            <a:avLst/>
            <a:gdLst>
              <a:gd name="connsiteX0" fmla="*/ 8582590 w 8582590"/>
              <a:gd name="connsiteY0" fmla="*/ 5118835 h 5118835"/>
              <a:gd name="connsiteX1" fmla="*/ 3250692 w 8582590"/>
              <a:gd name="connsiteY1" fmla="*/ 0 h 5118835"/>
              <a:gd name="connsiteX2" fmla="*/ 0 w 8582590"/>
              <a:gd name="connsiteY2" fmla="*/ 3385996 h 5118835"/>
              <a:gd name="connsiteX3" fmla="*/ 84060 w 8582590"/>
              <a:gd name="connsiteY3" fmla="*/ 3911763 h 511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82590" h="5118835">
                <a:moveTo>
                  <a:pt x="8582590" y="5118835"/>
                </a:moveTo>
                <a:lnTo>
                  <a:pt x="3250692" y="0"/>
                </a:lnTo>
                <a:lnTo>
                  <a:pt x="0" y="3385996"/>
                </a:lnTo>
                <a:lnTo>
                  <a:pt x="84060" y="3911763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bg1">
                  <a:alpha val="1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13429923" flipV="1">
            <a:off x="1645656" y="-4765235"/>
            <a:ext cx="9811532" cy="9419462"/>
          </a:xfrm>
          <a:custGeom>
            <a:avLst/>
            <a:gdLst>
              <a:gd name="connsiteX0" fmla="*/ 269131 w 9811532"/>
              <a:gd name="connsiteY0" fmla="*/ 258377 h 9419462"/>
              <a:gd name="connsiteX1" fmla="*/ 0 w 9811532"/>
              <a:gd name="connsiteY1" fmla="*/ 0 h 9419462"/>
              <a:gd name="connsiteX2" fmla="*/ 98313 w 9811532"/>
              <a:gd name="connsiteY2" fmla="*/ 614919 h 9419462"/>
              <a:gd name="connsiteX3" fmla="*/ 9811532 w 9811532"/>
              <a:gd name="connsiteY3" fmla="*/ 9419462 h 9419462"/>
              <a:gd name="connsiteX4" fmla="*/ 6866822 w 9811532"/>
              <a:gd name="connsiteY4" fmla="*/ 6592423 h 9419462"/>
              <a:gd name="connsiteX5" fmla="*/ 5786312 w 9811532"/>
              <a:gd name="connsiteY5" fmla="*/ 8847748 h 9419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11532" h="9419462">
                <a:moveTo>
                  <a:pt x="269131" y="258377"/>
                </a:moveTo>
                <a:lnTo>
                  <a:pt x="0" y="0"/>
                </a:lnTo>
                <a:lnTo>
                  <a:pt x="98313" y="614919"/>
                </a:lnTo>
                <a:close/>
                <a:moveTo>
                  <a:pt x="9811532" y="9419462"/>
                </a:moveTo>
                <a:lnTo>
                  <a:pt x="6866822" y="6592423"/>
                </a:lnTo>
                <a:lnTo>
                  <a:pt x="5786312" y="884774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  <a:alpha val="9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平行四边形 23"/>
          <p:cNvSpPr/>
          <p:nvPr/>
        </p:nvSpPr>
        <p:spPr>
          <a:xfrm flipH="1" flipV="1">
            <a:off x="2536059" y="1981056"/>
            <a:ext cx="6976003" cy="1005418"/>
          </a:xfrm>
          <a:prstGeom prst="parallelogram">
            <a:avLst>
              <a:gd name="adj" fmla="val 60937"/>
            </a:avLst>
          </a:prstGeom>
          <a:solidFill>
            <a:schemeClr val="accent4">
              <a:alpha val="71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33678" y="2098932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高端浪漫汽车</a:t>
            </a:r>
            <a:r>
              <a:rPr lang="zh-CN" altLang="en-US" sz="5400" dirty="0">
                <a:solidFill>
                  <a:prstClr val="black">
                    <a:lumMod val="95000"/>
                    <a:lumOff val="5000"/>
                  </a:prst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行业</a:t>
            </a:r>
          </a:p>
        </p:txBody>
      </p:sp>
      <p:sp>
        <p:nvSpPr>
          <p:cNvPr id="25" name="平行四边形 24"/>
          <p:cNvSpPr/>
          <p:nvPr/>
        </p:nvSpPr>
        <p:spPr>
          <a:xfrm flipH="1" flipV="1">
            <a:off x="2696371" y="1384679"/>
            <a:ext cx="6976003" cy="622376"/>
          </a:xfrm>
          <a:prstGeom prst="parallelogram">
            <a:avLst>
              <a:gd name="adj" fmla="val 60937"/>
            </a:avLst>
          </a:prstGeom>
          <a:solidFill>
            <a:schemeClr val="tx1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-89344" y="-14514"/>
            <a:ext cx="12514600" cy="1536600"/>
          </a:xfrm>
          <a:custGeom>
            <a:avLst/>
            <a:gdLst>
              <a:gd name="connsiteX0" fmla="*/ 0 w 12233190"/>
              <a:gd name="connsiteY0" fmla="*/ 49427 h 1680519"/>
              <a:gd name="connsiteX1" fmla="*/ 6153665 w 12233190"/>
              <a:gd name="connsiteY1" fmla="*/ 1680519 h 1680519"/>
              <a:gd name="connsiteX2" fmla="*/ 12233190 w 12233190"/>
              <a:gd name="connsiteY2" fmla="*/ 0 h 1680519"/>
              <a:gd name="connsiteX3" fmla="*/ 0 w 12233190"/>
              <a:gd name="connsiteY3" fmla="*/ 49427 h 1680519"/>
              <a:gd name="connsiteX0" fmla="*/ 0 w 12354108"/>
              <a:gd name="connsiteY0" fmla="*/ 0 h 1631092"/>
              <a:gd name="connsiteX1" fmla="*/ 6153665 w 12354108"/>
              <a:gd name="connsiteY1" fmla="*/ 1631092 h 1631092"/>
              <a:gd name="connsiteX2" fmla="*/ 12354108 w 12354108"/>
              <a:gd name="connsiteY2" fmla="*/ 53990 h 1631092"/>
              <a:gd name="connsiteX3" fmla="*/ 0 w 12354108"/>
              <a:gd name="connsiteY3" fmla="*/ 0 h 1631092"/>
              <a:gd name="connsiteX0" fmla="*/ 0 w 12233190"/>
              <a:gd name="connsiteY0" fmla="*/ 0 h 1579384"/>
              <a:gd name="connsiteX1" fmla="*/ 6032747 w 12233190"/>
              <a:gd name="connsiteY1" fmla="*/ 1579384 h 1579384"/>
              <a:gd name="connsiteX2" fmla="*/ 12233190 w 12233190"/>
              <a:gd name="connsiteY2" fmla="*/ 2282 h 1579384"/>
              <a:gd name="connsiteX3" fmla="*/ 0 w 12233190"/>
              <a:gd name="connsiteY3" fmla="*/ 0 h 1579384"/>
              <a:gd name="connsiteX0" fmla="*/ 0 w 12206872"/>
              <a:gd name="connsiteY0" fmla="*/ 0 h 1600486"/>
              <a:gd name="connsiteX1" fmla="*/ 6006429 w 12206872"/>
              <a:gd name="connsiteY1" fmla="*/ 1600486 h 1600486"/>
              <a:gd name="connsiteX2" fmla="*/ 12206872 w 12206872"/>
              <a:gd name="connsiteY2" fmla="*/ 23384 h 1600486"/>
              <a:gd name="connsiteX3" fmla="*/ 0 w 12206872"/>
              <a:gd name="connsiteY3" fmla="*/ 0 h 1600486"/>
              <a:gd name="connsiteX0" fmla="*/ 0 w 12200292"/>
              <a:gd name="connsiteY0" fmla="*/ 0 h 1607520"/>
              <a:gd name="connsiteX1" fmla="*/ 5999849 w 12200292"/>
              <a:gd name="connsiteY1" fmla="*/ 1607520 h 1607520"/>
              <a:gd name="connsiteX2" fmla="*/ 12200292 w 12200292"/>
              <a:gd name="connsiteY2" fmla="*/ 30418 h 1607520"/>
              <a:gd name="connsiteX3" fmla="*/ 0 w 12200292"/>
              <a:gd name="connsiteY3" fmla="*/ 0 h 1607520"/>
              <a:gd name="connsiteX0" fmla="*/ 0 w 12200292"/>
              <a:gd name="connsiteY0" fmla="*/ 0 h 1607520"/>
              <a:gd name="connsiteX1" fmla="*/ 5999849 w 12200292"/>
              <a:gd name="connsiteY1" fmla="*/ 1607520 h 1607520"/>
              <a:gd name="connsiteX2" fmla="*/ 12200292 w 12200292"/>
              <a:gd name="connsiteY2" fmla="*/ 9317 h 1607520"/>
              <a:gd name="connsiteX3" fmla="*/ 0 w 12200292"/>
              <a:gd name="connsiteY3" fmla="*/ 0 h 1607520"/>
              <a:gd name="connsiteX0" fmla="*/ 0 w 12213451"/>
              <a:gd name="connsiteY0" fmla="*/ 0 h 1607520"/>
              <a:gd name="connsiteX1" fmla="*/ 5999849 w 12213451"/>
              <a:gd name="connsiteY1" fmla="*/ 1607520 h 1607520"/>
              <a:gd name="connsiteX2" fmla="*/ 12213451 w 12213451"/>
              <a:gd name="connsiteY2" fmla="*/ 9317 h 1607520"/>
              <a:gd name="connsiteX3" fmla="*/ 0 w 12213451"/>
              <a:gd name="connsiteY3" fmla="*/ 0 h 1607520"/>
              <a:gd name="connsiteX0" fmla="*/ 0 w 12246347"/>
              <a:gd name="connsiteY0" fmla="*/ 0 h 1607520"/>
              <a:gd name="connsiteX1" fmla="*/ 5999849 w 12246347"/>
              <a:gd name="connsiteY1" fmla="*/ 1607520 h 1607520"/>
              <a:gd name="connsiteX2" fmla="*/ 12246347 w 12246347"/>
              <a:gd name="connsiteY2" fmla="*/ 9317 h 1607520"/>
              <a:gd name="connsiteX3" fmla="*/ 0 w 12246347"/>
              <a:gd name="connsiteY3" fmla="*/ 0 h 160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6347" h="1607520">
                <a:moveTo>
                  <a:pt x="0" y="0"/>
                </a:moveTo>
                <a:lnTo>
                  <a:pt x="5999849" y="1607520"/>
                </a:lnTo>
                <a:lnTo>
                  <a:pt x="12246347" y="93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828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6" presetClass="emph" presetSubtype="0" fill="hold" nodeType="click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4" accel="38000" fill="hold" grpId="0" nodeType="clickEffect" p14:presetBounceEnd="3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36" grpId="0"/>
          <p:bldP spid="25" grpId="0" animBg="1"/>
          <p:bldP spid="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6" presetClass="emph" presetSubtype="0" fill="hold" nodeType="click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4" accel="3800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36" grpId="0"/>
          <p:bldP spid="25" grpId="0" animBg="1"/>
          <p:bldP spid="5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2334" y="-876348"/>
            <a:ext cx="13756668" cy="7734348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 rot="13281664" flipV="1">
            <a:off x="-7471117" y="-7094593"/>
            <a:ext cx="8582590" cy="5118835"/>
          </a:xfrm>
          <a:custGeom>
            <a:avLst/>
            <a:gdLst>
              <a:gd name="connsiteX0" fmla="*/ 8582590 w 8582590"/>
              <a:gd name="connsiteY0" fmla="*/ 5118835 h 5118835"/>
              <a:gd name="connsiteX1" fmla="*/ 3250692 w 8582590"/>
              <a:gd name="connsiteY1" fmla="*/ 0 h 5118835"/>
              <a:gd name="connsiteX2" fmla="*/ 0 w 8582590"/>
              <a:gd name="connsiteY2" fmla="*/ 3385996 h 5118835"/>
              <a:gd name="connsiteX3" fmla="*/ 84060 w 8582590"/>
              <a:gd name="connsiteY3" fmla="*/ 3911763 h 511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82590" h="5118835">
                <a:moveTo>
                  <a:pt x="8582590" y="5118835"/>
                </a:moveTo>
                <a:lnTo>
                  <a:pt x="3250692" y="0"/>
                </a:lnTo>
                <a:lnTo>
                  <a:pt x="0" y="3385996"/>
                </a:lnTo>
                <a:lnTo>
                  <a:pt x="84060" y="3911763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bg1">
                  <a:alpha val="1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13429923" flipV="1">
            <a:off x="1645656" y="-4765235"/>
            <a:ext cx="9811532" cy="9419462"/>
          </a:xfrm>
          <a:custGeom>
            <a:avLst/>
            <a:gdLst>
              <a:gd name="connsiteX0" fmla="*/ 269131 w 9811532"/>
              <a:gd name="connsiteY0" fmla="*/ 258377 h 9419462"/>
              <a:gd name="connsiteX1" fmla="*/ 0 w 9811532"/>
              <a:gd name="connsiteY1" fmla="*/ 0 h 9419462"/>
              <a:gd name="connsiteX2" fmla="*/ 98313 w 9811532"/>
              <a:gd name="connsiteY2" fmla="*/ 614919 h 9419462"/>
              <a:gd name="connsiteX3" fmla="*/ 9811532 w 9811532"/>
              <a:gd name="connsiteY3" fmla="*/ 9419462 h 9419462"/>
              <a:gd name="connsiteX4" fmla="*/ 6866822 w 9811532"/>
              <a:gd name="connsiteY4" fmla="*/ 6592423 h 9419462"/>
              <a:gd name="connsiteX5" fmla="*/ 5786312 w 9811532"/>
              <a:gd name="connsiteY5" fmla="*/ 8847748 h 9419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11532" h="9419462">
                <a:moveTo>
                  <a:pt x="269131" y="258377"/>
                </a:moveTo>
                <a:lnTo>
                  <a:pt x="0" y="0"/>
                </a:lnTo>
                <a:lnTo>
                  <a:pt x="98313" y="614919"/>
                </a:lnTo>
                <a:close/>
                <a:moveTo>
                  <a:pt x="9811532" y="9419462"/>
                </a:moveTo>
                <a:lnTo>
                  <a:pt x="6866822" y="6592423"/>
                </a:lnTo>
                <a:lnTo>
                  <a:pt x="5786312" y="884774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  <a:alpha val="9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平行四边形 23"/>
          <p:cNvSpPr/>
          <p:nvPr/>
        </p:nvSpPr>
        <p:spPr>
          <a:xfrm flipH="1" flipV="1">
            <a:off x="2485805" y="2302207"/>
            <a:ext cx="6976003" cy="1005418"/>
          </a:xfrm>
          <a:prstGeom prst="parallelogram">
            <a:avLst>
              <a:gd name="adj" fmla="val 60937"/>
            </a:avLst>
          </a:prstGeom>
          <a:solidFill>
            <a:schemeClr val="accent4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618672" y="240177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谢谢聆听</a:t>
            </a:r>
            <a:endParaRPr lang="zh-CN" altLang="en-US" sz="5400" dirty="0">
              <a:solidFill>
                <a:prstClr val="black">
                  <a:lumMod val="95000"/>
                  <a:lumOff val="5000"/>
                </a:prstClr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2610" y="-9518"/>
            <a:ext cx="12514600" cy="1536600"/>
          </a:xfrm>
          <a:custGeom>
            <a:avLst/>
            <a:gdLst>
              <a:gd name="connsiteX0" fmla="*/ 0 w 12233190"/>
              <a:gd name="connsiteY0" fmla="*/ 49427 h 1680519"/>
              <a:gd name="connsiteX1" fmla="*/ 6153665 w 12233190"/>
              <a:gd name="connsiteY1" fmla="*/ 1680519 h 1680519"/>
              <a:gd name="connsiteX2" fmla="*/ 12233190 w 12233190"/>
              <a:gd name="connsiteY2" fmla="*/ 0 h 1680519"/>
              <a:gd name="connsiteX3" fmla="*/ 0 w 12233190"/>
              <a:gd name="connsiteY3" fmla="*/ 49427 h 1680519"/>
              <a:gd name="connsiteX0" fmla="*/ 0 w 12354108"/>
              <a:gd name="connsiteY0" fmla="*/ 0 h 1631092"/>
              <a:gd name="connsiteX1" fmla="*/ 6153665 w 12354108"/>
              <a:gd name="connsiteY1" fmla="*/ 1631092 h 1631092"/>
              <a:gd name="connsiteX2" fmla="*/ 12354108 w 12354108"/>
              <a:gd name="connsiteY2" fmla="*/ 53990 h 1631092"/>
              <a:gd name="connsiteX3" fmla="*/ 0 w 12354108"/>
              <a:gd name="connsiteY3" fmla="*/ 0 h 1631092"/>
              <a:gd name="connsiteX0" fmla="*/ 0 w 12233190"/>
              <a:gd name="connsiteY0" fmla="*/ 0 h 1579384"/>
              <a:gd name="connsiteX1" fmla="*/ 6032747 w 12233190"/>
              <a:gd name="connsiteY1" fmla="*/ 1579384 h 1579384"/>
              <a:gd name="connsiteX2" fmla="*/ 12233190 w 12233190"/>
              <a:gd name="connsiteY2" fmla="*/ 2282 h 1579384"/>
              <a:gd name="connsiteX3" fmla="*/ 0 w 12233190"/>
              <a:gd name="connsiteY3" fmla="*/ 0 h 1579384"/>
              <a:gd name="connsiteX0" fmla="*/ 0 w 12206872"/>
              <a:gd name="connsiteY0" fmla="*/ 0 h 1600486"/>
              <a:gd name="connsiteX1" fmla="*/ 6006429 w 12206872"/>
              <a:gd name="connsiteY1" fmla="*/ 1600486 h 1600486"/>
              <a:gd name="connsiteX2" fmla="*/ 12206872 w 12206872"/>
              <a:gd name="connsiteY2" fmla="*/ 23384 h 1600486"/>
              <a:gd name="connsiteX3" fmla="*/ 0 w 12206872"/>
              <a:gd name="connsiteY3" fmla="*/ 0 h 1600486"/>
              <a:gd name="connsiteX0" fmla="*/ 0 w 12200292"/>
              <a:gd name="connsiteY0" fmla="*/ 0 h 1607520"/>
              <a:gd name="connsiteX1" fmla="*/ 5999849 w 12200292"/>
              <a:gd name="connsiteY1" fmla="*/ 1607520 h 1607520"/>
              <a:gd name="connsiteX2" fmla="*/ 12200292 w 12200292"/>
              <a:gd name="connsiteY2" fmla="*/ 30418 h 1607520"/>
              <a:gd name="connsiteX3" fmla="*/ 0 w 12200292"/>
              <a:gd name="connsiteY3" fmla="*/ 0 h 1607520"/>
              <a:gd name="connsiteX0" fmla="*/ 0 w 12200292"/>
              <a:gd name="connsiteY0" fmla="*/ 0 h 1607520"/>
              <a:gd name="connsiteX1" fmla="*/ 5999849 w 12200292"/>
              <a:gd name="connsiteY1" fmla="*/ 1607520 h 1607520"/>
              <a:gd name="connsiteX2" fmla="*/ 12200292 w 12200292"/>
              <a:gd name="connsiteY2" fmla="*/ 9317 h 1607520"/>
              <a:gd name="connsiteX3" fmla="*/ 0 w 12200292"/>
              <a:gd name="connsiteY3" fmla="*/ 0 h 1607520"/>
              <a:gd name="connsiteX0" fmla="*/ 0 w 12213451"/>
              <a:gd name="connsiteY0" fmla="*/ 0 h 1607520"/>
              <a:gd name="connsiteX1" fmla="*/ 5999849 w 12213451"/>
              <a:gd name="connsiteY1" fmla="*/ 1607520 h 1607520"/>
              <a:gd name="connsiteX2" fmla="*/ 12213451 w 12213451"/>
              <a:gd name="connsiteY2" fmla="*/ 9317 h 1607520"/>
              <a:gd name="connsiteX3" fmla="*/ 0 w 12213451"/>
              <a:gd name="connsiteY3" fmla="*/ 0 h 1607520"/>
              <a:gd name="connsiteX0" fmla="*/ 0 w 12246347"/>
              <a:gd name="connsiteY0" fmla="*/ 0 h 1607520"/>
              <a:gd name="connsiteX1" fmla="*/ 5999849 w 12246347"/>
              <a:gd name="connsiteY1" fmla="*/ 1607520 h 1607520"/>
              <a:gd name="connsiteX2" fmla="*/ 12246347 w 12246347"/>
              <a:gd name="connsiteY2" fmla="*/ 9317 h 1607520"/>
              <a:gd name="connsiteX3" fmla="*/ 0 w 12246347"/>
              <a:gd name="connsiteY3" fmla="*/ 0 h 160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6347" h="1607520">
                <a:moveTo>
                  <a:pt x="0" y="0"/>
                </a:moveTo>
                <a:lnTo>
                  <a:pt x="5999849" y="1607520"/>
                </a:lnTo>
                <a:lnTo>
                  <a:pt x="12246347" y="93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16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6" presetClass="emph" presetSubtype="0" fill="hold" nodeType="click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accel="38000" fill="hold" grpId="0" nodeType="clickEffect" p14:presetBounceEnd="3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36" grpId="0"/>
          <p:bldP spid="1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6" presetClass="emph" presetSubtype="0" fill="hold" nodeType="click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accel="3800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36" grpId="0"/>
          <p:bldP spid="18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777913" y="5412924"/>
            <a:ext cx="5006100" cy="763393"/>
            <a:chOff x="6777913" y="5412924"/>
            <a:chExt cx="5006100" cy="763393"/>
          </a:xfrm>
        </p:grpSpPr>
        <p:sp>
          <p:nvSpPr>
            <p:cNvPr id="38" name="平行四边形 37"/>
            <p:cNvSpPr/>
            <p:nvPr/>
          </p:nvSpPr>
          <p:spPr>
            <a:xfrm flipH="1" flipV="1">
              <a:off x="6777913" y="5418288"/>
              <a:ext cx="5006100" cy="734848"/>
            </a:xfrm>
            <a:prstGeom prst="parallelogram">
              <a:avLst>
                <a:gd name="adj" fmla="val 60937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flipH="1" flipV="1">
              <a:off x="6777913" y="5441469"/>
              <a:ext cx="961597" cy="734848"/>
            </a:xfrm>
            <a:custGeom>
              <a:avLst/>
              <a:gdLst>
                <a:gd name="connsiteX0" fmla="*/ 513803 w 961597"/>
                <a:gd name="connsiteY0" fmla="*/ 734848 h 734848"/>
                <a:gd name="connsiteX1" fmla="*/ 462992 w 961597"/>
                <a:gd name="connsiteY1" fmla="*/ 734848 h 734848"/>
                <a:gd name="connsiteX2" fmla="*/ 0 w 961597"/>
                <a:gd name="connsiteY2" fmla="*/ 0 h 734848"/>
                <a:gd name="connsiteX3" fmla="*/ 961597 w 961597"/>
                <a:gd name="connsiteY3" fmla="*/ 0 h 7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597" h="734848">
                  <a:moveTo>
                    <a:pt x="513803" y="734848"/>
                  </a:moveTo>
                  <a:lnTo>
                    <a:pt x="462992" y="734848"/>
                  </a:lnTo>
                  <a:lnTo>
                    <a:pt x="0" y="0"/>
                  </a:lnTo>
                  <a:lnTo>
                    <a:pt x="96159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991650" y="5629916"/>
              <a:ext cx="5341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CB244"/>
                  </a:solidFill>
                  <a:latin typeface="DFPLiSong-Bd" panose="02020700000000000000" pitchFamily="18" charset="-120"/>
                  <a:ea typeface="DFPLiSong-Bd" panose="02020700000000000000" pitchFamily="18" charset="-120"/>
                </a:rPr>
                <a:t>03</a:t>
              </a:r>
              <a:endParaRPr lang="zh-CN" altLang="en-US" sz="2800" dirty="0">
                <a:solidFill>
                  <a:srgbClr val="FCB244"/>
                </a:solidFill>
                <a:latin typeface="DFPLiSong-Bd" panose="02020700000000000000" pitchFamily="18" charset="-120"/>
                <a:ea typeface="DFPLiSong-Bd" panose="02020700000000000000" pitchFamily="18" charset="-120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0803755" y="5412924"/>
              <a:ext cx="961597" cy="734848"/>
            </a:xfrm>
            <a:custGeom>
              <a:avLst/>
              <a:gdLst>
                <a:gd name="connsiteX0" fmla="*/ 513803 w 961597"/>
                <a:gd name="connsiteY0" fmla="*/ 734848 h 734848"/>
                <a:gd name="connsiteX1" fmla="*/ 462992 w 961597"/>
                <a:gd name="connsiteY1" fmla="*/ 734848 h 734848"/>
                <a:gd name="connsiteX2" fmla="*/ 0 w 961597"/>
                <a:gd name="connsiteY2" fmla="*/ 0 h 734848"/>
                <a:gd name="connsiteX3" fmla="*/ 961597 w 961597"/>
                <a:gd name="connsiteY3" fmla="*/ 0 h 7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597" h="734848">
                  <a:moveTo>
                    <a:pt x="513803" y="734848"/>
                  </a:moveTo>
                  <a:lnTo>
                    <a:pt x="462992" y="734848"/>
                  </a:lnTo>
                  <a:lnTo>
                    <a:pt x="0" y="0"/>
                  </a:lnTo>
                  <a:lnTo>
                    <a:pt x="96159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43326" y="4305791"/>
            <a:ext cx="5145249" cy="752327"/>
            <a:chOff x="6143326" y="4305791"/>
            <a:chExt cx="5145249" cy="752327"/>
          </a:xfrm>
        </p:grpSpPr>
        <p:sp>
          <p:nvSpPr>
            <p:cNvPr id="36" name="平行四边形 35"/>
            <p:cNvSpPr/>
            <p:nvPr/>
          </p:nvSpPr>
          <p:spPr>
            <a:xfrm flipH="1" flipV="1">
              <a:off x="6143326" y="4305791"/>
              <a:ext cx="5145249" cy="734848"/>
            </a:xfrm>
            <a:prstGeom prst="parallelogram">
              <a:avLst>
                <a:gd name="adj" fmla="val 60937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flipH="1" flipV="1">
              <a:off x="6143326" y="4323270"/>
              <a:ext cx="961597" cy="734848"/>
            </a:xfrm>
            <a:custGeom>
              <a:avLst/>
              <a:gdLst>
                <a:gd name="connsiteX0" fmla="*/ 513803 w 961597"/>
                <a:gd name="connsiteY0" fmla="*/ 734848 h 734848"/>
                <a:gd name="connsiteX1" fmla="*/ 462992 w 961597"/>
                <a:gd name="connsiteY1" fmla="*/ 734848 h 734848"/>
                <a:gd name="connsiteX2" fmla="*/ 0 w 961597"/>
                <a:gd name="connsiteY2" fmla="*/ 0 h 734848"/>
                <a:gd name="connsiteX3" fmla="*/ 961597 w 961597"/>
                <a:gd name="connsiteY3" fmla="*/ 0 h 7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597" h="734848">
                  <a:moveTo>
                    <a:pt x="513803" y="734848"/>
                  </a:moveTo>
                  <a:lnTo>
                    <a:pt x="462992" y="734848"/>
                  </a:lnTo>
                  <a:lnTo>
                    <a:pt x="0" y="0"/>
                  </a:lnTo>
                  <a:lnTo>
                    <a:pt x="96159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354301" y="4498177"/>
              <a:ext cx="5341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CB244"/>
                  </a:solidFill>
                  <a:latin typeface="DFPLiSong-Bd" panose="02020700000000000000" pitchFamily="18" charset="-120"/>
                  <a:ea typeface="DFPLiSong-Bd" panose="02020700000000000000" pitchFamily="18" charset="-120"/>
                </a:rPr>
                <a:t>03</a:t>
              </a:r>
              <a:endParaRPr lang="zh-CN" altLang="en-US" sz="2800" dirty="0">
                <a:solidFill>
                  <a:srgbClr val="FCB244"/>
                </a:solidFill>
                <a:latin typeface="DFPLiSong-Bd" panose="02020700000000000000" pitchFamily="18" charset="-120"/>
                <a:ea typeface="DFPLiSong-Bd" panose="02020700000000000000" pitchFamily="18" charset="-120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10308317" y="4319088"/>
              <a:ext cx="961597" cy="734848"/>
            </a:xfrm>
            <a:custGeom>
              <a:avLst/>
              <a:gdLst>
                <a:gd name="connsiteX0" fmla="*/ 513803 w 961597"/>
                <a:gd name="connsiteY0" fmla="*/ 734848 h 734848"/>
                <a:gd name="connsiteX1" fmla="*/ 462992 w 961597"/>
                <a:gd name="connsiteY1" fmla="*/ 734848 h 734848"/>
                <a:gd name="connsiteX2" fmla="*/ 0 w 961597"/>
                <a:gd name="connsiteY2" fmla="*/ 0 h 734848"/>
                <a:gd name="connsiteX3" fmla="*/ 961597 w 961597"/>
                <a:gd name="connsiteY3" fmla="*/ 0 h 7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597" h="734848">
                  <a:moveTo>
                    <a:pt x="513803" y="734848"/>
                  </a:moveTo>
                  <a:lnTo>
                    <a:pt x="462992" y="734848"/>
                  </a:lnTo>
                  <a:lnTo>
                    <a:pt x="0" y="0"/>
                  </a:lnTo>
                  <a:lnTo>
                    <a:pt x="96159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18878" y="3167610"/>
            <a:ext cx="5223911" cy="737351"/>
            <a:chOff x="5518878" y="3167610"/>
            <a:chExt cx="5223911" cy="737351"/>
          </a:xfrm>
        </p:grpSpPr>
        <p:sp>
          <p:nvSpPr>
            <p:cNvPr id="34" name="平行四边形 33"/>
            <p:cNvSpPr/>
            <p:nvPr/>
          </p:nvSpPr>
          <p:spPr>
            <a:xfrm flipH="1" flipV="1">
              <a:off x="5584382" y="3170113"/>
              <a:ext cx="5158407" cy="734848"/>
            </a:xfrm>
            <a:prstGeom prst="parallelogram">
              <a:avLst>
                <a:gd name="adj" fmla="val 60937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H="1" flipV="1">
              <a:off x="5518878" y="3170113"/>
              <a:ext cx="961597" cy="734848"/>
            </a:xfrm>
            <a:custGeom>
              <a:avLst/>
              <a:gdLst>
                <a:gd name="connsiteX0" fmla="*/ 513803 w 961597"/>
                <a:gd name="connsiteY0" fmla="*/ 734848 h 734848"/>
                <a:gd name="connsiteX1" fmla="*/ 462992 w 961597"/>
                <a:gd name="connsiteY1" fmla="*/ 734848 h 734848"/>
                <a:gd name="connsiteX2" fmla="*/ 0 w 961597"/>
                <a:gd name="connsiteY2" fmla="*/ 0 h 734848"/>
                <a:gd name="connsiteX3" fmla="*/ 961597 w 961597"/>
                <a:gd name="connsiteY3" fmla="*/ 0 h 7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597" h="734848">
                  <a:moveTo>
                    <a:pt x="513803" y="734848"/>
                  </a:moveTo>
                  <a:lnTo>
                    <a:pt x="462992" y="734848"/>
                  </a:lnTo>
                  <a:lnTo>
                    <a:pt x="0" y="0"/>
                  </a:lnTo>
                  <a:lnTo>
                    <a:pt x="96159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732615" y="3320546"/>
              <a:ext cx="5341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CB244"/>
                  </a:solidFill>
                  <a:latin typeface="DFPLiSong-Bd" panose="02020700000000000000" pitchFamily="18" charset="-120"/>
                  <a:ea typeface="DFPLiSong-Bd" panose="02020700000000000000" pitchFamily="18" charset="-120"/>
                </a:rPr>
                <a:t>02</a:t>
              </a:r>
              <a:endParaRPr lang="zh-CN" altLang="en-US" sz="2800" dirty="0">
                <a:solidFill>
                  <a:srgbClr val="FCB244"/>
                </a:solidFill>
                <a:latin typeface="DFPLiSong-Bd" panose="02020700000000000000" pitchFamily="18" charset="-120"/>
                <a:ea typeface="DFPLiSong-Bd" panose="02020700000000000000" pitchFamily="18" charset="-120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9770047" y="3167610"/>
              <a:ext cx="961597" cy="734848"/>
            </a:xfrm>
            <a:custGeom>
              <a:avLst/>
              <a:gdLst>
                <a:gd name="connsiteX0" fmla="*/ 513803 w 961597"/>
                <a:gd name="connsiteY0" fmla="*/ 734848 h 734848"/>
                <a:gd name="connsiteX1" fmla="*/ 462992 w 961597"/>
                <a:gd name="connsiteY1" fmla="*/ 734848 h 734848"/>
                <a:gd name="connsiteX2" fmla="*/ 0 w 961597"/>
                <a:gd name="connsiteY2" fmla="*/ 0 h 734848"/>
                <a:gd name="connsiteX3" fmla="*/ 961597 w 961597"/>
                <a:gd name="connsiteY3" fmla="*/ 0 h 7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597" h="734848">
                  <a:moveTo>
                    <a:pt x="513803" y="734848"/>
                  </a:moveTo>
                  <a:lnTo>
                    <a:pt x="462992" y="734848"/>
                  </a:lnTo>
                  <a:lnTo>
                    <a:pt x="0" y="0"/>
                  </a:lnTo>
                  <a:lnTo>
                    <a:pt x="96159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241544" y="30680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prstClr val="black">
                    <a:lumMod val="85000"/>
                    <a:lumOff val="15000"/>
                  </a:prst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目录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248731" y="-114877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DFPLiSong-Bd" panose="02020700000000000000" pitchFamily="18" charset="-120"/>
                <a:ea typeface="DFPLiSong-Bd" panose="02020700000000000000" pitchFamily="18" charset="-120"/>
              </a:rPr>
              <a:t>01</a:t>
            </a:r>
            <a:endParaRPr lang="zh-CN" altLang="en-US" sz="4000" dirty="0">
              <a:solidFill>
                <a:prstClr val="white"/>
              </a:solidFill>
              <a:latin typeface="DFPLiSong-Bd" panose="02020700000000000000" pitchFamily="18" charset="-120"/>
              <a:ea typeface="DFPLiSong-Bd" panose="02020700000000000000" pitchFamily="18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-1290666" y="16788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DFPLiSong-Bd" panose="02020700000000000000" pitchFamily="18" charset="-120"/>
                <a:ea typeface="DFPLiSong-Bd" panose="02020700000000000000" pitchFamily="18" charset="-120"/>
              </a:rPr>
              <a:t>01</a:t>
            </a:r>
            <a:endParaRPr lang="zh-CN" altLang="en-US" sz="4000" dirty="0">
              <a:solidFill>
                <a:prstClr val="white"/>
              </a:solidFill>
              <a:latin typeface="DFPLiSong-Bd" panose="02020700000000000000" pitchFamily="18" charset="-120"/>
              <a:ea typeface="DFPLiSong-Bd" panose="02020700000000000000" pitchFamily="18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-1005498" y="257869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DFPLiSong-Bd" panose="02020700000000000000" pitchFamily="18" charset="-120"/>
                <a:ea typeface="DFPLiSong-Bd" panose="02020700000000000000" pitchFamily="18" charset="-120"/>
              </a:rPr>
              <a:t>01</a:t>
            </a:r>
            <a:endParaRPr lang="zh-CN" altLang="en-US" sz="4000" dirty="0">
              <a:solidFill>
                <a:prstClr val="white"/>
              </a:solidFill>
              <a:latin typeface="DFPLiSong-Bd" panose="02020700000000000000" pitchFamily="18" charset="-120"/>
              <a:ea typeface="DFPLiSong-Bd" panose="02020700000000000000" pitchFamily="18" charset="-12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54411" y="2054020"/>
            <a:ext cx="5134870" cy="776016"/>
            <a:chOff x="4954411" y="2054020"/>
            <a:chExt cx="5134870" cy="776016"/>
          </a:xfrm>
        </p:grpSpPr>
        <p:grpSp>
          <p:nvGrpSpPr>
            <p:cNvPr id="3" name="组合 2"/>
            <p:cNvGrpSpPr/>
            <p:nvPr/>
          </p:nvGrpSpPr>
          <p:grpSpPr>
            <a:xfrm>
              <a:off x="4954411" y="2054020"/>
              <a:ext cx="5134870" cy="776016"/>
              <a:chOff x="4954411" y="2054020"/>
              <a:chExt cx="5134870" cy="776016"/>
            </a:xfrm>
          </p:grpSpPr>
          <p:sp>
            <p:nvSpPr>
              <p:cNvPr id="30" name="平行四边形 29"/>
              <p:cNvSpPr/>
              <p:nvPr/>
            </p:nvSpPr>
            <p:spPr>
              <a:xfrm flipH="1" flipV="1">
                <a:off x="4989179" y="2055929"/>
                <a:ext cx="5098674" cy="734848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flipH="1" flipV="1">
                <a:off x="4954411" y="2095188"/>
                <a:ext cx="961597" cy="734848"/>
              </a:xfrm>
              <a:custGeom>
                <a:avLst/>
                <a:gdLst>
                  <a:gd name="connsiteX0" fmla="*/ 513803 w 961597"/>
                  <a:gd name="connsiteY0" fmla="*/ 734848 h 734848"/>
                  <a:gd name="connsiteX1" fmla="*/ 462992 w 961597"/>
                  <a:gd name="connsiteY1" fmla="*/ 734848 h 734848"/>
                  <a:gd name="connsiteX2" fmla="*/ 0 w 961597"/>
                  <a:gd name="connsiteY2" fmla="*/ 0 h 734848"/>
                  <a:gd name="connsiteX3" fmla="*/ 961597 w 961597"/>
                  <a:gd name="connsiteY3" fmla="*/ 0 h 734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1597" h="734848">
                    <a:moveTo>
                      <a:pt x="513803" y="734848"/>
                    </a:moveTo>
                    <a:lnTo>
                      <a:pt x="462992" y="734848"/>
                    </a:lnTo>
                    <a:lnTo>
                      <a:pt x="0" y="0"/>
                    </a:lnTo>
                    <a:lnTo>
                      <a:pt x="961597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9127684" y="2054020"/>
                <a:ext cx="961597" cy="734848"/>
              </a:xfrm>
              <a:custGeom>
                <a:avLst/>
                <a:gdLst>
                  <a:gd name="connsiteX0" fmla="*/ 513803 w 961597"/>
                  <a:gd name="connsiteY0" fmla="*/ 734848 h 734848"/>
                  <a:gd name="connsiteX1" fmla="*/ 462992 w 961597"/>
                  <a:gd name="connsiteY1" fmla="*/ 734848 h 734848"/>
                  <a:gd name="connsiteX2" fmla="*/ 0 w 961597"/>
                  <a:gd name="connsiteY2" fmla="*/ 0 h 734848"/>
                  <a:gd name="connsiteX3" fmla="*/ 961597 w 961597"/>
                  <a:gd name="connsiteY3" fmla="*/ 0 h 734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1597" h="734848">
                    <a:moveTo>
                      <a:pt x="513803" y="734848"/>
                    </a:moveTo>
                    <a:lnTo>
                      <a:pt x="462992" y="734848"/>
                    </a:lnTo>
                    <a:lnTo>
                      <a:pt x="0" y="0"/>
                    </a:lnTo>
                    <a:lnTo>
                      <a:pt x="961597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5183914" y="2301293"/>
              <a:ext cx="5341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CB244"/>
                  </a:solidFill>
                  <a:latin typeface="DFPLiSong-Bd" panose="02020700000000000000" pitchFamily="18" charset="-120"/>
                  <a:ea typeface="DFPLiSong-Bd" panose="02020700000000000000" pitchFamily="18" charset="-120"/>
                </a:rPr>
                <a:t>01</a:t>
              </a:r>
              <a:endParaRPr lang="zh-CN" altLang="en-US" sz="2800" dirty="0">
                <a:solidFill>
                  <a:srgbClr val="FCB244"/>
                </a:solidFill>
                <a:latin typeface="DFPLiSong-Bd" panose="02020700000000000000" pitchFamily="18" charset="-120"/>
                <a:ea typeface="DFPLiSong-Bd" panose="02020700000000000000" pitchFamily="18" charset="-12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143326" y="217548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在此输入标题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801822" y="326891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在此输入标题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382237" y="442088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在此输入标题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036469" y="551650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在此输入标题</a:t>
            </a: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967" y="1876460"/>
            <a:ext cx="6566169" cy="464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62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38000" fill="hold" grpId="0" nodeType="clickEffect" p14:presetBounceEnd="3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42" presetClass="entr" presetSubtype="0" fill="hold" nodeType="click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38000" fill="hold" grpId="0" nodeType="withEffect" p14:presetBounceEnd="3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38000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38000" fill="hold" grpId="0" nodeType="withEffect" p14:presetBounceEnd="3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38000" fill="hold" grpId="0" nodeType="withEffect" p14:presetBounceEnd="3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5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5" grpId="0"/>
          <p:bldP spid="47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3800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42" presetClass="entr" presetSubtype="0" fill="hold" nodeType="click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38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38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38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38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5" grpId="0"/>
          <p:bldP spid="47" grpId="0"/>
          <p:bldP spid="48" grpId="0"/>
          <p:bldP spid="4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567593" y="2740032"/>
            <a:ext cx="3054873" cy="1390651"/>
          </a:xfrm>
          <a:prstGeom prst="parallelogram">
            <a:avLst>
              <a:gd name="adj" fmla="val 38115"/>
            </a:avLst>
          </a:prstGeom>
          <a:gradFill>
            <a:gsLst>
              <a:gs pos="0">
                <a:srgbClr val="F28F00"/>
              </a:gs>
              <a:gs pos="98000">
                <a:srgbClr val="FFC000"/>
              </a:gs>
            </a:gsLst>
            <a:lin ang="2700000" scaled="0"/>
          </a:gradFill>
          <a:ln w="635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3234907" y="2740032"/>
            <a:ext cx="3054873" cy="1390651"/>
          </a:xfrm>
          <a:prstGeom prst="parallelogram">
            <a:avLst>
              <a:gd name="adj" fmla="val 38115"/>
            </a:avLst>
          </a:prstGeom>
          <a:gradFill>
            <a:gsLst>
              <a:gs pos="0">
                <a:srgbClr val="F28F00"/>
              </a:gs>
              <a:gs pos="98000">
                <a:srgbClr val="FF0000"/>
              </a:gs>
            </a:gsLst>
            <a:lin ang="2700000" scaled="0"/>
          </a:gradFill>
          <a:ln w="635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5902221" y="2740032"/>
            <a:ext cx="3054873" cy="1390651"/>
          </a:xfrm>
          <a:prstGeom prst="parallelogram">
            <a:avLst>
              <a:gd name="adj" fmla="val 38115"/>
            </a:avLst>
          </a:prstGeom>
          <a:gradFill>
            <a:gsLst>
              <a:gs pos="0">
                <a:srgbClr val="F28F00"/>
              </a:gs>
              <a:gs pos="98000">
                <a:srgbClr val="FFC000"/>
              </a:gs>
            </a:gsLst>
            <a:lin ang="2700000" scaled="0"/>
          </a:gradFill>
          <a:ln w="635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8569535" y="2740032"/>
            <a:ext cx="3054873" cy="1390651"/>
          </a:xfrm>
          <a:prstGeom prst="parallelogram">
            <a:avLst>
              <a:gd name="adj" fmla="val 38115"/>
            </a:avLst>
          </a:prstGeom>
          <a:gradFill>
            <a:gsLst>
              <a:gs pos="0">
                <a:srgbClr val="F28F00"/>
              </a:gs>
              <a:gs pos="98000">
                <a:srgbClr val="FFC000"/>
              </a:gs>
            </a:gsLst>
            <a:lin ang="2700000" scaled="0"/>
          </a:gradFill>
          <a:ln w="635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55"/>
          <p:cNvSpPr>
            <a:spLocks/>
          </p:cNvSpPr>
          <p:nvPr/>
        </p:nvSpPr>
        <p:spPr bwMode="auto">
          <a:xfrm>
            <a:off x="2008614" y="3247808"/>
            <a:ext cx="184731" cy="523220"/>
          </a:xfrm>
          <a:custGeom>
            <a:avLst/>
            <a:gdLst>
              <a:gd name="T0" fmla="*/ 137 w 303"/>
              <a:gd name="T1" fmla="*/ 288 h 288"/>
              <a:gd name="T2" fmla="*/ 0 w 303"/>
              <a:gd name="T3" fmla="*/ 174 h 288"/>
              <a:gd name="T4" fmla="*/ 2 w 303"/>
              <a:gd name="T5" fmla="*/ 15 h 288"/>
              <a:gd name="T6" fmla="*/ 54 w 303"/>
              <a:gd name="T7" fmla="*/ 10 h 288"/>
              <a:gd name="T8" fmla="*/ 85 w 303"/>
              <a:gd name="T9" fmla="*/ 43 h 288"/>
              <a:gd name="T10" fmla="*/ 106 w 303"/>
              <a:gd name="T11" fmla="*/ 22 h 288"/>
              <a:gd name="T12" fmla="*/ 128 w 303"/>
              <a:gd name="T13" fmla="*/ 0 h 288"/>
              <a:gd name="T14" fmla="*/ 303 w 303"/>
              <a:gd name="T15" fmla="*/ 150 h 288"/>
              <a:gd name="T16" fmla="*/ 137 w 303"/>
              <a:gd name="T17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288">
                <a:moveTo>
                  <a:pt x="137" y="288"/>
                </a:moveTo>
                <a:lnTo>
                  <a:pt x="0" y="174"/>
                </a:lnTo>
                <a:lnTo>
                  <a:pt x="2" y="15"/>
                </a:lnTo>
                <a:lnTo>
                  <a:pt x="54" y="10"/>
                </a:lnTo>
                <a:lnTo>
                  <a:pt x="85" y="43"/>
                </a:lnTo>
                <a:lnTo>
                  <a:pt x="106" y="22"/>
                </a:lnTo>
                <a:lnTo>
                  <a:pt x="128" y="0"/>
                </a:lnTo>
                <a:lnTo>
                  <a:pt x="303" y="150"/>
                </a:lnTo>
                <a:lnTo>
                  <a:pt x="137" y="288"/>
                </a:lnTo>
                <a:close/>
              </a:path>
            </a:pathLst>
          </a:custGeom>
          <a:noFill/>
        </p:spPr>
        <p:txBody>
          <a:bodyPr wrap="none" rtlCol="0">
            <a:spAutoFit/>
          </a:bodyPr>
          <a:lstStyle/>
          <a:p>
            <a:endParaRPr lang="zh-CN" altLang="en-US" sz="2800" dirty="0">
              <a:solidFill>
                <a:srgbClr val="FCB244"/>
              </a:solidFill>
              <a:latin typeface="DFPLiSong-Bd" panose="02020700000000000000" pitchFamily="18" charset="-120"/>
              <a:ea typeface="DFPLiSong-Bd" panose="02020700000000000000" pitchFamily="18" charset="-12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31243" y="3006401"/>
            <a:ext cx="845196" cy="845196"/>
            <a:chOff x="1731243" y="3006401"/>
            <a:chExt cx="845196" cy="845196"/>
          </a:xfrm>
        </p:grpSpPr>
        <p:sp>
          <p:nvSpPr>
            <p:cNvPr id="8" name="椭圆 7"/>
            <p:cNvSpPr/>
            <p:nvPr/>
          </p:nvSpPr>
          <p:spPr>
            <a:xfrm>
              <a:off x="1731243" y="3006401"/>
              <a:ext cx="845196" cy="845196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26292" y="3101450"/>
              <a:ext cx="655099" cy="655099"/>
              <a:chOff x="1826292" y="3101450"/>
              <a:chExt cx="655099" cy="655099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1826292" y="3101450"/>
                <a:ext cx="655099" cy="655099"/>
              </a:xfrm>
              <a:prstGeom prst="ellipse">
                <a:avLst/>
              </a:prstGeom>
              <a:gradFill>
                <a:gsLst>
                  <a:gs pos="0">
                    <a:srgbClr val="F28F00"/>
                  </a:gs>
                  <a:gs pos="98000">
                    <a:srgbClr val="FFC000"/>
                  </a:gs>
                </a:gsLst>
                <a:lin ang="2700000" scaled="0"/>
              </a:gradFill>
              <a:ln w="63500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latin typeface="Impact" panose="020B0806030902050204" pitchFamily="34" charset="0"/>
                </a:endParaRPr>
              </a:p>
              <a:p>
                <a:pPr algn="ctr"/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11" name="Freeform 56"/>
              <p:cNvSpPr>
                <a:spLocks noEditPoints="1"/>
              </p:cNvSpPr>
              <p:nvPr/>
            </p:nvSpPr>
            <p:spPr bwMode="auto">
              <a:xfrm>
                <a:off x="1985355" y="3243931"/>
                <a:ext cx="141494" cy="35470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3 h 77"/>
                  <a:gd name="T8" fmla="*/ 27 w 31"/>
                  <a:gd name="T9" fmla="*/ 74 h 77"/>
                  <a:gd name="T10" fmla="*/ 16 w 31"/>
                  <a:gd name="T11" fmla="*/ 77 h 77"/>
                  <a:gd name="T12" fmla="*/ 2 w 31"/>
                  <a:gd name="T13" fmla="*/ 72 h 77"/>
                  <a:gd name="T14" fmla="*/ 0 w 31"/>
                  <a:gd name="T15" fmla="*/ 57 h 77"/>
                  <a:gd name="T16" fmla="*/ 0 w 31"/>
                  <a:gd name="T17" fmla="*/ 21 h 77"/>
                  <a:gd name="T18" fmla="*/ 3 w 31"/>
                  <a:gd name="T19" fmla="*/ 6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12" name="Freeform 57"/>
              <p:cNvSpPr>
                <a:spLocks/>
              </p:cNvSpPr>
              <p:nvPr/>
            </p:nvSpPr>
            <p:spPr bwMode="auto">
              <a:xfrm>
                <a:off x="2173367" y="3247808"/>
                <a:ext cx="83346" cy="350826"/>
              </a:xfrm>
              <a:custGeom>
                <a:avLst/>
                <a:gdLst>
                  <a:gd name="T0" fmla="*/ 0 w 18"/>
                  <a:gd name="T1" fmla="*/ 11 h 76"/>
                  <a:gd name="T2" fmla="*/ 11 w 18"/>
                  <a:gd name="T3" fmla="*/ 0 h 76"/>
                  <a:gd name="T4" fmla="*/ 18 w 18"/>
                  <a:gd name="T5" fmla="*/ 0 h 76"/>
                  <a:gd name="T6" fmla="*/ 18 w 18"/>
                  <a:gd name="T7" fmla="*/ 76 h 76"/>
                  <a:gd name="T8" fmla="*/ 8 w 18"/>
                  <a:gd name="T9" fmla="*/ 76 h 76"/>
                  <a:gd name="T10" fmla="*/ 8 w 18"/>
                  <a:gd name="T11" fmla="*/ 19 h 76"/>
                  <a:gd name="T12" fmla="*/ 0 w 18"/>
                  <a:gd name="T13" fmla="*/ 19 h 76"/>
                  <a:gd name="T14" fmla="*/ 0 w 18"/>
                  <a:gd name="T1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261379" y="3067108"/>
            <a:ext cx="874540" cy="845196"/>
            <a:chOff x="4261379" y="3067108"/>
            <a:chExt cx="874540" cy="845196"/>
          </a:xfrm>
        </p:grpSpPr>
        <p:sp>
          <p:nvSpPr>
            <p:cNvPr id="13" name="椭圆 12"/>
            <p:cNvSpPr/>
            <p:nvPr/>
          </p:nvSpPr>
          <p:spPr>
            <a:xfrm>
              <a:off x="4261379" y="3067108"/>
              <a:ext cx="845196" cy="845196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356428" y="3162157"/>
              <a:ext cx="655099" cy="655099"/>
            </a:xfrm>
            <a:prstGeom prst="ellipse">
              <a:avLst/>
            </a:prstGeom>
            <a:gradFill>
              <a:gsLst>
                <a:gs pos="0">
                  <a:srgbClr val="F28F00"/>
                </a:gs>
                <a:gs pos="98000">
                  <a:srgbClr val="FF0000"/>
                </a:gs>
              </a:gsLst>
              <a:lin ang="2700000" scaled="0"/>
            </a:gradFill>
            <a:ln w="635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58"/>
            <p:cNvSpPr>
              <a:spLocks/>
            </p:cNvSpPr>
            <p:nvPr/>
          </p:nvSpPr>
          <p:spPr bwMode="auto">
            <a:xfrm>
              <a:off x="4535057" y="3308100"/>
              <a:ext cx="600862" cy="552405"/>
            </a:xfrm>
            <a:custGeom>
              <a:avLst/>
              <a:gdLst>
                <a:gd name="T0" fmla="*/ 137 w 310"/>
                <a:gd name="T1" fmla="*/ 285 h 285"/>
                <a:gd name="T2" fmla="*/ 0 w 310"/>
                <a:gd name="T3" fmla="*/ 171 h 285"/>
                <a:gd name="T4" fmla="*/ 2 w 310"/>
                <a:gd name="T5" fmla="*/ 12 h 285"/>
                <a:gd name="T6" fmla="*/ 54 w 310"/>
                <a:gd name="T7" fmla="*/ 7 h 285"/>
                <a:gd name="T8" fmla="*/ 87 w 310"/>
                <a:gd name="T9" fmla="*/ 40 h 285"/>
                <a:gd name="T10" fmla="*/ 97 w 310"/>
                <a:gd name="T11" fmla="*/ 7 h 285"/>
                <a:gd name="T12" fmla="*/ 137 w 310"/>
                <a:gd name="T13" fmla="*/ 0 h 285"/>
                <a:gd name="T14" fmla="*/ 310 w 310"/>
                <a:gd name="T15" fmla="*/ 150 h 285"/>
                <a:gd name="T16" fmla="*/ 137 w 310"/>
                <a:gd name="T1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285">
                  <a:moveTo>
                    <a:pt x="137" y="285"/>
                  </a:moveTo>
                  <a:lnTo>
                    <a:pt x="0" y="171"/>
                  </a:lnTo>
                  <a:lnTo>
                    <a:pt x="2" y="12"/>
                  </a:lnTo>
                  <a:lnTo>
                    <a:pt x="54" y="7"/>
                  </a:lnTo>
                  <a:lnTo>
                    <a:pt x="87" y="40"/>
                  </a:lnTo>
                  <a:lnTo>
                    <a:pt x="97" y="7"/>
                  </a:lnTo>
                  <a:lnTo>
                    <a:pt x="137" y="0"/>
                  </a:lnTo>
                  <a:lnTo>
                    <a:pt x="310" y="150"/>
                  </a:lnTo>
                  <a:lnTo>
                    <a:pt x="137" y="285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0D0D0D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  <a:alpha val="5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9"/>
            <p:cNvSpPr>
              <a:spLocks noEditPoints="1"/>
            </p:cNvSpPr>
            <p:nvPr/>
          </p:nvSpPr>
          <p:spPr bwMode="auto">
            <a:xfrm>
              <a:off x="4511798" y="3298409"/>
              <a:ext cx="141494" cy="354703"/>
            </a:xfrm>
            <a:custGeom>
              <a:avLst/>
              <a:gdLst>
                <a:gd name="T0" fmla="*/ 17 w 31"/>
                <a:gd name="T1" fmla="*/ 0 h 77"/>
                <a:gd name="T2" fmla="*/ 28 w 31"/>
                <a:gd name="T3" fmla="*/ 5 h 77"/>
                <a:gd name="T4" fmla="*/ 31 w 31"/>
                <a:gd name="T5" fmla="*/ 18 h 77"/>
                <a:gd name="T6" fmla="*/ 31 w 31"/>
                <a:gd name="T7" fmla="*/ 62 h 77"/>
                <a:gd name="T8" fmla="*/ 27 w 31"/>
                <a:gd name="T9" fmla="*/ 73 h 77"/>
                <a:gd name="T10" fmla="*/ 16 w 31"/>
                <a:gd name="T11" fmla="*/ 77 h 77"/>
                <a:gd name="T12" fmla="*/ 3 w 31"/>
                <a:gd name="T13" fmla="*/ 71 h 77"/>
                <a:gd name="T14" fmla="*/ 0 w 31"/>
                <a:gd name="T15" fmla="*/ 56 h 77"/>
                <a:gd name="T16" fmla="*/ 0 w 31"/>
                <a:gd name="T17" fmla="*/ 21 h 77"/>
                <a:gd name="T18" fmla="*/ 3 w 31"/>
                <a:gd name="T19" fmla="*/ 5 h 77"/>
                <a:gd name="T20" fmla="*/ 17 w 31"/>
                <a:gd name="T21" fmla="*/ 0 h 77"/>
                <a:gd name="T22" fmla="*/ 16 w 31"/>
                <a:gd name="T23" fmla="*/ 70 h 77"/>
                <a:gd name="T24" fmla="*/ 22 w 31"/>
                <a:gd name="T25" fmla="*/ 59 h 77"/>
                <a:gd name="T26" fmla="*/ 22 w 31"/>
                <a:gd name="T27" fmla="*/ 17 h 77"/>
                <a:gd name="T28" fmla="*/ 16 w 31"/>
                <a:gd name="T29" fmla="*/ 7 h 77"/>
                <a:gd name="T30" fmla="*/ 9 w 31"/>
                <a:gd name="T31" fmla="*/ 17 h 77"/>
                <a:gd name="T32" fmla="*/ 9 w 31"/>
                <a:gd name="T33" fmla="*/ 20 h 77"/>
                <a:gd name="T34" fmla="*/ 9 w 31"/>
                <a:gd name="T35" fmla="*/ 23 h 77"/>
                <a:gd name="T36" fmla="*/ 9 w 31"/>
                <a:gd name="T37" fmla="*/ 35 h 77"/>
                <a:gd name="T38" fmla="*/ 9 w 31"/>
                <a:gd name="T39" fmla="*/ 48 h 77"/>
                <a:gd name="T40" fmla="*/ 9 w 31"/>
                <a:gd name="T41" fmla="*/ 59 h 77"/>
                <a:gd name="T42" fmla="*/ 16 w 31"/>
                <a:gd name="T4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1"/>
                    <a:pt x="28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7"/>
                    <a:pt x="30" y="71"/>
                    <a:pt x="27" y="73"/>
                  </a:cubicBezTo>
                  <a:cubicBezTo>
                    <a:pt x="25" y="76"/>
                    <a:pt x="21" y="77"/>
                    <a:pt x="16" y="77"/>
                  </a:cubicBezTo>
                  <a:cubicBezTo>
                    <a:pt x="9" y="77"/>
                    <a:pt x="5" y="75"/>
                    <a:pt x="3" y="71"/>
                  </a:cubicBezTo>
                  <a:cubicBezTo>
                    <a:pt x="1" y="69"/>
                    <a:pt x="0" y="64"/>
                    <a:pt x="0" y="5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3"/>
                    <a:pt x="1" y="8"/>
                    <a:pt x="3" y="5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2" y="66"/>
                    <a:pt x="22" y="59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0"/>
                    <a:pt x="20" y="7"/>
                    <a:pt x="16" y="7"/>
                  </a:cubicBezTo>
                  <a:cubicBezTo>
                    <a:pt x="11" y="7"/>
                    <a:pt x="9" y="10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1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0"/>
            <p:cNvSpPr>
              <a:spLocks/>
            </p:cNvSpPr>
            <p:nvPr/>
          </p:nvSpPr>
          <p:spPr bwMode="auto">
            <a:xfrm>
              <a:off x="4680426" y="3298409"/>
              <a:ext cx="143432" cy="354703"/>
            </a:xfrm>
            <a:custGeom>
              <a:avLst/>
              <a:gdLst>
                <a:gd name="T0" fmla="*/ 0 w 31"/>
                <a:gd name="T1" fmla="*/ 16 h 77"/>
                <a:gd name="T2" fmla="*/ 4 w 31"/>
                <a:gd name="T3" fmla="*/ 4 h 77"/>
                <a:gd name="T4" fmla="*/ 16 w 31"/>
                <a:gd name="T5" fmla="*/ 0 h 77"/>
                <a:gd name="T6" fmla="*/ 29 w 31"/>
                <a:gd name="T7" fmla="*/ 6 h 77"/>
                <a:gd name="T8" fmla="*/ 31 w 31"/>
                <a:gd name="T9" fmla="*/ 22 h 77"/>
                <a:gd name="T10" fmla="*/ 30 w 31"/>
                <a:gd name="T11" fmla="*/ 30 h 77"/>
                <a:gd name="T12" fmla="*/ 27 w 31"/>
                <a:gd name="T13" fmla="*/ 38 h 77"/>
                <a:gd name="T14" fmla="*/ 18 w 31"/>
                <a:gd name="T15" fmla="*/ 52 h 77"/>
                <a:gd name="T16" fmla="*/ 11 w 31"/>
                <a:gd name="T17" fmla="*/ 68 h 77"/>
                <a:gd name="T18" fmla="*/ 31 w 31"/>
                <a:gd name="T19" fmla="*/ 68 h 77"/>
                <a:gd name="T20" fmla="*/ 31 w 31"/>
                <a:gd name="T21" fmla="*/ 76 h 77"/>
                <a:gd name="T22" fmla="*/ 8 w 31"/>
                <a:gd name="T23" fmla="*/ 77 h 77"/>
                <a:gd name="T24" fmla="*/ 0 w 31"/>
                <a:gd name="T25" fmla="*/ 76 h 77"/>
                <a:gd name="T26" fmla="*/ 0 w 31"/>
                <a:gd name="T27" fmla="*/ 76 h 77"/>
                <a:gd name="T28" fmla="*/ 5 w 31"/>
                <a:gd name="T29" fmla="*/ 55 h 77"/>
                <a:gd name="T30" fmla="*/ 17 w 31"/>
                <a:gd name="T31" fmla="*/ 37 h 77"/>
                <a:gd name="T32" fmla="*/ 21 w 31"/>
                <a:gd name="T33" fmla="*/ 20 h 77"/>
                <a:gd name="T34" fmla="*/ 21 w 31"/>
                <a:gd name="T35" fmla="*/ 19 h 77"/>
                <a:gd name="T36" fmla="*/ 21 w 31"/>
                <a:gd name="T37" fmla="*/ 17 h 77"/>
                <a:gd name="T38" fmla="*/ 21 w 31"/>
                <a:gd name="T39" fmla="*/ 12 h 77"/>
                <a:gd name="T40" fmla="*/ 15 w 31"/>
                <a:gd name="T41" fmla="*/ 7 h 77"/>
                <a:gd name="T42" fmla="*/ 10 w 31"/>
                <a:gd name="T43" fmla="*/ 16 h 77"/>
                <a:gd name="T44" fmla="*/ 10 w 31"/>
                <a:gd name="T45" fmla="*/ 19 h 77"/>
                <a:gd name="T46" fmla="*/ 10 w 31"/>
                <a:gd name="T47" fmla="*/ 21 h 77"/>
                <a:gd name="T48" fmla="*/ 10 w 31"/>
                <a:gd name="T49" fmla="*/ 23 h 77"/>
                <a:gd name="T50" fmla="*/ 10 w 31"/>
                <a:gd name="T51" fmla="*/ 26 h 77"/>
                <a:gd name="T52" fmla="*/ 0 w 31"/>
                <a:gd name="T53" fmla="*/ 26 h 77"/>
                <a:gd name="T54" fmla="*/ 0 w 31"/>
                <a:gd name="T55" fmla="*/ 1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" h="77">
                  <a:moveTo>
                    <a:pt x="0" y="16"/>
                  </a:moveTo>
                  <a:cubicBezTo>
                    <a:pt x="0" y="10"/>
                    <a:pt x="2" y="6"/>
                    <a:pt x="4" y="4"/>
                  </a:cubicBezTo>
                  <a:cubicBezTo>
                    <a:pt x="6" y="1"/>
                    <a:pt x="10" y="0"/>
                    <a:pt x="16" y="0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0" y="9"/>
                    <a:pt x="31" y="14"/>
                    <a:pt x="31" y="22"/>
                  </a:cubicBezTo>
                  <a:cubicBezTo>
                    <a:pt x="31" y="25"/>
                    <a:pt x="31" y="28"/>
                    <a:pt x="30" y="30"/>
                  </a:cubicBezTo>
                  <a:cubicBezTo>
                    <a:pt x="30" y="32"/>
                    <a:pt x="29" y="35"/>
                    <a:pt x="27" y="38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4" y="58"/>
                    <a:pt x="12" y="63"/>
                    <a:pt x="11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8"/>
                    <a:pt x="2" y="61"/>
                    <a:pt x="5" y="55"/>
                  </a:cubicBezTo>
                  <a:cubicBezTo>
                    <a:pt x="7" y="51"/>
                    <a:pt x="11" y="45"/>
                    <a:pt x="17" y="37"/>
                  </a:cubicBezTo>
                  <a:cubicBezTo>
                    <a:pt x="20" y="32"/>
                    <a:pt x="21" y="27"/>
                    <a:pt x="21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0" y="9"/>
                    <a:pt x="18" y="7"/>
                    <a:pt x="15" y="7"/>
                  </a:cubicBezTo>
                  <a:cubicBezTo>
                    <a:pt x="11" y="7"/>
                    <a:pt x="10" y="10"/>
                    <a:pt x="10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079895" y="3087279"/>
            <a:ext cx="845196" cy="845196"/>
            <a:chOff x="7079895" y="3087279"/>
            <a:chExt cx="845196" cy="845196"/>
          </a:xfrm>
        </p:grpSpPr>
        <p:sp>
          <p:nvSpPr>
            <p:cNvPr id="18" name="椭圆 17"/>
            <p:cNvSpPr/>
            <p:nvPr/>
          </p:nvSpPr>
          <p:spPr>
            <a:xfrm>
              <a:off x="7079895" y="3087279"/>
              <a:ext cx="845196" cy="845196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174944" y="3182328"/>
              <a:ext cx="655099" cy="655099"/>
            </a:xfrm>
            <a:prstGeom prst="ellipse">
              <a:avLst/>
            </a:prstGeom>
            <a:gradFill>
              <a:gsLst>
                <a:gs pos="0">
                  <a:srgbClr val="F28F00"/>
                </a:gs>
                <a:gs pos="98000">
                  <a:srgbClr val="FFC000"/>
                </a:gs>
              </a:gsLst>
              <a:lin ang="2700000" scaled="0"/>
            </a:gradFill>
            <a:ln w="635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61"/>
            <p:cNvSpPr>
              <a:spLocks/>
            </p:cNvSpPr>
            <p:nvPr/>
          </p:nvSpPr>
          <p:spPr bwMode="auto">
            <a:xfrm>
              <a:off x="7324229" y="3330607"/>
              <a:ext cx="600862" cy="554343"/>
            </a:xfrm>
            <a:custGeom>
              <a:avLst/>
              <a:gdLst>
                <a:gd name="T0" fmla="*/ 140 w 310"/>
                <a:gd name="T1" fmla="*/ 286 h 286"/>
                <a:gd name="T2" fmla="*/ 0 w 310"/>
                <a:gd name="T3" fmla="*/ 172 h 286"/>
                <a:gd name="T4" fmla="*/ 2 w 310"/>
                <a:gd name="T5" fmla="*/ 12 h 286"/>
                <a:gd name="T6" fmla="*/ 57 w 310"/>
                <a:gd name="T7" fmla="*/ 7 h 286"/>
                <a:gd name="T8" fmla="*/ 88 w 310"/>
                <a:gd name="T9" fmla="*/ 41 h 286"/>
                <a:gd name="T10" fmla="*/ 97 w 310"/>
                <a:gd name="T11" fmla="*/ 7 h 286"/>
                <a:gd name="T12" fmla="*/ 135 w 310"/>
                <a:gd name="T13" fmla="*/ 0 h 286"/>
                <a:gd name="T14" fmla="*/ 310 w 310"/>
                <a:gd name="T15" fmla="*/ 150 h 286"/>
                <a:gd name="T16" fmla="*/ 140 w 310"/>
                <a:gd name="T17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286">
                  <a:moveTo>
                    <a:pt x="140" y="286"/>
                  </a:moveTo>
                  <a:lnTo>
                    <a:pt x="0" y="172"/>
                  </a:lnTo>
                  <a:lnTo>
                    <a:pt x="2" y="12"/>
                  </a:lnTo>
                  <a:lnTo>
                    <a:pt x="57" y="7"/>
                  </a:lnTo>
                  <a:lnTo>
                    <a:pt x="88" y="41"/>
                  </a:lnTo>
                  <a:lnTo>
                    <a:pt x="97" y="7"/>
                  </a:lnTo>
                  <a:lnTo>
                    <a:pt x="135" y="0"/>
                  </a:lnTo>
                  <a:lnTo>
                    <a:pt x="310" y="150"/>
                  </a:lnTo>
                  <a:lnTo>
                    <a:pt x="140" y="286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0D0D0D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  <a:alpha val="5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2"/>
            <p:cNvSpPr>
              <a:spLocks noEditPoints="1"/>
            </p:cNvSpPr>
            <p:nvPr/>
          </p:nvSpPr>
          <p:spPr bwMode="auto">
            <a:xfrm>
              <a:off x="7300970" y="3322854"/>
              <a:ext cx="143432" cy="354703"/>
            </a:xfrm>
            <a:custGeom>
              <a:avLst/>
              <a:gdLst>
                <a:gd name="T0" fmla="*/ 17 w 31"/>
                <a:gd name="T1" fmla="*/ 0 h 77"/>
                <a:gd name="T2" fmla="*/ 29 w 31"/>
                <a:gd name="T3" fmla="*/ 5 h 77"/>
                <a:gd name="T4" fmla="*/ 31 w 31"/>
                <a:gd name="T5" fmla="*/ 18 h 77"/>
                <a:gd name="T6" fmla="*/ 31 w 31"/>
                <a:gd name="T7" fmla="*/ 62 h 77"/>
                <a:gd name="T8" fmla="*/ 27 w 31"/>
                <a:gd name="T9" fmla="*/ 73 h 77"/>
                <a:gd name="T10" fmla="*/ 16 w 31"/>
                <a:gd name="T11" fmla="*/ 77 h 77"/>
                <a:gd name="T12" fmla="*/ 3 w 31"/>
                <a:gd name="T13" fmla="*/ 72 h 77"/>
                <a:gd name="T14" fmla="*/ 0 w 31"/>
                <a:gd name="T15" fmla="*/ 56 h 77"/>
                <a:gd name="T16" fmla="*/ 0 w 31"/>
                <a:gd name="T17" fmla="*/ 21 h 77"/>
                <a:gd name="T18" fmla="*/ 3 w 31"/>
                <a:gd name="T19" fmla="*/ 5 h 77"/>
                <a:gd name="T20" fmla="*/ 17 w 31"/>
                <a:gd name="T21" fmla="*/ 0 h 77"/>
                <a:gd name="T22" fmla="*/ 16 w 31"/>
                <a:gd name="T23" fmla="*/ 70 h 77"/>
                <a:gd name="T24" fmla="*/ 23 w 31"/>
                <a:gd name="T25" fmla="*/ 59 h 77"/>
                <a:gd name="T26" fmla="*/ 23 w 31"/>
                <a:gd name="T27" fmla="*/ 17 h 77"/>
                <a:gd name="T28" fmla="*/ 16 w 31"/>
                <a:gd name="T29" fmla="*/ 7 h 77"/>
                <a:gd name="T30" fmla="*/ 9 w 31"/>
                <a:gd name="T31" fmla="*/ 17 h 77"/>
                <a:gd name="T32" fmla="*/ 9 w 31"/>
                <a:gd name="T33" fmla="*/ 20 h 77"/>
                <a:gd name="T34" fmla="*/ 9 w 31"/>
                <a:gd name="T35" fmla="*/ 23 h 77"/>
                <a:gd name="T36" fmla="*/ 9 w 31"/>
                <a:gd name="T37" fmla="*/ 35 h 77"/>
                <a:gd name="T38" fmla="*/ 9 w 31"/>
                <a:gd name="T39" fmla="*/ 48 h 77"/>
                <a:gd name="T40" fmla="*/ 9 w 31"/>
                <a:gd name="T41" fmla="*/ 59 h 77"/>
                <a:gd name="T42" fmla="*/ 16 w 31"/>
                <a:gd name="T4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2"/>
                    <a:pt x="29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7"/>
                    <a:pt x="30" y="71"/>
                    <a:pt x="27" y="73"/>
                  </a:cubicBezTo>
                  <a:cubicBezTo>
                    <a:pt x="25" y="76"/>
                    <a:pt x="21" y="77"/>
                    <a:pt x="16" y="77"/>
                  </a:cubicBezTo>
                  <a:cubicBezTo>
                    <a:pt x="10" y="77"/>
                    <a:pt x="5" y="75"/>
                    <a:pt x="3" y="72"/>
                  </a:cubicBezTo>
                  <a:cubicBezTo>
                    <a:pt x="1" y="69"/>
                    <a:pt x="0" y="64"/>
                    <a:pt x="0" y="5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8"/>
                    <a:pt x="3" y="5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3" y="66"/>
                    <a:pt x="23" y="5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0"/>
                    <a:pt x="20" y="7"/>
                    <a:pt x="16" y="7"/>
                  </a:cubicBezTo>
                  <a:cubicBezTo>
                    <a:pt x="12" y="7"/>
                    <a:pt x="9" y="10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2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3"/>
            <p:cNvSpPr>
              <a:spLocks/>
            </p:cNvSpPr>
            <p:nvPr/>
          </p:nvSpPr>
          <p:spPr bwMode="auto">
            <a:xfrm>
              <a:off x="7471537" y="3322854"/>
              <a:ext cx="137617" cy="354703"/>
            </a:xfrm>
            <a:custGeom>
              <a:avLst/>
              <a:gdLst>
                <a:gd name="T0" fmla="*/ 9 w 30"/>
                <a:gd name="T1" fmla="*/ 54 h 77"/>
                <a:gd name="T2" fmla="*/ 9 w 30"/>
                <a:gd name="T3" fmla="*/ 62 h 77"/>
                <a:gd name="T4" fmla="*/ 10 w 30"/>
                <a:gd name="T5" fmla="*/ 68 h 77"/>
                <a:gd name="T6" fmla="*/ 16 w 30"/>
                <a:gd name="T7" fmla="*/ 70 h 77"/>
                <a:gd name="T8" fmla="*/ 21 w 30"/>
                <a:gd name="T9" fmla="*/ 65 h 77"/>
                <a:gd name="T10" fmla="*/ 21 w 30"/>
                <a:gd name="T11" fmla="*/ 58 h 77"/>
                <a:gd name="T12" fmla="*/ 21 w 30"/>
                <a:gd name="T13" fmla="*/ 52 h 77"/>
                <a:gd name="T14" fmla="*/ 20 w 30"/>
                <a:gd name="T15" fmla="*/ 43 h 77"/>
                <a:gd name="T16" fmla="*/ 12 w 30"/>
                <a:gd name="T17" fmla="*/ 39 h 77"/>
                <a:gd name="T18" fmla="*/ 10 w 30"/>
                <a:gd name="T19" fmla="*/ 39 h 77"/>
                <a:gd name="T20" fmla="*/ 7 w 30"/>
                <a:gd name="T21" fmla="*/ 40 h 77"/>
                <a:gd name="T22" fmla="*/ 7 w 30"/>
                <a:gd name="T23" fmla="*/ 31 h 77"/>
                <a:gd name="T24" fmla="*/ 9 w 30"/>
                <a:gd name="T25" fmla="*/ 31 h 77"/>
                <a:gd name="T26" fmla="*/ 19 w 30"/>
                <a:gd name="T27" fmla="*/ 22 h 77"/>
                <a:gd name="T28" fmla="*/ 19 w 30"/>
                <a:gd name="T29" fmla="*/ 14 h 77"/>
                <a:gd name="T30" fmla="*/ 14 w 30"/>
                <a:gd name="T31" fmla="*/ 7 h 77"/>
                <a:gd name="T32" fmla="*/ 9 w 30"/>
                <a:gd name="T33" fmla="*/ 15 h 77"/>
                <a:gd name="T34" fmla="*/ 9 w 30"/>
                <a:gd name="T35" fmla="*/ 17 h 77"/>
                <a:gd name="T36" fmla="*/ 9 w 30"/>
                <a:gd name="T37" fmla="*/ 19 h 77"/>
                <a:gd name="T38" fmla="*/ 0 w 30"/>
                <a:gd name="T39" fmla="*/ 19 h 77"/>
                <a:gd name="T40" fmla="*/ 0 w 30"/>
                <a:gd name="T41" fmla="*/ 12 h 77"/>
                <a:gd name="T42" fmla="*/ 15 w 30"/>
                <a:gd name="T43" fmla="*/ 0 h 77"/>
                <a:gd name="T44" fmla="*/ 29 w 30"/>
                <a:gd name="T45" fmla="*/ 13 h 77"/>
                <a:gd name="T46" fmla="*/ 29 w 30"/>
                <a:gd name="T47" fmla="*/ 17 h 77"/>
                <a:gd name="T48" fmla="*/ 29 w 30"/>
                <a:gd name="T49" fmla="*/ 20 h 77"/>
                <a:gd name="T50" fmla="*/ 22 w 30"/>
                <a:gd name="T51" fmla="*/ 34 h 77"/>
                <a:gd name="T52" fmla="*/ 28 w 30"/>
                <a:gd name="T53" fmla="*/ 39 h 77"/>
                <a:gd name="T54" fmla="*/ 30 w 30"/>
                <a:gd name="T55" fmla="*/ 48 h 77"/>
                <a:gd name="T56" fmla="*/ 30 w 30"/>
                <a:gd name="T57" fmla="*/ 64 h 77"/>
                <a:gd name="T58" fmla="*/ 14 w 30"/>
                <a:gd name="T59" fmla="*/ 77 h 77"/>
                <a:gd name="T60" fmla="*/ 0 w 30"/>
                <a:gd name="T61" fmla="*/ 64 h 77"/>
                <a:gd name="T62" fmla="*/ 0 w 30"/>
                <a:gd name="T63" fmla="*/ 54 h 77"/>
                <a:gd name="T64" fmla="*/ 9 w 30"/>
                <a:gd name="T65" fmla="*/ 5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77">
                  <a:moveTo>
                    <a:pt x="9" y="54"/>
                  </a:moveTo>
                  <a:cubicBezTo>
                    <a:pt x="9" y="62"/>
                    <a:pt x="9" y="62"/>
                    <a:pt x="9" y="62"/>
                  </a:cubicBezTo>
                  <a:cubicBezTo>
                    <a:pt x="9" y="65"/>
                    <a:pt x="9" y="67"/>
                    <a:pt x="10" y="68"/>
                  </a:cubicBezTo>
                  <a:cubicBezTo>
                    <a:pt x="11" y="69"/>
                    <a:pt x="13" y="70"/>
                    <a:pt x="16" y="70"/>
                  </a:cubicBezTo>
                  <a:cubicBezTo>
                    <a:pt x="18" y="70"/>
                    <a:pt x="20" y="68"/>
                    <a:pt x="21" y="65"/>
                  </a:cubicBezTo>
                  <a:cubicBezTo>
                    <a:pt x="21" y="64"/>
                    <a:pt x="21" y="62"/>
                    <a:pt x="21" y="58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48"/>
                    <a:pt x="21" y="45"/>
                    <a:pt x="20" y="43"/>
                  </a:cubicBezTo>
                  <a:cubicBezTo>
                    <a:pt x="18" y="41"/>
                    <a:pt x="16" y="39"/>
                    <a:pt x="12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9" y="39"/>
                    <a:pt x="8" y="40"/>
                    <a:pt x="7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6" y="31"/>
                    <a:pt x="19" y="28"/>
                    <a:pt x="19" y="2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9"/>
                    <a:pt x="18" y="7"/>
                    <a:pt x="14" y="7"/>
                  </a:cubicBezTo>
                  <a:cubicBezTo>
                    <a:pt x="11" y="7"/>
                    <a:pt x="9" y="10"/>
                    <a:pt x="9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"/>
                    <a:pt x="5" y="0"/>
                    <a:pt x="15" y="0"/>
                  </a:cubicBezTo>
                  <a:cubicBezTo>
                    <a:pt x="24" y="0"/>
                    <a:pt x="29" y="4"/>
                    <a:pt x="29" y="1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7"/>
                    <a:pt x="26" y="31"/>
                    <a:pt x="22" y="34"/>
                  </a:cubicBezTo>
                  <a:cubicBezTo>
                    <a:pt x="25" y="35"/>
                    <a:pt x="27" y="36"/>
                    <a:pt x="28" y="39"/>
                  </a:cubicBezTo>
                  <a:cubicBezTo>
                    <a:pt x="29" y="41"/>
                    <a:pt x="30" y="44"/>
                    <a:pt x="30" y="4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73"/>
                    <a:pt x="25" y="77"/>
                    <a:pt x="14" y="77"/>
                  </a:cubicBezTo>
                  <a:cubicBezTo>
                    <a:pt x="5" y="77"/>
                    <a:pt x="0" y="73"/>
                    <a:pt x="0" y="64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9" y="54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11515" y="3075283"/>
            <a:ext cx="892720" cy="845196"/>
            <a:chOff x="9611515" y="3075283"/>
            <a:chExt cx="892720" cy="845196"/>
          </a:xfrm>
        </p:grpSpPr>
        <p:sp>
          <p:nvSpPr>
            <p:cNvPr id="23" name="椭圆 22"/>
            <p:cNvSpPr/>
            <p:nvPr/>
          </p:nvSpPr>
          <p:spPr>
            <a:xfrm>
              <a:off x="9611515" y="3075283"/>
              <a:ext cx="845196" cy="845196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9706564" y="3170332"/>
              <a:ext cx="655099" cy="655099"/>
            </a:xfrm>
            <a:prstGeom prst="ellipse">
              <a:avLst/>
            </a:prstGeom>
            <a:gradFill>
              <a:gsLst>
                <a:gs pos="0">
                  <a:srgbClr val="F28F00"/>
                </a:gs>
                <a:gs pos="98000">
                  <a:srgbClr val="FFC000"/>
                </a:gs>
              </a:gsLst>
              <a:lin ang="2700000" scaled="0"/>
            </a:gradFill>
            <a:ln w="635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64"/>
            <p:cNvSpPr>
              <a:spLocks/>
            </p:cNvSpPr>
            <p:nvPr/>
          </p:nvSpPr>
          <p:spPr bwMode="auto">
            <a:xfrm>
              <a:off x="9893681" y="3347324"/>
              <a:ext cx="610554" cy="558219"/>
            </a:xfrm>
            <a:custGeom>
              <a:avLst/>
              <a:gdLst>
                <a:gd name="T0" fmla="*/ 140 w 315"/>
                <a:gd name="T1" fmla="*/ 288 h 288"/>
                <a:gd name="T2" fmla="*/ 0 w 315"/>
                <a:gd name="T3" fmla="*/ 176 h 288"/>
                <a:gd name="T4" fmla="*/ 2 w 315"/>
                <a:gd name="T5" fmla="*/ 14 h 288"/>
                <a:gd name="T6" fmla="*/ 57 w 315"/>
                <a:gd name="T7" fmla="*/ 9 h 288"/>
                <a:gd name="T8" fmla="*/ 97 w 315"/>
                <a:gd name="T9" fmla="*/ 57 h 288"/>
                <a:gd name="T10" fmla="*/ 113 w 315"/>
                <a:gd name="T11" fmla="*/ 9 h 288"/>
                <a:gd name="T12" fmla="*/ 140 w 315"/>
                <a:gd name="T13" fmla="*/ 0 h 288"/>
                <a:gd name="T14" fmla="*/ 315 w 315"/>
                <a:gd name="T15" fmla="*/ 150 h 288"/>
                <a:gd name="T16" fmla="*/ 140 w 315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5" h="288">
                  <a:moveTo>
                    <a:pt x="140" y="288"/>
                  </a:moveTo>
                  <a:lnTo>
                    <a:pt x="0" y="176"/>
                  </a:lnTo>
                  <a:lnTo>
                    <a:pt x="2" y="14"/>
                  </a:lnTo>
                  <a:lnTo>
                    <a:pt x="57" y="9"/>
                  </a:lnTo>
                  <a:lnTo>
                    <a:pt x="97" y="57"/>
                  </a:lnTo>
                  <a:lnTo>
                    <a:pt x="113" y="9"/>
                  </a:lnTo>
                  <a:lnTo>
                    <a:pt x="140" y="0"/>
                  </a:lnTo>
                  <a:lnTo>
                    <a:pt x="315" y="150"/>
                  </a:lnTo>
                  <a:lnTo>
                    <a:pt x="140" y="288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0D0D0D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  <a:alpha val="5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5"/>
            <p:cNvSpPr>
              <a:spLocks noEditPoints="1"/>
            </p:cNvSpPr>
            <p:nvPr/>
          </p:nvSpPr>
          <p:spPr bwMode="auto">
            <a:xfrm>
              <a:off x="9870422" y="3341509"/>
              <a:ext cx="141494" cy="360516"/>
            </a:xfrm>
            <a:custGeom>
              <a:avLst/>
              <a:gdLst>
                <a:gd name="T0" fmla="*/ 17 w 31"/>
                <a:gd name="T1" fmla="*/ 0 h 78"/>
                <a:gd name="T2" fmla="*/ 29 w 31"/>
                <a:gd name="T3" fmla="*/ 5 h 78"/>
                <a:gd name="T4" fmla="*/ 31 w 31"/>
                <a:gd name="T5" fmla="*/ 18 h 78"/>
                <a:gd name="T6" fmla="*/ 31 w 31"/>
                <a:gd name="T7" fmla="*/ 63 h 78"/>
                <a:gd name="T8" fmla="*/ 27 w 31"/>
                <a:gd name="T9" fmla="*/ 74 h 78"/>
                <a:gd name="T10" fmla="*/ 16 w 31"/>
                <a:gd name="T11" fmla="*/ 78 h 78"/>
                <a:gd name="T12" fmla="*/ 3 w 31"/>
                <a:gd name="T13" fmla="*/ 72 h 78"/>
                <a:gd name="T14" fmla="*/ 0 w 31"/>
                <a:gd name="T15" fmla="*/ 57 h 78"/>
                <a:gd name="T16" fmla="*/ 0 w 31"/>
                <a:gd name="T17" fmla="*/ 21 h 78"/>
                <a:gd name="T18" fmla="*/ 3 w 31"/>
                <a:gd name="T19" fmla="*/ 6 h 78"/>
                <a:gd name="T20" fmla="*/ 17 w 31"/>
                <a:gd name="T21" fmla="*/ 0 h 78"/>
                <a:gd name="T22" fmla="*/ 16 w 31"/>
                <a:gd name="T23" fmla="*/ 70 h 78"/>
                <a:gd name="T24" fmla="*/ 23 w 31"/>
                <a:gd name="T25" fmla="*/ 60 h 78"/>
                <a:gd name="T26" fmla="*/ 23 w 31"/>
                <a:gd name="T27" fmla="*/ 17 h 78"/>
                <a:gd name="T28" fmla="*/ 16 w 31"/>
                <a:gd name="T29" fmla="*/ 7 h 78"/>
                <a:gd name="T30" fmla="*/ 9 w 31"/>
                <a:gd name="T31" fmla="*/ 17 h 78"/>
                <a:gd name="T32" fmla="*/ 9 w 31"/>
                <a:gd name="T33" fmla="*/ 20 h 78"/>
                <a:gd name="T34" fmla="*/ 9 w 31"/>
                <a:gd name="T35" fmla="*/ 23 h 78"/>
                <a:gd name="T36" fmla="*/ 9 w 31"/>
                <a:gd name="T37" fmla="*/ 36 h 78"/>
                <a:gd name="T38" fmla="*/ 9 w 31"/>
                <a:gd name="T39" fmla="*/ 48 h 78"/>
                <a:gd name="T40" fmla="*/ 9 w 31"/>
                <a:gd name="T41" fmla="*/ 59 h 78"/>
                <a:gd name="T42" fmla="*/ 16 w 31"/>
                <a:gd name="T43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78">
                  <a:moveTo>
                    <a:pt x="17" y="0"/>
                  </a:moveTo>
                  <a:cubicBezTo>
                    <a:pt x="22" y="0"/>
                    <a:pt x="26" y="2"/>
                    <a:pt x="29" y="5"/>
                  </a:cubicBezTo>
                  <a:cubicBezTo>
                    <a:pt x="31" y="8"/>
                    <a:pt x="31" y="12"/>
                    <a:pt x="31" y="18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7"/>
                    <a:pt x="30" y="71"/>
                    <a:pt x="27" y="74"/>
                  </a:cubicBezTo>
                  <a:cubicBezTo>
                    <a:pt x="25" y="76"/>
                    <a:pt x="21" y="78"/>
                    <a:pt x="16" y="78"/>
                  </a:cubicBezTo>
                  <a:cubicBezTo>
                    <a:pt x="10" y="78"/>
                    <a:pt x="5" y="76"/>
                    <a:pt x="3" y="72"/>
                  </a:cubicBezTo>
                  <a:cubicBezTo>
                    <a:pt x="1" y="69"/>
                    <a:pt x="0" y="64"/>
                    <a:pt x="0" y="5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9"/>
                    <a:pt x="3" y="6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3" y="67"/>
                    <a:pt x="23" y="6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1"/>
                    <a:pt x="20" y="7"/>
                    <a:pt x="16" y="7"/>
                  </a:cubicBezTo>
                  <a:cubicBezTo>
                    <a:pt x="12" y="7"/>
                    <a:pt x="9" y="11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7"/>
                    <a:pt x="12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6"/>
            <p:cNvSpPr>
              <a:spLocks noEditPoints="1"/>
            </p:cNvSpPr>
            <p:nvPr/>
          </p:nvSpPr>
          <p:spPr bwMode="auto">
            <a:xfrm>
              <a:off x="10027421" y="3347324"/>
              <a:ext cx="164753" cy="350826"/>
            </a:xfrm>
            <a:custGeom>
              <a:avLst/>
              <a:gdLst>
                <a:gd name="T0" fmla="*/ 17 w 36"/>
                <a:gd name="T1" fmla="*/ 0 h 76"/>
                <a:gd name="T2" fmla="*/ 30 w 36"/>
                <a:gd name="T3" fmla="*/ 0 h 76"/>
                <a:gd name="T4" fmla="*/ 30 w 36"/>
                <a:gd name="T5" fmla="*/ 51 h 76"/>
                <a:gd name="T6" fmla="*/ 36 w 36"/>
                <a:gd name="T7" fmla="*/ 51 h 76"/>
                <a:gd name="T8" fmla="*/ 36 w 36"/>
                <a:gd name="T9" fmla="*/ 58 h 76"/>
                <a:gd name="T10" fmla="*/ 30 w 36"/>
                <a:gd name="T11" fmla="*/ 58 h 76"/>
                <a:gd name="T12" fmla="*/ 30 w 36"/>
                <a:gd name="T13" fmla="*/ 76 h 76"/>
                <a:gd name="T14" fmla="*/ 21 w 36"/>
                <a:gd name="T15" fmla="*/ 76 h 76"/>
                <a:gd name="T16" fmla="*/ 21 w 36"/>
                <a:gd name="T17" fmla="*/ 58 h 76"/>
                <a:gd name="T18" fmla="*/ 0 w 36"/>
                <a:gd name="T19" fmla="*/ 58 h 76"/>
                <a:gd name="T20" fmla="*/ 0 w 36"/>
                <a:gd name="T21" fmla="*/ 51 h 76"/>
                <a:gd name="T22" fmla="*/ 17 w 36"/>
                <a:gd name="T23" fmla="*/ 0 h 76"/>
                <a:gd name="T24" fmla="*/ 21 w 36"/>
                <a:gd name="T25" fmla="*/ 51 h 76"/>
                <a:gd name="T26" fmla="*/ 21 w 36"/>
                <a:gd name="T27" fmla="*/ 11 h 76"/>
                <a:gd name="T28" fmla="*/ 15 w 36"/>
                <a:gd name="T29" fmla="*/ 31 h 76"/>
                <a:gd name="T30" fmla="*/ 9 w 36"/>
                <a:gd name="T31" fmla="*/ 51 h 76"/>
                <a:gd name="T32" fmla="*/ 21 w 36"/>
                <a:gd name="T33" fmla="*/ 5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76">
                  <a:moveTo>
                    <a:pt x="17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17" y="0"/>
                  </a:lnTo>
                  <a:close/>
                  <a:moveTo>
                    <a:pt x="21" y="5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0" y="15"/>
                    <a:pt x="17" y="22"/>
                    <a:pt x="15" y="31"/>
                  </a:cubicBezTo>
                  <a:cubicBezTo>
                    <a:pt x="12" y="40"/>
                    <a:pt x="10" y="47"/>
                    <a:pt x="9" y="51"/>
                  </a:cubicBezTo>
                  <a:lnTo>
                    <a:pt x="21" y="51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4619572" y="1247854"/>
            <a:ext cx="3057247" cy="781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3940432" y="2032446"/>
            <a:ext cx="2031325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797348" y="4275047"/>
            <a:ext cx="2031325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6131897" y="4275046"/>
            <a:ext cx="2031325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9222856" y="2011347"/>
            <a:ext cx="2031325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38768" y="192021"/>
            <a:ext cx="4642773" cy="646331"/>
            <a:chOff x="438768" y="192021"/>
            <a:chExt cx="4642773" cy="646331"/>
          </a:xfrm>
        </p:grpSpPr>
        <p:sp>
          <p:nvSpPr>
            <p:cNvPr id="48" name="文本框 47"/>
            <p:cNvSpPr txBox="1"/>
            <p:nvPr/>
          </p:nvSpPr>
          <p:spPr>
            <a:xfrm>
              <a:off x="1665221" y="192021"/>
              <a:ext cx="34163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prstClr val="black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请在此输入标题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38768" y="323325"/>
              <a:ext cx="1226453" cy="383722"/>
              <a:chOff x="584570" y="856031"/>
              <a:chExt cx="1665221" cy="521000"/>
            </a:xfrm>
          </p:grpSpPr>
          <p:sp>
            <p:nvSpPr>
              <p:cNvPr id="50" name="平行四边形 49"/>
              <p:cNvSpPr/>
              <p:nvPr/>
            </p:nvSpPr>
            <p:spPr>
              <a:xfrm flipH="1" flipV="1">
                <a:off x="584570" y="997526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平行四边形 50"/>
              <p:cNvSpPr/>
              <p:nvPr/>
            </p:nvSpPr>
            <p:spPr>
              <a:xfrm flipH="1" flipV="1">
                <a:off x="1169140" y="856031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255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536100" y="2291715"/>
            <a:ext cx="2103120" cy="2103120"/>
            <a:chOff x="1742579" y="2377440"/>
            <a:chExt cx="2103120" cy="2103120"/>
          </a:xfrm>
        </p:grpSpPr>
        <p:sp>
          <p:nvSpPr>
            <p:cNvPr id="3" name="同心圆 2"/>
            <p:cNvSpPr/>
            <p:nvPr/>
          </p:nvSpPr>
          <p:spPr>
            <a:xfrm>
              <a:off x="1742579" y="2377440"/>
              <a:ext cx="2103120" cy="2103120"/>
            </a:xfrm>
            <a:prstGeom prst="donut">
              <a:avLst>
                <a:gd name="adj" fmla="val 1042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828864" y="2491740"/>
              <a:ext cx="937260" cy="1874520"/>
            </a:xfrm>
            <a:custGeom>
              <a:avLst/>
              <a:gdLst>
                <a:gd name="connsiteX0" fmla="*/ 0 w 1051560"/>
                <a:gd name="connsiteY0" fmla="*/ 0 h 2103120"/>
                <a:gd name="connsiteX1" fmla="*/ 1051560 w 1051560"/>
                <a:gd name="connsiteY1" fmla="*/ 1051560 h 2103120"/>
                <a:gd name="connsiteX2" fmla="*/ 0 w 1051560"/>
                <a:gd name="connsiteY2" fmla="*/ 2103120 h 2103120"/>
                <a:gd name="connsiteX3" fmla="*/ 0 w 1051560"/>
                <a:gd name="connsiteY3" fmla="*/ 2043875 h 2103120"/>
                <a:gd name="connsiteX4" fmla="*/ 992315 w 1051560"/>
                <a:gd name="connsiteY4" fmla="*/ 1051560 h 2103120"/>
                <a:gd name="connsiteX5" fmla="*/ 0 w 1051560"/>
                <a:gd name="connsiteY5" fmla="*/ 59245 h 210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1560" h="2103120">
                  <a:moveTo>
                    <a:pt x="0" y="0"/>
                  </a:moveTo>
                  <a:cubicBezTo>
                    <a:pt x="580761" y="0"/>
                    <a:pt x="1051560" y="470799"/>
                    <a:pt x="1051560" y="1051560"/>
                  </a:cubicBezTo>
                  <a:cubicBezTo>
                    <a:pt x="1051560" y="1632321"/>
                    <a:pt x="580761" y="2103120"/>
                    <a:pt x="0" y="2103120"/>
                  </a:cubicBezTo>
                  <a:lnTo>
                    <a:pt x="0" y="2043875"/>
                  </a:lnTo>
                  <a:cubicBezTo>
                    <a:pt x="548040" y="2043875"/>
                    <a:pt x="992315" y="1599600"/>
                    <a:pt x="992315" y="1051560"/>
                  </a:cubicBezTo>
                  <a:cubicBezTo>
                    <a:pt x="992315" y="503520"/>
                    <a:pt x="548040" y="59245"/>
                    <a:pt x="0" y="59245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65125" y="2291715"/>
            <a:ext cx="2103120" cy="2103120"/>
            <a:chOff x="5282238" y="2377440"/>
            <a:chExt cx="2103120" cy="2103120"/>
          </a:xfrm>
        </p:grpSpPr>
        <p:sp>
          <p:nvSpPr>
            <p:cNvPr id="12" name="同心圆 11"/>
            <p:cNvSpPr/>
            <p:nvPr/>
          </p:nvSpPr>
          <p:spPr>
            <a:xfrm>
              <a:off x="5282238" y="2377440"/>
              <a:ext cx="2103120" cy="2103120"/>
            </a:xfrm>
            <a:prstGeom prst="donut">
              <a:avLst>
                <a:gd name="adj" fmla="val 1042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6335327" y="2455545"/>
              <a:ext cx="932267" cy="887730"/>
            </a:xfrm>
            <a:custGeom>
              <a:avLst/>
              <a:gdLst>
                <a:gd name="connsiteX0" fmla="*/ 0 w 932267"/>
                <a:gd name="connsiteY0" fmla="*/ 0 h 887730"/>
                <a:gd name="connsiteX1" fmla="*/ 918219 w 932267"/>
                <a:gd name="connsiteY1" fmla="*/ 748370 h 887730"/>
                <a:gd name="connsiteX2" fmla="*/ 932267 w 932267"/>
                <a:gd name="connsiteY2" fmla="*/ 887730 h 887730"/>
                <a:gd name="connsiteX3" fmla="*/ 879462 w 932267"/>
                <a:gd name="connsiteY3" fmla="*/ 887730 h 887730"/>
                <a:gd name="connsiteX4" fmla="*/ 866486 w 932267"/>
                <a:gd name="connsiteY4" fmla="*/ 759012 h 887730"/>
                <a:gd name="connsiteX5" fmla="*/ 0 w 932267"/>
                <a:gd name="connsiteY5" fmla="*/ 52806 h 88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2267" h="887730">
                  <a:moveTo>
                    <a:pt x="0" y="0"/>
                  </a:moveTo>
                  <a:cubicBezTo>
                    <a:pt x="452931" y="0"/>
                    <a:pt x="830823" y="321276"/>
                    <a:pt x="918219" y="748370"/>
                  </a:cubicBezTo>
                  <a:lnTo>
                    <a:pt x="932267" y="887730"/>
                  </a:lnTo>
                  <a:lnTo>
                    <a:pt x="879462" y="887730"/>
                  </a:lnTo>
                  <a:lnTo>
                    <a:pt x="866486" y="759012"/>
                  </a:lnTo>
                  <a:cubicBezTo>
                    <a:pt x="784014" y="355981"/>
                    <a:pt x="427412" y="52806"/>
                    <a:pt x="0" y="52806"/>
                  </a:cubicBezTo>
                  <a:close/>
                </a:path>
              </a:pathLst>
            </a:custGeom>
            <a:solidFill>
              <a:srgbClr val="EDB5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794150" y="2291715"/>
            <a:ext cx="2103120" cy="2103120"/>
            <a:chOff x="9000629" y="2291715"/>
            <a:chExt cx="2103120" cy="2103120"/>
          </a:xfrm>
        </p:grpSpPr>
        <p:sp>
          <p:nvSpPr>
            <p:cNvPr id="20" name="同心圆 19"/>
            <p:cNvSpPr/>
            <p:nvPr/>
          </p:nvSpPr>
          <p:spPr>
            <a:xfrm>
              <a:off x="9000629" y="2291715"/>
              <a:ext cx="2103120" cy="2103120"/>
            </a:xfrm>
            <a:prstGeom prst="donut">
              <a:avLst>
                <a:gd name="adj" fmla="val 1042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0086914" y="2406015"/>
              <a:ext cx="937260" cy="1874520"/>
            </a:xfrm>
            <a:custGeom>
              <a:avLst/>
              <a:gdLst>
                <a:gd name="connsiteX0" fmla="*/ 0 w 1051560"/>
                <a:gd name="connsiteY0" fmla="*/ 0 h 2103120"/>
                <a:gd name="connsiteX1" fmla="*/ 1051560 w 1051560"/>
                <a:gd name="connsiteY1" fmla="*/ 1051560 h 2103120"/>
                <a:gd name="connsiteX2" fmla="*/ 0 w 1051560"/>
                <a:gd name="connsiteY2" fmla="*/ 2103120 h 2103120"/>
                <a:gd name="connsiteX3" fmla="*/ 0 w 1051560"/>
                <a:gd name="connsiteY3" fmla="*/ 2043875 h 2103120"/>
                <a:gd name="connsiteX4" fmla="*/ 992315 w 1051560"/>
                <a:gd name="connsiteY4" fmla="*/ 1051560 h 2103120"/>
                <a:gd name="connsiteX5" fmla="*/ 0 w 1051560"/>
                <a:gd name="connsiteY5" fmla="*/ 59245 h 210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1560" h="2103120">
                  <a:moveTo>
                    <a:pt x="0" y="0"/>
                  </a:moveTo>
                  <a:cubicBezTo>
                    <a:pt x="580761" y="0"/>
                    <a:pt x="1051560" y="470799"/>
                    <a:pt x="1051560" y="1051560"/>
                  </a:cubicBezTo>
                  <a:cubicBezTo>
                    <a:pt x="1051560" y="1632321"/>
                    <a:pt x="580761" y="2103120"/>
                    <a:pt x="0" y="2103120"/>
                  </a:cubicBezTo>
                  <a:lnTo>
                    <a:pt x="0" y="2043875"/>
                  </a:lnTo>
                  <a:cubicBezTo>
                    <a:pt x="548040" y="2043875"/>
                    <a:pt x="992315" y="1599600"/>
                    <a:pt x="992315" y="1051560"/>
                  </a:cubicBezTo>
                  <a:cubicBezTo>
                    <a:pt x="992315" y="503520"/>
                    <a:pt x="548040" y="59245"/>
                    <a:pt x="0" y="592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同心圆 21"/>
            <p:cNvSpPr/>
            <p:nvPr/>
          </p:nvSpPr>
          <p:spPr>
            <a:xfrm>
              <a:off x="9192054" y="2499897"/>
              <a:ext cx="1725245" cy="1725245"/>
            </a:xfrm>
            <a:prstGeom prst="donut">
              <a:avLst>
                <a:gd name="adj" fmla="val 10426"/>
              </a:avLst>
            </a:prstGeom>
            <a:solidFill>
              <a:srgbClr val="4644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0055931" y="2563969"/>
              <a:ext cx="764763" cy="728228"/>
            </a:xfrm>
            <a:custGeom>
              <a:avLst/>
              <a:gdLst>
                <a:gd name="connsiteX0" fmla="*/ 0 w 932267"/>
                <a:gd name="connsiteY0" fmla="*/ 0 h 887730"/>
                <a:gd name="connsiteX1" fmla="*/ 918219 w 932267"/>
                <a:gd name="connsiteY1" fmla="*/ 748370 h 887730"/>
                <a:gd name="connsiteX2" fmla="*/ 932267 w 932267"/>
                <a:gd name="connsiteY2" fmla="*/ 887730 h 887730"/>
                <a:gd name="connsiteX3" fmla="*/ 879462 w 932267"/>
                <a:gd name="connsiteY3" fmla="*/ 887730 h 887730"/>
                <a:gd name="connsiteX4" fmla="*/ 866486 w 932267"/>
                <a:gd name="connsiteY4" fmla="*/ 759012 h 887730"/>
                <a:gd name="connsiteX5" fmla="*/ 0 w 932267"/>
                <a:gd name="connsiteY5" fmla="*/ 52806 h 88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2267" h="887730">
                  <a:moveTo>
                    <a:pt x="0" y="0"/>
                  </a:moveTo>
                  <a:cubicBezTo>
                    <a:pt x="452931" y="0"/>
                    <a:pt x="830823" y="321276"/>
                    <a:pt x="918219" y="748370"/>
                  </a:cubicBezTo>
                  <a:lnTo>
                    <a:pt x="932267" y="887730"/>
                  </a:lnTo>
                  <a:lnTo>
                    <a:pt x="879462" y="887730"/>
                  </a:lnTo>
                  <a:lnTo>
                    <a:pt x="866486" y="759012"/>
                  </a:lnTo>
                  <a:cubicBezTo>
                    <a:pt x="784014" y="355981"/>
                    <a:pt x="427412" y="52806"/>
                    <a:pt x="0" y="52806"/>
                  </a:cubicBezTo>
                  <a:close/>
                </a:path>
              </a:pathLst>
            </a:custGeom>
            <a:solidFill>
              <a:srgbClr val="EFB51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1" name="直接箭头连接符 30"/>
          <p:cNvCxnSpPr/>
          <p:nvPr/>
        </p:nvCxnSpPr>
        <p:spPr>
          <a:xfrm>
            <a:off x="3900303" y="3424212"/>
            <a:ext cx="949311" cy="0"/>
          </a:xfrm>
          <a:prstGeom prst="straightConnector1">
            <a:avLst/>
          </a:prstGeom>
          <a:ln w="34925">
            <a:solidFill>
              <a:srgbClr val="EFB51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7473846" y="3429000"/>
            <a:ext cx="949311" cy="0"/>
          </a:xfrm>
          <a:prstGeom prst="straightConnector1">
            <a:avLst/>
          </a:prstGeom>
          <a:ln w="34925">
            <a:solidFill>
              <a:srgbClr val="EFB51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1997778" y="3069318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689816" y="3101046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318017" y="3101046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67864" y="4658413"/>
            <a:ext cx="1826141" cy="399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4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rgbClr val="FF0000"/>
                </a:solidFill>
              </a:rPr>
              <a:t>请在此输入小标题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324340" y="4709262"/>
            <a:ext cx="1826141" cy="399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4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rgbClr val="FF0000"/>
                </a:solidFill>
              </a:rPr>
              <a:t>请在此输入小标题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967364" y="4681821"/>
            <a:ext cx="1826141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4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rgbClr val="FF0000"/>
                </a:solidFill>
              </a:rPr>
              <a:t>请在此输入小标题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38768" y="192021"/>
            <a:ext cx="4642773" cy="646331"/>
            <a:chOff x="438768" y="192021"/>
            <a:chExt cx="4642773" cy="646331"/>
          </a:xfrm>
        </p:grpSpPr>
        <p:sp>
          <p:nvSpPr>
            <p:cNvPr id="35" name="文本框 34"/>
            <p:cNvSpPr txBox="1"/>
            <p:nvPr/>
          </p:nvSpPr>
          <p:spPr>
            <a:xfrm>
              <a:off x="1665221" y="192021"/>
              <a:ext cx="34163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prstClr val="black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请在此输入标题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8768" y="323325"/>
              <a:ext cx="1226453" cy="383722"/>
              <a:chOff x="584570" y="856031"/>
              <a:chExt cx="1665221" cy="521000"/>
            </a:xfrm>
          </p:grpSpPr>
          <p:sp>
            <p:nvSpPr>
              <p:cNvPr id="45" name="平行四边形 44"/>
              <p:cNvSpPr/>
              <p:nvPr/>
            </p:nvSpPr>
            <p:spPr>
              <a:xfrm flipH="1" flipV="1">
                <a:off x="584570" y="997526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平行四边形 45"/>
              <p:cNvSpPr/>
              <p:nvPr/>
            </p:nvSpPr>
            <p:spPr>
              <a:xfrm flipH="1" flipV="1">
                <a:off x="1169140" y="856031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004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" t="32420" r="5766" b="3148"/>
          <a:stretch>
            <a:fillRect/>
          </a:stretch>
        </p:blipFill>
        <p:spPr>
          <a:xfrm>
            <a:off x="8318668" y="2195948"/>
            <a:ext cx="2239096" cy="2239096"/>
          </a:xfrm>
          <a:custGeom>
            <a:avLst/>
            <a:gdLst>
              <a:gd name="connsiteX0" fmla="*/ 0 w 2239096"/>
              <a:gd name="connsiteY0" fmla="*/ 0 h 2239096"/>
              <a:gd name="connsiteX1" fmla="*/ 2239096 w 2239096"/>
              <a:gd name="connsiteY1" fmla="*/ 0 h 2239096"/>
              <a:gd name="connsiteX2" fmla="*/ 2239096 w 2239096"/>
              <a:gd name="connsiteY2" fmla="*/ 2239096 h 2239096"/>
              <a:gd name="connsiteX3" fmla="*/ 0 w 2239096"/>
              <a:gd name="connsiteY3" fmla="*/ 2239096 h 2239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9096" h="2239096">
                <a:moveTo>
                  <a:pt x="0" y="0"/>
                </a:moveTo>
                <a:lnTo>
                  <a:pt x="2239096" y="0"/>
                </a:lnTo>
                <a:lnTo>
                  <a:pt x="2239096" y="2239096"/>
                </a:lnTo>
                <a:lnTo>
                  <a:pt x="0" y="2239096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t="3602" r="1173" b="2532"/>
          <a:stretch>
            <a:fillRect/>
          </a:stretch>
        </p:blipFill>
        <p:spPr>
          <a:xfrm>
            <a:off x="6081536" y="2195948"/>
            <a:ext cx="2239096" cy="2239096"/>
          </a:xfrm>
          <a:custGeom>
            <a:avLst/>
            <a:gdLst>
              <a:gd name="connsiteX0" fmla="*/ 0 w 2239096"/>
              <a:gd name="connsiteY0" fmla="*/ 0 h 2239096"/>
              <a:gd name="connsiteX1" fmla="*/ 2239096 w 2239096"/>
              <a:gd name="connsiteY1" fmla="*/ 0 h 2239096"/>
              <a:gd name="connsiteX2" fmla="*/ 2239096 w 2239096"/>
              <a:gd name="connsiteY2" fmla="*/ 2239096 h 2239096"/>
              <a:gd name="connsiteX3" fmla="*/ 0 w 2239096"/>
              <a:gd name="connsiteY3" fmla="*/ 2239096 h 2239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9096" h="2239096">
                <a:moveTo>
                  <a:pt x="0" y="0"/>
                </a:moveTo>
                <a:lnTo>
                  <a:pt x="2239096" y="0"/>
                </a:lnTo>
                <a:lnTo>
                  <a:pt x="2239096" y="2239096"/>
                </a:lnTo>
                <a:lnTo>
                  <a:pt x="0" y="2239096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0" t="20616" r="27880" b="20616"/>
          <a:stretch>
            <a:fillRect/>
          </a:stretch>
        </p:blipFill>
        <p:spPr>
          <a:xfrm>
            <a:off x="1632637" y="2195948"/>
            <a:ext cx="2239096" cy="2239096"/>
          </a:xfrm>
          <a:custGeom>
            <a:avLst/>
            <a:gdLst>
              <a:gd name="connsiteX0" fmla="*/ 0 w 2239096"/>
              <a:gd name="connsiteY0" fmla="*/ 0 h 2239096"/>
              <a:gd name="connsiteX1" fmla="*/ 2239096 w 2239096"/>
              <a:gd name="connsiteY1" fmla="*/ 0 h 2239096"/>
              <a:gd name="connsiteX2" fmla="*/ 2239096 w 2239096"/>
              <a:gd name="connsiteY2" fmla="*/ 2239096 h 2239096"/>
              <a:gd name="connsiteX3" fmla="*/ 0 w 2239096"/>
              <a:gd name="connsiteY3" fmla="*/ 2239096 h 2239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9096" h="2239096">
                <a:moveTo>
                  <a:pt x="0" y="0"/>
                </a:moveTo>
                <a:lnTo>
                  <a:pt x="2239096" y="0"/>
                </a:lnTo>
                <a:lnTo>
                  <a:pt x="2239096" y="2239096"/>
                </a:lnTo>
                <a:lnTo>
                  <a:pt x="0" y="2239096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4493450" y="1219259"/>
            <a:ext cx="3057247" cy="707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77692" y="4708694"/>
            <a:ext cx="1826141" cy="399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4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b="1" dirty="0">
                <a:solidFill>
                  <a:schemeClr val="tx1"/>
                </a:solidFill>
              </a:rPr>
              <a:t>请在此输入小标题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841590" y="4708694"/>
            <a:ext cx="1826141" cy="399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请在此输入小标题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047241" y="4708693"/>
            <a:ext cx="1826141" cy="399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请在此输入小标题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365963" y="4708693"/>
            <a:ext cx="1826141" cy="399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请在此输入小标题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600727" y="4146919"/>
            <a:ext cx="1425975" cy="393954"/>
            <a:chOff x="6600727" y="4146919"/>
            <a:chExt cx="1425975" cy="393954"/>
          </a:xfrm>
        </p:grpSpPr>
        <p:sp>
          <p:nvSpPr>
            <p:cNvPr id="6" name="平行四边形 5"/>
            <p:cNvSpPr/>
            <p:nvPr/>
          </p:nvSpPr>
          <p:spPr>
            <a:xfrm>
              <a:off x="6600727" y="4187517"/>
              <a:ext cx="1425975" cy="284630"/>
            </a:xfrm>
            <a:prstGeom prst="parallelogram">
              <a:avLst>
                <a:gd name="adj" fmla="val 6278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039042" y="4146919"/>
              <a:ext cx="543739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张三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766129" y="4132855"/>
            <a:ext cx="1425975" cy="393954"/>
            <a:chOff x="8766129" y="4132855"/>
            <a:chExt cx="1425975" cy="393954"/>
          </a:xfrm>
        </p:grpSpPr>
        <p:sp>
          <p:nvSpPr>
            <p:cNvPr id="7" name="平行四边形 6"/>
            <p:cNvSpPr/>
            <p:nvPr/>
          </p:nvSpPr>
          <p:spPr>
            <a:xfrm>
              <a:off x="8766129" y="4187517"/>
              <a:ext cx="1425975" cy="284630"/>
            </a:xfrm>
            <a:prstGeom prst="parallelogram">
              <a:avLst>
                <a:gd name="adj" fmla="val 6278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184939" y="4132855"/>
              <a:ext cx="543739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张三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27982" y="4146919"/>
            <a:ext cx="1425975" cy="393954"/>
            <a:chOff x="2027982" y="4146919"/>
            <a:chExt cx="1425975" cy="393954"/>
          </a:xfrm>
        </p:grpSpPr>
        <p:sp>
          <p:nvSpPr>
            <p:cNvPr id="4" name="平行四边形 3"/>
            <p:cNvSpPr/>
            <p:nvPr/>
          </p:nvSpPr>
          <p:spPr>
            <a:xfrm>
              <a:off x="2027982" y="4201581"/>
              <a:ext cx="1425975" cy="284630"/>
            </a:xfrm>
            <a:prstGeom prst="parallelogram">
              <a:avLst>
                <a:gd name="adj" fmla="val 6278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516506" y="4146919"/>
              <a:ext cx="543739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张三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38768" y="192021"/>
            <a:ext cx="4642773" cy="646331"/>
            <a:chOff x="438768" y="192021"/>
            <a:chExt cx="4642773" cy="646331"/>
          </a:xfrm>
        </p:grpSpPr>
        <p:sp>
          <p:nvSpPr>
            <p:cNvPr id="35" name="文本框 34"/>
            <p:cNvSpPr txBox="1"/>
            <p:nvPr/>
          </p:nvSpPr>
          <p:spPr>
            <a:xfrm>
              <a:off x="1665221" y="192021"/>
              <a:ext cx="34163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prstClr val="black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请在此输入标题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38768" y="323325"/>
              <a:ext cx="1226453" cy="383722"/>
              <a:chOff x="584570" y="856031"/>
              <a:chExt cx="1665221" cy="521000"/>
            </a:xfrm>
          </p:grpSpPr>
          <p:sp>
            <p:nvSpPr>
              <p:cNvPr id="40" name="平行四边形 39"/>
              <p:cNvSpPr/>
              <p:nvPr/>
            </p:nvSpPr>
            <p:spPr>
              <a:xfrm flipH="1" flipV="1">
                <a:off x="584570" y="997526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平行四边形 40"/>
              <p:cNvSpPr/>
              <p:nvPr/>
            </p:nvSpPr>
            <p:spPr>
              <a:xfrm flipH="1" flipV="1">
                <a:off x="1169140" y="856031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7" r="21217" b="3160"/>
          <a:stretch>
            <a:fillRect/>
          </a:stretch>
        </p:blipFill>
        <p:spPr>
          <a:xfrm>
            <a:off x="3866392" y="2212573"/>
            <a:ext cx="2239096" cy="2226615"/>
          </a:xfrm>
          <a:custGeom>
            <a:avLst/>
            <a:gdLst>
              <a:gd name="connsiteX0" fmla="*/ 0 w 2239096"/>
              <a:gd name="connsiteY0" fmla="*/ 0 h 2195893"/>
              <a:gd name="connsiteX1" fmla="*/ 2239096 w 2239096"/>
              <a:gd name="connsiteY1" fmla="*/ 0 h 2195893"/>
              <a:gd name="connsiteX2" fmla="*/ 2239096 w 2239096"/>
              <a:gd name="connsiteY2" fmla="*/ 2195893 h 2195893"/>
              <a:gd name="connsiteX3" fmla="*/ 0 w 2239096"/>
              <a:gd name="connsiteY3" fmla="*/ 2195893 h 2195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9096" h="2195893">
                <a:moveTo>
                  <a:pt x="0" y="0"/>
                </a:moveTo>
                <a:lnTo>
                  <a:pt x="2239096" y="0"/>
                </a:lnTo>
                <a:lnTo>
                  <a:pt x="2239096" y="2195893"/>
                </a:lnTo>
                <a:lnTo>
                  <a:pt x="0" y="2195893"/>
                </a:lnTo>
                <a:close/>
              </a:path>
            </a:pathLst>
          </a:custGeom>
        </p:spPr>
      </p:pic>
      <p:grpSp>
        <p:nvGrpSpPr>
          <p:cNvPr id="10" name="组合 9"/>
          <p:cNvGrpSpPr/>
          <p:nvPr/>
        </p:nvGrpSpPr>
        <p:grpSpPr>
          <a:xfrm>
            <a:off x="4377460" y="4146919"/>
            <a:ext cx="1425975" cy="393954"/>
            <a:chOff x="4377460" y="4146919"/>
            <a:chExt cx="1425975" cy="393954"/>
          </a:xfrm>
        </p:grpSpPr>
        <p:sp>
          <p:nvSpPr>
            <p:cNvPr id="5" name="平行四边形 4"/>
            <p:cNvSpPr/>
            <p:nvPr/>
          </p:nvSpPr>
          <p:spPr>
            <a:xfrm>
              <a:off x="4377460" y="4187517"/>
              <a:ext cx="1425975" cy="284630"/>
            </a:xfrm>
            <a:prstGeom prst="parallelogram">
              <a:avLst>
                <a:gd name="adj" fmla="val 6278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92033" y="4146919"/>
              <a:ext cx="543739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张三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4674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38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38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accel="38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accel="38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accel="38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accel="38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5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5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4" accel="38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4" accel="38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22" grpId="0"/>
          <p:bldP spid="23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4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4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22" grpId="0"/>
          <p:bldP spid="23" grpId="0"/>
          <p:bldP spid="2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" t="51894" b="21712"/>
          <a:stretch>
            <a:fillRect/>
          </a:stretch>
        </p:blipFill>
        <p:spPr>
          <a:xfrm>
            <a:off x="382146" y="2046903"/>
            <a:ext cx="5676416" cy="2209446"/>
          </a:xfrm>
          <a:custGeom>
            <a:avLst/>
            <a:gdLst>
              <a:gd name="connsiteX0" fmla="*/ 0 w 5676416"/>
              <a:gd name="connsiteY0" fmla="*/ 0 h 2209446"/>
              <a:gd name="connsiteX1" fmla="*/ 4571693 w 5676416"/>
              <a:gd name="connsiteY1" fmla="*/ 0 h 2209446"/>
              <a:gd name="connsiteX2" fmla="*/ 5676416 w 5676416"/>
              <a:gd name="connsiteY2" fmla="*/ 1104723 h 2209446"/>
              <a:gd name="connsiteX3" fmla="*/ 4571693 w 5676416"/>
              <a:gd name="connsiteY3" fmla="*/ 2209446 h 2209446"/>
              <a:gd name="connsiteX4" fmla="*/ 0 w 5676416"/>
              <a:gd name="connsiteY4" fmla="*/ 2209446 h 220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6416" h="2209446">
                <a:moveTo>
                  <a:pt x="0" y="0"/>
                </a:moveTo>
                <a:lnTo>
                  <a:pt x="4571693" y="0"/>
                </a:lnTo>
                <a:lnTo>
                  <a:pt x="5676416" y="1104723"/>
                </a:lnTo>
                <a:lnTo>
                  <a:pt x="4571693" y="2209446"/>
                </a:lnTo>
                <a:lnTo>
                  <a:pt x="0" y="2209446"/>
                </a:lnTo>
                <a:close/>
              </a:path>
            </a:pathLst>
          </a:custGeom>
          <a:ln w="47625">
            <a:solidFill>
              <a:schemeClr val="bg1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08" r="675" b="9162"/>
          <a:stretch>
            <a:fillRect/>
          </a:stretch>
        </p:blipFill>
        <p:spPr>
          <a:xfrm>
            <a:off x="6148522" y="2040286"/>
            <a:ext cx="5676416" cy="2209446"/>
          </a:xfrm>
          <a:custGeom>
            <a:avLst/>
            <a:gdLst>
              <a:gd name="connsiteX0" fmla="*/ 1104723 w 5676416"/>
              <a:gd name="connsiteY0" fmla="*/ 0 h 2209446"/>
              <a:gd name="connsiteX1" fmla="*/ 5676416 w 5676416"/>
              <a:gd name="connsiteY1" fmla="*/ 0 h 2209446"/>
              <a:gd name="connsiteX2" fmla="*/ 5676416 w 5676416"/>
              <a:gd name="connsiteY2" fmla="*/ 2209446 h 2209446"/>
              <a:gd name="connsiteX3" fmla="*/ 1104723 w 5676416"/>
              <a:gd name="connsiteY3" fmla="*/ 2209446 h 2209446"/>
              <a:gd name="connsiteX4" fmla="*/ 0 w 5676416"/>
              <a:gd name="connsiteY4" fmla="*/ 1104723 h 220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6416" h="2209446">
                <a:moveTo>
                  <a:pt x="1104723" y="0"/>
                </a:moveTo>
                <a:lnTo>
                  <a:pt x="5676416" y="0"/>
                </a:lnTo>
                <a:lnTo>
                  <a:pt x="5676416" y="2209446"/>
                </a:lnTo>
                <a:lnTo>
                  <a:pt x="1104723" y="2209446"/>
                </a:lnTo>
                <a:lnTo>
                  <a:pt x="0" y="1104723"/>
                </a:lnTo>
                <a:close/>
              </a:path>
            </a:pathLst>
          </a:custGeom>
          <a:ln w="47625">
            <a:solidFill>
              <a:schemeClr val="bg1"/>
            </a:solidFill>
          </a:ln>
        </p:spPr>
      </p:pic>
      <p:sp>
        <p:nvSpPr>
          <p:cNvPr id="15" name="矩形 14"/>
          <p:cNvSpPr/>
          <p:nvPr/>
        </p:nvSpPr>
        <p:spPr>
          <a:xfrm>
            <a:off x="4546563" y="4249732"/>
            <a:ext cx="3057247" cy="707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38768" y="192021"/>
            <a:ext cx="4642773" cy="646331"/>
            <a:chOff x="438768" y="192021"/>
            <a:chExt cx="4642773" cy="646331"/>
          </a:xfrm>
        </p:grpSpPr>
        <p:sp>
          <p:nvSpPr>
            <p:cNvPr id="28" name="文本框 27"/>
            <p:cNvSpPr txBox="1"/>
            <p:nvPr/>
          </p:nvSpPr>
          <p:spPr>
            <a:xfrm>
              <a:off x="1665221" y="192021"/>
              <a:ext cx="34163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prstClr val="black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请在此输入标题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38768" y="323325"/>
              <a:ext cx="1226453" cy="383722"/>
              <a:chOff x="584570" y="856031"/>
              <a:chExt cx="1665221" cy="521000"/>
            </a:xfrm>
          </p:grpSpPr>
          <p:sp>
            <p:nvSpPr>
              <p:cNvPr id="30" name="平行四边形 29"/>
              <p:cNvSpPr/>
              <p:nvPr/>
            </p:nvSpPr>
            <p:spPr>
              <a:xfrm flipH="1" flipV="1">
                <a:off x="584570" y="997526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 flipH="1" flipV="1">
                <a:off x="1169140" y="856031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190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36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600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36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71726" y="1857375"/>
            <a:ext cx="6052408" cy="3496106"/>
            <a:chOff x="1371726" y="1857375"/>
            <a:chExt cx="6052408" cy="349610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8" t="10135" r="-167" b="6255"/>
            <a:stretch/>
          </p:blipFill>
          <p:spPr>
            <a:xfrm>
              <a:off x="1381124" y="1857375"/>
              <a:ext cx="6022209" cy="345757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3" name="任意多边形 32"/>
            <p:cNvSpPr/>
            <p:nvPr/>
          </p:nvSpPr>
          <p:spPr>
            <a:xfrm flipH="1">
              <a:off x="1401925" y="1903502"/>
              <a:ext cx="6022209" cy="3449979"/>
            </a:xfrm>
            <a:custGeom>
              <a:avLst/>
              <a:gdLst>
                <a:gd name="connsiteX0" fmla="*/ 0 w 6022209"/>
                <a:gd name="connsiteY0" fmla="*/ 0 h 3449979"/>
                <a:gd name="connsiteX1" fmla="*/ 6022209 w 6022209"/>
                <a:gd name="connsiteY1" fmla="*/ 0 h 3449979"/>
                <a:gd name="connsiteX2" fmla="*/ 6022209 w 6022209"/>
                <a:gd name="connsiteY2" fmla="*/ 3449979 h 3449979"/>
                <a:gd name="connsiteX3" fmla="*/ 0 w 6022209"/>
                <a:gd name="connsiteY3" fmla="*/ 21061 h 3449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2209" h="3449979">
                  <a:moveTo>
                    <a:pt x="0" y="0"/>
                  </a:moveTo>
                  <a:lnTo>
                    <a:pt x="6022209" y="0"/>
                  </a:lnTo>
                  <a:lnTo>
                    <a:pt x="6022209" y="3449979"/>
                  </a:lnTo>
                  <a:lnTo>
                    <a:pt x="0" y="21061"/>
                  </a:lnTo>
                  <a:close/>
                </a:path>
              </a:pathLst>
            </a:custGeom>
            <a:gradFill>
              <a:gsLst>
                <a:gs pos="23000">
                  <a:srgbClr val="F8FBFD">
                    <a:alpha val="34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7230">
                  <a:srgbClr val="FEFEFF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flipH="1">
              <a:off x="1371726" y="1895906"/>
              <a:ext cx="6022209" cy="1831738"/>
            </a:xfrm>
            <a:custGeom>
              <a:avLst/>
              <a:gdLst>
                <a:gd name="connsiteX0" fmla="*/ 3006722 w 6022209"/>
                <a:gd name="connsiteY0" fmla="*/ 0 h 1831738"/>
                <a:gd name="connsiteX1" fmla="*/ 6022209 w 6022209"/>
                <a:gd name="connsiteY1" fmla="*/ 0 h 1831738"/>
                <a:gd name="connsiteX2" fmla="*/ 6022209 w 6022209"/>
                <a:gd name="connsiteY2" fmla="*/ 1831738 h 1831738"/>
                <a:gd name="connsiteX3" fmla="*/ 0 w 6022209"/>
                <a:gd name="connsiteY3" fmla="*/ 0 h 1831738"/>
                <a:gd name="connsiteX4" fmla="*/ 41838 w 6022209"/>
                <a:gd name="connsiteY4" fmla="*/ 0 h 1831738"/>
                <a:gd name="connsiteX5" fmla="*/ 21580 w 6022209"/>
                <a:gd name="connsiteY5" fmla="*/ 33348 h 1831738"/>
                <a:gd name="connsiteX6" fmla="*/ 0 w 6022209"/>
                <a:gd name="connsiteY6" fmla="*/ 21061 h 183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22209" h="1831738">
                  <a:moveTo>
                    <a:pt x="3006722" y="0"/>
                  </a:moveTo>
                  <a:lnTo>
                    <a:pt x="6022209" y="0"/>
                  </a:lnTo>
                  <a:lnTo>
                    <a:pt x="6022209" y="1831738"/>
                  </a:lnTo>
                  <a:close/>
                  <a:moveTo>
                    <a:pt x="0" y="0"/>
                  </a:moveTo>
                  <a:lnTo>
                    <a:pt x="41838" y="0"/>
                  </a:lnTo>
                  <a:lnTo>
                    <a:pt x="21580" y="33348"/>
                  </a:lnTo>
                  <a:lnTo>
                    <a:pt x="0" y="21061"/>
                  </a:lnTo>
                  <a:close/>
                </a:path>
              </a:pathLst>
            </a:custGeom>
            <a:gradFill>
              <a:gsLst>
                <a:gs pos="19000">
                  <a:srgbClr val="F8FBFD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27000"/>
                  </a:schemeClr>
                </a:gs>
                <a:gs pos="88000">
                  <a:srgbClr val="FEFEFF">
                    <a:alpha val="0"/>
                  </a:srgbClr>
                </a:gs>
                <a:gs pos="100000">
                  <a:schemeClr val="bg1">
                    <a:alpha val="4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8768" y="192021"/>
            <a:ext cx="4642773" cy="646331"/>
            <a:chOff x="438768" y="192021"/>
            <a:chExt cx="4642773" cy="646331"/>
          </a:xfrm>
        </p:grpSpPr>
        <p:sp>
          <p:nvSpPr>
            <p:cNvPr id="31" name="文本框 30"/>
            <p:cNvSpPr txBox="1"/>
            <p:nvPr/>
          </p:nvSpPr>
          <p:spPr>
            <a:xfrm>
              <a:off x="1665221" y="192021"/>
              <a:ext cx="34163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prstClr val="black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请在此输入标题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38768" y="323325"/>
              <a:ext cx="1226453" cy="383722"/>
              <a:chOff x="584570" y="856031"/>
              <a:chExt cx="1665221" cy="521000"/>
            </a:xfrm>
          </p:grpSpPr>
          <p:sp>
            <p:nvSpPr>
              <p:cNvPr id="39" name="平行四边形 38"/>
              <p:cNvSpPr/>
              <p:nvPr/>
            </p:nvSpPr>
            <p:spPr>
              <a:xfrm flipH="1" flipV="1">
                <a:off x="584570" y="997526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 flipH="1" flipV="1">
                <a:off x="1169140" y="856031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54" name="任意多边形 53"/>
          <p:cNvSpPr/>
          <p:nvPr/>
        </p:nvSpPr>
        <p:spPr>
          <a:xfrm>
            <a:off x="9266144" y="1683717"/>
            <a:ext cx="165563" cy="212685"/>
          </a:xfrm>
          <a:custGeom>
            <a:avLst/>
            <a:gdLst>
              <a:gd name="connsiteX0" fmla="*/ 0 w 165563"/>
              <a:gd name="connsiteY0" fmla="*/ 0 h 212685"/>
              <a:gd name="connsiteX1" fmla="*/ 165563 w 165563"/>
              <a:gd name="connsiteY1" fmla="*/ 0 h 212685"/>
              <a:gd name="connsiteX2" fmla="*/ 165563 w 165563"/>
              <a:gd name="connsiteY2" fmla="*/ 212685 h 212685"/>
              <a:gd name="connsiteX3" fmla="*/ 0 w 165563"/>
              <a:gd name="connsiteY3" fmla="*/ 212685 h 212685"/>
              <a:gd name="connsiteX4" fmla="*/ 0 w 165563"/>
              <a:gd name="connsiteY4" fmla="*/ 0 h 2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63" h="212685">
                <a:moveTo>
                  <a:pt x="0" y="0"/>
                </a:moveTo>
                <a:lnTo>
                  <a:pt x="165563" y="0"/>
                </a:lnTo>
                <a:lnTo>
                  <a:pt x="165563" y="212685"/>
                </a:lnTo>
                <a:lnTo>
                  <a:pt x="0" y="21268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3000">
                <a:srgbClr val="F8FBFD">
                  <a:alpha val="52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87230">
                <a:srgbClr val="FEFEFF">
                  <a:alpha val="31000"/>
                </a:srgbClr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7558034" y="1866217"/>
            <a:ext cx="1708110" cy="1677370"/>
            <a:chOff x="7558034" y="1887733"/>
            <a:chExt cx="1708110" cy="167737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5" t="153" r="21258" b="2253"/>
            <a:stretch>
              <a:fillRect/>
            </a:stretch>
          </p:blipFill>
          <p:spPr>
            <a:xfrm>
              <a:off x="7588774" y="1887733"/>
              <a:ext cx="1677370" cy="167737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53" name="任意多边形 52"/>
            <p:cNvSpPr/>
            <p:nvPr/>
          </p:nvSpPr>
          <p:spPr>
            <a:xfrm>
              <a:off x="7558034" y="1917918"/>
              <a:ext cx="1708110" cy="959665"/>
            </a:xfrm>
            <a:custGeom>
              <a:avLst/>
              <a:gdLst>
                <a:gd name="connsiteX0" fmla="*/ 0 w 1708110"/>
                <a:gd name="connsiteY0" fmla="*/ 0 h 959665"/>
                <a:gd name="connsiteX1" fmla="*/ 1708110 w 1708110"/>
                <a:gd name="connsiteY1" fmla="*/ 0 h 959665"/>
                <a:gd name="connsiteX2" fmla="*/ 1708110 w 1708110"/>
                <a:gd name="connsiteY2" fmla="*/ 959665 h 959665"/>
                <a:gd name="connsiteX3" fmla="*/ 1429409 w 1708110"/>
                <a:gd name="connsiteY3" fmla="*/ 928342 h 959665"/>
                <a:gd name="connsiteX4" fmla="*/ 191522 w 1708110"/>
                <a:gd name="connsiteY4" fmla="*/ 665668 h 959665"/>
                <a:gd name="connsiteX5" fmla="*/ 0 w 1708110"/>
                <a:gd name="connsiteY5" fmla="*/ 596406 h 959665"/>
                <a:gd name="connsiteX6" fmla="*/ 0 w 1708110"/>
                <a:gd name="connsiteY6" fmla="*/ 0 h 95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8110" h="959665">
                  <a:moveTo>
                    <a:pt x="0" y="0"/>
                  </a:moveTo>
                  <a:lnTo>
                    <a:pt x="1708110" y="0"/>
                  </a:lnTo>
                  <a:lnTo>
                    <a:pt x="1708110" y="959665"/>
                  </a:lnTo>
                  <a:lnTo>
                    <a:pt x="1429409" y="928342"/>
                  </a:lnTo>
                  <a:cubicBezTo>
                    <a:pt x="949229" y="865771"/>
                    <a:pt x="527283" y="775693"/>
                    <a:pt x="191522" y="665668"/>
                  </a:cubicBezTo>
                  <a:lnTo>
                    <a:pt x="0" y="59640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3000">
                  <a:srgbClr val="F8FBFD">
                    <a:alpha val="52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7230">
                  <a:srgbClr val="FEFEFF">
                    <a:alpha val="3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431707" y="1856679"/>
            <a:ext cx="1677370" cy="1677370"/>
            <a:chOff x="9431707" y="1878195"/>
            <a:chExt cx="1677370" cy="1677370"/>
          </a:xfrm>
        </p:grpSpPr>
        <p:pic>
          <p:nvPicPr>
            <p:cNvPr id="25" name="图片 24" descr="商标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63" t="311" b="1794"/>
            <a:stretch>
              <a:fillRect/>
            </a:stretch>
          </p:blipFill>
          <p:spPr bwMode="auto">
            <a:xfrm>
              <a:off x="9431707" y="1878195"/>
              <a:ext cx="1677370" cy="167737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52" name="任意多边形 51"/>
            <p:cNvSpPr/>
            <p:nvPr/>
          </p:nvSpPr>
          <p:spPr>
            <a:xfrm>
              <a:off x="9431707" y="1917917"/>
              <a:ext cx="1677370" cy="1025978"/>
            </a:xfrm>
            <a:custGeom>
              <a:avLst/>
              <a:gdLst>
                <a:gd name="connsiteX0" fmla="*/ 0 w 1677370"/>
                <a:gd name="connsiteY0" fmla="*/ 0 h 1025978"/>
                <a:gd name="connsiteX1" fmla="*/ 1677370 w 1677370"/>
                <a:gd name="connsiteY1" fmla="*/ 0 h 1025978"/>
                <a:gd name="connsiteX2" fmla="*/ 1677370 w 1677370"/>
                <a:gd name="connsiteY2" fmla="*/ 1014224 h 1025978"/>
                <a:gd name="connsiteX3" fmla="*/ 1563438 w 1677370"/>
                <a:gd name="connsiteY3" fmla="*/ 1019522 h 1025978"/>
                <a:gd name="connsiteX4" fmla="*/ 1143029 w 1677370"/>
                <a:gd name="connsiteY4" fmla="*/ 1025978 h 1025978"/>
                <a:gd name="connsiteX5" fmla="*/ 316188 w 1677370"/>
                <a:gd name="connsiteY5" fmla="*/ 1000624 h 1025978"/>
                <a:gd name="connsiteX6" fmla="*/ 0 w 1677370"/>
                <a:gd name="connsiteY6" fmla="*/ 975781 h 1025978"/>
                <a:gd name="connsiteX7" fmla="*/ 0 w 1677370"/>
                <a:gd name="connsiteY7" fmla="*/ 0 h 102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7370" h="1025978">
                  <a:moveTo>
                    <a:pt x="0" y="0"/>
                  </a:moveTo>
                  <a:lnTo>
                    <a:pt x="1677370" y="0"/>
                  </a:lnTo>
                  <a:lnTo>
                    <a:pt x="1677370" y="1014224"/>
                  </a:lnTo>
                  <a:lnTo>
                    <a:pt x="1563438" y="1019522"/>
                  </a:lnTo>
                  <a:cubicBezTo>
                    <a:pt x="1425486" y="1023787"/>
                    <a:pt x="1285204" y="1025978"/>
                    <a:pt x="1143029" y="1025978"/>
                  </a:cubicBezTo>
                  <a:cubicBezTo>
                    <a:pt x="858680" y="1025978"/>
                    <a:pt x="581901" y="1017212"/>
                    <a:pt x="316188" y="1000624"/>
                  </a:cubicBezTo>
                  <a:lnTo>
                    <a:pt x="0" y="97578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3000">
                  <a:srgbClr val="F8FBFD">
                    <a:alpha val="52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7230">
                  <a:srgbClr val="FEFEFF">
                    <a:alpha val="3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51" name="任意多边形 50"/>
          <p:cNvSpPr/>
          <p:nvPr/>
        </p:nvSpPr>
        <p:spPr>
          <a:xfrm>
            <a:off x="13368759" y="1917918"/>
            <a:ext cx="211484" cy="674829"/>
          </a:xfrm>
          <a:custGeom>
            <a:avLst/>
            <a:gdLst>
              <a:gd name="connsiteX0" fmla="*/ 0 w 211484"/>
              <a:gd name="connsiteY0" fmla="*/ 0 h 674829"/>
              <a:gd name="connsiteX1" fmla="*/ 211484 w 211484"/>
              <a:gd name="connsiteY1" fmla="*/ 0 h 674829"/>
              <a:gd name="connsiteX2" fmla="*/ 211484 w 211484"/>
              <a:gd name="connsiteY2" fmla="*/ 600454 h 674829"/>
              <a:gd name="connsiteX3" fmla="*/ 31158 w 211484"/>
              <a:gd name="connsiteY3" fmla="*/ 665668 h 674829"/>
              <a:gd name="connsiteX4" fmla="*/ 0 w 211484"/>
              <a:gd name="connsiteY4" fmla="*/ 674829 h 674829"/>
              <a:gd name="connsiteX5" fmla="*/ 0 w 211484"/>
              <a:gd name="connsiteY5" fmla="*/ 0 h 67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84" h="674829">
                <a:moveTo>
                  <a:pt x="0" y="0"/>
                </a:moveTo>
                <a:lnTo>
                  <a:pt x="211484" y="0"/>
                </a:lnTo>
                <a:lnTo>
                  <a:pt x="211484" y="600454"/>
                </a:lnTo>
                <a:lnTo>
                  <a:pt x="31158" y="665668"/>
                </a:lnTo>
                <a:lnTo>
                  <a:pt x="0" y="67482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3000">
                <a:srgbClr val="F8FBFD">
                  <a:alpha val="52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87230">
                <a:srgbClr val="FEFEFF">
                  <a:alpha val="31000"/>
                </a:srgbClr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7590238" y="3646999"/>
            <a:ext cx="1677370" cy="1677370"/>
            <a:chOff x="7590238" y="3668515"/>
            <a:chExt cx="1677370" cy="167737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72" t="6365" r="15360" b="42447"/>
            <a:stretch>
              <a:fillRect/>
            </a:stretch>
          </p:blipFill>
          <p:spPr>
            <a:xfrm>
              <a:off x="7590238" y="3668515"/>
              <a:ext cx="1677370" cy="167737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9" name="任意多边形 48"/>
            <p:cNvSpPr/>
            <p:nvPr/>
          </p:nvSpPr>
          <p:spPr>
            <a:xfrm>
              <a:off x="7643813" y="3676850"/>
              <a:ext cx="1622331" cy="950024"/>
            </a:xfrm>
            <a:custGeom>
              <a:avLst/>
              <a:gdLst>
                <a:gd name="connsiteX0" fmla="*/ 0 w 1622331"/>
                <a:gd name="connsiteY0" fmla="*/ 0 h 950024"/>
                <a:gd name="connsiteX1" fmla="*/ 1622331 w 1622331"/>
                <a:gd name="connsiteY1" fmla="*/ 0 h 950024"/>
                <a:gd name="connsiteX2" fmla="*/ 1622331 w 1622331"/>
                <a:gd name="connsiteY2" fmla="*/ 950024 h 950024"/>
                <a:gd name="connsiteX3" fmla="*/ 1429409 w 1622331"/>
                <a:gd name="connsiteY3" fmla="*/ 928342 h 950024"/>
                <a:gd name="connsiteX4" fmla="*/ 191522 w 1622331"/>
                <a:gd name="connsiteY4" fmla="*/ 665668 h 950024"/>
                <a:gd name="connsiteX5" fmla="*/ 0 w 1622331"/>
                <a:gd name="connsiteY5" fmla="*/ 596406 h 950024"/>
                <a:gd name="connsiteX6" fmla="*/ 0 w 1622331"/>
                <a:gd name="connsiteY6" fmla="*/ 0 h 950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2331" h="950024">
                  <a:moveTo>
                    <a:pt x="0" y="0"/>
                  </a:moveTo>
                  <a:lnTo>
                    <a:pt x="1622331" y="0"/>
                  </a:lnTo>
                  <a:lnTo>
                    <a:pt x="1622331" y="950024"/>
                  </a:lnTo>
                  <a:lnTo>
                    <a:pt x="1429409" y="928342"/>
                  </a:lnTo>
                  <a:cubicBezTo>
                    <a:pt x="949229" y="865771"/>
                    <a:pt x="527283" y="775694"/>
                    <a:pt x="191522" y="665668"/>
                  </a:cubicBezTo>
                  <a:lnTo>
                    <a:pt x="0" y="59640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3000">
                  <a:srgbClr val="F8FBFD">
                    <a:alpha val="52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7230">
                  <a:srgbClr val="FEFEFF">
                    <a:alpha val="3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431707" y="3645881"/>
            <a:ext cx="1763149" cy="1677370"/>
            <a:chOff x="9431707" y="3667397"/>
            <a:chExt cx="1763149" cy="167737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5" t="1467" r="2085" b="34965"/>
            <a:stretch>
              <a:fillRect/>
            </a:stretch>
          </p:blipFill>
          <p:spPr>
            <a:xfrm>
              <a:off x="9431707" y="3667397"/>
              <a:ext cx="1677370" cy="167737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8" name="任意多边形 47"/>
            <p:cNvSpPr/>
            <p:nvPr/>
          </p:nvSpPr>
          <p:spPr>
            <a:xfrm>
              <a:off x="9431707" y="3676850"/>
              <a:ext cx="1763149" cy="1025978"/>
            </a:xfrm>
            <a:custGeom>
              <a:avLst/>
              <a:gdLst>
                <a:gd name="connsiteX0" fmla="*/ 0 w 1763149"/>
                <a:gd name="connsiteY0" fmla="*/ 0 h 1025978"/>
                <a:gd name="connsiteX1" fmla="*/ 1763149 w 1763149"/>
                <a:gd name="connsiteY1" fmla="*/ 0 h 1025978"/>
                <a:gd name="connsiteX2" fmla="*/ 1763149 w 1763149"/>
                <a:gd name="connsiteY2" fmla="*/ 1014224 h 1025978"/>
                <a:gd name="connsiteX3" fmla="*/ 1649217 w 1763149"/>
                <a:gd name="connsiteY3" fmla="*/ 1019522 h 1025978"/>
                <a:gd name="connsiteX4" fmla="*/ 1228808 w 1763149"/>
                <a:gd name="connsiteY4" fmla="*/ 1025978 h 1025978"/>
                <a:gd name="connsiteX5" fmla="*/ 12132 w 1763149"/>
                <a:gd name="connsiteY5" fmla="*/ 969995 h 1025978"/>
                <a:gd name="connsiteX6" fmla="*/ 0 w 1763149"/>
                <a:gd name="connsiteY6" fmla="*/ 968632 h 1025978"/>
                <a:gd name="connsiteX7" fmla="*/ 0 w 1763149"/>
                <a:gd name="connsiteY7" fmla="*/ 0 h 102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3149" h="1025978">
                  <a:moveTo>
                    <a:pt x="0" y="0"/>
                  </a:moveTo>
                  <a:lnTo>
                    <a:pt x="1763149" y="0"/>
                  </a:lnTo>
                  <a:lnTo>
                    <a:pt x="1763149" y="1014224"/>
                  </a:lnTo>
                  <a:lnTo>
                    <a:pt x="1649217" y="1019522"/>
                  </a:lnTo>
                  <a:cubicBezTo>
                    <a:pt x="1511265" y="1023787"/>
                    <a:pt x="1370983" y="1025978"/>
                    <a:pt x="1228808" y="1025978"/>
                  </a:cubicBezTo>
                  <a:cubicBezTo>
                    <a:pt x="802284" y="1025978"/>
                    <a:pt x="392795" y="1006254"/>
                    <a:pt x="12132" y="969995"/>
                  </a:cubicBezTo>
                  <a:lnTo>
                    <a:pt x="0" y="96863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3000">
                  <a:srgbClr val="F8FBFD">
                    <a:alpha val="52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7230">
                  <a:srgbClr val="FEFEFF">
                    <a:alpha val="3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47" name="任意多边形 46"/>
          <p:cNvSpPr/>
          <p:nvPr/>
        </p:nvSpPr>
        <p:spPr>
          <a:xfrm>
            <a:off x="13454538" y="3676851"/>
            <a:ext cx="211484" cy="674829"/>
          </a:xfrm>
          <a:custGeom>
            <a:avLst/>
            <a:gdLst>
              <a:gd name="connsiteX0" fmla="*/ 0 w 211484"/>
              <a:gd name="connsiteY0" fmla="*/ 0 h 674829"/>
              <a:gd name="connsiteX1" fmla="*/ 211484 w 211484"/>
              <a:gd name="connsiteY1" fmla="*/ 0 h 674829"/>
              <a:gd name="connsiteX2" fmla="*/ 211484 w 211484"/>
              <a:gd name="connsiteY2" fmla="*/ 600454 h 674829"/>
              <a:gd name="connsiteX3" fmla="*/ 31158 w 211484"/>
              <a:gd name="connsiteY3" fmla="*/ 665668 h 674829"/>
              <a:gd name="connsiteX4" fmla="*/ 0 w 211484"/>
              <a:gd name="connsiteY4" fmla="*/ 674829 h 674829"/>
              <a:gd name="connsiteX5" fmla="*/ 0 w 211484"/>
              <a:gd name="connsiteY5" fmla="*/ 0 h 67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84" h="674829">
                <a:moveTo>
                  <a:pt x="0" y="0"/>
                </a:moveTo>
                <a:lnTo>
                  <a:pt x="211484" y="0"/>
                </a:lnTo>
                <a:lnTo>
                  <a:pt x="211484" y="600454"/>
                </a:lnTo>
                <a:lnTo>
                  <a:pt x="31158" y="665668"/>
                </a:lnTo>
                <a:lnTo>
                  <a:pt x="0" y="67482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3000">
                <a:srgbClr val="F8FBFD">
                  <a:alpha val="52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87230">
                <a:srgbClr val="FEFEFF">
                  <a:alpha val="31000"/>
                </a:srgbClr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087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/>
        </p:nvSpPr>
        <p:spPr>
          <a:xfrm>
            <a:off x="551187" y="2586546"/>
            <a:ext cx="11412538" cy="1681984"/>
          </a:xfrm>
          <a:prstGeom prst="parallelogram">
            <a:avLst/>
          </a:prstGeom>
          <a:solidFill>
            <a:schemeClr val="accent4">
              <a:lumMod val="60000"/>
              <a:lumOff val="4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1308466" y="2586546"/>
            <a:ext cx="2391507" cy="3751384"/>
          </a:xfrm>
          <a:prstGeom prst="parallelogram">
            <a:avLst/>
          </a:prstGeom>
          <a:blipFill dpi="0" rotWithShape="1">
            <a:blip r:embed="rId2"/>
            <a:srcRect/>
            <a:tile tx="63500" ty="387350" sx="100000" sy="100000" flip="none" algn="tl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3748718" y="1643028"/>
            <a:ext cx="2391507" cy="3751384"/>
          </a:xfrm>
          <a:prstGeom prst="parallelogram">
            <a:avLst/>
          </a:prstGeom>
          <a:blipFill>
            <a:blip r:embed="rId3"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5978279" y="2586546"/>
            <a:ext cx="2391507" cy="3751384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8418531" y="1643028"/>
            <a:ext cx="2391507" cy="3751384"/>
          </a:xfrm>
          <a:prstGeom prst="parallelogram">
            <a:avLst/>
          </a:prstGeom>
          <a:blipFill>
            <a:blip r:embed="rId5"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21426" y="1460664"/>
            <a:ext cx="2031325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6698849" y="1625264"/>
            <a:ext cx="2031325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3748718" y="5575639"/>
            <a:ext cx="2031325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8418531" y="5641432"/>
            <a:ext cx="2031325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38768" y="192021"/>
            <a:ext cx="4642773" cy="646331"/>
            <a:chOff x="438768" y="192021"/>
            <a:chExt cx="4642773" cy="646331"/>
          </a:xfrm>
        </p:grpSpPr>
        <p:sp>
          <p:nvSpPr>
            <p:cNvPr id="22" name="文本框 21"/>
            <p:cNvSpPr txBox="1"/>
            <p:nvPr/>
          </p:nvSpPr>
          <p:spPr>
            <a:xfrm>
              <a:off x="1665221" y="192021"/>
              <a:ext cx="34163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prstClr val="black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请在此输入标题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38768" y="323325"/>
              <a:ext cx="1226453" cy="383722"/>
              <a:chOff x="584570" y="856031"/>
              <a:chExt cx="1665221" cy="521000"/>
            </a:xfrm>
          </p:grpSpPr>
          <p:sp>
            <p:nvSpPr>
              <p:cNvPr id="29" name="平行四边形 28"/>
              <p:cNvSpPr/>
              <p:nvPr/>
            </p:nvSpPr>
            <p:spPr>
              <a:xfrm flipH="1" flipV="1">
                <a:off x="584570" y="997526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平行四边形 29"/>
              <p:cNvSpPr/>
              <p:nvPr/>
            </p:nvSpPr>
            <p:spPr>
              <a:xfrm flipH="1" flipV="1">
                <a:off x="1169140" y="856031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874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查看《科比海报-谁与争锋（参考大神的第一次做毛笔字）》原图，原图尺寸：657x4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5" t="11304" r="6082" b="5471"/>
          <a:stretch/>
        </p:blipFill>
        <p:spPr bwMode="auto">
          <a:xfrm>
            <a:off x="7643813" y="2120451"/>
            <a:ext cx="3752053" cy="2395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" name="Picture 2" descr="查看《科比海报-谁与争锋（参考大神的第一次做毛笔字）》原图，原图尺寸：657x4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5" t="11304" r="6082" b="5471"/>
          <a:stretch/>
        </p:blipFill>
        <p:spPr bwMode="auto">
          <a:xfrm>
            <a:off x="6802093" y="2841622"/>
            <a:ext cx="3752053" cy="2395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2" descr="查看《科比海报-谁与争锋（参考大神的第一次做毛笔字）》原图，原图尺寸：657x4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5" t="11304" r="6082" b="5471"/>
          <a:stretch/>
        </p:blipFill>
        <p:spPr bwMode="auto">
          <a:xfrm>
            <a:off x="825601" y="2111945"/>
            <a:ext cx="3752053" cy="2395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文本框 8"/>
          <p:cNvSpPr txBox="1"/>
          <p:nvPr/>
        </p:nvSpPr>
        <p:spPr>
          <a:xfrm>
            <a:off x="4577654" y="126922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请在此输入标题</a:t>
            </a:r>
          </a:p>
        </p:txBody>
      </p:sp>
      <p:pic>
        <p:nvPicPr>
          <p:cNvPr id="10" name="Picture 2" descr="查看《科比海报-谁与争锋（参考大神的第一次做毛笔字）》原图，原图尺寸：657x4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5" t="11304" r="6082" b="5471"/>
          <a:stretch/>
        </p:blipFill>
        <p:spPr bwMode="auto">
          <a:xfrm>
            <a:off x="1743988" y="2866580"/>
            <a:ext cx="3752053" cy="2395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2" descr="查看《科比海报-谁与争锋（参考大神的第一次做毛笔字）》原图，原图尺寸：657x4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5" t="11304" r="6082" b="5471"/>
          <a:stretch/>
        </p:blipFill>
        <p:spPr bwMode="auto">
          <a:xfrm>
            <a:off x="4105071" y="3181512"/>
            <a:ext cx="3752053" cy="2395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pSp>
        <p:nvGrpSpPr>
          <p:cNvPr id="14" name="组合 13"/>
          <p:cNvGrpSpPr/>
          <p:nvPr/>
        </p:nvGrpSpPr>
        <p:grpSpPr>
          <a:xfrm>
            <a:off x="438768" y="192021"/>
            <a:ext cx="4642773" cy="646331"/>
            <a:chOff x="438768" y="192021"/>
            <a:chExt cx="4642773" cy="646331"/>
          </a:xfrm>
        </p:grpSpPr>
        <p:sp>
          <p:nvSpPr>
            <p:cNvPr id="15" name="文本框 14"/>
            <p:cNvSpPr txBox="1"/>
            <p:nvPr/>
          </p:nvSpPr>
          <p:spPr>
            <a:xfrm>
              <a:off x="1665221" y="192021"/>
              <a:ext cx="34163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prstClr val="black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请在此输入标题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8768" y="323325"/>
              <a:ext cx="1226453" cy="383722"/>
              <a:chOff x="584570" y="856031"/>
              <a:chExt cx="1665221" cy="521000"/>
            </a:xfrm>
          </p:grpSpPr>
          <p:sp>
            <p:nvSpPr>
              <p:cNvPr id="17" name="平行四边形 16"/>
              <p:cNvSpPr/>
              <p:nvPr/>
            </p:nvSpPr>
            <p:spPr>
              <a:xfrm flipH="1" flipV="1">
                <a:off x="584570" y="997526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平行四边形 17"/>
              <p:cNvSpPr/>
              <p:nvPr/>
            </p:nvSpPr>
            <p:spPr>
              <a:xfrm flipH="1" flipV="1">
                <a:off x="1169140" y="856031"/>
                <a:ext cx="1080651" cy="379505"/>
              </a:xfrm>
              <a:prstGeom prst="parallelogram">
                <a:avLst>
                  <a:gd name="adj" fmla="val 60937"/>
                </a:avLst>
              </a:prstGeom>
              <a:solidFill>
                <a:srgbClr val="FF0000"/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7760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38000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38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38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8" accel="38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38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4" accel="38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3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8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3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4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135</Words>
  <Application>Microsoft Office PowerPoint</Application>
  <PresentationFormat>自定义</PresentationFormat>
  <Paragraphs>49</Paragraphs>
  <Slides>10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王娇</dc:creator>
  <cp:lastModifiedBy>pc</cp:lastModifiedBy>
  <cp:revision>75</cp:revision>
  <dcterms:created xsi:type="dcterms:W3CDTF">2015-06-19T11:46:52Z</dcterms:created>
  <dcterms:modified xsi:type="dcterms:W3CDTF">2015-07-13T08:03:21Z</dcterms:modified>
</cp:coreProperties>
</file>