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 id="2147483700" r:id="rId2"/>
    <p:sldMasterId id="2147483714" r:id="rId3"/>
  </p:sldMasterIdLst>
  <p:notesMasterIdLst>
    <p:notesMasterId r:id="rId46"/>
  </p:notesMasterIdLst>
  <p:handoutMasterIdLst>
    <p:handoutMasterId r:id="rId47"/>
  </p:handoutMasterIdLst>
  <p:sldIdLst>
    <p:sldId id="307" r:id="rId4"/>
    <p:sldId id="511" r:id="rId5"/>
    <p:sldId id="522" r:id="rId6"/>
    <p:sldId id="523" r:id="rId7"/>
    <p:sldId id="508" r:id="rId8"/>
    <p:sldId id="507" r:id="rId9"/>
    <p:sldId id="494" r:id="rId10"/>
    <p:sldId id="490" r:id="rId11"/>
    <p:sldId id="472" r:id="rId12"/>
    <p:sldId id="513" r:id="rId13"/>
    <p:sldId id="518" r:id="rId14"/>
    <p:sldId id="515" r:id="rId15"/>
    <p:sldId id="505" r:id="rId16"/>
    <p:sldId id="470" r:id="rId17"/>
    <p:sldId id="510" r:id="rId18"/>
    <p:sldId id="483" r:id="rId19"/>
    <p:sldId id="504" r:id="rId20"/>
    <p:sldId id="503" r:id="rId21"/>
    <p:sldId id="482" r:id="rId22"/>
    <p:sldId id="519" r:id="rId23"/>
    <p:sldId id="499" r:id="rId24"/>
    <p:sldId id="500" r:id="rId25"/>
    <p:sldId id="478" r:id="rId26"/>
    <p:sldId id="498" r:id="rId27"/>
    <p:sldId id="524" r:id="rId28"/>
    <p:sldId id="492" r:id="rId29"/>
    <p:sldId id="496" r:id="rId30"/>
    <p:sldId id="493" r:id="rId31"/>
    <p:sldId id="520" r:id="rId32"/>
    <p:sldId id="512" r:id="rId33"/>
    <p:sldId id="487" r:id="rId34"/>
    <p:sldId id="473" r:id="rId35"/>
    <p:sldId id="471" r:id="rId36"/>
    <p:sldId id="489" r:id="rId37"/>
    <p:sldId id="481" r:id="rId38"/>
    <p:sldId id="506" r:id="rId39"/>
    <p:sldId id="491" r:id="rId40"/>
    <p:sldId id="479" r:id="rId41"/>
    <p:sldId id="475" r:id="rId42"/>
    <p:sldId id="484" r:id="rId43"/>
    <p:sldId id="501" r:id="rId44"/>
    <p:sldId id="509" r:id="rId45"/>
  </p:sldIdLst>
  <p:sldSz cx="9145588" cy="5145088"/>
  <p:notesSz cx="6858000" cy="9144000"/>
  <p:embeddedFontLst>
    <p:embeddedFont>
      <p:font typeface="微软雅黑" panose="020B0503020204020204" pitchFamily="34" charset="-122"/>
      <p:regular r:id="rId48"/>
      <p:bold r:id="rId49"/>
    </p:embeddedFont>
    <p:embeddedFont>
      <p:font typeface="Open Sans" panose="02010600030101010101" charset="0"/>
      <p:regular r:id="rId50"/>
      <p:bold r:id="rId51"/>
      <p:italic r:id="rId52"/>
      <p:boldItalic r:id="rId53"/>
    </p:embeddedFont>
    <p:embeddedFont>
      <p:font typeface="华文黑体" panose="02010600030101010101" charset="-122"/>
      <p:regular r:id="rId54"/>
    </p:embeddedFont>
    <p:embeddedFont>
      <p:font typeface="Microsoft Himalaya" panose="01010100010101010101" pitchFamily="2" charset="0"/>
      <p:regular r:id="rId55"/>
    </p:embeddedFont>
    <p:embeddedFont>
      <p:font typeface="Century Gothic" panose="020B0502020202020204" pitchFamily="34" charset="0"/>
      <p:regular r:id="rId56"/>
      <p:bold r:id="rId57"/>
      <p:italic r:id="rId58"/>
      <p:boldItalic r:id="rId59"/>
    </p:embeddedFont>
    <p:embeddedFont>
      <p:font typeface="幼圆" panose="02010509060101010101" pitchFamily="49" charset="-122"/>
      <p:regular r:id="rId60"/>
    </p:embeddedFont>
    <p:embeddedFont>
      <p:font typeface="黑体" panose="02010609060101010101" pitchFamily="49" charset="-122"/>
      <p:regular r:id="rId61"/>
    </p:embeddedFont>
    <p:embeddedFont>
      <p:font typeface="Palatino Linotype" panose="02040502050505030304" pitchFamily="18" charset="0"/>
      <p:regular r:id="rId62"/>
      <p:bold r:id="rId63"/>
      <p:italic r:id="rId64"/>
      <p:boldItalic r:id="rId65"/>
    </p:embeddedFont>
  </p:embeddedFontLst>
  <p:custDataLst>
    <p:tags r:id="rId66"/>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4D19"/>
    <a:srgbClr val="381E0A"/>
    <a:srgbClr val="DB782B"/>
    <a:srgbClr val="FF6600"/>
    <a:srgbClr val="004D86"/>
    <a:srgbClr val="333333"/>
    <a:srgbClr val="21AB82"/>
    <a:srgbClr val="05BAC8"/>
    <a:srgbClr val="E42020"/>
    <a:srgbClr val="043C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6" autoAdjust="0"/>
    <p:restoredTop sz="83855" autoAdjust="0"/>
  </p:normalViewPr>
  <p:slideViewPr>
    <p:cSldViewPr>
      <p:cViewPr varScale="1">
        <p:scale>
          <a:sx n="96" d="100"/>
          <a:sy n="96" d="100"/>
        </p:scale>
        <p:origin x="1066" y="58"/>
      </p:cViewPr>
      <p:guideLst>
        <p:guide orient="horz" pos="1621"/>
        <p:guide pos="288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handoutMaster" Target="handoutMasters/handoutMaster1.xml"/><Relationship Id="rId63" Type="http://schemas.openxmlformats.org/officeDocument/2006/relationships/font" Target="fonts/font16.fntdata"/><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font" Target="fonts/font14.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font" Target="fonts/font4.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font" Target="fonts/font3.fntdata"/><Relationship Id="rId55"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2018/3/21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3101A6-0A9C-42E6-8997-D374A1E7E81E}" type="slidenum">
              <a:rPr lang="zh-CN" altLang="en-US"/>
              <a:pPr/>
              <a:t>1</a:t>
            </a:fld>
            <a:endParaRPr lang="en-US" altLang="zh-CN"/>
          </a:p>
        </p:txBody>
      </p:sp>
      <p:sp>
        <p:nvSpPr>
          <p:cNvPr id="366594" name="Rectangle 2"/>
          <p:cNvSpPr>
            <a:spLocks noGrp="1" noRot="1" noChangeAspect="1" noChangeArrowheads="1" noTextEdit="1"/>
          </p:cNvSpPr>
          <p:nvPr>
            <p:ph type="sldImg"/>
          </p:nvPr>
        </p:nvSpPr>
        <p:spPr>
          <a:xfrm>
            <a:off x="382588" y="685800"/>
            <a:ext cx="6092825" cy="3429000"/>
          </a:xfrm>
          <a:ln/>
        </p:spPr>
      </p:sp>
      <p:sp>
        <p:nvSpPr>
          <p:cNvPr id="366595" name="Rectangle 3"/>
          <p:cNvSpPr>
            <a:spLocks noGrp="1" noChangeArrowheads="1"/>
          </p:cNvSpPr>
          <p:nvPr>
            <p:ph type="body" idx="1"/>
          </p:nvPr>
        </p:nvSpPr>
        <p:spPr/>
        <p:txBody>
          <a:bodyPr/>
          <a:lstStyle/>
          <a:p>
            <a:r>
              <a:rPr lang="zh-CN" altLang="en-US" dirty="0"/>
              <a:t>说明：</a:t>
            </a:r>
            <a:endParaRPr lang="en-US" altLang="zh-CN" dirty="0"/>
          </a:p>
          <a:p>
            <a:r>
              <a:rPr lang="en-US" altLang="zh-CN" dirty="0"/>
              <a:t>1.</a:t>
            </a:r>
            <a:r>
              <a:rPr lang="zh-CN" altLang="en-US" dirty="0"/>
              <a:t>右键点击图片，点击“更改图片”，图片原有动画效果不变。</a:t>
            </a:r>
            <a:endParaRPr lang="en-US" altLang="zh-CN" dirty="0"/>
          </a:p>
          <a:p>
            <a:r>
              <a:rPr lang="en-US" altLang="zh-CN" dirty="0"/>
              <a:t>2.</a:t>
            </a:r>
            <a:r>
              <a:rPr lang="zh-CN" altLang="en-US" dirty="0"/>
              <a:t>适当拉伸、剪裁图片可以达到更好的效果。</a:t>
            </a:r>
            <a:endParaRPr lang="en-US" altLang="zh-CN" dirty="0"/>
          </a:p>
          <a:p>
            <a:r>
              <a:rPr lang="en-US" altLang="zh-CN" dirty="0"/>
              <a:t>3.</a:t>
            </a:r>
            <a:r>
              <a:rPr lang="zh-CN" altLang="en-US" dirty="0"/>
              <a:t>音乐删除或更改：点击菜单栏“切换”</a:t>
            </a:r>
            <a:r>
              <a:rPr lang="en-US" altLang="zh-CN" dirty="0"/>
              <a:t>-</a:t>
            </a:r>
            <a:r>
              <a:rPr lang="zh-CN" altLang="en-US" dirty="0"/>
              <a:t>右上角“声音”，即可以删除或更改音乐了。</a:t>
            </a:r>
          </a:p>
        </p:txBody>
      </p:sp>
    </p:spTree>
    <p:extLst>
      <p:ext uri="{BB962C8B-B14F-4D97-AF65-F5344CB8AC3E}">
        <p14:creationId xmlns:p14="http://schemas.microsoft.com/office/powerpoint/2010/main" val="844602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1242552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1938979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3297839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1396644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67561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4051985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026150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1037357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521153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976748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18952348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2625622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2905356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13178351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2281754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2289281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3101A6-0A9C-42E6-8997-D374A1E7E81E}" type="slidenum">
              <a:rPr lang="zh-CN" altLang="en-US"/>
              <a:pPr/>
              <a:t>25</a:t>
            </a:fld>
            <a:endParaRPr lang="en-US" altLang="zh-CN"/>
          </a:p>
        </p:txBody>
      </p:sp>
      <p:sp>
        <p:nvSpPr>
          <p:cNvPr id="366594" name="Rectangle 2"/>
          <p:cNvSpPr>
            <a:spLocks noGrp="1" noRot="1" noChangeAspect="1" noChangeArrowheads="1" noTextEdit="1"/>
          </p:cNvSpPr>
          <p:nvPr>
            <p:ph type="sldImg"/>
          </p:nvPr>
        </p:nvSpPr>
        <p:spPr>
          <a:xfrm>
            <a:off x="382588" y="685800"/>
            <a:ext cx="6092825" cy="3429000"/>
          </a:xfrm>
          <a:ln/>
        </p:spPr>
      </p:sp>
      <p:sp>
        <p:nvSpPr>
          <p:cNvPr id="366595" name="Rectangle 3"/>
          <p:cNvSpPr>
            <a:spLocks noGrp="1" noChangeArrowheads="1"/>
          </p:cNvSpPr>
          <p:nvPr>
            <p:ph type="body" idx="1"/>
          </p:nvPr>
        </p:nvSpPr>
        <p:spPr/>
        <p:txBody>
          <a:bodyPr/>
          <a:lstStyle/>
          <a:p>
            <a:r>
              <a:rPr lang="zh-CN" altLang="en-US" dirty="0"/>
              <a:t>说明：</a:t>
            </a:r>
            <a:endParaRPr lang="en-US" altLang="zh-CN" dirty="0"/>
          </a:p>
          <a:p>
            <a:r>
              <a:rPr lang="en-US" altLang="zh-CN" dirty="0"/>
              <a:t>1.</a:t>
            </a:r>
            <a:r>
              <a:rPr lang="zh-CN" altLang="en-US" dirty="0"/>
              <a:t>右键点击图片，点击“更改图片”，图片原有动画效果不变。</a:t>
            </a:r>
            <a:endParaRPr lang="en-US" altLang="zh-CN" dirty="0"/>
          </a:p>
          <a:p>
            <a:r>
              <a:rPr lang="en-US" altLang="zh-CN" dirty="0"/>
              <a:t>2.</a:t>
            </a:r>
            <a:r>
              <a:rPr lang="zh-CN" altLang="en-US" dirty="0"/>
              <a:t>适当拉伸、剪裁图片可以达到更好的效果。</a:t>
            </a:r>
            <a:endParaRPr lang="en-US" altLang="zh-CN" dirty="0"/>
          </a:p>
          <a:p>
            <a:r>
              <a:rPr lang="en-US" altLang="zh-CN" dirty="0"/>
              <a:t>3.</a:t>
            </a:r>
            <a:r>
              <a:rPr lang="zh-CN" altLang="en-US" dirty="0"/>
              <a:t>音乐删除或更改：点击菜单栏“切换”</a:t>
            </a:r>
            <a:r>
              <a:rPr lang="en-US" altLang="zh-CN" dirty="0"/>
              <a:t>-</a:t>
            </a:r>
            <a:r>
              <a:rPr lang="zh-CN" altLang="en-US" dirty="0"/>
              <a:t>右上角“声音”，即可以删除或更改音乐了。</a:t>
            </a:r>
          </a:p>
        </p:txBody>
      </p:sp>
    </p:spTree>
    <p:extLst>
      <p:ext uri="{BB962C8B-B14F-4D97-AF65-F5344CB8AC3E}">
        <p14:creationId xmlns:p14="http://schemas.microsoft.com/office/powerpoint/2010/main" val="620312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29407151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23391981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9689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005146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18952348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13288728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11599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2056679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1059160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12468703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19807031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20882188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27812294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26793057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227047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22403002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29196827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2667755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4046116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833410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654134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834126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2432363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1542071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lang="en-US">
              <a:solidFill>
                <a:srgbClr val="172B4B">
                  <a:tint val="20000"/>
                </a:srgbClr>
              </a:solidFill>
            </a:endParaRPr>
          </a:p>
        </p:txBody>
      </p:sp>
    </p:spTree>
    <p:extLst>
      <p:ext uri="{BB962C8B-B14F-4D97-AF65-F5344CB8AC3E}">
        <p14:creationId xmlns:p14="http://schemas.microsoft.com/office/powerpoint/2010/main" val="144708873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7706828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endParaRPr lang="en-US">
              <a:solidFill>
                <a:prstClr val="white"/>
              </a:solidFill>
            </a:endParaRPr>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endParaRPr lang="en-US">
              <a:solidFill>
                <a:prstClr val="white"/>
              </a:solidFill>
            </a:endParaRPr>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endParaRPr lang="en-US">
              <a:solidFill>
                <a:prstClr val="white"/>
              </a:solidFill>
            </a:endParaRPr>
          </a:p>
        </p:txBody>
      </p:sp>
    </p:spTree>
    <p:extLst>
      <p:ext uri="{BB962C8B-B14F-4D97-AF65-F5344CB8AC3E}">
        <p14:creationId xmlns:p14="http://schemas.microsoft.com/office/powerpoint/2010/main" val="65470527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275633702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190885942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3238470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334296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66359591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3073357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60534916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17034595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78951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24571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lang="en-US">
              <a:solidFill>
                <a:srgbClr val="172B4B">
                  <a:tint val="20000"/>
                </a:srgbClr>
              </a:solidFill>
            </a:endParaRPr>
          </a:p>
        </p:txBody>
      </p:sp>
    </p:spTree>
    <p:extLst>
      <p:ext uri="{BB962C8B-B14F-4D97-AF65-F5344CB8AC3E}">
        <p14:creationId xmlns:p14="http://schemas.microsoft.com/office/powerpoint/2010/main" val="88718311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594683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endParaRPr lang="en-US">
              <a:solidFill>
                <a:prstClr val="white"/>
              </a:solidFill>
            </a:endParaRPr>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endParaRPr lang="en-US">
              <a:solidFill>
                <a:prstClr val="white"/>
              </a:solidFill>
            </a:endParaRPr>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endParaRPr lang="en-US">
              <a:solidFill>
                <a:prstClr val="white"/>
              </a:solidFill>
            </a:endParaRPr>
          </a:p>
        </p:txBody>
      </p:sp>
    </p:spTree>
    <p:extLst>
      <p:ext uri="{BB962C8B-B14F-4D97-AF65-F5344CB8AC3E}">
        <p14:creationId xmlns:p14="http://schemas.microsoft.com/office/powerpoint/2010/main" val="16943220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419405627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209810675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1603245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8545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8435819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8707225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0014159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fld id="{544213AF-26F6-41FA-8D85-E2C5388D6E58}" type="datetimeFigureOut">
              <a:rPr lang="en-US" smtClean="0">
                <a:solidFill>
                  <a:prstClr val="black"/>
                </a:solidFill>
              </a:rPr>
              <a:pPr/>
              <a:t>3/21/2018</a:t>
            </a:fld>
            <a:endParaRPr lang="en-US">
              <a:solidFill>
                <a:prstClr val="black"/>
              </a:solidFill>
            </a:endParaRPr>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lang="en-US">
              <a:solidFill>
                <a:prstClr val="black"/>
              </a:solidFill>
            </a:endParaRPr>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3716620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64098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77571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3/21/2018</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accent6">
              <a:lumMod val="8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accent6">
              <a:lumMod val="85000"/>
            </a:schemeClr>
          </a:fgClr>
          <a:bgClr>
            <a:schemeClr val="bg1"/>
          </a:bgClr>
        </a:pattFill>
        <a:effectLst/>
      </p:bgPr>
    </p:bg>
    <p:spTree>
      <p:nvGrpSpPr>
        <p:cNvPr id="1" name=""/>
        <p:cNvGrpSpPr/>
        <p:nvPr/>
      </p:nvGrpSpPr>
      <p:grpSpPr>
        <a:xfrm>
          <a:off x="0" y="0"/>
          <a:ext cx="0" cy="0"/>
          <a:chOff x="0" y="0"/>
          <a:chExt cx="0" cy="0"/>
        </a:xfrm>
      </p:grpSpPr>
      <p:sp>
        <p:nvSpPr>
          <p:cNvPr id="27" name="文本框 31"/>
          <p:cNvSpPr>
            <a:spLocks noChangeArrowheads="1"/>
          </p:cNvSpPr>
          <p:nvPr userDrawn="1"/>
        </p:nvSpPr>
        <p:spPr bwMode="auto">
          <a:xfrm>
            <a:off x="534194" y="130969"/>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algn="l"/>
            <a:r>
              <a:rPr lang="zh-CN" altLang="en-US" sz="2300" dirty="0">
                <a:solidFill>
                  <a:srgbClr val="7F7F7F">
                    <a:lumMod val="50000"/>
                  </a:srgbClr>
                </a:solidFill>
                <a:latin typeface="微软雅黑" pitchFamily="34" charset="-122"/>
                <a:ea typeface="微软雅黑" pitchFamily="34" charset="-122"/>
                <a:cs typeface="宋体" pitchFamily="2" charset="-122"/>
              </a:rPr>
              <a:t>点击添加相关的文字标题</a:t>
            </a:r>
          </a:p>
        </p:txBody>
      </p:sp>
      <p:sp>
        <p:nvSpPr>
          <p:cNvPr id="3" name="矩形 2"/>
          <p:cNvSpPr/>
          <p:nvPr userDrawn="1"/>
        </p:nvSpPr>
        <p:spPr>
          <a:xfrm>
            <a:off x="0" y="207169"/>
            <a:ext cx="305594" cy="307975"/>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4" name="矩形 13"/>
          <p:cNvSpPr/>
          <p:nvPr userDrawn="1"/>
        </p:nvSpPr>
        <p:spPr>
          <a:xfrm>
            <a:off x="381397" y="207169"/>
            <a:ext cx="152797" cy="30797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5" name="Line 7"/>
          <p:cNvSpPr>
            <a:spLocks noChangeShapeType="1"/>
          </p:cNvSpPr>
          <p:nvPr userDrawn="1"/>
        </p:nvSpPr>
        <p:spPr bwMode="auto">
          <a:xfrm>
            <a:off x="0" y="577237"/>
            <a:ext cx="8992394" cy="0"/>
          </a:xfrm>
          <a:prstGeom prst="line">
            <a:avLst/>
          </a:prstGeom>
          <a:noFill/>
          <a:ln w="9525">
            <a:solidFill>
              <a:srgbClr val="FF6600"/>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lstStyle/>
          <a:p>
            <a:endParaRPr lang="zh-CN" altLang="en-US">
              <a:solidFill>
                <a:prstClr val="black"/>
              </a:solidFill>
            </a:endParaRPr>
          </a:p>
        </p:txBody>
      </p:sp>
    </p:spTree>
    <p:extLst>
      <p:ext uri="{BB962C8B-B14F-4D97-AF65-F5344CB8AC3E}">
        <p14:creationId xmlns:p14="http://schemas.microsoft.com/office/powerpoint/2010/main" val="1509580391"/>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7"/>
                                        </p:tgtEl>
                                        <p:attrNameLst>
                                          <p:attrName>ppt_y</p:attrName>
                                        </p:attrNameLst>
                                      </p:cBhvr>
                                      <p:tavLst>
                                        <p:tav tm="0">
                                          <p:val>
                                            <p:strVal val="#ppt_y"/>
                                          </p:val>
                                        </p:tav>
                                        <p:tav tm="100000">
                                          <p:val>
                                            <p:strVal val="#ppt_y"/>
                                          </p:val>
                                        </p:tav>
                                      </p:tavLst>
                                    </p:anim>
                                    <p:anim calcmode="lin" valueType="num">
                                      <p:cBhvr>
                                        <p:cTn id="1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animBg="1"/>
      <p:bldP spid="14" grpId="0" animBg="1"/>
      <p:bldP spid="15" grpId="0" animBg="1"/>
    </p:bld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ltUpDiag">
          <a:fgClr>
            <a:schemeClr val="accent6">
              <a:lumMod val="85000"/>
            </a:schemeClr>
          </a:fgClr>
          <a:bgClr>
            <a:schemeClr val="bg1"/>
          </a:bgClr>
        </a:pattFill>
        <a:effectLst/>
      </p:bgPr>
    </p:bg>
    <p:spTree>
      <p:nvGrpSpPr>
        <p:cNvPr id="1" name=""/>
        <p:cNvGrpSpPr/>
        <p:nvPr/>
      </p:nvGrpSpPr>
      <p:grpSpPr>
        <a:xfrm>
          <a:off x="0" y="0"/>
          <a:ext cx="0" cy="0"/>
          <a:chOff x="0" y="0"/>
          <a:chExt cx="0" cy="0"/>
        </a:xfrm>
      </p:grpSpPr>
      <p:sp>
        <p:nvSpPr>
          <p:cNvPr id="27" name="文本框 31"/>
          <p:cNvSpPr>
            <a:spLocks noChangeArrowheads="1"/>
          </p:cNvSpPr>
          <p:nvPr userDrawn="1"/>
        </p:nvSpPr>
        <p:spPr bwMode="auto">
          <a:xfrm>
            <a:off x="534194" y="130969"/>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algn="l"/>
            <a:r>
              <a:rPr lang="zh-CN" altLang="en-US" sz="2300" dirty="0">
                <a:solidFill>
                  <a:srgbClr val="7F7F7F">
                    <a:lumMod val="50000"/>
                  </a:srgbClr>
                </a:solidFill>
                <a:latin typeface="微软雅黑" pitchFamily="34" charset="-122"/>
                <a:ea typeface="微软雅黑" pitchFamily="34" charset="-122"/>
                <a:cs typeface="宋体" pitchFamily="2" charset="-122"/>
              </a:rPr>
              <a:t>点击添加相关的文字标题</a:t>
            </a:r>
          </a:p>
        </p:txBody>
      </p:sp>
      <p:sp>
        <p:nvSpPr>
          <p:cNvPr id="3" name="矩形 2"/>
          <p:cNvSpPr/>
          <p:nvPr userDrawn="1"/>
        </p:nvSpPr>
        <p:spPr>
          <a:xfrm>
            <a:off x="0" y="207169"/>
            <a:ext cx="305594" cy="307975"/>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4" name="矩形 13"/>
          <p:cNvSpPr/>
          <p:nvPr userDrawn="1"/>
        </p:nvSpPr>
        <p:spPr>
          <a:xfrm>
            <a:off x="381397" y="207169"/>
            <a:ext cx="152797" cy="30797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5" name="Line 7"/>
          <p:cNvSpPr>
            <a:spLocks noChangeShapeType="1"/>
          </p:cNvSpPr>
          <p:nvPr userDrawn="1"/>
        </p:nvSpPr>
        <p:spPr bwMode="auto">
          <a:xfrm>
            <a:off x="0" y="577237"/>
            <a:ext cx="8992394" cy="0"/>
          </a:xfrm>
          <a:prstGeom prst="line">
            <a:avLst/>
          </a:prstGeom>
          <a:noFill/>
          <a:ln w="9525">
            <a:solidFill>
              <a:srgbClr val="FF6600"/>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lstStyle/>
          <a:p>
            <a:endParaRPr lang="zh-CN" altLang="en-US">
              <a:solidFill>
                <a:prstClr val="black"/>
              </a:solidFill>
            </a:endParaRPr>
          </a:p>
        </p:txBody>
      </p:sp>
    </p:spTree>
    <p:extLst>
      <p:ext uri="{BB962C8B-B14F-4D97-AF65-F5344CB8AC3E}">
        <p14:creationId xmlns:p14="http://schemas.microsoft.com/office/powerpoint/2010/main" val="2886449960"/>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Lst>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7"/>
                                        </p:tgtEl>
                                        <p:attrNameLst>
                                          <p:attrName>ppt_y</p:attrName>
                                        </p:attrNameLst>
                                      </p:cBhvr>
                                      <p:tavLst>
                                        <p:tav tm="0">
                                          <p:val>
                                            <p:strVal val="#ppt_y"/>
                                          </p:val>
                                        </p:tav>
                                        <p:tav tm="100000">
                                          <p:val>
                                            <p:strVal val="#ppt_y"/>
                                          </p:val>
                                        </p:tav>
                                      </p:tavLst>
                                    </p:anim>
                                    <p:anim calcmode="lin" valueType="num">
                                      <p:cBhvr>
                                        <p:cTn id="1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animBg="1"/>
      <p:bldP spid="14" grpId="0" animBg="1"/>
      <p:bldP spid="15" grpId="0" animBg="1"/>
    </p:bld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2.png"/><Relationship Id="rId5" Type="http://schemas.microsoft.com/office/2007/relationships/hdphoto" Target="../media/hdphoto4.wdp"/><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jpg"/><Relationship Id="rId7"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33.png"/><Relationship Id="rId4" Type="http://schemas.openxmlformats.org/officeDocument/2006/relationships/image" Target="../media/image15.png"/><Relationship Id="rId9"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38.xm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g"/><Relationship Id="rId7" Type="http://schemas.openxmlformats.org/officeDocument/2006/relationships/image" Target="../media/image38.emf"/><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2.jp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jpg"/><Relationship Id="rId7" Type="http://schemas.microsoft.com/office/2007/relationships/hdphoto" Target="../media/hdphoto3.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6">
            <a:extLst>
              <a:ext uri="{BEBA8EAE-BF5A-486C-A8C5-ECC9F3942E4B}">
                <a14:imgProps xmlns:a14="http://schemas.microsoft.com/office/drawing/2010/main">
                  <a14:imgLayer r:embed="rId7">
                    <a14:imgEffect>
                      <a14:artisticBlur radius="6"/>
                    </a14:imgEffect>
                  </a14:imgLayer>
                </a14:imgProps>
              </a:ext>
              <a:ext uri="{28A0092B-C50C-407E-A947-70E740481C1C}">
                <a14:useLocalDpi xmlns:a14="http://schemas.microsoft.com/office/drawing/2010/main" val="0"/>
              </a:ext>
            </a:extLst>
          </a:blip>
          <a:stretch>
            <a:fillRect/>
          </a:stretch>
        </p:blipFill>
        <p:spPr bwMode="auto">
          <a:xfrm>
            <a:off x="0" y="0"/>
            <a:ext cx="9220994"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 descr="E:\我图PPT\PNG政府党建\国徽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63194" y="772734"/>
            <a:ext cx="1431692" cy="15251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6" name="文本框 2"/>
          <p:cNvSpPr txBox="1"/>
          <p:nvPr/>
        </p:nvSpPr>
        <p:spPr>
          <a:xfrm>
            <a:off x="2190886" y="2701446"/>
            <a:ext cx="4976303" cy="590160"/>
          </a:xfrm>
          <a:prstGeom prst="rect">
            <a:avLst/>
          </a:prstGeom>
        </p:spPr>
        <p:style>
          <a:lnRef idx="2">
            <a:schemeClr val="accent2"/>
          </a:lnRef>
          <a:fillRef idx="1">
            <a:schemeClr val="lt1"/>
          </a:fillRef>
          <a:effectRef idx="0">
            <a:schemeClr val="accent2"/>
          </a:effectRef>
          <a:fontRef idx="minor">
            <a:schemeClr val="dk1"/>
          </a:fontRef>
        </p:style>
        <p:txBody>
          <a:bodyPr wrap="square" lIns="96770" tIns="48386" rIns="96770" bIns="48386" rtlCol="0">
            <a:spAutoFit/>
          </a:bodyPr>
          <a:lstStyle/>
          <a:p>
            <a:pPr algn="ctr" fontAlgn="auto">
              <a:spcBef>
                <a:spcPts val="0"/>
              </a:spcBef>
              <a:spcAft>
                <a:spcPts val="0"/>
              </a:spcAft>
              <a:defRPr/>
            </a:pPr>
            <a:r>
              <a:rPr lang="zh-CN" altLang="en-US" sz="3200" kern="0" dirty="0">
                <a:solidFill>
                  <a:schemeClr val="accent2">
                    <a:lumMod val="75000"/>
                  </a:schemeClr>
                </a:solidFill>
                <a:effectLst/>
                <a:latin typeface="Arial" panose="020B0604020202020204" pitchFamily="34" charset="0"/>
                <a:ea typeface="微软雅黑" pitchFamily="34" charset="-122"/>
                <a:sym typeface="Arial" panose="020B0604020202020204" pitchFamily="34" charset="0"/>
              </a:rPr>
              <a:t>法律法院律师事务所</a:t>
            </a:r>
            <a:r>
              <a:rPr lang="en-US" altLang="zh-CN" sz="3200" kern="0" dirty="0">
                <a:solidFill>
                  <a:schemeClr val="accent2">
                    <a:lumMod val="75000"/>
                  </a:schemeClr>
                </a:solidFill>
                <a:effectLst/>
                <a:latin typeface="Arial" panose="020B0604020202020204" pitchFamily="34" charset="0"/>
                <a:ea typeface="微软雅黑" pitchFamily="34" charset="-122"/>
                <a:sym typeface="Arial" panose="020B0604020202020204" pitchFamily="34" charset="0"/>
              </a:rPr>
              <a:t>PPT</a:t>
            </a:r>
            <a:endParaRPr lang="zh-CN" altLang="en-US" sz="3200" kern="0" dirty="0">
              <a:solidFill>
                <a:schemeClr val="accent2">
                  <a:lumMod val="75000"/>
                </a:schemeClr>
              </a:solidFill>
              <a:effectLst/>
              <a:latin typeface="Arial" panose="020B0604020202020204" pitchFamily="34" charset="0"/>
              <a:ea typeface="微软雅黑" pitchFamily="34" charset="-122"/>
              <a:sym typeface="Arial" panose="020B0604020202020204" pitchFamily="34" charset="0"/>
            </a:endParaRPr>
          </a:p>
        </p:txBody>
      </p:sp>
      <p:sp>
        <p:nvSpPr>
          <p:cNvPr id="108" name="矩形 107"/>
          <p:cNvSpPr/>
          <p:nvPr/>
        </p:nvSpPr>
        <p:spPr>
          <a:xfrm>
            <a:off x="2507436" y="3739273"/>
            <a:ext cx="4595584" cy="405494"/>
          </a:xfrm>
          <a:prstGeom prst="rect">
            <a:avLst/>
          </a:prstGeom>
        </p:spPr>
        <p:style>
          <a:lnRef idx="2">
            <a:schemeClr val="accent2"/>
          </a:lnRef>
          <a:fillRef idx="1">
            <a:schemeClr val="lt1"/>
          </a:fillRef>
          <a:effectRef idx="0">
            <a:schemeClr val="accent2"/>
          </a:effectRef>
          <a:fontRef idx="minor">
            <a:schemeClr val="dk1"/>
          </a:fontRef>
        </p:style>
        <p:txBody>
          <a:bodyPr wrap="square" lIns="96770" tIns="48386" rIns="96770" bIns="48386">
            <a:spAutoFit/>
          </a:bodyPr>
          <a:lstStyle/>
          <a:p>
            <a:pPr fontAlgn="auto">
              <a:spcBef>
                <a:spcPts val="0"/>
              </a:spcBef>
              <a:spcAft>
                <a:spcPts val="0"/>
              </a:spcAft>
              <a:defRPr/>
            </a:pPr>
            <a:r>
              <a:rPr lang="zh-CN" altLang="en-US" sz="2000" kern="0"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汇报人：野望教育</a:t>
            </a:r>
            <a:endParaRPr lang="zh-CN" altLang="en-US" sz="2000" kern="0" dirty="0">
              <a:solidFill>
                <a:schemeClr val="accent2">
                  <a:lumMod val="7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09" name="矩形 108"/>
          <p:cNvSpPr/>
          <p:nvPr/>
        </p:nvSpPr>
        <p:spPr>
          <a:xfrm>
            <a:off x="3185086" y="3291606"/>
            <a:ext cx="3240285" cy="328549"/>
          </a:xfrm>
          <a:prstGeom prst="rect">
            <a:avLst/>
          </a:prstGeom>
        </p:spPr>
        <p:style>
          <a:lnRef idx="2">
            <a:schemeClr val="accent2"/>
          </a:lnRef>
          <a:fillRef idx="1">
            <a:schemeClr val="lt1"/>
          </a:fillRef>
          <a:effectRef idx="0">
            <a:schemeClr val="accent2"/>
          </a:effectRef>
          <a:fontRef idx="minor">
            <a:schemeClr val="dk1"/>
          </a:fontRef>
        </p:style>
        <p:txBody>
          <a:bodyPr wrap="square" lIns="96770" tIns="48386" rIns="96770" bIns="48386">
            <a:spAutoFit/>
          </a:bodyPr>
          <a:lstStyle/>
          <a:p>
            <a:pPr fontAlgn="auto">
              <a:spcBef>
                <a:spcPts val="0"/>
              </a:spcBef>
              <a:spcAft>
                <a:spcPts val="0"/>
              </a:spcAft>
              <a:defRPr/>
            </a:pPr>
            <a:r>
              <a:rPr lang="en-US" altLang="zh-CN" sz="1500" kern="0" dirty="0">
                <a:solidFill>
                  <a:schemeClr val="accent2">
                    <a:lumMod val="75000"/>
                  </a:schemeClr>
                </a:solidFill>
                <a:effectLst/>
                <a:latin typeface="Arial" panose="020B0604020202020204" pitchFamily="34" charset="0"/>
                <a:ea typeface="微软雅黑" pitchFamily="34" charset="-122"/>
                <a:cs typeface="Arial" pitchFamily="34" charset="0"/>
                <a:sym typeface="Arial" panose="020B0604020202020204" pitchFamily="34" charset="0"/>
              </a:rPr>
              <a:t>LAW COURT LAW FIRM</a:t>
            </a:r>
            <a:endParaRPr lang="zh-CN" altLang="en-US" sz="1500" kern="0" dirty="0">
              <a:solidFill>
                <a:schemeClr val="accent2">
                  <a:lumMod val="75000"/>
                </a:schemeClr>
              </a:solidFill>
              <a:effectLst/>
              <a:latin typeface="Arial" panose="020B0604020202020204" pitchFamily="34" charset="0"/>
              <a:ea typeface="微软雅黑" pitchFamily="34" charset="-122"/>
              <a:cs typeface="Arial" pitchFamily="34" charset="0"/>
              <a:sym typeface="Arial" panose="020B0604020202020204" pitchFamily="34" charset="0"/>
            </a:endParaRPr>
          </a:p>
        </p:txBody>
      </p:sp>
      <p:pic>
        <p:nvPicPr>
          <p:cNvPr id="8" name="花木兰配乐">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9"/>
          <a:stretch>
            <a:fillRect/>
          </a:stretch>
        </p:blipFill>
        <p:spPr>
          <a:xfrm>
            <a:off x="-487362" y="1810544"/>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5"/>
                                        </p:tgtEl>
                                        <p:attrNameLst>
                                          <p:attrName>style.visibility</p:attrName>
                                        </p:attrNameLst>
                                      </p:cBhvr>
                                      <p:to>
                                        <p:strVal val="visible"/>
                                      </p:to>
                                    </p:set>
                                    <p:animEffect transition="in" filter="fade">
                                      <p:cBhvr>
                                        <p:cTn id="10" dur="1000"/>
                                        <p:tgtEl>
                                          <p:spTgt spid="105"/>
                                        </p:tgtEl>
                                      </p:cBhvr>
                                    </p:animEffect>
                                    <p:anim calcmode="lin" valueType="num">
                                      <p:cBhvr>
                                        <p:cTn id="11" dur="1000" fill="hold"/>
                                        <p:tgtEl>
                                          <p:spTgt spid="105"/>
                                        </p:tgtEl>
                                        <p:attrNameLst>
                                          <p:attrName>ppt_x</p:attrName>
                                        </p:attrNameLst>
                                      </p:cBhvr>
                                      <p:tavLst>
                                        <p:tav tm="0">
                                          <p:val>
                                            <p:strVal val="#ppt_x"/>
                                          </p:val>
                                        </p:tav>
                                        <p:tav tm="100000">
                                          <p:val>
                                            <p:strVal val="#ppt_x"/>
                                          </p:val>
                                        </p:tav>
                                      </p:tavLst>
                                    </p:anim>
                                    <p:anim calcmode="lin" valueType="num">
                                      <p:cBhvr>
                                        <p:cTn id="12" dur="1000" fill="hold"/>
                                        <p:tgtEl>
                                          <p:spTgt spid="10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06"/>
                                        </p:tgtEl>
                                        <p:attrNameLst>
                                          <p:attrName>style.visibility</p:attrName>
                                        </p:attrNameLst>
                                      </p:cBhvr>
                                      <p:to>
                                        <p:strVal val="visible"/>
                                      </p:to>
                                    </p:set>
                                    <p:anim by="(-#ppt_w*2)" calcmode="lin" valueType="num">
                                      <p:cBhvr rctx="PPT">
                                        <p:cTn id="16" dur="500" autoRev="1" fill="hold">
                                          <p:stCondLst>
                                            <p:cond delay="0"/>
                                          </p:stCondLst>
                                        </p:cTn>
                                        <p:tgtEl>
                                          <p:spTgt spid="106"/>
                                        </p:tgtEl>
                                        <p:attrNameLst>
                                          <p:attrName>ppt_w</p:attrName>
                                        </p:attrNameLst>
                                      </p:cBhvr>
                                    </p:anim>
                                    <p:anim by="(#ppt_w*0.50)" calcmode="lin" valueType="num">
                                      <p:cBhvr>
                                        <p:cTn id="17" dur="500" decel="50000" autoRev="1" fill="hold">
                                          <p:stCondLst>
                                            <p:cond delay="0"/>
                                          </p:stCondLst>
                                        </p:cTn>
                                        <p:tgtEl>
                                          <p:spTgt spid="106"/>
                                        </p:tgtEl>
                                        <p:attrNameLst>
                                          <p:attrName>ppt_x</p:attrName>
                                        </p:attrNameLst>
                                      </p:cBhvr>
                                    </p:anim>
                                    <p:anim from="(-#ppt_h/2)" to="(#ppt_y)" calcmode="lin" valueType="num">
                                      <p:cBhvr>
                                        <p:cTn id="18" dur="1000" fill="hold">
                                          <p:stCondLst>
                                            <p:cond delay="0"/>
                                          </p:stCondLst>
                                        </p:cTn>
                                        <p:tgtEl>
                                          <p:spTgt spid="106"/>
                                        </p:tgtEl>
                                        <p:attrNameLst>
                                          <p:attrName>ppt_y</p:attrName>
                                        </p:attrNameLst>
                                      </p:cBhvr>
                                    </p:anim>
                                    <p:animRot by="21600000">
                                      <p:cBhvr>
                                        <p:cTn id="19" dur="1000" fill="hold">
                                          <p:stCondLst>
                                            <p:cond delay="0"/>
                                          </p:stCondLst>
                                        </p:cTn>
                                        <p:tgtEl>
                                          <p:spTgt spid="106"/>
                                        </p:tgtEl>
                                        <p:attrNameLst>
                                          <p:attrName>r</p:attrName>
                                        </p:attrNameLst>
                                      </p:cBhvr>
                                    </p:animRot>
                                  </p:childTnLst>
                                </p:cTn>
                              </p:par>
                            </p:childTnLst>
                          </p:cTn>
                        </p:par>
                        <p:par>
                          <p:cTn id="20" fill="hold">
                            <p:stCondLst>
                              <p:cond delay="3100"/>
                            </p:stCondLst>
                            <p:childTnLst>
                              <p:par>
                                <p:cTn id="21" presetID="16" presetClass="entr" presetSubtype="21"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barn(inVertical)">
                                      <p:cBhvr>
                                        <p:cTn id="23" dur="500"/>
                                        <p:tgtEl>
                                          <p:spTgt spid="108"/>
                                        </p:tgtEl>
                                      </p:cBhvr>
                                    </p:animEffect>
                                  </p:childTnLst>
                                </p:cTn>
                              </p:par>
                            </p:childTnLst>
                          </p:cTn>
                        </p:par>
                        <p:par>
                          <p:cTn id="24" fill="hold">
                            <p:stCondLst>
                              <p:cond delay="3600"/>
                            </p:stCondLst>
                            <p:childTnLst>
                              <p:par>
                                <p:cTn id="25" presetID="42" presetClass="entr" presetSubtype="0" fill="hold" grpId="0" nodeType="after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fade">
                                      <p:cBhvr>
                                        <p:cTn id="27" dur="1000"/>
                                        <p:tgtEl>
                                          <p:spTgt spid="109"/>
                                        </p:tgtEl>
                                      </p:cBhvr>
                                    </p:animEffect>
                                    <p:anim calcmode="lin" valueType="num">
                                      <p:cBhvr>
                                        <p:cTn id="28" dur="1000" fill="hold"/>
                                        <p:tgtEl>
                                          <p:spTgt spid="109"/>
                                        </p:tgtEl>
                                        <p:attrNameLst>
                                          <p:attrName>ppt_x</p:attrName>
                                        </p:attrNameLst>
                                      </p:cBhvr>
                                      <p:tavLst>
                                        <p:tav tm="0">
                                          <p:val>
                                            <p:strVal val="#ppt_x"/>
                                          </p:val>
                                        </p:tav>
                                        <p:tav tm="100000">
                                          <p:val>
                                            <p:strVal val="#ppt_x"/>
                                          </p:val>
                                        </p:tav>
                                      </p:tavLst>
                                    </p:anim>
                                    <p:anim calcmode="lin" valueType="num">
                                      <p:cBhvr>
                                        <p:cTn id="2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8"/>
                </p:tgtEl>
              </p:cMediaNode>
            </p:audio>
          </p:childTnLst>
        </p:cTn>
      </p:par>
    </p:tnLst>
    <p:bldLst>
      <p:bldP spid="106" grpId="0" animBg="1"/>
      <p:bldP spid="108" grpId="0" animBg="1"/>
      <p:bldP spid="109"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8"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3" name="组合 52"/>
          <p:cNvGrpSpPr/>
          <p:nvPr/>
        </p:nvGrpSpPr>
        <p:grpSpPr>
          <a:xfrm>
            <a:off x="1871576" y="2696709"/>
            <a:ext cx="333927" cy="333927"/>
            <a:chOff x="612948" y="3577580"/>
            <a:chExt cx="333927" cy="333927"/>
          </a:xfrm>
        </p:grpSpPr>
        <p:sp>
          <p:nvSpPr>
            <p:cNvPr id="54" name="椭圆 53"/>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椭圆 5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8" name="组合 57"/>
          <p:cNvGrpSpPr/>
          <p:nvPr/>
        </p:nvGrpSpPr>
        <p:grpSpPr>
          <a:xfrm>
            <a:off x="3591479" y="2696709"/>
            <a:ext cx="333927" cy="333927"/>
            <a:chOff x="612948" y="3577580"/>
            <a:chExt cx="333927" cy="333927"/>
          </a:xfrm>
        </p:grpSpPr>
        <p:sp>
          <p:nvSpPr>
            <p:cNvPr id="59" name="椭圆 58"/>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椭圆 60"/>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a:off x="5311382" y="2696709"/>
            <a:ext cx="333927" cy="333927"/>
            <a:chOff x="612948" y="3577580"/>
            <a:chExt cx="333927" cy="333927"/>
          </a:xfrm>
        </p:grpSpPr>
        <p:sp>
          <p:nvSpPr>
            <p:cNvPr id="64" name="椭圆 63"/>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椭圆 65"/>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8" name="组合 67"/>
          <p:cNvGrpSpPr/>
          <p:nvPr/>
        </p:nvGrpSpPr>
        <p:grpSpPr>
          <a:xfrm>
            <a:off x="7031285" y="2696709"/>
            <a:ext cx="333927" cy="333927"/>
            <a:chOff x="612948" y="3577580"/>
            <a:chExt cx="333927" cy="333927"/>
          </a:xfrm>
        </p:grpSpPr>
        <p:sp>
          <p:nvSpPr>
            <p:cNvPr id="69" name="椭圆 68"/>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椭圆 69"/>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椭圆 70"/>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3" name="组合 72"/>
          <p:cNvGrpSpPr/>
          <p:nvPr/>
        </p:nvGrpSpPr>
        <p:grpSpPr>
          <a:xfrm>
            <a:off x="1493568" y="1203286"/>
            <a:ext cx="1089941" cy="1327886"/>
            <a:chOff x="1493568" y="909218"/>
            <a:chExt cx="1089941" cy="1327886"/>
          </a:xfrm>
          <a:solidFill>
            <a:srgbClr val="934D19"/>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74" name="组合 73"/>
            <p:cNvGrpSpPr/>
            <p:nvPr/>
          </p:nvGrpSpPr>
          <p:grpSpPr>
            <a:xfrm>
              <a:off x="1493568" y="909218"/>
              <a:ext cx="1089941" cy="1327886"/>
              <a:chOff x="345230" y="2368797"/>
              <a:chExt cx="873970" cy="1064766"/>
            </a:xfrm>
            <a:grpFill/>
          </p:grpSpPr>
          <p:sp>
            <p:nvSpPr>
              <p:cNvPr id="76"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DB782B"/>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5" name="矩形 74"/>
            <p:cNvSpPr/>
            <p:nvPr/>
          </p:nvSpPr>
          <p:spPr>
            <a:xfrm>
              <a:off x="1667576" y="1048544"/>
              <a:ext cx="755335" cy="707886"/>
            </a:xfrm>
            <a:prstGeom prst="rect">
              <a:avLst/>
            </a:prstGeom>
            <a:noFill/>
            <a:ln>
              <a:noFill/>
            </a:ln>
            <a:effectLst/>
            <a:sp3d prstMaterial="softEdge"/>
          </p:spPr>
          <p:txBody>
            <a:bodyPr wrap="none">
              <a:spAutoFit/>
            </a:bodyPr>
            <a:lstStyle/>
            <a:p>
              <a:pPr>
                <a:spcBef>
                  <a:spcPct val="0"/>
                </a:spcBef>
                <a:defRPr/>
              </a:pPr>
              <a:r>
                <a:rPr lang="en-US" altLang="zh-CN" sz="4000" dirty="0">
                  <a:solidFill>
                    <a:schemeClr val="bg1"/>
                  </a:solidFill>
                  <a:ea typeface="微软雅黑" panose="020B0503020204020204" pitchFamily="34" charset="-122"/>
                  <a:cs typeface="Arial" pitchFamily="34" charset="0"/>
                  <a:sym typeface="Arial" panose="020B0604020202020204" pitchFamily="34" charset="0"/>
                </a:rPr>
                <a:t>01</a:t>
              </a:r>
            </a:p>
          </p:txBody>
        </p:sp>
      </p:grpSp>
      <p:grpSp>
        <p:nvGrpSpPr>
          <p:cNvPr id="78" name="组合 77"/>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79" name="组合 78"/>
            <p:cNvGrpSpPr/>
            <p:nvPr/>
          </p:nvGrpSpPr>
          <p:grpSpPr>
            <a:xfrm flipV="1">
              <a:off x="3175660" y="909219"/>
              <a:ext cx="1089941" cy="1327886"/>
              <a:chOff x="345230" y="2368798"/>
              <a:chExt cx="873970" cy="1064766"/>
            </a:xfrm>
          </p:grpSpPr>
          <p:sp>
            <p:nvSpPr>
              <p:cNvPr id="81"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934D19"/>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DB782B"/>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矩形 79"/>
            <p:cNvSpPr/>
            <p:nvPr/>
          </p:nvSpPr>
          <p:spPr>
            <a:xfrm>
              <a:off x="3332066" y="1366087"/>
              <a:ext cx="755335" cy="707886"/>
            </a:xfrm>
            <a:prstGeom prst="rect">
              <a:avLst/>
            </a:prstGeom>
            <a:ln>
              <a:noFill/>
            </a:ln>
            <a:effectLst/>
            <a:sp3d prstMaterial="softEdge"/>
          </p:spPr>
          <p:txBody>
            <a:bodyPr wrap="none">
              <a:spAutoFit/>
            </a:bodyPr>
            <a:lstStyle/>
            <a:p>
              <a:pPr>
                <a:spcBef>
                  <a:spcPct val="0"/>
                </a:spcBef>
                <a:defRPr/>
              </a:pPr>
              <a:r>
                <a:rPr lang="en-US" altLang="zh-CN" sz="4000" dirty="0">
                  <a:solidFill>
                    <a:schemeClr val="bg1"/>
                  </a:solidFill>
                  <a:ea typeface="微软雅黑" panose="020B0503020204020204" pitchFamily="34" charset="-122"/>
                  <a:cs typeface="Arial" pitchFamily="34" charset="0"/>
                  <a:sym typeface="Arial" panose="020B0604020202020204" pitchFamily="34" charset="0"/>
                </a:rPr>
                <a:t>02</a:t>
              </a:r>
            </a:p>
          </p:txBody>
        </p:sp>
      </p:grpSp>
      <p:grpSp>
        <p:nvGrpSpPr>
          <p:cNvPr id="83" name="组合 82"/>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84" name="组合 83"/>
            <p:cNvGrpSpPr/>
            <p:nvPr/>
          </p:nvGrpSpPr>
          <p:grpSpPr>
            <a:xfrm>
              <a:off x="1493568" y="909219"/>
              <a:ext cx="1089941" cy="1327886"/>
              <a:chOff x="345230" y="2368798"/>
              <a:chExt cx="873970" cy="1064766"/>
            </a:xfrm>
          </p:grpSpPr>
          <p:sp>
            <p:nvSpPr>
              <p:cNvPr id="86"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934D19"/>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DB782B"/>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5" name="矩形 84"/>
            <p:cNvSpPr/>
            <p:nvPr/>
          </p:nvSpPr>
          <p:spPr>
            <a:xfrm>
              <a:off x="1649499" y="1048544"/>
              <a:ext cx="755335" cy="707886"/>
            </a:xfrm>
            <a:prstGeom prst="rect">
              <a:avLst/>
            </a:prstGeom>
            <a:ln>
              <a:noFill/>
            </a:ln>
            <a:effectLst/>
            <a:sp3d prstMaterial="softEdge"/>
          </p:spPr>
          <p:txBody>
            <a:bodyPr wrap="none">
              <a:spAutoFit/>
            </a:bodyPr>
            <a:lstStyle/>
            <a:p>
              <a:pPr>
                <a:spcBef>
                  <a:spcPct val="0"/>
                </a:spcBef>
                <a:defRPr/>
              </a:pPr>
              <a:r>
                <a:rPr lang="en-US" altLang="zh-CN" sz="4000" dirty="0">
                  <a:solidFill>
                    <a:schemeClr val="bg1"/>
                  </a:solidFill>
                  <a:ea typeface="微软雅黑" panose="020B0503020204020204" pitchFamily="34" charset="-122"/>
                  <a:cs typeface="Arial" pitchFamily="34" charset="0"/>
                  <a:sym typeface="Arial" panose="020B0604020202020204" pitchFamily="34" charset="0"/>
                </a:rPr>
                <a:t>03</a:t>
              </a:r>
            </a:p>
          </p:txBody>
        </p:sp>
      </p:grpSp>
      <p:grpSp>
        <p:nvGrpSpPr>
          <p:cNvPr id="88" name="组合 87"/>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89" name="组合 88"/>
            <p:cNvGrpSpPr/>
            <p:nvPr/>
          </p:nvGrpSpPr>
          <p:grpSpPr>
            <a:xfrm flipV="1">
              <a:off x="6653277" y="909219"/>
              <a:ext cx="1089941" cy="1327886"/>
              <a:chOff x="345230" y="2368798"/>
              <a:chExt cx="873970" cy="1064766"/>
            </a:xfrm>
            <a:grpFill/>
          </p:grpSpPr>
          <p:sp>
            <p:nvSpPr>
              <p:cNvPr id="91"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934D19"/>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DB782B"/>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0" name="矩形 89"/>
            <p:cNvSpPr/>
            <p:nvPr/>
          </p:nvSpPr>
          <p:spPr>
            <a:xfrm>
              <a:off x="6806148" y="1366087"/>
              <a:ext cx="755335" cy="707886"/>
            </a:xfrm>
            <a:prstGeom prst="rect">
              <a:avLst/>
            </a:prstGeom>
            <a:noFill/>
            <a:ln>
              <a:noFill/>
            </a:ln>
            <a:effectLst/>
            <a:sp3d prstMaterial="softEdge"/>
          </p:spPr>
          <p:txBody>
            <a:bodyPr wrap="none">
              <a:spAutoFit/>
            </a:bodyPr>
            <a:lstStyle/>
            <a:p>
              <a:pPr>
                <a:spcBef>
                  <a:spcPct val="0"/>
                </a:spcBef>
                <a:defRPr/>
              </a:pPr>
              <a:r>
                <a:rPr lang="en-US" altLang="zh-CN" sz="4000" dirty="0">
                  <a:solidFill>
                    <a:schemeClr val="bg1"/>
                  </a:solidFill>
                  <a:ea typeface="微软雅黑" panose="020B0503020204020204" pitchFamily="34" charset="-122"/>
                  <a:cs typeface="Arial" pitchFamily="34" charset="0"/>
                  <a:sym typeface="Arial" panose="020B0604020202020204" pitchFamily="34" charset="0"/>
                </a:rPr>
                <a:t>04</a:t>
              </a:r>
            </a:p>
          </p:txBody>
        </p:sp>
      </p:grpSp>
      <p:sp>
        <p:nvSpPr>
          <p:cNvPr id="93"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此处添加目标扼要说明，</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添加简短说明文字。</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此处添加目标扼要说明，</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添加简短说明文字。</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此处添加目标扼要说明，</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添加简短说明文字。</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此处添加目标扼要说明，</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just" eaLnBrk="1" hangingPunct="1">
              <a:spcBef>
                <a:spcPct val="0"/>
              </a:spcBef>
              <a:buNone/>
              <a:defRPr/>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添加简短说明文字。</a:t>
            </a:r>
            <a:endPar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椭圆 100"/>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2" name="椭圆 101"/>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3" name="组合 102"/>
          <p:cNvGrpSpPr/>
          <p:nvPr/>
        </p:nvGrpSpPr>
        <p:grpSpPr>
          <a:xfrm>
            <a:off x="0" y="0"/>
            <a:ext cx="9145588" cy="5145088"/>
            <a:chOff x="0" y="0"/>
            <a:chExt cx="9145588" cy="5145088"/>
          </a:xfrm>
        </p:grpSpPr>
        <p:sp>
          <p:nvSpPr>
            <p:cNvPr id="104" name="矩形 103"/>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5"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06" name="矩形 105"/>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7" name="矩形 106"/>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8" name="矩形 107"/>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9"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2502606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up)">
                                      <p:cBhvr>
                                        <p:cTn id="11" dur="500"/>
                                        <p:tgtEl>
                                          <p:spTgt spid="5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1"/>
                                        </p:tgtEl>
                                        <p:attrNameLst>
                                          <p:attrName>style.visibility</p:attrName>
                                        </p:attrNameLst>
                                      </p:cBhvr>
                                      <p:to>
                                        <p:strVal val="visible"/>
                                      </p:to>
                                    </p:set>
                                    <p:animEffect transition="in" filter="fade">
                                      <p:cBhvr>
                                        <p:cTn id="18" dur="500"/>
                                        <p:tgtEl>
                                          <p:spTgt spid="10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1000"/>
                                        <p:tgtEl>
                                          <p:spTgt spid="73"/>
                                        </p:tgtEl>
                                      </p:cBhvr>
                                    </p:animEffect>
                                    <p:anim calcmode="lin" valueType="num">
                                      <p:cBhvr>
                                        <p:cTn id="35" dur="1000" fill="hold"/>
                                        <p:tgtEl>
                                          <p:spTgt spid="73"/>
                                        </p:tgtEl>
                                        <p:attrNameLst>
                                          <p:attrName>ppt_x</p:attrName>
                                        </p:attrNameLst>
                                      </p:cBhvr>
                                      <p:tavLst>
                                        <p:tav tm="0">
                                          <p:val>
                                            <p:strVal val="#ppt_x"/>
                                          </p:val>
                                        </p:tav>
                                        <p:tav tm="100000">
                                          <p:val>
                                            <p:strVal val="#ppt_x"/>
                                          </p:val>
                                        </p:tav>
                                      </p:tavLst>
                                    </p:anim>
                                    <p:anim calcmode="lin" valueType="num">
                                      <p:cBhvr>
                                        <p:cTn id="36" dur="1000" fill="hold"/>
                                        <p:tgtEl>
                                          <p:spTgt spid="7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wipe(left)">
                                      <p:cBhvr>
                                        <p:cTn id="40" dur="500"/>
                                        <p:tgtEl>
                                          <p:spTgt spid="9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wipe(left)">
                                      <p:cBhvr>
                                        <p:cTn id="43" dur="500"/>
                                        <p:tgtEl>
                                          <p:spTgt spid="94"/>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500"/>
                                        <p:tgtEl>
                                          <p:spTgt spid="57"/>
                                        </p:tgtEl>
                                      </p:cBhvr>
                                    </p:animEffect>
                                  </p:childTnLst>
                                </p:cTn>
                              </p:par>
                            </p:childTnLst>
                          </p:cTn>
                        </p:par>
                        <p:par>
                          <p:cTn id="52" fill="hold">
                            <p:stCondLst>
                              <p:cond delay="5500"/>
                            </p:stCondLst>
                            <p:childTnLst>
                              <p:par>
                                <p:cTn id="53" presetID="10"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500"/>
                                        <p:tgtEl>
                                          <p:spTgt spid="58"/>
                                        </p:tgtEl>
                                      </p:cBhvr>
                                    </p:animEffect>
                                  </p:childTnLst>
                                </p:cTn>
                              </p:par>
                            </p:childTnLst>
                          </p:cTn>
                        </p:par>
                        <p:par>
                          <p:cTn id="56" fill="hold">
                            <p:stCondLst>
                              <p:cond delay="6000"/>
                            </p:stCondLst>
                            <p:childTnLst>
                              <p:par>
                                <p:cTn id="57" presetID="47" presetClass="entr" presetSubtype="0" fill="hold"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1000"/>
                                        <p:tgtEl>
                                          <p:spTgt spid="78"/>
                                        </p:tgtEl>
                                      </p:cBhvr>
                                    </p:animEffect>
                                    <p:anim calcmode="lin" valueType="num">
                                      <p:cBhvr>
                                        <p:cTn id="60" dur="1000" fill="hold"/>
                                        <p:tgtEl>
                                          <p:spTgt spid="78"/>
                                        </p:tgtEl>
                                        <p:attrNameLst>
                                          <p:attrName>ppt_x</p:attrName>
                                        </p:attrNameLst>
                                      </p:cBhvr>
                                      <p:tavLst>
                                        <p:tav tm="0">
                                          <p:val>
                                            <p:strVal val="#ppt_x"/>
                                          </p:val>
                                        </p:tav>
                                        <p:tav tm="100000">
                                          <p:val>
                                            <p:strVal val="#ppt_x"/>
                                          </p:val>
                                        </p:tav>
                                      </p:tavLst>
                                    </p:anim>
                                    <p:anim calcmode="lin" valueType="num">
                                      <p:cBhvr>
                                        <p:cTn id="61" dur="1000" fill="hold"/>
                                        <p:tgtEl>
                                          <p:spTgt spid="78"/>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96"/>
                                        </p:tgtEl>
                                        <p:attrNameLst>
                                          <p:attrName>style.visibility</p:attrName>
                                        </p:attrNameLst>
                                      </p:cBhvr>
                                      <p:to>
                                        <p:strVal val="visible"/>
                                      </p:to>
                                    </p:set>
                                    <p:animEffect transition="in" filter="wipe(left)">
                                      <p:cBhvr>
                                        <p:cTn id="65" dur="500"/>
                                        <p:tgtEl>
                                          <p:spTgt spid="9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5"/>
                                        </p:tgtEl>
                                        <p:attrNameLst>
                                          <p:attrName>style.visibility</p:attrName>
                                        </p:attrNameLst>
                                      </p:cBhvr>
                                      <p:to>
                                        <p:strVal val="visible"/>
                                      </p:to>
                                    </p:set>
                                    <p:animEffect transition="in" filter="wipe(left)">
                                      <p:cBhvr>
                                        <p:cTn id="68" dur="500"/>
                                        <p:tgtEl>
                                          <p:spTgt spid="95"/>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childTnLst>
                          </p:cTn>
                        </p:par>
                        <p:par>
                          <p:cTn id="77" fill="hold">
                            <p:stCondLst>
                              <p:cond delay="8500"/>
                            </p:stCondLst>
                            <p:childTnLst>
                              <p:par>
                                <p:cTn id="78" presetID="10" presetClass="entr" presetSubtype="0" fill="hold" nodeType="after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500"/>
                                        <p:tgtEl>
                                          <p:spTgt spid="63"/>
                                        </p:tgtEl>
                                      </p:cBhvr>
                                    </p:animEffect>
                                  </p:childTnLst>
                                </p:cTn>
                              </p:par>
                            </p:childTnLst>
                          </p:cTn>
                        </p:par>
                        <p:par>
                          <p:cTn id="81" fill="hold">
                            <p:stCondLst>
                              <p:cond delay="9000"/>
                            </p:stCondLst>
                            <p:childTnLst>
                              <p:par>
                                <p:cTn id="82" presetID="42" presetClass="entr" presetSubtype="0" fill="hold"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1000"/>
                                        <p:tgtEl>
                                          <p:spTgt spid="83"/>
                                        </p:tgtEl>
                                      </p:cBhvr>
                                    </p:animEffect>
                                    <p:anim calcmode="lin" valueType="num">
                                      <p:cBhvr>
                                        <p:cTn id="85" dur="1000" fill="hold"/>
                                        <p:tgtEl>
                                          <p:spTgt spid="83"/>
                                        </p:tgtEl>
                                        <p:attrNameLst>
                                          <p:attrName>ppt_x</p:attrName>
                                        </p:attrNameLst>
                                      </p:cBhvr>
                                      <p:tavLst>
                                        <p:tav tm="0">
                                          <p:val>
                                            <p:strVal val="#ppt_x"/>
                                          </p:val>
                                        </p:tav>
                                        <p:tav tm="100000">
                                          <p:val>
                                            <p:strVal val="#ppt_x"/>
                                          </p:val>
                                        </p:tav>
                                      </p:tavLst>
                                    </p:anim>
                                    <p:anim calcmode="lin" valueType="num">
                                      <p:cBhvr>
                                        <p:cTn id="86" dur="1000" fill="hold"/>
                                        <p:tgtEl>
                                          <p:spTgt spid="83"/>
                                        </p:tgtEl>
                                        <p:attrNameLst>
                                          <p:attrName>ppt_y</p:attrName>
                                        </p:attrNameLst>
                                      </p:cBhvr>
                                      <p:tavLst>
                                        <p:tav tm="0">
                                          <p:val>
                                            <p:strVal val="#ppt_y+.1"/>
                                          </p:val>
                                        </p:tav>
                                        <p:tav tm="100000">
                                          <p:val>
                                            <p:strVal val="#ppt_y"/>
                                          </p:val>
                                        </p:tav>
                                      </p:tavLst>
                                    </p:anim>
                                  </p:childTnLst>
                                </p:cTn>
                              </p:par>
                            </p:childTnLst>
                          </p:cTn>
                        </p:par>
                        <p:par>
                          <p:cTn id="87" fill="hold">
                            <p:stCondLst>
                              <p:cond delay="10000"/>
                            </p:stCondLst>
                            <p:childTnLst>
                              <p:par>
                                <p:cTn id="88" presetID="22" presetClass="entr" presetSubtype="8"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wipe(left)">
                                      <p:cBhvr>
                                        <p:cTn id="90" dur="500"/>
                                        <p:tgtEl>
                                          <p:spTgt spid="9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wipe(left)">
                                      <p:cBhvr>
                                        <p:cTn id="93" dur="500"/>
                                        <p:tgtEl>
                                          <p:spTgt spid="97"/>
                                        </p:tgtEl>
                                      </p:cBhvr>
                                    </p:animEffect>
                                  </p:childTnLst>
                                </p:cTn>
                              </p:par>
                            </p:childTnLst>
                          </p:cTn>
                        </p:par>
                        <p:par>
                          <p:cTn id="94" fill="hold">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fade">
                                      <p:cBhvr>
                                        <p:cTn id="97" dur="500"/>
                                        <p:tgtEl>
                                          <p:spTgt spid="66"/>
                                        </p:tgtEl>
                                      </p:cBhvr>
                                    </p:animEffect>
                                  </p:childTnLst>
                                </p:cTn>
                              </p:par>
                            </p:childTnLst>
                          </p:cTn>
                        </p:par>
                        <p:par>
                          <p:cTn id="98" fill="hold">
                            <p:stCondLst>
                              <p:cond delay="11000"/>
                            </p:stCondLst>
                            <p:childTnLst>
                              <p:par>
                                <p:cTn id="99" presetID="10" presetClass="entr" presetSubtype="0" fill="hold" grpId="0" nodeType="after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500"/>
                                        <p:tgtEl>
                                          <p:spTgt spid="67"/>
                                        </p:tgtEl>
                                      </p:cBhvr>
                                    </p:animEffect>
                                  </p:childTnLst>
                                </p:cTn>
                              </p:par>
                            </p:childTnLst>
                          </p:cTn>
                        </p:par>
                        <p:par>
                          <p:cTn id="102" fill="hold">
                            <p:stCondLst>
                              <p:cond delay="11500"/>
                            </p:stCondLst>
                            <p:childTnLst>
                              <p:par>
                                <p:cTn id="103" presetID="10" presetClass="entr" presetSubtype="0" fill="hold"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childTnLst>
                                </p:cTn>
                              </p:par>
                            </p:childTnLst>
                          </p:cTn>
                        </p:par>
                        <p:par>
                          <p:cTn id="106" fill="hold">
                            <p:stCondLst>
                              <p:cond delay="12000"/>
                            </p:stCondLst>
                            <p:childTnLst>
                              <p:par>
                                <p:cTn id="107" presetID="47" presetClass="entr" presetSubtype="0" fill="hold" nodeType="afterEffect">
                                  <p:stCondLst>
                                    <p:cond delay="0"/>
                                  </p:stCondLst>
                                  <p:childTnLst>
                                    <p:set>
                                      <p:cBhvr>
                                        <p:cTn id="108" dur="1" fill="hold">
                                          <p:stCondLst>
                                            <p:cond delay="0"/>
                                          </p:stCondLst>
                                        </p:cTn>
                                        <p:tgtEl>
                                          <p:spTgt spid="88"/>
                                        </p:tgtEl>
                                        <p:attrNameLst>
                                          <p:attrName>style.visibility</p:attrName>
                                        </p:attrNameLst>
                                      </p:cBhvr>
                                      <p:to>
                                        <p:strVal val="visible"/>
                                      </p:to>
                                    </p:set>
                                    <p:animEffect transition="in" filter="fade">
                                      <p:cBhvr>
                                        <p:cTn id="109" dur="1000"/>
                                        <p:tgtEl>
                                          <p:spTgt spid="88"/>
                                        </p:tgtEl>
                                      </p:cBhvr>
                                    </p:animEffect>
                                    <p:anim calcmode="lin" valueType="num">
                                      <p:cBhvr>
                                        <p:cTn id="110" dur="1000" fill="hold"/>
                                        <p:tgtEl>
                                          <p:spTgt spid="88"/>
                                        </p:tgtEl>
                                        <p:attrNameLst>
                                          <p:attrName>ppt_x</p:attrName>
                                        </p:attrNameLst>
                                      </p:cBhvr>
                                      <p:tavLst>
                                        <p:tav tm="0">
                                          <p:val>
                                            <p:strVal val="#ppt_x"/>
                                          </p:val>
                                        </p:tav>
                                        <p:tav tm="100000">
                                          <p:val>
                                            <p:strVal val="#ppt_x"/>
                                          </p:val>
                                        </p:tav>
                                      </p:tavLst>
                                    </p:anim>
                                    <p:anim calcmode="lin" valueType="num">
                                      <p:cBhvr>
                                        <p:cTn id="111" dur="1000" fill="hold"/>
                                        <p:tgtEl>
                                          <p:spTgt spid="88"/>
                                        </p:tgtEl>
                                        <p:attrNameLst>
                                          <p:attrName>ppt_y</p:attrName>
                                        </p:attrNameLst>
                                      </p:cBhvr>
                                      <p:tavLst>
                                        <p:tav tm="0">
                                          <p:val>
                                            <p:strVal val="#ppt_y-.1"/>
                                          </p:val>
                                        </p:tav>
                                        <p:tav tm="100000">
                                          <p:val>
                                            <p:strVal val="#ppt_y"/>
                                          </p:val>
                                        </p:tav>
                                      </p:tavLst>
                                    </p:anim>
                                  </p:childTnLst>
                                </p:cTn>
                              </p:par>
                            </p:childTnLst>
                          </p:cTn>
                        </p:par>
                        <p:par>
                          <p:cTn id="112" fill="hold">
                            <p:stCondLst>
                              <p:cond delay="13000"/>
                            </p:stCondLst>
                            <p:childTnLst>
                              <p:par>
                                <p:cTn id="113" presetID="22" presetClass="entr" presetSubtype="8" fill="hold" grpId="0" nodeType="afterEffect">
                                  <p:stCondLst>
                                    <p:cond delay="0"/>
                                  </p:stCondLst>
                                  <p:childTnLst>
                                    <p:set>
                                      <p:cBhvr>
                                        <p:cTn id="114" dur="1" fill="hold">
                                          <p:stCondLst>
                                            <p:cond delay="0"/>
                                          </p:stCondLst>
                                        </p:cTn>
                                        <p:tgtEl>
                                          <p:spTgt spid="100"/>
                                        </p:tgtEl>
                                        <p:attrNameLst>
                                          <p:attrName>style.visibility</p:attrName>
                                        </p:attrNameLst>
                                      </p:cBhvr>
                                      <p:to>
                                        <p:strVal val="visible"/>
                                      </p:to>
                                    </p:set>
                                    <p:animEffect transition="in" filter="wipe(left)">
                                      <p:cBhvr>
                                        <p:cTn id="115" dur="500"/>
                                        <p:tgtEl>
                                          <p:spTgt spid="10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99"/>
                                        </p:tgtEl>
                                        <p:attrNameLst>
                                          <p:attrName>style.visibility</p:attrName>
                                        </p:attrNameLst>
                                      </p:cBhvr>
                                      <p:to>
                                        <p:strVal val="visible"/>
                                      </p:to>
                                    </p:set>
                                    <p:animEffect transition="in" filter="wipe(left)">
                                      <p:cBhvr>
                                        <p:cTn id="118" dur="500"/>
                                        <p:tgtEl>
                                          <p:spTgt spid="99"/>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500"/>
                                        <p:tgtEl>
                                          <p:spTgt spid="71"/>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72"/>
                                        </p:tgtEl>
                                        <p:attrNameLst>
                                          <p:attrName>style.visibility</p:attrName>
                                        </p:attrNameLst>
                                      </p:cBhvr>
                                      <p:to>
                                        <p:strVal val="visible"/>
                                      </p:to>
                                    </p:set>
                                    <p:animEffect transition="in" filter="fade">
                                      <p:cBhvr>
                                        <p:cTn id="126" dur="500"/>
                                        <p:tgtEl>
                                          <p:spTgt spid="72"/>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102"/>
                                        </p:tgtEl>
                                        <p:attrNameLst>
                                          <p:attrName>style.visibility</p:attrName>
                                        </p:attrNameLst>
                                      </p:cBhvr>
                                      <p:to>
                                        <p:strVal val="visible"/>
                                      </p:to>
                                    </p:set>
                                    <p:animEffect transition="in" filter="fade">
                                      <p:cBhvr>
                                        <p:cTn id="130"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P spid="56" grpId="0" animBg="1"/>
      <p:bldP spid="57" grpId="0" animBg="1"/>
      <p:bldP spid="61" grpId="0" animBg="1"/>
      <p:bldP spid="62" grpId="0" animBg="1"/>
      <p:bldP spid="66" grpId="0" animBg="1"/>
      <p:bldP spid="67" grpId="0" animBg="1"/>
      <p:bldP spid="71" grpId="0" animBg="1"/>
      <p:bldP spid="72" grpId="0" animBg="1"/>
      <p:bldP spid="93" grpId="0"/>
      <p:bldP spid="94" grpId="0"/>
      <p:bldP spid="95" grpId="0"/>
      <p:bldP spid="96" grpId="0"/>
      <p:bldP spid="97" grpId="0"/>
      <p:bldP spid="98" grpId="0"/>
      <p:bldP spid="99" grpId="0"/>
      <p:bldP spid="100" grpId="0"/>
      <p:bldP spid="101" grpId="0" animBg="1"/>
      <p:bldP spid="10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 y="0"/>
            <a:ext cx="9145588" cy="5145088"/>
          </a:xfrm>
          <a:prstGeom prst="rect">
            <a:avLst/>
          </a:prstGeom>
          <a:noFill/>
          <a:extLst>
            <a:ext uri="{909E8E84-426E-40DD-AFC4-6F175D3DCCD1}">
              <a14:hiddenFill xmlns:a14="http://schemas.microsoft.com/office/drawing/2010/main">
                <a:solidFill>
                  <a:srgbClr val="FFFFFF"/>
                </a:solidFill>
              </a14:hiddenFill>
            </a:ext>
          </a:extLst>
        </p:spPr>
      </p:pic>
      <p:sp>
        <p:nvSpPr>
          <p:cNvPr id="15" name="任意多边形 14"/>
          <p:cNvSpPr/>
          <p:nvPr/>
        </p:nvSpPr>
        <p:spPr>
          <a:xfrm>
            <a:off x="3428876" y="1558131"/>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bg1">
              <a:alpha val="40000"/>
            </a:schemeClr>
          </a:solidFill>
          <a:ln w="12700" cap="flat" cmpd="sng" algn="ctr">
            <a:noFill/>
            <a:prstDash val="solid"/>
            <a:miter lim="800000"/>
          </a:ln>
          <a:effectLst/>
        </p:spPr>
        <p:txBody>
          <a:bodyPr lIns="91314" tIns="45650" rIns="91314" bIns="45650" anchor="ctr"/>
          <a:lstStyle/>
          <a:p>
            <a:pPr algn="ctr" defTabSz="913122" eaLnBrk="1" fontAlgn="auto" hangingPunct="1">
              <a:spcBef>
                <a:spcPts val="0"/>
              </a:spcBef>
              <a:spcAft>
                <a:spcPts val="0"/>
              </a:spcAft>
              <a:defRPr/>
            </a:pPr>
            <a:endParaRPr lang="zh-CN" altLang="en-US" kern="0">
              <a:solidFill>
                <a:prstClr val="white"/>
              </a:solidFill>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2925638" y="1200944"/>
            <a:ext cx="2103437" cy="1517650"/>
          </a:xfrm>
          <a:prstGeom prst="line">
            <a:avLst/>
          </a:prstGeom>
          <a:noFill/>
          <a:ln w="12700" cap="flat" cmpd="sng" algn="ctr">
            <a:solidFill>
              <a:schemeClr val="bg1"/>
            </a:solidFill>
            <a:prstDash val="solid"/>
            <a:miter lim="800000"/>
          </a:ln>
          <a:effectLst/>
        </p:spPr>
      </p:cxnSp>
      <p:cxnSp>
        <p:nvCxnSpPr>
          <p:cNvPr id="17" name="直接连接符 16"/>
          <p:cNvCxnSpPr/>
          <p:nvPr/>
        </p:nvCxnSpPr>
        <p:spPr>
          <a:xfrm flipH="1">
            <a:off x="6683250" y="2226468"/>
            <a:ext cx="2103438" cy="1517650"/>
          </a:xfrm>
          <a:prstGeom prst="line">
            <a:avLst/>
          </a:prstGeom>
          <a:noFill/>
          <a:ln w="12700" cap="flat" cmpd="sng" algn="ctr">
            <a:solidFill>
              <a:schemeClr val="bg1"/>
            </a:solidFill>
            <a:prstDash val="solid"/>
            <a:miter lim="800000"/>
          </a:ln>
          <a:effectLst/>
        </p:spPr>
      </p:cxnSp>
      <p:sp>
        <p:nvSpPr>
          <p:cNvPr id="18" name="矩形 17"/>
          <p:cNvSpPr/>
          <p:nvPr/>
        </p:nvSpPr>
        <p:spPr>
          <a:xfrm>
            <a:off x="6995194" y="1574006"/>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02</a:t>
            </a:r>
            <a:endParaRPr lang="zh-CN" altLang="en-US"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19" name="TextBox 18"/>
          <p:cNvSpPr txBox="1"/>
          <p:nvPr/>
        </p:nvSpPr>
        <p:spPr>
          <a:xfrm>
            <a:off x="3946947" y="2130557"/>
            <a:ext cx="4038847" cy="522933"/>
          </a:xfrm>
          <a:prstGeom prst="rect">
            <a:avLst/>
          </a:prstGeom>
          <a:noFill/>
        </p:spPr>
        <p:txBody>
          <a:bodyPr wrap="square" lIns="91190" tIns="45578" rIns="91190" bIns="45578" rtlCol="0">
            <a:spAutoFit/>
          </a:bodyPr>
          <a:lstStyle/>
          <a:p>
            <a:pPr algn="l" eaLnBrk="1" hangingPunct="1"/>
            <a:r>
              <a:rPr lang="zh-CN" altLang="en-US" sz="2800" b="1" dirty="0">
                <a:solidFill>
                  <a:srgbClr val="381E0A"/>
                </a:solidFill>
                <a:ea typeface="微软雅黑" panose="020B0503020204020204" pitchFamily="34" charset="-122"/>
                <a:sym typeface="Arial" panose="020B0604020202020204" pitchFamily="34" charset="0"/>
              </a:rPr>
              <a:t>单击输入标题文字</a:t>
            </a:r>
          </a:p>
        </p:txBody>
      </p:sp>
      <p:sp>
        <p:nvSpPr>
          <p:cNvPr id="20" name="矩形 19"/>
          <p:cNvSpPr/>
          <p:nvPr/>
        </p:nvSpPr>
        <p:spPr>
          <a:xfrm>
            <a:off x="5087019" y="1749557"/>
            <a:ext cx="1908175" cy="928714"/>
          </a:xfrm>
          <a:prstGeom prst="rect">
            <a:avLst/>
          </a:prstGeom>
        </p:spPr>
        <p:txBody>
          <a:bodyPr wrap="square" lIns="96770" tIns="48386" rIns="96770" bIns="48386">
            <a:spAutoFit/>
          </a:bodyPr>
          <a:lstStyle/>
          <a:p>
            <a:pPr fontAlgn="auto">
              <a:spcBef>
                <a:spcPts val="0"/>
              </a:spcBef>
              <a:spcAft>
                <a:spcPts val="0"/>
              </a:spcAft>
              <a:defRPr/>
            </a:pPr>
            <a:r>
              <a:rPr lang="en-US" altLang="zh-CN"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PowerPoint</a:t>
            </a:r>
            <a:endParaRPr lang="zh-CN" altLang="en-US"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21" name="Text Box 40"/>
          <p:cNvSpPr txBox="1">
            <a:spLocks noChangeArrowheads="1"/>
          </p:cNvSpPr>
          <p:nvPr/>
        </p:nvSpPr>
        <p:spPr bwMode="gray">
          <a:xfrm>
            <a:off x="3932869" y="2675608"/>
            <a:ext cx="3025019" cy="498598"/>
          </a:xfrm>
          <a:prstGeom prst="rect">
            <a:avLst/>
          </a:prstGeom>
          <a:noFill/>
          <a:ln w="9525">
            <a:noFill/>
            <a:miter lim="800000"/>
            <a:headEnd/>
            <a:tailEnd/>
          </a:ln>
        </p:spPr>
        <p:txBody>
          <a:bodyPr wrap="square">
            <a:spAutoFit/>
          </a:bodyPr>
          <a:lstStyle/>
          <a:p>
            <a:pPr lvl="0" algn="r">
              <a:lnSpc>
                <a:spcPct val="120000"/>
              </a:lnSpc>
              <a:defRPr/>
            </a:pPr>
            <a:r>
              <a:rPr lang="zh-CN" altLang="en-US" sz="1100" b="0" kern="0" dirty="0">
                <a:solidFill>
                  <a:srgbClr val="381E0A"/>
                </a:solidFill>
                <a:ea typeface="微软雅黑" panose="020B0503020204020204" pitchFamily="34" charset="-122"/>
                <a:sym typeface="Arial" panose="020B0604020202020204" pitchFamily="34" charset="0"/>
              </a:rPr>
              <a:t>在此单击此处输入文字单击此处输入文字单击此处输入文字单击此处输入文字单击此处输入</a:t>
            </a:r>
          </a:p>
        </p:txBody>
      </p:sp>
    </p:spTree>
    <p:extLst>
      <p:ext uri="{BB962C8B-B14F-4D97-AF65-F5344CB8AC3E}">
        <p14:creationId xmlns:p14="http://schemas.microsoft.com/office/powerpoint/2010/main" val="101832595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par>
                          <p:cTn id="15" fill="hold">
                            <p:stCondLst>
                              <p:cond delay="1000"/>
                            </p:stCondLst>
                            <p:childTnLst>
                              <p:par>
                                <p:cTn id="16" presetID="23" presetClass="entr" presetSubtype="32" fill="hold" grpId="0" nodeType="afterEffect">
                                  <p:stCondLst>
                                    <p:cond delay="0"/>
                                  </p:stCondLst>
                                  <p:iterate type="lt">
                                    <p:tmPct val="18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strVal val="4*#ppt_w"/>
                                          </p:val>
                                        </p:tav>
                                        <p:tav tm="100000">
                                          <p:val>
                                            <p:strVal val="#ppt_w"/>
                                          </p:val>
                                        </p:tav>
                                      </p:tavLst>
                                    </p:anim>
                                    <p:anim calcmode="lin" valueType="num">
                                      <p:cBhvr>
                                        <p:cTn id="19" dur="500" fill="hold"/>
                                        <p:tgtEl>
                                          <p:spTgt spid="18"/>
                                        </p:tgtEl>
                                        <p:attrNameLst>
                                          <p:attrName>ppt_h</p:attrName>
                                        </p:attrNameLst>
                                      </p:cBhvr>
                                      <p:tavLst>
                                        <p:tav tm="0">
                                          <p:val>
                                            <p:strVal val="4*#ppt_h"/>
                                          </p:val>
                                        </p:tav>
                                        <p:tav tm="100000">
                                          <p:val>
                                            <p:strVal val="#ppt_h"/>
                                          </p:val>
                                        </p:tav>
                                      </p:tavLst>
                                    </p:anim>
                                  </p:childTnLst>
                                </p:cTn>
                              </p:par>
                            </p:childTnLst>
                          </p:cTn>
                        </p:par>
                        <p:par>
                          <p:cTn id="20" fill="hold">
                            <p:stCondLst>
                              <p:cond delay="159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9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259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76" name="Oval 22"/>
          <p:cNvSpPr>
            <a:spLocks noChangeArrowheads="1"/>
          </p:cNvSpPr>
          <p:nvPr/>
        </p:nvSpPr>
        <p:spPr bwMode="auto">
          <a:xfrm>
            <a:off x="3663356" y="1214076"/>
            <a:ext cx="977405" cy="976907"/>
          </a:xfrm>
          <a:prstGeom prst="ellipse">
            <a:avLst/>
          </a:prstGeom>
          <a:solidFill>
            <a:srgbClr val="DB782B"/>
          </a:solidFill>
          <a:ln>
            <a:noFill/>
          </a:ln>
        </p:spPr>
        <p:txBody>
          <a:bodyPr vert="horz" wrap="square" lIns="56627" tIns="28313" rIns="56627" bIns="28313" numCol="1" anchor="ctr" anchorCtr="0" compatLnSpc="1">
            <a:prstTxWarp prst="textNoShape">
              <a:avLst/>
            </a:prstTxWarp>
          </a:bodyPr>
          <a:lstStyle/>
          <a:p>
            <a:pPr algn="ctr"/>
            <a:endParaRPr lang="zh-CN" altLang="en-US" sz="2500" b="1" baseline="-3000" dirty="0">
              <a:solidFill>
                <a:srgbClr val="FFC000"/>
              </a:solidFill>
              <a:ea typeface="微软雅黑" panose="020B0503020204020204" pitchFamily="34" charset="-122"/>
              <a:sym typeface="Arial" panose="020B0604020202020204" pitchFamily="34" charset="0"/>
            </a:endParaRPr>
          </a:p>
        </p:txBody>
      </p:sp>
      <p:sp>
        <p:nvSpPr>
          <p:cNvPr id="77" name="Line 23"/>
          <p:cNvSpPr>
            <a:spLocks noChangeShapeType="1"/>
          </p:cNvSpPr>
          <p:nvPr/>
        </p:nvSpPr>
        <p:spPr bwMode="auto">
          <a:xfrm flipH="1">
            <a:off x="1290738" y="1703766"/>
            <a:ext cx="2372618" cy="0"/>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27" tIns="28313" rIns="56627" bIns="2831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endParaRPr>
          </a:p>
        </p:txBody>
      </p:sp>
      <p:sp>
        <p:nvSpPr>
          <p:cNvPr id="78" name="Freeform 24"/>
          <p:cNvSpPr>
            <a:spLocks noEditPoints="1"/>
          </p:cNvSpPr>
          <p:nvPr/>
        </p:nvSpPr>
        <p:spPr bwMode="auto">
          <a:xfrm>
            <a:off x="2946426" y="1570215"/>
            <a:ext cx="275361" cy="27452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934D19"/>
          </a:solidFill>
          <a:ln>
            <a:noFill/>
          </a:ln>
          <a:extLst/>
        </p:spPr>
        <p:txBody>
          <a:bodyPr vert="horz" wrap="square" lIns="56627" tIns="28313" rIns="56627" bIns="2831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endParaRPr>
          </a:p>
        </p:txBody>
      </p:sp>
      <p:sp>
        <p:nvSpPr>
          <p:cNvPr id="79" name="Freeform 25"/>
          <p:cNvSpPr>
            <a:spLocks noEditPoints="1"/>
          </p:cNvSpPr>
          <p:nvPr/>
        </p:nvSpPr>
        <p:spPr bwMode="auto">
          <a:xfrm>
            <a:off x="2301439" y="1570215"/>
            <a:ext cx="277841" cy="27452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934D19"/>
          </a:solidFill>
          <a:ln>
            <a:noFill/>
          </a:ln>
          <a:extLst/>
        </p:spPr>
        <p:txBody>
          <a:bodyPr vert="horz" wrap="square" lIns="56627" tIns="28313" rIns="56627" bIns="28313" numCol="1" anchor="t" anchorCtr="0" compatLnSpc="1">
            <a:prstTxWarp prst="textNoShape">
              <a:avLst/>
            </a:prstTxWarp>
          </a:bodyPr>
          <a:lstStyle/>
          <a:p>
            <a:pPr fontAlgn="auto">
              <a:spcBef>
                <a:spcPts val="0"/>
              </a:spcBef>
              <a:spcAft>
                <a:spcPts val="0"/>
              </a:spcAft>
            </a:pPr>
            <a:endParaRPr lang="zh-CN" altLang="en-US" b="0" kern="0">
              <a:solidFill>
                <a:sysClr val="windowText" lastClr="000000">
                  <a:lumMod val="75000"/>
                  <a:lumOff val="25000"/>
                </a:sysClr>
              </a:solidFill>
              <a:ea typeface="微软雅黑" panose="020B0503020204020204" pitchFamily="34" charset="-122"/>
              <a:sym typeface="Arial" panose="020B0604020202020204" pitchFamily="34" charset="0"/>
            </a:endParaRPr>
          </a:p>
        </p:txBody>
      </p:sp>
      <p:sp>
        <p:nvSpPr>
          <p:cNvPr id="80" name="Freeform 26"/>
          <p:cNvSpPr>
            <a:spLocks noEditPoints="1"/>
          </p:cNvSpPr>
          <p:nvPr/>
        </p:nvSpPr>
        <p:spPr bwMode="auto">
          <a:xfrm>
            <a:off x="1658932" y="1570215"/>
            <a:ext cx="280321" cy="27452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934D19"/>
          </a:solidFill>
          <a:ln>
            <a:noFill/>
          </a:ln>
          <a:extLst/>
        </p:spPr>
        <p:txBody>
          <a:bodyPr vert="horz" wrap="square" lIns="56627" tIns="28313" rIns="56627" bIns="28313" numCol="1" anchor="t" anchorCtr="0" compatLnSpc="1">
            <a:prstTxWarp prst="textNoShape">
              <a:avLst/>
            </a:prstTxWarp>
          </a:bodyPr>
          <a:lstStyle/>
          <a:p>
            <a:pPr fontAlgn="auto">
              <a:spcBef>
                <a:spcPts val="0"/>
              </a:spcBef>
              <a:spcAft>
                <a:spcPts val="0"/>
              </a:spcAft>
            </a:pPr>
            <a:endParaRPr lang="zh-CN" altLang="en-US" b="0" kern="0">
              <a:solidFill>
                <a:sysClr val="windowText" lastClr="000000">
                  <a:lumMod val="75000"/>
                  <a:lumOff val="25000"/>
                </a:sysClr>
              </a:solidFill>
              <a:ea typeface="微软雅黑" panose="020B0503020204020204" pitchFamily="34" charset="-122"/>
              <a:sym typeface="Arial" panose="020B0604020202020204" pitchFamily="34" charset="0"/>
            </a:endParaRPr>
          </a:p>
        </p:txBody>
      </p:sp>
      <p:sp>
        <p:nvSpPr>
          <p:cNvPr id="81" name="Freeform 27"/>
          <p:cNvSpPr>
            <a:spLocks/>
          </p:cNvSpPr>
          <p:nvPr/>
        </p:nvSpPr>
        <p:spPr bwMode="auto">
          <a:xfrm>
            <a:off x="3028290" y="1780435"/>
            <a:ext cx="1307341" cy="1110459"/>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934D19"/>
          </a:solidFill>
          <a:ln>
            <a:noFill/>
          </a:ln>
          <a:extLst/>
        </p:spPr>
        <p:txBody>
          <a:bodyPr vert="horz" wrap="square" lIns="56627" tIns="28313" rIns="56627" bIns="2831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endParaRPr>
          </a:p>
        </p:txBody>
      </p:sp>
      <p:sp>
        <p:nvSpPr>
          <p:cNvPr id="82" name="Freeform 28"/>
          <p:cNvSpPr>
            <a:spLocks/>
          </p:cNvSpPr>
          <p:nvPr/>
        </p:nvSpPr>
        <p:spPr bwMode="auto">
          <a:xfrm>
            <a:off x="2365938" y="1780435"/>
            <a:ext cx="1969694" cy="1770799"/>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934D19"/>
          </a:solidFill>
          <a:ln>
            <a:noFill/>
          </a:ln>
          <a:extLst/>
        </p:spPr>
        <p:txBody>
          <a:bodyPr vert="horz" wrap="square" lIns="56627" tIns="28313" rIns="56627" bIns="28313" numCol="1" anchor="t" anchorCtr="0" compatLnSpc="1">
            <a:prstTxWarp prst="textNoShape">
              <a:avLst/>
            </a:prstTxWarp>
          </a:bodyPr>
          <a:lstStyle/>
          <a:p>
            <a:pPr fontAlgn="auto">
              <a:spcBef>
                <a:spcPts val="0"/>
              </a:spcBef>
              <a:spcAft>
                <a:spcPts val="0"/>
              </a:spcAft>
            </a:pPr>
            <a:endParaRPr lang="zh-CN" altLang="en-US" b="0" kern="0">
              <a:solidFill>
                <a:sysClr val="windowText" lastClr="000000">
                  <a:lumMod val="75000"/>
                  <a:lumOff val="25000"/>
                </a:sysClr>
              </a:solidFill>
              <a:ea typeface="微软雅黑" panose="020B0503020204020204" pitchFamily="34" charset="-122"/>
              <a:sym typeface="Arial" panose="020B0604020202020204" pitchFamily="34" charset="0"/>
            </a:endParaRPr>
          </a:p>
        </p:txBody>
      </p:sp>
      <p:sp>
        <p:nvSpPr>
          <p:cNvPr id="83" name="Freeform 29"/>
          <p:cNvSpPr>
            <a:spLocks/>
          </p:cNvSpPr>
          <p:nvPr/>
        </p:nvSpPr>
        <p:spPr bwMode="auto">
          <a:xfrm>
            <a:off x="1723431" y="1780435"/>
            <a:ext cx="2612202" cy="2413826"/>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934D19"/>
          </a:solidFill>
          <a:ln>
            <a:noFill/>
          </a:ln>
          <a:extLst/>
        </p:spPr>
        <p:txBody>
          <a:bodyPr vert="horz" wrap="square" lIns="56627" tIns="28313" rIns="56627" bIns="28313" numCol="1" anchor="t" anchorCtr="0" compatLnSpc="1">
            <a:prstTxWarp prst="textNoShape">
              <a:avLst/>
            </a:prstTxWarp>
          </a:bodyPr>
          <a:lstStyle/>
          <a:p>
            <a:pPr fontAlgn="auto">
              <a:spcBef>
                <a:spcPts val="0"/>
              </a:spcBef>
              <a:spcAft>
                <a:spcPts val="0"/>
              </a:spcAft>
            </a:pPr>
            <a:endParaRPr lang="zh-CN" altLang="en-US" b="0" kern="0">
              <a:solidFill>
                <a:sysClr val="windowText" lastClr="000000">
                  <a:lumMod val="75000"/>
                  <a:lumOff val="25000"/>
                </a:sysClr>
              </a:solidFill>
              <a:ea typeface="微软雅黑" panose="020B0503020204020204" pitchFamily="34" charset="-122"/>
              <a:sym typeface="Arial" panose="020B0604020202020204" pitchFamily="34" charset="0"/>
            </a:endParaRPr>
          </a:p>
        </p:txBody>
      </p:sp>
      <p:sp>
        <p:nvSpPr>
          <p:cNvPr id="84" name="TextBox 83"/>
          <p:cNvSpPr txBox="1"/>
          <p:nvPr/>
        </p:nvSpPr>
        <p:spPr>
          <a:xfrm>
            <a:off x="4369522" y="2429392"/>
            <a:ext cx="442976" cy="580399"/>
          </a:xfrm>
          <a:prstGeom prst="rect">
            <a:avLst/>
          </a:prstGeom>
          <a:noFill/>
        </p:spPr>
        <p:txBody>
          <a:bodyPr wrap="none" lIns="56627" tIns="28313" rIns="56627" bIns="28313" rtlCol="0" anchor="ctr">
            <a:spAutoFit/>
          </a:bodyPr>
          <a:lstStyle/>
          <a:p>
            <a:r>
              <a:rPr lang="en-US" altLang="zh-CN" sz="3400" dirty="0">
                <a:solidFill>
                  <a:srgbClr val="934D19"/>
                </a:solidFill>
                <a:ea typeface="微软雅黑" pitchFamily="34" charset="-122"/>
                <a:sym typeface="Arial" panose="020B0604020202020204" pitchFamily="34" charset="0"/>
              </a:rPr>
              <a:t>A</a:t>
            </a:r>
            <a:endParaRPr lang="zh-CN" altLang="en-US" sz="3400" dirty="0">
              <a:solidFill>
                <a:srgbClr val="934D19"/>
              </a:solidFill>
              <a:ea typeface="微软雅黑" pitchFamily="34" charset="-122"/>
              <a:sym typeface="Arial" panose="020B0604020202020204" pitchFamily="34" charset="0"/>
            </a:endParaRPr>
          </a:p>
        </p:txBody>
      </p:sp>
      <p:sp>
        <p:nvSpPr>
          <p:cNvPr id="85" name="TextBox 84"/>
          <p:cNvSpPr txBox="1"/>
          <p:nvPr/>
        </p:nvSpPr>
        <p:spPr>
          <a:xfrm>
            <a:off x="4360503" y="3076284"/>
            <a:ext cx="428549" cy="580399"/>
          </a:xfrm>
          <a:prstGeom prst="rect">
            <a:avLst/>
          </a:prstGeom>
          <a:noFill/>
        </p:spPr>
        <p:txBody>
          <a:bodyPr wrap="none" lIns="56627" tIns="28313" rIns="56627" bIns="28313" rtlCol="0" anchor="ctr">
            <a:spAutoFit/>
          </a:bodyPr>
          <a:lstStyle>
            <a:defPPr>
              <a:defRPr lang="en-US"/>
            </a:defPPr>
            <a:lvl1pPr>
              <a:defRPr sz="3400">
                <a:solidFill>
                  <a:srgbClr val="934D19"/>
                </a:solidFill>
                <a:latin typeface="微软雅黑" pitchFamily="34" charset="-122"/>
                <a:ea typeface="微软雅黑" pitchFamily="34" charset="-122"/>
              </a:defRPr>
            </a:lvl1pPr>
          </a:lstStyle>
          <a:p>
            <a:r>
              <a:rPr lang="en-US" altLang="zh-CN" dirty="0">
                <a:latin typeface="Arial" panose="020B0604020202020204" pitchFamily="34" charset="0"/>
                <a:sym typeface="Arial" panose="020B0604020202020204" pitchFamily="34" charset="0"/>
              </a:rPr>
              <a:t>B</a:t>
            </a:r>
            <a:endParaRPr lang="zh-CN" altLang="en-US" dirty="0">
              <a:latin typeface="Arial" panose="020B0604020202020204" pitchFamily="34" charset="0"/>
              <a:sym typeface="Arial" panose="020B0604020202020204" pitchFamily="34" charset="0"/>
            </a:endParaRPr>
          </a:p>
        </p:txBody>
      </p:sp>
      <p:sp>
        <p:nvSpPr>
          <p:cNvPr id="86" name="TextBox 85"/>
          <p:cNvSpPr txBox="1"/>
          <p:nvPr/>
        </p:nvSpPr>
        <p:spPr>
          <a:xfrm>
            <a:off x="4369520" y="3744252"/>
            <a:ext cx="428549" cy="580399"/>
          </a:xfrm>
          <a:prstGeom prst="rect">
            <a:avLst/>
          </a:prstGeom>
          <a:noFill/>
        </p:spPr>
        <p:txBody>
          <a:bodyPr wrap="none" lIns="56627" tIns="28313" rIns="56627" bIns="28313" rtlCol="0" anchor="ctr">
            <a:spAutoFit/>
          </a:bodyPr>
          <a:lstStyle>
            <a:defPPr>
              <a:defRPr lang="en-US"/>
            </a:defPPr>
            <a:lvl1pPr>
              <a:defRPr sz="3400">
                <a:solidFill>
                  <a:srgbClr val="934D19"/>
                </a:solidFill>
                <a:latin typeface="微软雅黑" pitchFamily="34" charset="-122"/>
                <a:ea typeface="微软雅黑" pitchFamily="34" charset="-122"/>
              </a:defRPr>
            </a:lvl1pPr>
          </a:lstStyle>
          <a:p>
            <a:r>
              <a:rPr lang="en-US" altLang="zh-CN" dirty="0">
                <a:latin typeface="Arial" panose="020B0604020202020204" pitchFamily="34" charset="0"/>
                <a:sym typeface="Arial" panose="020B0604020202020204" pitchFamily="34" charset="0"/>
              </a:rPr>
              <a:t>C</a:t>
            </a:r>
            <a:endParaRPr lang="zh-CN" altLang="en-US" dirty="0">
              <a:latin typeface="Arial" panose="020B0604020202020204" pitchFamily="34" charset="0"/>
              <a:sym typeface="Arial" panose="020B0604020202020204" pitchFamily="34" charset="0"/>
            </a:endParaRPr>
          </a:p>
        </p:txBody>
      </p:sp>
      <p:sp>
        <p:nvSpPr>
          <p:cNvPr id="108" name="TextBox 107"/>
          <p:cNvSpPr txBox="1"/>
          <p:nvPr/>
        </p:nvSpPr>
        <p:spPr>
          <a:xfrm>
            <a:off x="5016495" y="2465923"/>
            <a:ext cx="2909099" cy="611177"/>
          </a:xfrm>
          <a:prstGeom prst="rect">
            <a:avLst/>
          </a:prstGeom>
          <a:noFill/>
        </p:spPr>
        <p:txBody>
          <a:bodyPr wrap="square" lIns="56627" tIns="28313" rIns="56627" bIns="28313" rtlCol="0">
            <a:spAutoFit/>
          </a:bodyPr>
          <a:lstStyle/>
          <a:p>
            <a:pPr marL="0" marR="0" lvl="0" indent="0" algn="l" defTabSz="914400" eaLnBrk="1" fontAlgn="auto" latinLnBrk="0" hangingPunct="1">
              <a:lnSpc>
                <a:spcPct val="120000"/>
              </a:lnSpc>
              <a:spcBef>
                <a:spcPct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您的内容打在这里，或者通过复制您的文本后，在此框中选择粘贴，并选择只保留文字，在此录入上述图表的综合描述说明。</a:t>
            </a:r>
          </a:p>
        </p:txBody>
      </p:sp>
      <p:sp>
        <p:nvSpPr>
          <p:cNvPr id="109" name="TextBox 108"/>
          <p:cNvSpPr txBox="1"/>
          <p:nvPr/>
        </p:nvSpPr>
        <p:spPr>
          <a:xfrm>
            <a:off x="5016495" y="3155352"/>
            <a:ext cx="2909099" cy="611177"/>
          </a:xfrm>
          <a:prstGeom prst="rect">
            <a:avLst/>
          </a:prstGeom>
          <a:noFill/>
        </p:spPr>
        <p:txBody>
          <a:bodyPr wrap="square" lIns="56627" tIns="28313" rIns="56627" bIns="28313" rtlCol="0">
            <a:spAutoFit/>
          </a:bodyPr>
          <a:lstStyle/>
          <a:p>
            <a:pPr marL="0" marR="0" lvl="0" indent="0" algn="l" defTabSz="914400" eaLnBrk="1" fontAlgn="auto" latinLnBrk="0" hangingPunct="1">
              <a:lnSpc>
                <a:spcPct val="120000"/>
              </a:lnSpc>
              <a:spcBef>
                <a:spcPct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您的内容打在这里，或者通过复制您的文本后，在此框中选择粘贴，并选择只保留文字，在此录入上述图表的综合描述说明。</a:t>
            </a:r>
          </a:p>
        </p:txBody>
      </p:sp>
      <p:sp>
        <p:nvSpPr>
          <p:cNvPr id="110" name="TextBox 109"/>
          <p:cNvSpPr txBox="1"/>
          <p:nvPr/>
        </p:nvSpPr>
        <p:spPr>
          <a:xfrm>
            <a:off x="5016495" y="3830576"/>
            <a:ext cx="2909099" cy="611177"/>
          </a:xfrm>
          <a:prstGeom prst="rect">
            <a:avLst/>
          </a:prstGeom>
          <a:noFill/>
        </p:spPr>
        <p:txBody>
          <a:bodyPr wrap="square" lIns="56627" tIns="28313" rIns="56627" bIns="28313" rtlCol="0">
            <a:spAutoFit/>
          </a:bodyPr>
          <a:lstStyle/>
          <a:p>
            <a:pPr marL="0" marR="0" lvl="0" indent="0" algn="l"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您的内容打在这里，或者通过复制您的文本后，在此框中选择粘贴，并选择只保留文字，在此录入上述图表的综合描述说明。</a:t>
            </a:r>
          </a:p>
        </p:txBody>
      </p:sp>
      <p:grpSp>
        <p:nvGrpSpPr>
          <p:cNvPr id="16" name="组合 15"/>
          <p:cNvGrpSpPr/>
          <p:nvPr/>
        </p:nvGrpSpPr>
        <p:grpSpPr>
          <a:xfrm>
            <a:off x="0" y="0"/>
            <a:ext cx="9145588" cy="5145088"/>
            <a:chOff x="0" y="0"/>
            <a:chExt cx="9145588" cy="5145088"/>
          </a:xfrm>
        </p:grpSpPr>
        <p:sp>
          <p:nvSpPr>
            <p:cNvPr id="17" name="矩形 16"/>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9" name="矩形 18"/>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23" name="Picture 3" descr="E:\我图PPT\00001PNG素材\法院png\法院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658394" y="1341950"/>
            <a:ext cx="1173066" cy="100199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877594" y="1230145"/>
            <a:ext cx="1858427" cy="580399"/>
          </a:xfrm>
          <a:prstGeom prst="rect">
            <a:avLst/>
          </a:prstGeom>
          <a:noFill/>
        </p:spPr>
        <p:txBody>
          <a:bodyPr wrap="none" lIns="56627" tIns="28313" rIns="56627" bIns="28313" rtlCol="0" anchor="ctr">
            <a:spAutoFit/>
          </a:bodyPr>
          <a:lstStyle/>
          <a:p>
            <a:r>
              <a:rPr lang="zh-CN" altLang="en-US" sz="3400" dirty="0">
                <a:solidFill>
                  <a:srgbClr val="934D19"/>
                </a:solidFill>
                <a:ea typeface="微软雅黑" panose="020B0503020204020204" pitchFamily="34" charset="-122"/>
                <a:sym typeface="Arial" panose="020B0604020202020204" pitchFamily="34" charset="0"/>
              </a:rPr>
              <a:t>标题文字</a:t>
            </a:r>
          </a:p>
        </p:txBody>
      </p:sp>
      <p:sp>
        <p:nvSpPr>
          <p:cNvPr id="25" name="矩形 24"/>
          <p:cNvSpPr/>
          <p:nvPr/>
        </p:nvSpPr>
        <p:spPr>
          <a:xfrm>
            <a:off x="4648994" y="1734344"/>
            <a:ext cx="1669650" cy="235962"/>
          </a:xfrm>
          <a:prstGeom prst="rect">
            <a:avLst/>
          </a:prstGeom>
        </p:spPr>
        <p:txBody>
          <a:bodyPr wrap="square">
            <a:spAutoFit/>
          </a:bodyPr>
          <a:lstStyle/>
          <a:p>
            <a:r>
              <a:rPr lang="zh-CN" altLang="en-US" sz="1400" baseline="-3000" dirty="0">
                <a:solidFill>
                  <a:srgbClr val="381E0A"/>
                </a:solidFill>
                <a:ea typeface="微软雅黑" panose="020B0503020204020204" pitchFamily="34" charset="-122"/>
                <a:sym typeface="Arial" panose="020B0604020202020204" pitchFamily="34" charset="0"/>
              </a:rPr>
              <a:t>点击添加副标题文字</a:t>
            </a:r>
          </a:p>
        </p:txBody>
      </p:sp>
    </p:spTree>
    <p:extLst>
      <p:ext uri="{BB962C8B-B14F-4D97-AF65-F5344CB8AC3E}">
        <p14:creationId xmlns:p14="http://schemas.microsoft.com/office/powerpoint/2010/main" val="64225119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right)">
                                      <p:cBhvr>
                                        <p:cTn id="29" dur="500"/>
                                        <p:tgtEl>
                                          <p:spTgt spid="77"/>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anim calcmode="lin" valueType="num">
                                      <p:cBhvr>
                                        <p:cTn id="35" dur="500" fill="hold"/>
                                        <p:tgtEl>
                                          <p:spTgt spid="78"/>
                                        </p:tgtEl>
                                        <p:attrNameLst>
                                          <p:attrName>style.rotation</p:attrName>
                                        </p:attrNameLst>
                                      </p:cBhvr>
                                      <p:tavLst>
                                        <p:tav tm="0">
                                          <p:val>
                                            <p:fltVal val="360"/>
                                          </p:val>
                                        </p:tav>
                                        <p:tav tm="100000">
                                          <p:val>
                                            <p:fltVal val="0"/>
                                          </p:val>
                                        </p:tav>
                                      </p:tavLst>
                                    </p:anim>
                                    <p:animEffect transition="in" filter="fade">
                                      <p:cBhvr>
                                        <p:cTn id="36" dur="500"/>
                                        <p:tgtEl>
                                          <p:spTgt spid="78"/>
                                        </p:tgtEl>
                                      </p:cBhvr>
                                    </p:animEffect>
                                  </p:childTnLst>
                                </p:cTn>
                              </p:par>
                              <p:par>
                                <p:cTn id="37" presetID="49" presetClass="entr" presetSubtype="0" decel="100000" fill="hold" grpId="0" nodeType="withEffect">
                                  <p:stCondLst>
                                    <p:cond delay="200"/>
                                  </p:stCondLst>
                                  <p:childTnLst>
                                    <p:set>
                                      <p:cBhvr>
                                        <p:cTn id="38" dur="1" fill="hold">
                                          <p:stCondLst>
                                            <p:cond delay="0"/>
                                          </p:stCondLst>
                                        </p:cTn>
                                        <p:tgtEl>
                                          <p:spTgt spid="79"/>
                                        </p:tgtEl>
                                        <p:attrNameLst>
                                          <p:attrName>style.visibility</p:attrName>
                                        </p:attrNameLst>
                                      </p:cBhvr>
                                      <p:to>
                                        <p:strVal val="visible"/>
                                      </p:to>
                                    </p:set>
                                    <p:anim calcmode="lin" valueType="num">
                                      <p:cBhvr>
                                        <p:cTn id="39" dur="500" fill="hold"/>
                                        <p:tgtEl>
                                          <p:spTgt spid="79"/>
                                        </p:tgtEl>
                                        <p:attrNameLst>
                                          <p:attrName>ppt_w</p:attrName>
                                        </p:attrNameLst>
                                      </p:cBhvr>
                                      <p:tavLst>
                                        <p:tav tm="0">
                                          <p:val>
                                            <p:fltVal val="0"/>
                                          </p:val>
                                        </p:tav>
                                        <p:tav tm="100000">
                                          <p:val>
                                            <p:strVal val="#ppt_w"/>
                                          </p:val>
                                        </p:tav>
                                      </p:tavLst>
                                    </p:anim>
                                    <p:anim calcmode="lin" valueType="num">
                                      <p:cBhvr>
                                        <p:cTn id="40" dur="500" fill="hold"/>
                                        <p:tgtEl>
                                          <p:spTgt spid="79"/>
                                        </p:tgtEl>
                                        <p:attrNameLst>
                                          <p:attrName>ppt_h</p:attrName>
                                        </p:attrNameLst>
                                      </p:cBhvr>
                                      <p:tavLst>
                                        <p:tav tm="0">
                                          <p:val>
                                            <p:fltVal val="0"/>
                                          </p:val>
                                        </p:tav>
                                        <p:tav tm="100000">
                                          <p:val>
                                            <p:strVal val="#ppt_h"/>
                                          </p:val>
                                        </p:tav>
                                      </p:tavLst>
                                    </p:anim>
                                    <p:anim calcmode="lin" valueType="num">
                                      <p:cBhvr>
                                        <p:cTn id="41" dur="500" fill="hold"/>
                                        <p:tgtEl>
                                          <p:spTgt spid="79"/>
                                        </p:tgtEl>
                                        <p:attrNameLst>
                                          <p:attrName>style.rotation</p:attrName>
                                        </p:attrNameLst>
                                      </p:cBhvr>
                                      <p:tavLst>
                                        <p:tav tm="0">
                                          <p:val>
                                            <p:fltVal val="360"/>
                                          </p:val>
                                        </p:tav>
                                        <p:tav tm="100000">
                                          <p:val>
                                            <p:fltVal val="0"/>
                                          </p:val>
                                        </p:tav>
                                      </p:tavLst>
                                    </p:anim>
                                    <p:animEffect transition="in" filter="fade">
                                      <p:cBhvr>
                                        <p:cTn id="42" dur="500"/>
                                        <p:tgtEl>
                                          <p:spTgt spid="79"/>
                                        </p:tgtEl>
                                      </p:cBhvr>
                                    </p:animEffect>
                                  </p:childTnLst>
                                </p:cTn>
                              </p:par>
                              <p:par>
                                <p:cTn id="43" presetID="49" presetClass="entr" presetSubtype="0" decel="100000" fill="hold" grpId="0" nodeType="withEffect">
                                  <p:stCondLst>
                                    <p:cond delay="40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anim calcmode="lin" valueType="num">
                                      <p:cBhvr>
                                        <p:cTn id="47" dur="500" fill="hold"/>
                                        <p:tgtEl>
                                          <p:spTgt spid="80"/>
                                        </p:tgtEl>
                                        <p:attrNameLst>
                                          <p:attrName>style.rotation</p:attrName>
                                        </p:attrNameLst>
                                      </p:cBhvr>
                                      <p:tavLst>
                                        <p:tav tm="0">
                                          <p:val>
                                            <p:fltVal val="360"/>
                                          </p:val>
                                        </p:tav>
                                        <p:tav tm="100000">
                                          <p:val>
                                            <p:fltVal val="0"/>
                                          </p:val>
                                        </p:tav>
                                      </p:tavLst>
                                    </p:anim>
                                    <p:animEffect transition="in" filter="fade">
                                      <p:cBhvr>
                                        <p:cTn id="48" dur="500"/>
                                        <p:tgtEl>
                                          <p:spTgt spid="80"/>
                                        </p:tgtEl>
                                      </p:cBhvr>
                                    </p:animEffect>
                                  </p:childTnLst>
                                </p:cTn>
                              </p:par>
                            </p:childTnLst>
                          </p:cTn>
                        </p:par>
                        <p:par>
                          <p:cTn id="49" fill="hold">
                            <p:stCondLst>
                              <p:cond delay="3400"/>
                            </p:stCondLst>
                            <p:childTnLst>
                              <p:par>
                                <p:cTn id="50" presetID="22" presetClass="entr" presetSubtype="8"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left)">
                                      <p:cBhvr>
                                        <p:cTn id="52" dur="500"/>
                                        <p:tgtEl>
                                          <p:spTgt spid="81"/>
                                        </p:tgtEl>
                                      </p:cBhvr>
                                    </p:animEffect>
                                  </p:childTnLst>
                                </p:cTn>
                              </p:par>
                            </p:childTnLst>
                          </p:cTn>
                        </p:par>
                        <p:par>
                          <p:cTn id="53" fill="hold">
                            <p:stCondLst>
                              <p:cond delay="3900"/>
                            </p:stCondLst>
                            <p:childTnLst>
                              <p:par>
                                <p:cTn id="54" presetID="45" presetClass="entr" presetSubtype="0"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500"/>
                                        <p:tgtEl>
                                          <p:spTgt spid="84"/>
                                        </p:tgtEl>
                                      </p:cBhvr>
                                    </p:animEffect>
                                    <p:anim calcmode="lin" valueType="num">
                                      <p:cBhvr>
                                        <p:cTn id="57" dur="500" fill="hold"/>
                                        <p:tgtEl>
                                          <p:spTgt spid="84"/>
                                        </p:tgtEl>
                                        <p:attrNameLst>
                                          <p:attrName>ppt_w</p:attrName>
                                        </p:attrNameLst>
                                      </p:cBhvr>
                                      <p:tavLst>
                                        <p:tav tm="0" fmla="#ppt_w*sin(2.5*pi*$)">
                                          <p:val>
                                            <p:fltVal val="0"/>
                                          </p:val>
                                        </p:tav>
                                        <p:tav tm="100000">
                                          <p:val>
                                            <p:fltVal val="1"/>
                                          </p:val>
                                        </p:tav>
                                      </p:tavLst>
                                    </p:anim>
                                    <p:anim calcmode="lin" valueType="num">
                                      <p:cBhvr>
                                        <p:cTn id="58" dur="500" fill="hold"/>
                                        <p:tgtEl>
                                          <p:spTgt spid="84"/>
                                        </p:tgtEl>
                                        <p:attrNameLst>
                                          <p:attrName>ppt_h</p:attrName>
                                        </p:attrNameLst>
                                      </p:cBhvr>
                                      <p:tavLst>
                                        <p:tav tm="0">
                                          <p:val>
                                            <p:strVal val="#ppt_h"/>
                                          </p:val>
                                        </p:tav>
                                        <p:tav tm="100000">
                                          <p:val>
                                            <p:strVal val="#ppt_h"/>
                                          </p:val>
                                        </p:tav>
                                      </p:tavLst>
                                    </p:anim>
                                  </p:childTnLst>
                                </p:cTn>
                              </p:par>
                              <p:par>
                                <p:cTn id="59" presetID="22" presetClass="entr" presetSubtype="8" fill="hold" grpId="0" nodeType="with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wipe(left)">
                                      <p:cBhvr>
                                        <p:cTn id="61" dur="500"/>
                                        <p:tgtEl>
                                          <p:spTgt spid="108"/>
                                        </p:tgtEl>
                                      </p:cBhvr>
                                    </p:animEffect>
                                  </p:childTnLst>
                                </p:cTn>
                              </p:par>
                            </p:childTnLst>
                          </p:cTn>
                        </p:par>
                        <p:par>
                          <p:cTn id="62" fill="hold">
                            <p:stCondLst>
                              <p:cond delay="4400"/>
                            </p:stCondLst>
                            <p:childTnLst>
                              <p:par>
                                <p:cTn id="63" presetID="22" presetClass="entr" presetSubtype="8"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left)">
                                      <p:cBhvr>
                                        <p:cTn id="65" dur="500"/>
                                        <p:tgtEl>
                                          <p:spTgt spid="82"/>
                                        </p:tgtEl>
                                      </p:cBhvr>
                                    </p:animEffect>
                                  </p:childTnLst>
                                </p:cTn>
                              </p:par>
                            </p:childTnLst>
                          </p:cTn>
                        </p:par>
                        <p:par>
                          <p:cTn id="66" fill="hold">
                            <p:stCondLst>
                              <p:cond delay="4900"/>
                            </p:stCondLst>
                            <p:childTnLst>
                              <p:par>
                                <p:cTn id="67" presetID="45" presetClass="entr" presetSubtype="0"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Effect transition="in" filter="fade">
                                      <p:cBhvr>
                                        <p:cTn id="69" dur="500"/>
                                        <p:tgtEl>
                                          <p:spTgt spid="85"/>
                                        </p:tgtEl>
                                      </p:cBhvr>
                                    </p:animEffect>
                                    <p:anim calcmode="lin" valueType="num">
                                      <p:cBhvr>
                                        <p:cTn id="70" dur="500" fill="hold"/>
                                        <p:tgtEl>
                                          <p:spTgt spid="85"/>
                                        </p:tgtEl>
                                        <p:attrNameLst>
                                          <p:attrName>ppt_w</p:attrName>
                                        </p:attrNameLst>
                                      </p:cBhvr>
                                      <p:tavLst>
                                        <p:tav tm="0" fmla="#ppt_w*sin(2.5*pi*$)">
                                          <p:val>
                                            <p:fltVal val="0"/>
                                          </p:val>
                                        </p:tav>
                                        <p:tav tm="100000">
                                          <p:val>
                                            <p:fltVal val="1"/>
                                          </p:val>
                                        </p:tav>
                                      </p:tavLst>
                                    </p:anim>
                                    <p:anim calcmode="lin" valueType="num">
                                      <p:cBhvr>
                                        <p:cTn id="71" dur="500" fill="hold"/>
                                        <p:tgtEl>
                                          <p:spTgt spid="85"/>
                                        </p:tgtEl>
                                        <p:attrNameLst>
                                          <p:attrName>ppt_h</p:attrName>
                                        </p:attrNameLst>
                                      </p:cBhvr>
                                      <p:tavLst>
                                        <p:tav tm="0">
                                          <p:val>
                                            <p:strVal val="#ppt_h"/>
                                          </p:val>
                                        </p:tav>
                                        <p:tav tm="100000">
                                          <p:val>
                                            <p:strVal val="#ppt_h"/>
                                          </p:val>
                                        </p:tav>
                                      </p:tavLst>
                                    </p:anim>
                                  </p:childTnLst>
                                </p:cTn>
                              </p:par>
                              <p:par>
                                <p:cTn id="72" presetID="22" presetClass="entr" presetSubtype="8" fill="hold" grpId="0"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childTnLst>
                          </p:cTn>
                        </p:par>
                        <p:par>
                          <p:cTn id="75" fill="hold">
                            <p:stCondLst>
                              <p:cond delay="5400"/>
                            </p:stCondLst>
                            <p:childTnLst>
                              <p:par>
                                <p:cTn id="76" presetID="22" presetClass="entr" presetSubtype="8" fill="hold" grpId="0" nodeType="afterEffect">
                                  <p:stCondLst>
                                    <p:cond delay="0"/>
                                  </p:stCondLst>
                                  <p:childTnLst>
                                    <p:set>
                                      <p:cBhvr>
                                        <p:cTn id="77" dur="1" fill="hold">
                                          <p:stCondLst>
                                            <p:cond delay="0"/>
                                          </p:stCondLst>
                                        </p:cTn>
                                        <p:tgtEl>
                                          <p:spTgt spid="83"/>
                                        </p:tgtEl>
                                        <p:attrNameLst>
                                          <p:attrName>style.visibility</p:attrName>
                                        </p:attrNameLst>
                                      </p:cBhvr>
                                      <p:to>
                                        <p:strVal val="visible"/>
                                      </p:to>
                                    </p:set>
                                    <p:animEffect transition="in" filter="wipe(left)">
                                      <p:cBhvr>
                                        <p:cTn id="78" dur="500"/>
                                        <p:tgtEl>
                                          <p:spTgt spid="83"/>
                                        </p:tgtEl>
                                      </p:cBhvr>
                                    </p:animEffect>
                                  </p:childTnLst>
                                </p:cTn>
                              </p:par>
                            </p:childTnLst>
                          </p:cTn>
                        </p:par>
                        <p:par>
                          <p:cTn id="79" fill="hold">
                            <p:stCondLst>
                              <p:cond delay="5900"/>
                            </p:stCondLst>
                            <p:childTnLst>
                              <p:par>
                                <p:cTn id="80" presetID="45" presetClass="entr" presetSubtype="0"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500"/>
                                        <p:tgtEl>
                                          <p:spTgt spid="86"/>
                                        </p:tgtEl>
                                      </p:cBhvr>
                                    </p:animEffect>
                                    <p:anim calcmode="lin" valueType="num">
                                      <p:cBhvr>
                                        <p:cTn id="83" dur="500" fill="hold"/>
                                        <p:tgtEl>
                                          <p:spTgt spid="86"/>
                                        </p:tgtEl>
                                        <p:attrNameLst>
                                          <p:attrName>ppt_w</p:attrName>
                                        </p:attrNameLst>
                                      </p:cBhvr>
                                      <p:tavLst>
                                        <p:tav tm="0" fmla="#ppt_w*sin(2.5*pi*$)">
                                          <p:val>
                                            <p:fltVal val="0"/>
                                          </p:val>
                                        </p:tav>
                                        <p:tav tm="100000">
                                          <p:val>
                                            <p:fltVal val="1"/>
                                          </p:val>
                                        </p:tav>
                                      </p:tavLst>
                                    </p:anim>
                                    <p:anim calcmode="lin" valueType="num">
                                      <p:cBhvr>
                                        <p:cTn id="84" dur="500" fill="hold"/>
                                        <p:tgtEl>
                                          <p:spTgt spid="86"/>
                                        </p:tgtEl>
                                        <p:attrNameLst>
                                          <p:attrName>ppt_h</p:attrName>
                                        </p:attrNameLst>
                                      </p:cBhvr>
                                      <p:tavLst>
                                        <p:tav tm="0">
                                          <p:val>
                                            <p:strVal val="#ppt_h"/>
                                          </p:val>
                                        </p:tav>
                                        <p:tav tm="100000">
                                          <p:val>
                                            <p:strVal val="#ppt_h"/>
                                          </p:val>
                                        </p:tav>
                                      </p:tavLst>
                                    </p:anim>
                                  </p:childTnLst>
                                </p:cTn>
                              </p:par>
                              <p:par>
                                <p:cTn id="85" presetID="22" presetClass="entr" presetSubtype="8" fill="hold" grpId="0" nodeType="withEffect">
                                  <p:stCondLst>
                                    <p:cond delay="0"/>
                                  </p:stCondLst>
                                  <p:childTnLst>
                                    <p:set>
                                      <p:cBhvr>
                                        <p:cTn id="86" dur="1" fill="hold">
                                          <p:stCondLst>
                                            <p:cond delay="0"/>
                                          </p:stCondLst>
                                        </p:cTn>
                                        <p:tgtEl>
                                          <p:spTgt spid="110"/>
                                        </p:tgtEl>
                                        <p:attrNameLst>
                                          <p:attrName>style.visibility</p:attrName>
                                        </p:attrNameLst>
                                      </p:cBhvr>
                                      <p:to>
                                        <p:strVal val="visible"/>
                                      </p:to>
                                    </p:set>
                                    <p:animEffect transition="in" filter="wipe(left)">
                                      <p:cBhvr>
                                        <p:cTn id="8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108" grpId="0"/>
      <p:bldP spid="109" grpId="0"/>
      <p:bldP spid="110" grpId="0"/>
      <p:bldP spid="2"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5" name="组合 184"/>
          <p:cNvGrpSpPr/>
          <p:nvPr/>
        </p:nvGrpSpPr>
        <p:grpSpPr>
          <a:xfrm>
            <a:off x="1065901" y="1282452"/>
            <a:ext cx="2759965" cy="353943"/>
            <a:chOff x="179512" y="2794116"/>
            <a:chExt cx="3240360" cy="353834"/>
          </a:xfrm>
        </p:grpSpPr>
        <p:sp>
          <p:nvSpPr>
            <p:cNvPr id="186" name="矩形 185"/>
            <p:cNvSpPr/>
            <p:nvPr/>
          </p:nvSpPr>
          <p:spPr>
            <a:xfrm>
              <a:off x="179512" y="2796016"/>
              <a:ext cx="3240360" cy="326896"/>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87" name="文本框 11"/>
            <p:cNvSpPr txBox="1"/>
            <p:nvPr/>
          </p:nvSpPr>
          <p:spPr>
            <a:xfrm>
              <a:off x="251521" y="2794116"/>
              <a:ext cx="1707367" cy="3538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lumMod val="95000"/>
                    </a:sysClr>
                  </a:solidFill>
                  <a:effectLst/>
                  <a:uLnTx/>
                  <a:uFillTx/>
                  <a:ea typeface="微软雅黑" panose="020B0503020204020204" pitchFamily="34" charset="-122"/>
                  <a:sym typeface="Arial" panose="020B0604020202020204" pitchFamily="34" charset="0"/>
                </a:rPr>
                <a:t>1    </a:t>
              </a:r>
              <a:r>
                <a:rPr kumimoji="0" lang="zh-CN" altLang="en-US" sz="1700" b="1" i="0" u="none" strike="noStrike" kern="0" cap="none" spc="0" normalizeH="0" baseline="0" noProof="0" dirty="0">
                  <a:ln>
                    <a:noFill/>
                  </a:ln>
                  <a:solidFill>
                    <a:sysClr val="window" lastClr="FFFFFF">
                      <a:lumMod val="95000"/>
                    </a:sysClr>
                  </a:solidFill>
                  <a:effectLst/>
                  <a:uLnTx/>
                  <a:uFillTx/>
                  <a:ea typeface="微软雅黑" panose="020B0503020204020204" pitchFamily="34" charset="-122"/>
                  <a:sym typeface="Arial" panose="020B0604020202020204" pitchFamily="34" charset="0"/>
                </a:rPr>
                <a:t>添加标题</a:t>
              </a:r>
            </a:p>
          </p:txBody>
        </p:sp>
      </p:grpSp>
      <p:sp>
        <p:nvSpPr>
          <p:cNvPr id="188" name="矩形 187"/>
          <p:cNvSpPr/>
          <p:nvPr/>
        </p:nvSpPr>
        <p:spPr>
          <a:xfrm>
            <a:off x="1033351" y="1663460"/>
            <a:ext cx="2908445" cy="648264"/>
          </a:xfrm>
          <a:prstGeom prst="rect">
            <a:avLst/>
          </a:prstGeom>
        </p:spPr>
        <p:txBody>
          <a:bodyPr wrap="square" lIns="68589" tIns="34295" rIns="68589" bIns="34295">
            <a:spAutoFit/>
          </a:bodyPr>
          <a:lstStyle/>
          <a:p>
            <a:pPr marL="0" marR="0" lvl="0" indent="0" algn="l" defTabSz="914400" eaLnBrk="1" fontAlgn="auto" latinLnBrk="0" hangingPunct="1">
              <a:lnSpc>
                <a:spcPct val="114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ea typeface="微软雅黑" panose="020B0503020204020204" pitchFamily="34" charset="-122"/>
                <a:sym typeface="Arial" panose="020B0604020202020204" pitchFamily="34" charset="0"/>
              </a:rPr>
              <a:t>在此录入上述图表的综合分析说明，在此录入上述图表的综合分析说明，在此录入上述图表的综合分析说明。</a:t>
            </a:r>
          </a:p>
        </p:txBody>
      </p:sp>
      <p:grpSp>
        <p:nvGrpSpPr>
          <p:cNvPr id="189" name="组合 188"/>
          <p:cNvGrpSpPr/>
          <p:nvPr/>
        </p:nvGrpSpPr>
        <p:grpSpPr>
          <a:xfrm>
            <a:off x="1065901" y="2530685"/>
            <a:ext cx="2759965" cy="353943"/>
            <a:chOff x="179512" y="2794116"/>
            <a:chExt cx="3240360" cy="353834"/>
          </a:xfrm>
        </p:grpSpPr>
        <p:sp>
          <p:nvSpPr>
            <p:cNvPr id="190" name="矩形 189"/>
            <p:cNvSpPr/>
            <p:nvPr/>
          </p:nvSpPr>
          <p:spPr>
            <a:xfrm>
              <a:off x="179512" y="2796016"/>
              <a:ext cx="3240360" cy="326896"/>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91" name="文本框 11"/>
            <p:cNvSpPr txBox="1"/>
            <p:nvPr/>
          </p:nvSpPr>
          <p:spPr>
            <a:xfrm>
              <a:off x="251521" y="2794116"/>
              <a:ext cx="1707367" cy="3538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lumMod val="95000"/>
                    </a:sysClr>
                  </a:solidFill>
                  <a:effectLst/>
                  <a:uLnTx/>
                  <a:uFillTx/>
                  <a:ea typeface="微软雅黑" panose="020B0503020204020204" pitchFamily="34" charset="-122"/>
                  <a:sym typeface="Arial" panose="020B0604020202020204" pitchFamily="34" charset="0"/>
                </a:rPr>
                <a:t>2    </a:t>
              </a:r>
              <a:r>
                <a:rPr kumimoji="0" lang="zh-CN" altLang="en-US" sz="1700" b="1" i="0" u="none" strike="noStrike" kern="0" cap="none" spc="0" normalizeH="0" baseline="0" noProof="0" dirty="0">
                  <a:ln>
                    <a:noFill/>
                  </a:ln>
                  <a:solidFill>
                    <a:sysClr val="window" lastClr="FFFFFF">
                      <a:lumMod val="95000"/>
                    </a:sysClr>
                  </a:solidFill>
                  <a:effectLst/>
                  <a:uLnTx/>
                  <a:uFillTx/>
                  <a:ea typeface="微软雅黑" panose="020B0503020204020204" pitchFamily="34" charset="-122"/>
                  <a:sym typeface="Arial" panose="020B0604020202020204" pitchFamily="34" charset="0"/>
                </a:rPr>
                <a:t>添加标题</a:t>
              </a:r>
            </a:p>
          </p:txBody>
        </p:sp>
      </p:grpSp>
      <p:sp>
        <p:nvSpPr>
          <p:cNvPr id="192" name="矩形 191"/>
          <p:cNvSpPr/>
          <p:nvPr/>
        </p:nvSpPr>
        <p:spPr>
          <a:xfrm>
            <a:off x="1033351" y="2911692"/>
            <a:ext cx="2908445" cy="455263"/>
          </a:xfrm>
          <a:prstGeom prst="rect">
            <a:avLst/>
          </a:prstGeom>
        </p:spPr>
        <p:txBody>
          <a:bodyPr wrap="square" lIns="68589" tIns="34295" rIns="68589" bIns="34295">
            <a:spAutoFit/>
          </a:bodyPr>
          <a:lstStyle/>
          <a:p>
            <a:pPr marL="0" marR="0" lvl="0" indent="0" algn="l" defTabSz="914400" eaLnBrk="1" fontAlgn="auto" latinLnBrk="0" hangingPunct="1">
              <a:lnSpc>
                <a:spcPct val="114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ea typeface="微软雅黑" panose="020B0503020204020204" pitchFamily="34" charset="-122"/>
                <a:sym typeface="Arial" panose="020B0604020202020204" pitchFamily="34" charset="0"/>
              </a:rPr>
              <a:t>在此录入上述图表的综合分析说明，在此录入上述图表的综合分析说明。</a:t>
            </a:r>
          </a:p>
        </p:txBody>
      </p:sp>
      <p:grpSp>
        <p:nvGrpSpPr>
          <p:cNvPr id="193" name="组合 192"/>
          <p:cNvGrpSpPr/>
          <p:nvPr/>
        </p:nvGrpSpPr>
        <p:grpSpPr>
          <a:xfrm>
            <a:off x="1065901" y="3582151"/>
            <a:ext cx="2759965" cy="353943"/>
            <a:chOff x="179512" y="2794116"/>
            <a:chExt cx="3240360" cy="353834"/>
          </a:xfrm>
        </p:grpSpPr>
        <p:sp>
          <p:nvSpPr>
            <p:cNvPr id="194" name="矩形 193"/>
            <p:cNvSpPr/>
            <p:nvPr/>
          </p:nvSpPr>
          <p:spPr>
            <a:xfrm>
              <a:off x="179512" y="2796016"/>
              <a:ext cx="3240360" cy="326896"/>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95" name="文本框 11"/>
            <p:cNvSpPr txBox="1"/>
            <p:nvPr/>
          </p:nvSpPr>
          <p:spPr>
            <a:xfrm>
              <a:off x="251521" y="2794116"/>
              <a:ext cx="1707367" cy="35383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lumMod val="95000"/>
                    </a:sysClr>
                  </a:solidFill>
                  <a:effectLst/>
                  <a:uLnTx/>
                  <a:uFillTx/>
                  <a:ea typeface="微软雅黑" panose="020B0503020204020204" pitchFamily="34" charset="-122"/>
                  <a:sym typeface="Arial" panose="020B0604020202020204" pitchFamily="34" charset="0"/>
                </a:rPr>
                <a:t>3    </a:t>
              </a:r>
              <a:r>
                <a:rPr kumimoji="0" lang="zh-CN" altLang="en-US" sz="1700" b="1" i="0" u="none" strike="noStrike" kern="0" cap="none" spc="0" normalizeH="0" baseline="0" noProof="0" dirty="0">
                  <a:ln>
                    <a:noFill/>
                  </a:ln>
                  <a:solidFill>
                    <a:sysClr val="window" lastClr="FFFFFF">
                      <a:lumMod val="95000"/>
                    </a:sysClr>
                  </a:solidFill>
                  <a:effectLst/>
                  <a:uLnTx/>
                  <a:uFillTx/>
                  <a:ea typeface="微软雅黑" panose="020B0503020204020204" pitchFamily="34" charset="-122"/>
                  <a:sym typeface="Arial" panose="020B0604020202020204" pitchFamily="34" charset="0"/>
                </a:rPr>
                <a:t>添加标题</a:t>
              </a:r>
            </a:p>
          </p:txBody>
        </p:sp>
      </p:grpSp>
      <p:sp>
        <p:nvSpPr>
          <p:cNvPr id="196" name="矩形 195"/>
          <p:cNvSpPr/>
          <p:nvPr/>
        </p:nvSpPr>
        <p:spPr>
          <a:xfrm>
            <a:off x="1033351" y="3963160"/>
            <a:ext cx="2908445" cy="648264"/>
          </a:xfrm>
          <a:prstGeom prst="rect">
            <a:avLst/>
          </a:prstGeom>
        </p:spPr>
        <p:txBody>
          <a:bodyPr wrap="square" lIns="68589" tIns="34295" rIns="68589" bIns="34295">
            <a:spAutoFit/>
          </a:bodyPr>
          <a:lstStyle/>
          <a:p>
            <a:pPr marL="0" marR="0" lvl="0" indent="0" algn="l" defTabSz="914400" eaLnBrk="1" fontAlgn="auto" latinLnBrk="0" hangingPunct="1">
              <a:lnSpc>
                <a:spcPct val="114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ea typeface="微软雅黑" panose="020B0503020204020204" pitchFamily="34" charset="-122"/>
                <a:sym typeface="Arial" panose="020B0604020202020204" pitchFamily="34" charset="0"/>
              </a:rPr>
              <a:t>在此录入上述图表的综合分析说明，在此录入上述图表的综合分析说明，在此录入上述图表的综合分析说明。</a:t>
            </a:r>
          </a:p>
        </p:txBody>
      </p:sp>
      <p:pic>
        <p:nvPicPr>
          <p:cNvPr id="197" name="图片 196"/>
          <p:cNvPicPr>
            <a:picLocks noChangeAspect="1"/>
          </p:cNvPicPr>
          <p:nvPr/>
        </p:nvPicPr>
        <p:blipFill rotWithShape="1">
          <a:blip r:embed="rId4" cstate="print">
            <a:extLst>
              <a:ext uri="{28A0092B-C50C-407E-A947-70E740481C1C}">
                <a14:useLocalDpi xmlns:a14="http://schemas.microsoft.com/office/drawing/2010/main" val="0"/>
              </a:ext>
            </a:extLst>
          </a:blip>
          <a:srcRect b="8016"/>
          <a:stretch/>
        </p:blipFill>
        <p:spPr>
          <a:xfrm>
            <a:off x="4120775" y="829339"/>
            <a:ext cx="3932307" cy="3444819"/>
          </a:xfrm>
          <a:prstGeom prst="rect">
            <a:avLst/>
          </a:prstGeom>
          <a:effectLst>
            <a:reflection blurRad="6350" stA="50000" endA="300" endPos="38500" dist="50800" dir="5400000" sy="-100000" algn="bl" rotWithShape="0"/>
          </a:effectLst>
        </p:spPr>
      </p:pic>
      <p:grpSp>
        <p:nvGrpSpPr>
          <p:cNvPr id="15" name="组合 14"/>
          <p:cNvGrpSpPr/>
          <p:nvPr/>
        </p:nvGrpSpPr>
        <p:grpSpPr>
          <a:xfrm>
            <a:off x="0" y="0"/>
            <a:ext cx="9145588" cy="5145088"/>
            <a:chOff x="0" y="0"/>
            <a:chExt cx="9145588" cy="5145088"/>
          </a:xfrm>
        </p:grpSpPr>
        <p:sp>
          <p:nvSpPr>
            <p:cNvPr id="16" name="矩形 15"/>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8" name="矩形 17"/>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1" name="Picture 2" descr="E:\我图PPT\PNG政府党建\国徽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4789351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750" fill="hold"/>
                                        <p:tgtEl>
                                          <p:spTgt spid="185"/>
                                        </p:tgtEl>
                                        <p:attrNameLst>
                                          <p:attrName>ppt_x</p:attrName>
                                        </p:attrNameLst>
                                      </p:cBhvr>
                                      <p:tavLst>
                                        <p:tav tm="0">
                                          <p:val>
                                            <p:strVal val="1+#ppt_w/2"/>
                                          </p:val>
                                        </p:tav>
                                        <p:tav tm="100000">
                                          <p:val>
                                            <p:strVal val="#ppt_x"/>
                                          </p:val>
                                        </p:tav>
                                      </p:tavLst>
                                    </p:anim>
                                    <p:anim calcmode="lin" valueType="num">
                                      <p:cBhvr additive="base">
                                        <p:cTn id="8" dur="75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750" fill="hold"/>
                                        <p:tgtEl>
                                          <p:spTgt spid="189"/>
                                        </p:tgtEl>
                                        <p:attrNameLst>
                                          <p:attrName>ppt_x</p:attrName>
                                        </p:attrNameLst>
                                      </p:cBhvr>
                                      <p:tavLst>
                                        <p:tav tm="0">
                                          <p:val>
                                            <p:strVal val="1+#ppt_w/2"/>
                                          </p:val>
                                        </p:tav>
                                        <p:tav tm="100000">
                                          <p:val>
                                            <p:strVal val="#ppt_x"/>
                                          </p:val>
                                        </p:tav>
                                      </p:tavLst>
                                    </p:anim>
                                    <p:anim calcmode="lin" valueType="num">
                                      <p:cBhvr additive="base">
                                        <p:cTn id="12" dur="75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93"/>
                                        </p:tgtEl>
                                        <p:attrNameLst>
                                          <p:attrName>style.visibility</p:attrName>
                                        </p:attrNameLst>
                                      </p:cBhvr>
                                      <p:to>
                                        <p:strVal val="visible"/>
                                      </p:to>
                                    </p:set>
                                    <p:anim calcmode="lin" valueType="num">
                                      <p:cBhvr additive="base">
                                        <p:cTn id="15" dur="750" fill="hold"/>
                                        <p:tgtEl>
                                          <p:spTgt spid="193"/>
                                        </p:tgtEl>
                                        <p:attrNameLst>
                                          <p:attrName>ppt_x</p:attrName>
                                        </p:attrNameLst>
                                      </p:cBhvr>
                                      <p:tavLst>
                                        <p:tav tm="0">
                                          <p:val>
                                            <p:strVal val="1+#ppt_w/2"/>
                                          </p:val>
                                        </p:tav>
                                        <p:tav tm="100000">
                                          <p:val>
                                            <p:strVal val="#ppt_x"/>
                                          </p:val>
                                        </p:tav>
                                      </p:tavLst>
                                    </p:anim>
                                    <p:anim calcmode="lin" valueType="num">
                                      <p:cBhvr additive="base">
                                        <p:cTn id="16" dur="750" fill="hold"/>
                                        <p:tgtEl>
                                          <p:spTgt spid="19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7"/>
                                        </p:tgtEl>
                                        <p:attrNameLst>
                                          <p:attrName>style.visibility</p:attrName>
                                        </p:attrNameLst>
                                      </p:cBhvr>
                                      <p:to>
                                        <p:strVal val="visible"/>
                                      </p:to>
                                    </p:set>
                                    <p:anim calcmode="lin" valueType="num">
                                      <p:cBhvr additive="base">
                                        <p:cTn id="19" dur="750" fill="hold"/>
                                        <p:tgtEl>
                                          <p:spTgt spid="197"/>
                                        </p:tgtEl>
                                        <p:attrNameLst>
                                          <p:attrName>ppt_x</p:attrName>
                                        </p:attrNameLst>
                                      </p:cBhvr>
                                      <p:tavLst>
                                        <p:tav tm="0">
                                          <p:val>
                                            <p:strVal val="0-#ppt_w/2"/>
                                          </p:val>
                                        </p:tav>
                                        <p:tav tm="100000">
                                          <p:val>
                                            <p:strVal val="#ppt_x"/>
                                          </p:val>
                                        </p:tav>
                                      </p:tavLst>
                                    </p:anim>
                                    <p:anim calcmode="lin" valueType="num">
                                      <p:cBhvr additive="base">
                                        <p:cTn id="20" dur="750" fill="hold"/>
                                        <p:tgtEl>
                                          <p:spTgt spid="197"/>
                                        </p:tgtEl>
                                        <p:attrNameLst>
                                          <p:attrName>ppt_y</p:attrName>
                                        </p:attrNameLst>
                                      </p:cBhvr>
                                      <p:tavLst>
                                        <p:tav tm="0">
                                          <p:val>
                                            <p:strVal val="#ppt_y"/>
                                          </p:val>
                                        </p:tav>
                                        <p:tav tm="100000">
                                          <p:val>
                                            <p:strVal val="#ppt_y"/>
                                          </p:val>
                                        </p:tav>
                                      </p:tavLst>
                                    </p:anim>
                                  </p:childTnLst>
                                </p:cTn>
                              </p:par>
                              <p:par>
                                <p:cTn id="21" presetID="19" presetClass="entr" presetSubtype="10" fill="hold" nodeType="withEffect">
                                  <p:stCondLst>
                                    <p:cond delay="800"/>
                                  </p:stCondLst>
                                  <p:childTnLst>
                                    <p:set>
                                      <p:cBhvr>
                                        <p:cTn id="22" dur="1" fill="hold">
                                          <p:stCondLst>
                                            <p:cond delay="0"/>
                                          </p:stCondLst>
                                        </p:cTn>
                                        <p:tgtEl>
                                          <p:spTgt spid="197"/>
                                        </p:tgtEl>
                                        <p:attrNameLst>
                                          <p:attrName>style.visibility</p:attrName>
                                        </p:attrNameLst>
                                      </p:cBhvr>
                                      <p:to>
                                        <p:strVal val="visible"/>
                                      </p:to>
                                    </p:set>
                                    <p:anim calcmode="lin" valueType="num">
                                      <p:cBhvr>
                                        <p:cTn id="23" dur="2750" fill="hold"/>
                                        <p:tgtEl>
                                          <p:spTgt spid="197"/>
                                        </p:tgtEl>
                                        <p:attrNameLst>
                                          <p:attrName>ppt_w</p:attrName>
                                        </p:attrNameLst>
                                      </p:cBhvr>
                                      <p:tavLst>
                                        <p:tav tm="0" fmla="#ppt_w*sin(2.5*pi*$)">
                                          <p:val>
                                            <p:fltVal val="0"/>
                                          </p:val>
                                        </p:tav>
                                        <p:tav tm="100000">
                                          <p:val>
                                            <p:fltVal val="1"/>
                                          </p:val>
                                        </p:tav>
                                      </p:tavLst>
                                    </p:anim>
                                    <p:anim calcmode="lin" valueType="num">
                                      <p:cBhvr>
                                        <p:cTn id="24" dur="2750" fill="hold"/>
                                        <p:tgtEl>
                                          <p:spTgt spid="197"/>
                                        </p:tgtEl>
                                        <p:attrNameLst>
                                          <p:attrName>ppt_h</p:attrName>
                                        </p:attrNameLst>
                                      </p:cBhvr>
                                      <p:tavLst>
                                        <p:tav tm="0">
                                          <p:val>
                                            <p:strVal val="#ppt_h"/>
                                          </p:val>
                                        </p:tav>
                                        <p:tav tm="100000">
                                          <p:val>
                                            <p:strVal val="#ppt_h"/>
                                          </p:val>
                                        </p:tav>
                                      </p:tavLst>
                                    </p:anim>
                                  </p:childTnLst>
                                </p:cTn>
                              </p:par>
                              <p:par>
                                <p:cTn id="25" presetID="22" presetClass="entr" presetSubtype="1" fill="hold" grpId="0" nodeType="withEffect">
                                  <p:stCondLst>
                                    <p:cond delay="1000"/>
                                  </p:stCondLst>
                                  <p:childTnLst>
                                    <p:set>
                                      <p:cBhvr>
                                        <p:cTn id="26" dur="1" fill="hold">
                                          <p:stCondLst>
                                            <p:cond delay="0"/>
                                          </p:stCondLst>
                                        </p:cTn>
                                        <p:tgtEl>
                                          <p:spTgt spid="188"/>
                                        </p:tgtEl>
                                        <p:attrNameLst>
                                          <p:attrName>style.visibility</p:attrName>
                                        </p:attrNameLst>
                                      </p:cBhvr>
                                      <p:to>
                                        <p:strVal val="visible"/>
                                      </p:to>
                                    </p:set>
                                    <p:animEffect transition="in" filter="wipe(up)">
                                      <p:cBhvr>
                                        <p:cTn id="27" dur="750"/>
                                        <p:tgtEl>
                                          <p:spTgt spid="188"/>
                                        </p:tgtEl>
                                      </p:cBhvr>
                                    </p:animEffect>
                                  </p:childTnLst>
                                </p:cTn>
                              </p:par>
                              <p:par>
                                <p:cTn id="28" presetID="22" presetClass="entr" presetSubtype="1" fill="hold" grpId="0" nodeType="withEffect">
                                  <p:stCondLst>
                                    <p:cond delay="1750"/>
                                  </p:stCondLst>
                                  <p:childTnLst>
                                    <p:set>
                                      <p:cBhvr>
                                        <p:cTn id="29" dur="1" fill="hold">
                                          <p:stCondLst>
                                            <p:cond delay="0"/>
                                          </p:stCondLst>
                                        </p:cTn>
                                        <p:tgtEl>
                                          <p:spTgt spid="192"/>
                                        </p:tgtEl>
                                        <p:attrNameLst>
                                          <p:attrName>style.visibility</p:attrName>
                                        </p:attrNameLst>
                                      </p:cBhvr>
                                      <p:to>
                                        <p:strVal val="visible"/>
                                      </p:to>
                                    </p:set>
                                    <p:animEffect transition="in" filter="wipe(up)">
                                      <p:cBhvr>
                                        <p:cTn id="30" dur="500"/>
                                        <p:tgtEl>
                                          <p:spTgt spid="192"/>
                                        </p:tgtEl>
                                      </p:cBhvr>
                                    </p:animEffect>
                                  </p:childTnLst>
                                </p:cTn>
                              </p:par>
                              <p:par>
                                <p:cTn id="31" presetID="22" presetClass="entr" presetSubtype="1" fill="hold" grpId="0" nodeType="withEffect">
                                  <p:stCondLst>
                                    <p:cond delay="2250"/>
                                  </p:stCondLst>
                                  <p:childTnLst>
                                    <p:set>
                                      <p:cBhvr>
                                        <p:cTn id="32" dur="1" fill="hold">
                                          <p:stCondLst>
                                            <p:cond delay="0"/>
                                          </p:stCondLst>
                                        </p:cTn>
                                        <p:tgtEl>
                                          <p:spTgt spid="196"/>
                                        </p:tgtEl>
                                        <p:attrNameLst>
                                          <p:attrName>style.visibility</p:attrName>
                                        </p:attrNameLst>
                                      </p:cBhvr>
                                      <p:to>
                                        <p:strVal val="visible"/>
                                      </p:to>
                                    </p:set>
                                    <p:animEffect transition="in" filter="wipe(up)">
                                      <p:cBhvr>
                                        <p:cTn id="33" dur="75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p:bldP spid="192" grpId="0"/>
      <p:bldP spid="19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2" name="组合 21"/>
          <p:cNvGrpSpPr/>
          <p:nvPr/>
        </p:nvGrpSpPr>
        <p:grpSpPr>
          <a:xfrm>
            <a:off x="0" y="0"/>
            <a:ext cx="9145588" cy="5145088"/>
            <a:chOff x="0" y="0"/>
            <a:chExt cx="9145588" cy="5145088"/>
          </a:xfrm>
        </p:grpSpPr>
        <p:sp>
          <p:nvSpPr>
            <p:cNvPr id="23" name="矩形 22"/>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5" name="矩形 24"/>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8"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5123" name="Picture 3" descr="C:\Users\Administrator\Desktop\法院人物.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7594" y="1048544"/>
            <a:ext cx="2872458" cy="4091703"/>
          </a:xfrm>
          <a:prstGeom prst="rect">
            <a:avLst/>
          </a:prstGeom>
          <a:noFill/>
          <a:extLst>
            <a:ext uri="{909E8E84-426E-40DD-AFC4-6F175D3DCCD1}">
              <a14:hiddenFill xmlns:a14="http://schemas.microsoft.com/office/drawing/2010/main">
                <a:solidFill>
                  <a:srgbClr val="FFFFFF"/>
                </a:solidFill>
              </a14:hiddenFill>
            </a:ext>
          </a:extLst>
        </p:spPr>
      </p:pic>
      <p:sp>
        <p:nvSpPr>
          <p:cNvPr id="62" name="泪滴形 61"/>
          <p:cNvSpPr/>
          <p:nvPr/>
        </p:nvSpPr>
        <p:spPr>
          <a:xfrm>
            <a:off x="4267994" y="1353344"/>
            <a:ext cx="445044" cy="445044"/>
          </a:xfrm>
          <a:prstGeom prst="teardrop">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22"/>
          <p:cNvSpPr txBox="1"/>
          <p:nvPr/>
        </p:nvSpPr>
        <p:spPr>
          <a:xfrm>
            <a:off x="4327412" y="1411552"/>
            <a:ext cx="490764" cy="320804"/>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en-US" altLang="zh-CN" sz="1500" b="0" dirty="0">
                <a:solidFill>
                  <a:schemeClr val="bg1"/>
                </a:solidFill>
                <a:ea typeface="微软雅黑" panose="020B0503020204020204" pitchFamily="34" charset="-122"/>
                <a:sym typeface="Arial" panose="020B0604020202020204" pitchFamily="34" charset="0"/>
              </a:rPr>
              <a:t>01</a:t>
            </a:r>
            <a:endParaRPr lang="en-US" altLang="zh-CN" sz="1500" b="0" noProof="1">
              <a:solidFill>
                <a:schemeClr val="bg1"/>
              </a:solidFill>
              <a:ea typeface="微软雅黑" panose="020B0503020204020204" pitchFamily="34" charset="-122"/>
              <a:sym typeface="Arial" panose="020B0604020202020204" pitchFamily="34" charset="0"/>
            </a:endParaRPr>
          </a:p>
        </p:txBody>
      </p:sp>
      <p:sp>
        <p:nvSpPr>
          <p:cNvPr id="64" name="TextBox 22"/>
          <p:cNvSpPr txBox="1"/>
          <p:nvPr/>
        </p:nvSpPr>
        <p:spPr>
          <a:xfrm>
            <a:off x="4877594" y="1277144"/>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
        <p:nvSpPr>
          <p:cNvPr id="65" name="矩形 64"/>
          <p:cNvSpPr/>
          <p:nvPr/>
        </p:nvSpPr>
        <p:spPr>
          <a:xfrm>
            <a:off x="4877594" y="1752669"/>
            <a:ext cx="3164584" cy="45719"/>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泪滴形 65"/>
          <p:cNvSpPr/>
          <p:nvPr/>
        </p:nvSpPr>
        <p:spPr>
          <a:xfrm>
            <a:off x="4267994" y="2210594"/>
            <a:ext cx="445044" cy="445044"/>
          </a:xfrm>
          <a:prstGeom prst="teardrop">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22"/>
          <p:cNvSpPr txBox="1"/>
          <p:nvPr/>
        </p:nvSpPr>
        <p:spPr>
          <a:xfrm>
            <a:off x="4327412" y="2268802"/>
            <a:ext cx="490764" cy="320804"/>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en-US" altLang="zh-CN" sz="1500" b="0" dirty="0">
                <a:solidFill>
                  <a:schemeClr val="bg1"/>
                </a:solidFill>
                <a:ea typeface="微软雅黑" panose="020B0503020204020204" pitchFamily="34" charset="-122"/>
                <a:sym typeface="Arial" panose="020B0604020202020204" pitchFamily="34" charset="0"/>
              </a:rPr>
              <a:t>02</a:t>
            </a:r>
            <a:endParaRPr lang="en-US" altLang="zh-CN" sz="1500" b="0" noProof="1">
              <a:solidFill>
                <a:schemeClr val="bg1"/>
              </a:solidFill>
              <a:ea typeface="微软雅黑" panose="020B0503020204020204" pitchFamily="34" charset="-122"/>
              <a:sym typeface="Arial" panose="020B0604020202020204" pitchFamily="34" charset="0"/>
            </a:endParaRPr>
          </a:p>
        </p:txBody>
      </p:sp>
      <p:sp>
        <p:nvSpPr>
          <p:cNvPr id="68" name="TextBox 22"/>
          <p:cNvSpPr txBox="1"/>
          <p:nvPr/>
        </p:nvSpPr>
        <p:spPr>
          <a:xfrm>
            <a:off x="4877594" y="2134394"/>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
        <p:nvSpPr>
          <p:cNvPr id="69" name="矩形 68"/>
          <p:cNvSpPr/>
          <p:nvPr/>
        </p:nvSpPr>
        <p:spPr>
          <a:xfrm>
            <a:off x="4877594" y="2609919"/>
            <a:ext cx="3164584" cy="45719"/>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泪滴形 69"/>
          <p:cNvSpPr/>
          <p:nvPr/>
        </p:nvSpPr>
        <p:spPr>
          <a:xfrm>
            <a:off x="4267994" y="3086894"/>
            <a:ext cx="445044" cy="445044"/>
          </a:xfrm>
          <a:prstGeom prst="teardrop">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22"/>
          <p:cNvSpPr txBox="1"/>
          <p:nvPr/>
        </p:nvSpPr>
        <p:spPr>
          <a:xfrm>
            <a:off x="4327412" y="3145102"/>
            <a:ext cx="490764" cy="320804"/>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en-US" altLang="zh-CN" sz="1500" b="0" dirty="0">
                <a:solidFill>
                  <a:schemeClr val="bg1"/>
                </a:solidFill>
                <a:ea typeface="微软雅黑" panose="020B0503020204020204" pitchFamily="34" charset="-122"/>
                <a:sym typeface="Arial" panose="020B0604020202020204" pitchFamily="34" charset="0"/>
              </a:rPr>
              <a:t>03</a:t>
            </a:r>
            <a:endParaRPr lang="en-US" altLang="zh-CN" sz="1500" b="0" noProof="1">
              <a:solidFill>
                <a:schemeClr val="bg1"/>
              </a:solidFill>
              <a:ea typeface="微软雅黑" panose="020B0503020204020204" pitchFamily="34" charset="-122"/>
              <a:sym typeface="Arial" panose="020B0604020202020204" pitchFamily="34" charset="0"/>
            </a:endParaRPr>
          </a:p>
        </p:txBody>
      </p:sp>
      <p:sp>
        <p:nvSpPr>
          <p:cNvPr id="72" name="TextBox 22"/>
          <p:cNvSpPr txBox="1"/>
          <p:nvPr/>
        </p:nvSpPr>
        <p:spPr>
          <a:xfrm>
            <a:off x="4877594" y="3010694"/>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
        <p:nvSpPr>
          <p:cNvPr id="73" name="矩形 72"/>
          <p:cNvSpPr/>
          <p:nvPr/>
        </p:nvSpPr>
        <p:spPr>
          <a:xfrm>
            <a:off x="4877594" y="3486219"/>
            <a:ext cx="3164584" cy="45719"/>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泪滴形 73"/>
          <p:cNvSpPr/>
          <p:nvPr/>
        </p:nvSpPr>
        <p:spPr>
          <a:xfrm>
            <a:off x="4267994" y="3982244"/>
            <a:ext cx="445044" cy="445044"/>
          </a:xfrm>
          <a:prstGeom prst="teardrop">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22"/>
          <p:cNvSpPr txBox="1"/>
          <p:nvPr/>
        </p:nvSpPr>
        <p:spPr>
          <a:xfrm>
            <a:off x="4327412" y="4040452"/>
            <a:ext cx="490764" cy="320804"/>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en-US" altLang="zh-CN" sz="1500" b="0" dirty="0">
                <a:solidFill>
                  <a:schemeClr val="bg1"/>
                </a:solidFill>
                <a:ea typeface="微软雅黑" panose="020B0503020204020204" pitchFamily="34" charset="-122"/>
                <a:sym typeface="Arial" panose="020B0604020202020204" pitchFamily="34" charset="0"/>
              </a:rPr>
              <a:t>04</a:t>
            </a:r>
            <a:endParaRPr lang="en-US" altLang="zh-CN" sz="1500" b="0" noProof="1">
              <a:solidFill>
                <a:schemeClr val="bg1"/>
              </a:solidFill>
              <a:ea typeface="微软雅黑" panose="020B0503020204020204" pitchFamily="34" charset="-122"/>
              <a:sym typeface="Arial" panose="020B0604020202020204" pitchFamily="34" charset="0"/>
            </a:endParaRPr>
          </a:p>
        </p:txBody>
      </p:sp>
      <p:sp>
        <p:nvSpPr>
          <p:cNvPr id="76" name="TextBox 22"/>
          <p:cNvSpPr txBox="1"/>
          <p:nvPr/>
        </p:nvSpPr>
        <p:spPr>
          <a:xfrm>
            <a:off x="4877594" y="3906044"/>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
        <p:nvSpPr>
          <p:cNvPr id="77" name="矩形 76"/>
          <p:cNvSpPr/>
          <p:nvPr/>
        </p:nvSpPr>
        <p:spPr>
          <a:xfrm>
            <a:off x="4877594" y="4381569"/>
            <a:ext cx="3164584" cy="45719"/>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3785291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anim calcmode="lin" valueType="num">
                                      <p:cBhvr>
                                        <p:cTn id="14" dur="500" fill="hold"/>
                                        <p:tgtEl>
                                          <p:spTgt spid="62"/>
                                        </p:tgtEl>
                                        <p:attrNameLst>
                                          <p:attrName>ppt_x</p:attrName>
                                        </p:attrNameLst>
                                      </p:cBhvr>
                                      <p:tavLst>
                                        <p:tav tm="0">
                                          <p:val>
                                            <p:strVal val="#ppt_x"/>
                                          </p:val>
                                        </p:tav>
                                        <p:tav tm="100000">
                                          <p:val>
                                            <p:strVal val="#ppt_x"/>
                                          </p:val>
                                        </p:tav>
                                      </p:tavLst>
                                    </p:anim>
                                    <p:anim calcmode="lin" valueType="num">
                                      <p:cBhvr>
                                        <p:cTn id="15" dur="500" fill="hold"/>
                                        <p:tgtEl>
                                          <p:spTgt spid="62"/>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p:cTn id="18" dur="500" fill="hold"/>
                                        <p:tgtEl>
                                          <p:spTgt spid="63"/>
                                        </p:tgtEl>
                                        <p:attrNameLst>
                                          <p:attrName>ppt_w</p:attrName>
                                        </p:attrNameLst>
                                      </p:cBhvr>
                                      <p:tavLst>
                                        <p:tav tm="0">
                                          <p:val>
                                            <p:fltVal val="0"/>
                                          </p:val>
                                        </p:tav>
                                        <p:tav tm="100000">
                                          <p:val>
                                            <p:strVal val="#ppt_w"/>
                                          </p:val>
                                        </p:tav>
                                      </p:tavLst>
                                    </p:anim>
                                    <p:anim calcmode="lin" valueType="num">
                                      <p:cBhvr>
                                        <p:cTn id="19" dur="500" fill="hold"/>
                                        <p:tgtEl>
                                          <p:spTgt spid="63"/>
                                        </p:tgtEl>
                                        <p:attrNameLst>
                                          <p:attrName>ppt_h</p:attrName>
                                        </p:attrNameLst>
                                      </p:cBhvr>
                                      <p:tavLst>
                                        <p:tav tm="0">
                                          <p:val>
                                            <p:fltVal val="0"/>
                                          </p:val>
                                        </p:tav>
                                        <p:tav tm="100000">
                                          <p:val>
                                            <p:strVal val="#ppt_h"/>
                                          </p:val>
                                        </p:tav>
                                      </p:tavLst>
                                    </p:anim>
                                    <p:animEffect transition="in" filter="fade">
                                      <p:cBhvr>
                                        <p:cTn id="20" dur="500"/>
                                        <p:tgtEl>
                                          <p:spTgt spid="63"/>
                                        </p:tgtEl>
                                      </p:cBhvr>
                                    </p:animEffect>
                                  </p:childTnLst>
                                </p:cTn>
                              </p:par>
                            </p:childTnLst>
                          </p:cTn>
                        </p:par>
                        <p:par>
                          <p:cTn id="21" fill="hold">
                            <p:stCondLst>
                              <p:cond delay="1500"/>
                            </p:stCondLst>
                            <p:childTnLst>
                              <p:par>
                                <p:cTn id="22" presetID="2" presetClass="entr" presetSubtype="8" decel="100000"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0-#ppt_w/2"/>
                                          </p:val>
                                        </p:tav>
                                        <p:tav tm="100000">
                                          <p:val>
                                            <p:strVal val="#ppt_x"/>
                                          </p:val>
                                        </p:tav>
                                      </p:tavLst>
                                    </p:anim>
                                    <p:anim calcmode="lin" valueType="num">
                                      <p:cBhvr additive="base">
                                        <p:cTn id="25" dur="5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barn(inVertical)">
                                      <p:cBhvr>
                                        <p:cTn id="29" dur="500"/>
                                        <p:tgtEl>
                                          <p:spTgt spid="65"/>
                                        </p:tgtEl>
                                      </p:cBhvr>
                                    </p:animEffect>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anim calcmode="lin" valueType="num">
                                      <p:cBhvr>
                                        <p:cTn id="34" dur="500" fill="hold"/>
                                        <p:tgtEl>
                                          <p:spTgt spid="66"/>
                                        </p:tgtEl>
                                        <p:attrNameLst>
                                          <p:attrName>ppt_x</p:attrName>
                                        </p:attrNameLst>
                                      </p:cBhvr>
                                      <p:tavLst>
                                        <p:tav tm="0">
                                          <p:val>
                                            <p:strVal val="#ppt_x"/>
                                          </p:val>
                                        </p:tav>
                                        <p:tav tm="100000">
                                          <p:val>
                                            <p:strVal val="#ppt_x"/>
                                          </p:val>
                                        </p:tav>
                                      </p:tavLst>
                                    </p:anim>
                                    <p:anim calcmode="lin" valueType="num">
                                      <p:cBhvr>
                                        <p:cTn id="35" dur="500" fill="hold"/>
                                        <p:tgtEl>
                                          <p:spTgt spid="66"/>
                                        </p:tgtEl>
                                        <p:attrNameLst>
                                          <p:attrName>ppt_y</p:attrName>
                                        </p:attrNameLst>
                                      </p:cBhvr>
                                      <p:tavLst>
                                        <p:tav tm="0">
                                          <p:val>
                                            <p:strVal val="#ppt_y-.1"/>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childTnLst>
                          </p:cTn>
                        </p:par>
                        <p:par>
                          <p:cTn id="41" fill="hold">
                            <p:stCondLst>
                              <p:cond delay="3000"/>
                            </p:stCondLst>
                            <p:childTnLst>
                              <p:par>
                                <p:cTn id="42" presetID="2" presetClass="entr" presetSubtype="8" decel="100000"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fill="hold"/>
                                        <p:tgtEl>
                                          <p:spTgt spid="68"/>
                                        </p:tgtEl>
                                        <p:attrNameLst>
                                          <p:attrName>ppt_x</p:attrName>
                                        </p:attrNameLst>
                                      </p:cBhvr>
                                      <p:tavLst>
                                        <p:tav tm="0">
                                          <p:val>
                                            <p:strVal val="0-#ppt_w/2"/>
                                          </p:val>
                                        </p:tav>
                                        <p:tav tm="100000">
                                          <p:val>
                                            <p:strVal val="#ppt_x"/>
                                          </p:val>
                                        </p:tav>
                                      </p:tavLst>
                                    </p:anim>
                                    <p:anim calcmode="lin" valueType="num">
                                      <p:cBhvr additive="base">
                                        <p:cTn id="45" dur="500" fill="hold"/>
                                        <p:tgtEl>
                                          <p:spTgt spid="68"/>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16" presetClass="entr" presetSubtype="21"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barn(inVertical)">
                                      <p:cBhvr>
                                        <p:cTn id="49" dur="500"/>
                                        <p:tgtEl>
                                          <p:spTgt spid="69"/>
                                        </p:tgtEl>
                                      </p:cBhvr>
                                    </p:animEffect>
                                  </p:childTnLst>
                                </p:cTn>
                              </p:par>
                            </p:childTnLst>
                          </p:cTn>
                        </p:par>
                        <p:par>
                          <p:cTn id="50" fill="hold">
                            <p:stCondLst>
                              <p:cond delay="4000"/>
                            </p:stCondLst>
                            <p:childTnLst>
                              <p:par>
                                <p:cTn id="51" presetID="47" presetClass="entr" presetSubtype="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500"/>
                                        <p:tgtEl>
                                          <p:spTgt spid="70"/>
                                        </p:tgtEl>
                                      </p:cBhvr>
                                    </p:animEffect>
                                    <p:anim calcmode="lin" valueType="num">
                                      <p:cBhvr>
                                        <p:cTn id="54" dur="500" fill="hold"/>
                                        <p:tgtEl>
                                          <p:spTgt spid="70"/>
                                        </p:tgtEl>
                                        <p:attrNameLst>
                                          <p:attrName>ppt_x</p:attrName>
                                        </p:attrNameLst>
                                      </p:cBhvr>
                                      <p:tavLst>
                                        <p:tav tm="0">
                                          <p:val>
                                            <p:strVal val="#ppt_x"/>
                                          </p:val>
                                        </p:tav>
                                        <p:tav tm="100000">
                                          <p:val>
                                            <p:strVal val="#ppt_x"/>
                                          </p:val>
                                        </p:tav>
                                      </p:tavLst>
                                    </p:anim>
                                    <p:anim calcmode="lin" valueType="num">
                                      <p:cBhvr>
                                        <p:cTn id="55" dur="500" fill="hold"/>
                                        <p:tgtEl>
                                          <p:spTgt spid="70"/>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fill="hold"/>
                                        <p:tgtEl>
                                          <p:spTgt spid="71"/>
                                        </p:tgtEl>
                                        <p:attrNameLst>
                                          <p:attrName>ppt_w</p:attrName>
                                        </p:attrNameLst>
                                      </p:cBhvr>
                                      <p:tavLst>
                                        <p:tav tm="0">
                                          <p:val>
                                            <p:fltVal val="0"/>
                                          </p:val>
                                        </p:tav>
                                        <p:tav tm="100000">
                                          <p:val>
                                            <p:strVal val="#ppt_w"/>
                                          </p:val>
                                        </p:tav>
                                      </p:tavLst>
                                    </p:anim>
                                    <p:anim calcmode="lin" valueType="num">
                                      <p:cBhvr>
                                        <p:cTn id="59" dur="500" fill="hold"/>
                                        <p:tgtEl>
                                          <p:spTgt spid="71"/>
                                        </p:tgtEl>
                                        <p:attrNameLst>
                                          <p:attrName>ppt_h</p:attrName>
                                        </p:attrNameLst>
                                      </p:cBhvr>
                                      <p:tavLst>
                                        <p:tav tm="0">
                                          <p:val>
                                            <p:fltVal val="0"/>
                                          </p:val>
                                        </p:tav>
                                        <p:tav tm="100000">
                                          <p:val>
                                            <p:strVal val="#ppt_h"/>
                                          </p:val>
                                        </p:tav>
                                      </p:tavLst>
                                    </p:anim>
                                    <p:animEffect transition="in" filter="fade">
                                      <p:cBhvr>
                                        <p:cTn id="60" dur="500"/>
                                        <p:tgtEl>
                                          <p:spTgt spid="71"/>
                                        </p:tgtEl>
                                      </p:cBhvr>
                                    </p:animEffect>
                                  </p:childTnLst>
                                </p:cTn>
                              </p:par>
                            </p:childTnLst>
                          </p:cTn>
                        </p:par>
                        <p:par>
                          <p:cTn id="61" fill="hold">
                            <p:stCondLst>
                              <p:cond delay="4500"/>
                            </p:stCondLst>
                            <p:childTnLst>
                              <p:par>
                                <p:cTn id="62" presetID="2" presetClass="entr" presetSubtype="8" decel="100000" fill="hold" grpId="0" nodeType="afterEffect">
                                  <p:stCondLst>
                                    <p:cond delay="0"/>
                                  </p:stCondLst>
                                  <p:childTnLst>
                                    <p:set>
                                      <p:cBhvr>
                                        <p:cTn id="63" dur="1" fill="hold">
                                          <p:stCondLst>
                                            <p:cond delay="0"/>
                                          </p:stCondLst>
                                        </p:cTn>
                                        <p:tgtEl>
                                          <p:spTgt spid="72"/>
                                        </p:tgtEl>
                                        <p:attrNameLst>
                                          <p:attrName>style.visibility</p:attrName>
                                        </p:attrNameLst>
                                      </p:cBhvr>
                                      <p:to>
                                        <p:strVal val="visible"/>
                                      </p:to>
                                    </p:set>
                                    <p:anim calcmode="lin" valueType="num">
                                      <p:cBhvr additive="base">
                                        <p:cTn id="64" dur="500" fill="hold"/>
                                        <p:tgtEl>
                                          <p:spTgt spid="72"/>
                                        </p:tgtEl>
                                        <p:attrNameLst>
                                          <p:attrName>ppt_x</p:attrName>
                                        </p:attrNameLst>
                                      </p:cBhvr>
                                      <p:tavLst>
                                        <p:tav tm="0">
                                          <p:val>
                                            <p:strVal val="0-#ppt_w/2"/>
                                          </p:val>
                                        </p:tav>
                                        <p:tav tm="100000">
                                          <p:val>
                                            <p:strVal val="#ppt_x"/>
                                          </p:val>
                                        </p:tav>
                                      </p:tavLst>
                                    </p:anim>
                                    <p:anim calcmode="lin" valueType="num">
                                      <p:cBhvr additive="base">
                                        <p:cTn id="65" dur="500" fill="hold"/>
                                        <p:tgtEl>
                                          <p:spTgt spid="72"/>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16" presetClass="entr" presetSubtype="21" fill="hold" grpId="0"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barn(inVertical)">
                                      <p:cBhvr>
                                        <p:cTn id="69" dur="500"/>
                                        <p:tgtEl>
                                          <p:spTgt spid="73"/>
                                        </p:tgtEl>
                                      </p:cBhvr>
                                    </p:animEffect>
                                  </p:childTnLst>
                                </p:cTn>
                              </p:par>
                            </p:childTnLst>
                          </p:cTn>
                        </p:par>
                        <p:par>
                          <p:cTn id="70" fill="hold">
                            <p:stCondLst>
                              <p:cond delay="5500"/>
                            </p:stCondLst>
                            <p:childTnLst>
                              <p:par>
                                <p:cTn id="71" presetID="47" presetClass="entr" presetSubtype="0" fill="hold" grpId="0" nodeType="after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500"/>
                                        <p:tgtEl>
                                          <p:spTgt spid="74"/>
                                        </p:tgtEl>
                                      </p:cBhvr>
                                    </p:animEffect>
                                    <p:anim calcmode="lin" valueType="num">
                                      <p:cBhvr>
                                        <p:cTn id="74" dur="500" fill="hold"/>
                                        <p:tgtEl>
                                          <p:spTgt spid="74"/>
                                        </p:tgtEl>
                                        <p:attrNameLst>
                                          <p:attrName>ppt_x</p:attrName>
                                        </p:attrNameLst>
                                      </p:cBhvr>
                                      <p:tavLst>
                                        <p:tav tm="0">
                                          <p:val>
                                            <p:strVal val="#ppt_x"/>
                                          </p:val>
                                        </p:tav>
                                        <p:tav tm="100000">
                                          <p:val>
                                            <p:strVal val="#ppt_x"/>
                                          </p:val>
                                        </p:tav>
                                      </p:tavLst>
                                    </p:anim>
                                    <p:anim calcmode="lin" valueType="num">
                                      <p:cBhvr>
                                        <p:cTn id="75" dur="500" fill="hold"/>
                                        <p:tgtEl>
                                          <p:spTgt spid="74"/>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0"/>
                                  </p:stCondLst>
                                  <p:childTnLst>
                                    <p:set>
                                      <p:cBhvr>
                                        <p:cTn id="77" dur="1" fill="hold">
                                          <p:stCondLst>
                                            <p:cond delay="0"/>
                                          </p:stCondLst>
                                        </p:cTn>
                                        <p:tgtEl>
                                          <p:spTgt spid="75"/>
                                        </p:tgtEl>
                                        <p:attrNameLst>
                                          <p:attrName>style.visibility</p:attrName>
                                        </p:attrNameLst>
                                      </p:cBhvr>
                                      <p:to>
                                        <p:strVal val="visible"/>
                                      </p:to>
                                    </p:set>
                                    <p:anim calcmode="lin" valueType="num">
                                      <p:cBhvr>
                                        <p:cTn id="78" dur="500" fill="hold"/>
                                        <p:tgtEl>
                                          <p:spTgt spid="75"/>
                                        </p:tgtEl>
                                        <p:attrNameLst>
                                          <p:attrName>ppt_w</p:attrName>
                                        </p:attrNameLst>
                                      </p:cBhvr>
                                      <p:tavLst>
                                        <p:tav tm="0">
                                          <p:val>
                                            <p:fltVal val="0"/>
                                          </p:val>
                                        </p:tav>
                                        <p:tav tm="100000">
                                          <p:val>
                                            <p:strVal val="#ppt_w"/>
                                          </p:val>
                                        </p:tav>
                                      </p:tavLst>
                                    </p:anim>
                                    <p:anim calcmode="lin" valueType="num">
                                      <p:cBhvr>
                                        <p:cTn id="79" dur="500" fill="hold"/>
                                        <p:tgtEl>
                                          <p:spTgt spid="75"/>
                                        </p:tgtEl>
                                        <p:attrNameLst>
                                          <p:attrName>ppt_h</p:attrName>
                                        </p:attrNameLst>
                                      </p:cBhvr>
                                      <p:tavLst>
                                        <p:tav tm="0">
                                          <p:val>
                                            <p:fltVal val="0"/>
                                          </p:val>
                                        </p:tav>
                                        <p:tav tm="100000">
                                          <p:val>
                                            <p:strVal val="#ppt_h"/>
                                          </p:val>
                                        </p:tav>
                                      </p:tavLst>
                                    </p:anim>
                                    <p:animEffect transition="in" filter="fade">
                                      <p:cBhvr>
                                        <p:cTn id="80" dur="500"/>
                                        <p:tgtEl>
                                          <p:spTgt spid="75"/>
                                        </p:tgtEl>
                                      </p:cBhvr>
                                    </p:animEffect>
                                  </p:childTnLst>
                                </p:cTn>
                              </p:par>
                            </p:childTnLst>
                          </p:cTn>
                        </p:par>
                        <p:par>
                          <p:cTn id="81" fill="hold">
                            <p:stCondLst>
                              <p:cond delay="6000"/>
                            </p:stCondLst>
                            <p:childTnLst>
                              <p:par>
                                <p:cTn id="82" presetID="2" presetClass="entr" presetSubtype="8" decel="100000" fill="hold" grpId="0" nodeType="afterEffect">
                                  <p:stCondLst>
                                    <p:cond delay="0"/>
                                  </p:stCondLst>
                                  <p:childTnLst>
                                    <p:set>
                                      <p:cBhvr>
                                        <p:cTn id="83" dur="1" fill="hold">
                                          <p:stCondLst>
                                            <p:cond delay="0"/>
                                          </p:stCondLst>
                                        </p:cTn>
                                        <p:tgtEl>
                                          <p:spTgt spid="76"/>
                                        </p:tgtEl>
                                        <p:attrNameLst>
                                          <p:attrName>style.visibility</p:attrName>
                                        </p:attrNameLst>
                                      </p:cBhvr>
                                      <p:to>
                                        <p:strVal val="visible"/>
                                      </p:to>
                                    </p:set>
                                    <p:anim calcmode="lin" valueType="num">
                                      <p:cBhvr additive="base">
                                        <p:cTn id="84" dur="500" fill="hold"/>
                                        <p:tgtEl>
                                          <p:spTgt spid="76"/>
                                        </p:tgtEl>
                                        <p:attrNameLst>
                                          <p:attrName>ppt_x</p:attrName>
                                        </p:attrNameLst>
                                      </p:cBhvr>
                                      <p:tavLst>
                                        <p:tav tm="0">
                                          <p:val>
                                            <p:strVal val="0-#ppt_w/2"/>
                                          </p:val>
                                        </p:tav>
                                        <p:tav tm="100000">
                                          <p:val>
                                            <p:strVal val="#ppt_x"/>
                                          </p:val>
                                        </p:tav>
                                      </p:tavLst>
                                    </p:anim>
                                    <p:anim calcmode="lin" valueType="num">
                                      <p:cBhvr additive="base">
                                        <p:cTn id="85" dur="500" fill="hold"/>
                                        <p:tgtEl>
                                          <p:spTgt spid="76"/>
                                        </p:tgtEl>
                                        <p:attrNameLst>
                                          <p:attrName>ppt_y</p:attrName>
                                        </p:attrNameLst>
                                      </p:cBhvr>
                                      <p:tavLst>
                                        <p:tav tm="0">
                                          <p:val>
                                            <p:strVal val="#ppt_y"/>
                                          </p:val>
                                        </p:tav>
                                        <p:tav tm="100000">
                                          <p:val>
                                            <p:strVal val="#ppt_y"/>
                                          </p:val>
                                        </p:tav>
                                      </p:tavLst>
                                    </p:anim>
                                  </p:childTnLst>
                                </p:cTn>
                              </p:par>
                            </p:childTnLst>
                          </p:cTn>
                        </p:par>
                        <p:par>
                          <p:cTn id="86" fill="hold">
                            <p:stCondLst>
                              <p:cond delay="6500"/>
                            </p:stCondLst>
                            <p:childTnLst>
                              <p:par>
                                <p:cTn id="87" presetID="16" presetClass="entr" presetSubtype="21"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barn(inVertical)">
                                      <p:cBhvr>
                                        <p:cTn id="8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P spid="64" grpId="0"/>
      <p:bldP spid="65" grpId="0" animBg="1"/>
      <p:bldP spid="66" grpId="0" animBg="1"/>
      <p:bldP spid="67" grpId="0"/>
      <p:bldP spid="68" grpId="0"/>
      <p:bldP spid="69" grpId="0" animBg="1"/>
      <p:bldP spid="70" grpId="0" animBg="1"/>
      <p:bldP spid="71" grpId="0"/>
      <p:bldP spid="72" grpId="0"/>
      <p:bldP spid="73" grpId="0" animBg="1"/>
      <p:bldP spid="74" grpId="0" animBg="1"/>
      <p:bldP spid="75" grpId="0"/>
      <p:bldP spid="76" grpId="0"/>
      <p:bldP spid="7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6" name="矩形 35"/>
          <p:cNvSpPr/>
          <p:nvPr/>
        </p:nvSpPr>
        <p:spPr>
          <a:xfrm>
            <a:off x="1296194" y="1429544"/>
            <a:ext cx="1116674" cy="1113280"/>
          </a:xfrm>
          <a:prstGeom prst="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1296194" y="2542824"/>
            <a:ext cx="1116674" cy="667968"/>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r>
              <a:rPr lang="zh-CN" altLang="en-US" sz="1200" dirty="0">
                <a:latin typeface="Arial" panose="020B0604020202020204" pitchFamily="34" charset="0"/>
                <a:ea typeface="微软雅黑" pitchFamily="34" charset="-122"/>
                <a:cs typeface="华文黑体" pitchFamily="2" charset="-122"/>
                <a:sym typeface="Arial" panose="020B0604020202020204" pitchFamily="34" charset="0"/>
              </a:rPr>
              <a:t>点击添加标题</a:t>
            </a:r>
          </a:p>
          <a:p>
            <a:r>
              <a:rPr lang="zh-CN" altLang="en-US" sz="1200" dirty="0">
                <a:latin typeface="Arial" panose="020B0604020202020204" pitchFamily="34" charset="0"/>
                <a:ea typeface="微软雅黑" pitchFamily="34" charset="-122"/>
                <a:cs typeface="华文黑体" pitchFamily="2" charset="-122"/>
                <a:sym typeface="Arial" panose="020B0604020202020204" pitchFamily="34" charset="0"/>
              </a:rPr>
              <a:t>点击添加标题</a:t>
            </a:r>
          </a:p>
        </p:txBody>
      </p:sp>
      <p:sp>
        <p:nvSpPr>
          <p:cNvPr id="51" name="矩形 50"/>
          <p:cNvSpPr/>
          <p:nvPr/>
        </p:nvSpPr>
        <p:spPr>
          <a:xfrm>
            <a:off x="2558035" y="1429544"/>
            <a:ext cx="1116674" cy="1113280"/>
          </a:xfrm>
          <a:prstGeom prst="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nvSpPr>
        <p:spPr>
          <a:xfrm>
            <a:off x="2558035" y="2542824"/>
            <a:ext cx="1116674" cy="667968"/>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a:p>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p:txBody>
      </p:sp>
      <p:sp>
        <p:nvSpPr>
          <p:cNvPr id="53" name="矩形 52"/>
          <p:cNvSpPr/>
          <p:nvPr/>
        </p:nvSpPr>
        <p:spPr>
          <a:xfrm>
            <a:off x="3819877" y="1429544"/>
            <a:ext cx="1116674" cy="1113280"/>
          </a:xfrm>
          <a:prstGeom prst="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p:cNvSpPr/>
          <p:nvPr/>
        </p:nvSpPr>
        <p:spPr>
          <a:xfrm>
            <a:off x="3819877" y="2542824"/>
            <a:ext cx="1116674" cy="667968"/>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a:p>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p:txBody>
      </p:sp>
      <p:sp>
        <p:nvSpPr>
          <p:cNvPr id="62" name="矩形 61"/>
          <p:cNvSpPr/>
          <p:nvPr/>
        </p:nvSpPr>
        <p:spPr>
          <a:xfrm>
            <a:off x="5081719" y="1429544"/>
            <a:ext cx="1116674" cy="1113280"/>
          </a:xfrm>
          <a:prstGeom prst="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nvSpPr>
        <p:spPr>
          <a:xfrm>
            <a:off x="5081719" y="2542824"/>
            <a:ext cx="1116674" cy="667968"/>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a:p>
            <a:pPr algn="ctr"/>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p:txBody>
      </p:sp>
      <p:sp>
        <p:nvSpPr>
          <p:cNvPr id="64" name="矩形 63"/>
          <p:cNvSpPr/>
          <p:nvPr/>
        </p:nvSpPr>
        <p:spPr>
          <a:xfrm>
            <a:off x="6343561" y="1429544"/>
            <a:ext cx="1116674" cy="1113280"/>
          </a:xfrm>
          <a:prstGeom prst="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nvSpPr>
        <p:spPr>
          <a:xfrm>
            <a:off x="6343561" y="2542824"/>
            <a:ext cx="1116674" cy="667968"/>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a:p>
            <a:pPr algn="ctr"/>
            <a:r>
              <a:rPr lang="zh-CN" altLang="en-US" sz="1200">
                <a:latin typeface="Arial" panose="020B0604020202020204" pitchFamily="34" charset="0"/>
                <a:ea typeface="微软雅黑" pitchFamily="34" charset="-122"/>
                <a:cs typeface="华文黑体" pitchFamily="2" charset="-122"/>
                <a:sym typeface="Arial" panose="020B0604020202020204" pitchFamily="34" charset="0"/>
              </a:rPr>
              <a:t>点击添加标题</a:t>
            </a:r>
          </a:p>
        </p:txBody>
      </p:sp>
      <p:grpSp>
        <p:nvGrpSpPr>
          <p:cNvPr id="83" name="组合 82"/>
          <p:cNvGrpSpPr/>
          <p:nvPr/>
        </p:nvGrpSpPr>
        <p:grpSpPr>
          <a:xfrm>
            <a:off x="1787531" y="2231105"/>
            <a:ext cx="5181368" cy="133594"/>
            <a:chOff x="1918742" y="3212976"/>
            <a:chExt cx="8352927" cy="216024"/>
          </a:xfrm>
        </p:grpSpPr>
        <p:sp>
          <p:nvSpPr>
            <p:cNvPr id="84" name="椭圆 8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6" name="椭圆 8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矩形 8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0" name="等腰三角形 89"/>
          <p:cNvSpPr/>
          <p:nvPr/>
        </p:nvSpPr>
        <p:spPr>
          <a:xfrm flipV="1">
            <a:off x="1776810" y="3210791"/>
            <a:ext cx="155441" cy="133594"/>
          </a:xfrm>
          <a:prstGeom prst="triangl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endParaRPr lang="zh-CN" altLang="en-US" sz="1200">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sp>
        <p:nvSpPr>
          <p:cNvPr id="91" name="等腰三角形 90"/>
          <p:cNvSpPr/>
          <p:nvPr/>
        </p:nvSpPr>
        <p:spPr>
          <a:xfrm flipV="1">
            <a:off x="3038653" y="3210791"/>
            <a:ext cx="155441" cy="133594"/>
          </a:xfrm>
          <a:prstGeom prst="triangl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endParaRPr lang="zh-CN" altLang="en-US" sz="1200">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sp>
        <p:nvSpPr>
          <p:cNvPr id="92" name="等腰三角形 91"/>
          <p:cNvSpPr/>
          <p:nvPr/>
        </p:nvSpPr>
        <p:spPr>
          <a:xfrm flipV="1">
            <a:off x="4300495" y="3210791"/>
            <a:ext cx="155441" cy="133594"/>
          </a:xfrm>
          <a:prstGeom prst="triangl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endParaRPr lang="zh-CN" altLang="en-US" sz="1200">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sp>
        <p:nvSpPr>
          <p:cNvPr id="93" name="等腰三角形 92"/>
          <p:cNvSpPr/>
          <p:nvPr/>
        </p:nvSpPr>
        <p:spPr>
          <a:xfrm flipV="1">
            <a:off x="5562336" y="3210791"/>
            <a:ext cx="155441" cy="133594"/>
          </a:xfrm>
          <a:prstGeom prst="triangl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4" name="等腰三角形 93"/>
          <p:cNvSpPr/>
          <p:nvPr/>
        </p:nvSpPr>
        <p:spPr>
          <a:xfrm flipV="1">
            <a:off x="6824178" y="3210791"/>
            <a:ext cx="155441" cy="133594"/>
          </a:xfrm>
          <a:prstGeom prst="triangl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94"/>
          <p:cNvSpPr txBox="1"/>
          <p:nvPr/>
        </p:nvSpPr>
        <p:spPr>
          <a:xfrm>
            <a:off x="1335665" y="3427701"/>
            <a:ext cx="1037733" cy="334200"/>
          </a:xfrm>
          <a:prstGeom prst="rect">
            <a:avLst/>
          </a:prstGeom>
          <a:noFill/>
        </p:spPr>
        <p:txBody>
          <a:bodyPr wrap="none" lIns="56648" tIns="28324" rIns="56648" bIns="28324" rtlCol="0">
            <a:spAutoFit/>
          </a:bodyPr>
          <a:lstStyle/>
          <a:p>
            <a:pPr algn="ctr"/>
            <a:r>
              <a:rPr lang="zh-CN" altLang="en-US" b="1" dirty="0">
                <a:solidFill>
                  <a:srgbClr val="333333"/>
                </a:solidFill>
                <a:ea typeface="微软雅黑" panose="020B0503020204020204" pitchFamily="34" charset="-122"/>
                <a:sym typeface="Arial" panose="020B0604020202020204" pitchFamily="34" charset="0"/>
              </a:rPr>
              <a:t>添加文字</a:t>
            </a:r>
          </a:p>
        </p:txBody>
      </p:sp>
      <p:sp>
        <p:nvSpPr>
          <p:cNvPr id="96" name="TextBox 95"/>
          <p:cNvSpPr txBox="1"/>
          <p:nvPr/>
        </p:nvSpPr>
        <p:spPr>
          <a:xfrm>
            <a:off x="2597508" y="3427701"/>
            <a:ext cx="1037733" cy="334200"/>
          </a:xfrm>
          <a:prstGeom prst="rect">
            <a:avLst/>
          </a:prstGeom>
          <a:noFill/>
        </p:spPr>
        <p:txBody>
          <a:bodyPr wrap="none" lIns="56648" tIns="28324" rIns="56648" bIns="28324" rtlCol="0">
            <a:spAutoFit/>
          </a:bodyPr>
          <a:lstStyle/>
          <a:p>
            <a:pPr algn="ctr"/>
            <a:r>
              <a:rPr lang="zh-CN" altLang="en-US" b="1">
                <a:solidFill>
                  <a:srgbClr val="333333"/>
                </a:solidFill>
                <a:ea typeface="微软雅黑" panose="020B0503020204020204" pitchFamily="34" charset="-122"/>
                <a:sym typeface="Arial" panose="020B0604020202020204" pitchFamily="34" charset="0"/>
              </a:rPr>
              <a:t>添加文字</a:t>
            </a:r>
          </a:p>
        </p:txBody>
      </p:sp>
      <p:sp>
        <p:nvSpPr>
          <p:cNvPr id="97" name="TextBox 96"/>
          <p:cNvSpPr txBox="1"/>
          <p:nvPr/>
        </p:nvSpPr>
        <p:spPr>
          <a:xfrm>
            <a:off x="3859350" y="3427701"/>
            <a:ext cx="1037733" cy="334200"/>
          </a:xfrm>
          <a:prstGeom prst="rect">
            <a:avLst/>
          </a:prstGeom>
          <a:noFill/>
        </p:spPr>
        <p:txBody>
          <a:bodyPr wrap="none" lIns="56648" tIns="28324" rIns="56648" bIns="28324" rtlCol="0">
            <a:spAutoFit/>
          </a:bodyPr>
          <a:lstStyle/>
          <a:p>
            <a:pPr algn="ctr"/>
            <a:r>
              <a:rPr lang="zh-CN" altLang="en-US" b="1">
                <a:solidFill>
                  <a:srgbClr val="333333"/>
                </a:solidFill>
                <a:ea typeface="微软雅黑" panose="020B0503020204020204" pitchFamily="34" charset="-122"/>
                <a:sym typeface="Arial" panose="020B0604020202020204" pitchFamily="34" charset="0"/>
              </a:rPr>
              <a:t>添加文字</a:t>
            </a:r>
          </a:p>
        </p:txBody>
      </p:sp>
      <p:sp>
        <p:nvSpPr>
          <p:cNvPr id="98" name="TextBox 97"/>
          <p:cNvSpPr txBox="1"/>
          <p:nvPr/>
        </p:nvSpPr>
        <p:spPr>
          <a:xfrm>
            <a:off x="5121192" y="3427701"/>
            <a:ext cx="1037733" cy="334200"/>
          </a:xfrm>
          <a:prstGeom prst="rect">
            <a:avLst/>
          </a:prstGeom>
          <a:noFill/>
        </p:spPr>
        <p:txBody>
          <a:bodyPr wrap="none" lIns="56648" tIns="28324" rIns="56648" bIns="28324" rtlCol="0">
            <a:spAutoFit/>
          </a:bodyPr>
          <a:lstStyle/>
          <a:p>
            <a:pPr algn="ctr"/>
            <a:r>
              <a:rPr lang="zh-CN" altLang="en-US" b="1">
                <a:solidFill>
                  <a:srgbClr val="333333"/>
                </a:solidFill>
                <a:ea typeface="微软雅黑" panose="020B0503020204020204" pitchFamily="34" charset="-122"/>
                <a:sym typeface="Arial" panose="020B0604020202020204" pitchFamily="34" charset="0"/>
              </a:rPr>
              <a:t>添加文字</a:t>
            </a:r>
          </a:p>
        </p:txBody>
      </p:sp>
      <p:sp>
        <p:nvSpPr>
          <p:cNvPr id="99" name="TextBox 98"/>
          <p:cNvSpPr txBox="1"/>
          <p:nvPr/>
        </p:nvSpPr>
        <p:spPr>
          <a:xfrm>
            <a:off x="6383033" y="3427701"/>
            <a:ext cx="1037733" cy="334200"/>
          </a:xfrm>
          <a:prstGeom prst="rect">
            <a:avLst/>
          </a:prstGeom>
          <a:noFill/>
        </p:spPr>
        <p:txBody>
          <a:bodyPr wrap="none" lIns="56648" tIns="28324" rIns="56648" bIns="28324" rtlCol="0">
            <a:spAutoFit/>
          </a:bodyPr>
          <a:lstStyle/>
          <a:p>
            <a:pPr algn="ctr"/>
            <a:r>
              <a:rPr lang="zh-CN" altLang="en-US" b="1">
                <a:solidFill>
                  <a:srgbClr val="333333"/>
                </a:solidFill>
                <a:ea typeface="微软雅黑" panose="020B0503020204020204" pitchFamily="34" charset="-122"/>
                <a:sym typeface="Arial" panose="020B0604020202020204" pitchFamily="34" charset="0"/>
              </a:rPr>
              <a:t>添加文字</a:t>
            </a:r>
          </a:p>
        </p:txBody>
      </p:sp>
      <p:sp>
        <p:nvSpPr>
          <p:cNvPr id="100" name="矩形 99"/>
          <p:cNvSpPr/>
          <p:nvPr/>
        </p:nvSpPr>
        <p:spPr>
          <a:xfrm>
            <a:off x="1296194" y="3745166"/>
            <a:ext cx="6164042" cy="364378"/>
          </a:xfrm>
          <a:prstGeom prst="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lIns="56648" tIns="28324" rIns="56648" bIns="28324" rtlCol="0" anchor="ctr"/>
          <a:lstStyle/>
          <a:p>
            <a:r>
              <a:rPr lang="zh-CN" altLang="en-US" sz="1700" dirty="0">
                <a:latin typeface="Arial" panose="020B0604020202020204" pitchFamily="34" charset="0"/>
                <a:ea typeface="微软雅黑" panose="020B0503020204020204" pitchFamily="34" charset="-122"/>
                <a:sym typeface="Arial" panose="020B0604020202020204" pitchFamily="34" charset="0"/>
              </a:rPr>
              <a:t>点击添加标题内容</a:t>
            </a:r>
          </a:p>
        </p:txBody>
      </p:sp>
      <p:grpSp>
        <p:nvGrpSpPr>
          <p:cNvPr id="47" name="组合 46"/>
          <p:cNvGrpSpPr/>
          <p:nvPr/>
        </p:nvGrpSpPr>
        <p:grpSpPr>
          <a:xfrm>
            <a:off x="0" y="0"/>
            <a:ext cx="9145588" cy="5145088"/>
            <a:chOff x="0" y="0"/>
            <a:chExt cx="9145588" cy="5145088"/>
          </a:xfrm>
        </p:grpSpPr>
        <p:sp>
          <p:nvSpPr>
            <p:cNvPr id="48" name="矩形 47"/>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50" name="矩形 49"/>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6"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2290" name="Picture 2" descr="E:\我图PPT\00001PNG素材\法院png\法院png-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9779"/>
          <a:stretch/>
        </p:blipFill>
        <p:spPr bwMode="auto">
          <a:xfrm>
            <a:off x="1398647" y="1511108"/>
            <a:ext cx="872158" cy="74000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E:\我图PPT\00001PNG素材\法院png\法院png-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9779"/>
          <a:stretch/>
        </p:blipFill>
        <p:spPr bwMode="auto">
          <a:xfrm>
            <a:off x="2694047" y="1511108"/>
            <a:ext cx="872158" cy="74000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E:\我图PPT\00001PNG素材\法院png\法院png-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9779"/>
          <a:stretch/>
        </p:blipFill>
        <p:spPr bwMode="auto">
          <a:xfrm>
            <a:off x="3951347" y="1511108"/>
            <a:ext cx="872158" cy="74000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E:\我图PPT\00001PNG素材\法院png\法院png-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9779"/>
          <a:stretch/>
        </p:blipFill>
        <p:spPr bwMode="auto">
          <a:xfrm>
            <a:off x="5195947" y="1511108"/>
            <a:ext cx="872158" cy="740001"/>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descr="E:\我图PPT\00001PNG素材\法院png\法院png-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9779"/>
          <a:stretch/>
        </p:blipFill>
        <p:spPr bwMode="auto">
          <a:xfrm>
            <a:off x="6364347" y="1511108"/>
            <a:ext cx="872158" cy="740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93965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ppt_x"/>
                                          </p:val>
                                        </p:tav>
                                        <p:tav tm="100000">
                                          <p:val>
                                            <p:strVal val="#ppt_x"/>
                                          </p:val>
                                        </p:tav>
                                      </p:tavLst>
                                    </p:anim>
                                    <p:anim calcmode="lin" valueType="num">
                                      <p:cBhvr additive="base">
                                        <p:cTn id="32" dur="500" fill="hold"/>
                                        <p:tgtEl>
                                          <p:spTgt spid="6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ppt_x"/>
                                          </p:val>
                                        </p:tav>
                                        <p:tav tm="100000">
                                          <p:val>
                                            <p:strVal val="#ppt_x"/>
                                          </p:val>
                                        </p:tav>
                                      </p:tavLst>
                                    </p:anim>
                                    <p:anim calcmode="lin" valueType="num">
                                      <p:cBhvr additive="base">
                                        <p:cTn id="36" dur="500" fill="hold"/>
                                        <p:tgtEl>
                                          <p:spTgt spid="6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fill="hold"/>
                                        <p:tgtEl>
                                          <p:spTgt spid="64"/>
                                        </p:tgtEl>
                                        <p:attrNameLst>
                                          <p:attrName>ppt_x</p:attrName>
                                        </p:attrNameLst>
                                      </p:cBhvr>
                                      <p:tavLst>
                                        <p:tav tm="0">
                                          <p:val>
                                            <p:strVal val="#ppt_x"/>
                                          </p:val>
                                        </p:tav>
                                        <p:tav tm="100000">
                                          <p:val>
                                            <p:strVal val="#ppt_x"/>
                                          </p:val>
                                        </p:tav>
                                      </p:tavLst>
                                    </p:anim>
                                    <p:anim calcmode="lin" valueType="num">
                                      <p:cBhvr additive="base">
                                        <p:cTn id="40" dur="500" fill="hold"/>
                                        <p:tgtEl>
                                          <p:spTgt spid="6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290"/>
                                        </p:tgtEl>
                                        <p:attrNameLst>
                                          <p:attrName>style.visibility</p:attrName>
                                        </p:attrNameLst>
                                      </p:cBhvr>
                                      <p:to>
                                        <p:strVal val="visible"/>
                                      </p:to>
                                    </p:set>
                                    <p:animEffect transition="in" filter="fade">
                                      <p:cBhvr>
                                        <p:cTn id="47" dur="1000"/>
                                        <p:tgtEl>
                                          <p:spTgt spid="12290"/>
                                        </p:tgtEl>
                                      </p:cBhvr>
                                    </p:animEffect>
                                    <p:anim calcmode="lin" valueType="num">
                                      <p:cBhvr>
                                        <p:cTn id="48" dur="1000" fill="hold"/>
                                        <p:tgtEl>
                                          <p:spTgt spid="12290"/>
                                        </p:tgtEl>
                                        <p:attrNameLst>
                                          <p:attrName>ppt_x</p:attrName>
                                        </p:attrNameLst>
                                      </p:cBhvr>
                                      <p:tavLst>
                                        <p:tav tm="0">
                                          <p:val>
                                            <p:strVal val="#ppt_x"/>
                                          </p:val>
                                        </p:tav>
                                        <p:tav tm="100000">
                                          <p:val>
                                            <p:strVal val="#ppt_x"/>
                                          </p:val>
                                        </p:tav>
                                      </p:tavLst>
                                    </p:anim>
                                    <p:anim calcmode="lin" valueType="num">
                                      <p:cBhvr>
                                        <p:cTn id="49" dur="1000" fill="hold"/>
                                        <p:tgtEl>
                                          <p:spTgt spid="1229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1000"/>
                                        <p:tgtEl>
                                          <p:spTgt spid="57"/>
                                        </p:tgtEl>
                                      </p:cBhvr>
                                    </p:animEffect>
                                    <p:anim calcmode="lin" valueType="num">
                                      <p:cBhvr>
                                        <p:cTn id="53" dur="1000" fill="hold"/>
                                        <p:tgtEl>
                                          <p:spTgt spid="57"/>
                                        </p:tgtEl>
                                        <p:attrNameLst>
                                          <p:attrName>ppt_x</p:attrName>
                                        </p:attrNameLst>
                                      </p:cBhvr>
                                      <p:tavLst>
                                        <p:tav tm="0">
                                          <p:val>
                                            <p:strVal val="#ppt_x"/>
                                          </p:val>
                                        </p:tav>
                                        <p:tav tm="100000">
                                          <p:val>
                                            <p:strVal val="#ppt_x"/>
                                          </p:val>
                                        </p:tav>
                                      </p:tavLst>
                                    </p:anim>
                                    <p:anim calcmode="lin" valueType="num">
                                      <p:cBhvr>
                                        <p:cTn id="54" dur="1000" fill="hold"/>
                                        <p:tgtEl>
                                          <p:spTgt spid="5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1000"/>
                                        <p:tgtEl>
                                          <p:spTgt spid="58"/>
                                        </p:tgtEl>
                                      </p:cBhvr>
                                    </p:animEffect>
                                    <p:anim calcmode="lin" valueType="num">
                                      <p:cBhvr>
                                        <p:cTn id="58" dur="1000" fill="hold"/>
                                        <p:tgtEl>
                                          <p:spTgt spid="58"/>
                                        </p:tgtEl>
                                        <p:attrNameLst>
                                          <p:attrName>ppt_x</p:attrName>
                                        </p:attrNameLst>
                                      </p:cBhvr>
                                      <p:tavLst>
                                        <p:tav tm="0">
                                          <p:val>
                                            <p:strVal val="#ppt_x"/>
                                          </p:val>
                                        </p:tav>
                                        <p:tav tm="100000">
                                          <p:val>
                                            <p:strVal val="#ppt_x"/>
                                          </p:val>
                                        </p:tav>
                                      </p:tavLst>
                                    </p:anim>
                                    <p:anim calcmode="lin" valueType="num">
                                      <p:cBhvr>
                                        <p:cTn id="59" dur="1000" fill="hold"/>
                                        <p:tgtEl>
                                          <p:spTgt spid="5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1000"/>
                                        <p:tgtEl>
                                          <p:spTgt spid="59"/>
                                        </p:tgtEl>
                                      </p:cBhvr>
                                    </p:animEffect>
                                    <p:anim calcmode="lin" valueType="num">
                                      <p:cBhvr>
                                        <p:cTn id="63" dur="1000" fill="hold"/>
                                        <p:tgtEl>
                                          <p:spTgt spid="59"/>
                                        </p:tgtEl>
                                        <p:attrNameLst>
                                          <p:attrName>ppt_x</p:attrName>
                                        </p:attrNameLst>
                                      </p:cBhvr>
                                      <p:tavLst>
                                        <p:tav tm="0">
                                          <p:val>
                                            <p:strVal val="#ppt_x"/>
                                          </p:val>
                                        </p:tav>
                                        <p:tav tm="100000">
                                          <p:val>
                                            <p:strVal val="#ppt_x"/>
                                          </p:val>
                                        </p:tav>
                                      </p:tavLst>
                                    </p:anim>
                                    <p:anim calcmode="lin" valueType="num">
                                      <p:cBhvr>
                                        <p:cTn id="64" dur="1000" fill="hold"/>
                                        <p:tgtEl>
                                          <p:spTgt spid="5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500"/>
                                        <p:tgtEl>
                                          <p:spTgt spid="8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90"/>
                                        </p:tgtEl>
                                        <p:attrNameLst>
                                          <p:attrName>style.visibility</p:attrName>
                                        </p:attrNameLst>
                                      </p:cBhvr>
                                      <p:to>
                                        <p:strVal val="visible"/>
                                      </p:to>
                                    </p:set>
                                    <p:animEffect transition="in" filter="fade">
                                      <p:cBhvr>
                                        <p:cTn id="75" dur="500"/>
                                        <p:tgtEl>
                                          <p:spTgt spid="9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95"/>
                                        </p:tgtEl>
                                        <p:attrNameLst>
                                          <p:attrName>style.visibility</p:attrName>
                                        </p:attrNameLst>
                                      </p:cBhvr>
                                      <p:to>
                                        <p:strVal val="visible"/>
                                      </p:to>
                                    </p:set>
                                    <p:animEffect transition="in" filter="fade">
                                      <p:cBhvr>
                                        <p:cTn id="78" dur="500"/>
                                        <p:tgtEl>
                                          <p:spTgt spid="95"/>
                                        </p:tgtEl>
                                      </p:cBhvr>
                                    </p:animEffect>
                                    <p:anim calcmode="lin" valueType="num">
                                      <p:cBhvr>
                                        <p:cTn id="79" dur="500" fill="hold"/>
                                        <p:tgtEl>
                                          <p:spTgt spid="95"/>
                                        </p:tgtEl>
                                        <p:attrNameLst>
                                          <p:attrName>ppt_x</p:attrName>
                                        </p:attrNameLst>
                                      </p:cBhvr>
                                      <p:tavLst>
                                        <p:tav tm="0">
                                          <p:val>
                                            <p:strVal val="#ppt_x"/>
                                          </p:val>
                                        </p:tav>
                                        <p:tav tm="100000">
                                          <p:val>
                                            <p:strVal val="#ppt_x"/>
                                          </p:val>
                                        </p:tav>
                                      </p:tavLst>
                                    </p:anim>
                                    <p:anim calcmode="lin" valueType="num">
                                      <p:cBhvr>
                                        <p:cTn id="80" dur="500" fill="hold"/>
                                        <p:tgtEl>
                                          <p:spTgt spid="9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91"/>
                                        </p:tgtEl>
                                        <p:attrNameLst>
                                          <p:attrName>style.visibility</p:attrName>
                                        </p:attrNameLst>
                                      </p:cBhvr>
                                      <p:to>
                                        <p:strVal val="visible"/>
                                      </p:to>
                                    </p:set>
                                    <p:animEffect transition="in" filter="fade">
                                      <p:cBhvr>
                                        <p:cTn id="83" dur="500"/>
                                        <p:tgtEl>
                                          <p:spTgt spid="9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92"/>
                                        </p:tgtEl>
                                        <p:attrNameLst>
                                          <p:attrName>style.visibility</p:attrName>
                                        </p:attrNameLst>
                                      </p:cBhvr>
                                      <p:to>
                                        <p:strVal val="visible"/>
                                      </p:to>
                                    </p:set>
                                    <p:animEffect transition="in" filter="fade">
                                      <p:cBhvr>
                                        <p:cTn id="86" dur="500"/>
                                        <p:tgtEl>
                                          <p:spTgt spid="9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93"/>
                                        </p:tgtEl>
                                        <p:attrNameLst>
                                          <p:attrName>style.visibility</p:attrName>
                                        </p:attrNameLst>
                                      </p:cBhvr>
                                      <p:to>
                                        <p:strVal val="visible"/>
                                      </p:to>
                                    </p:set>
                                    <p:animEffect transition="in" filter="fade">
                                      <p:cBhvr>
                                        <p:cTn id="89" dur="500"/>
                                        <p:tgtEl>
                                          <p:spTgt spid="9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94"/>
                                        </p:tgtEl>
                                        <p:attrNameLst>
                                          <p:attrName>style.visibility</p:attrName>
                                        </p:attrNameLst>
                                      </p:cBhvr>
                                      <p:to>
                                        <p:strVal val="visible"/>
                                      </p:to>
                                    </p:set>
                                    <p:animEffect transition="in" filter="fade">
                                      <p:cBhvr>
                                        <p:cTn id="92" dur="500"/>
                                        <p:tgtEl>
                                          <p:spTgt spid="9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96"/>
                                        </p:tgtEl>
                                        <p:attrNameLst>
                                          <p:attrName>style.visibility</p:attrName>
                                        </p:attrNameLst>
                                      </p:cBhvr>
                                      <p:to>
                                        <p:strVal val="visible"/>
                                      </p:to>
                                    </p:set>
                                    <p:animEffect transition="in" filter="fade">
                                      <p:cBhvr>
                                        <p:cTn id="95" dur="500"/>
                                        <p:tgtEl>
                                          <p:spTgt spid="96"/>
                                        </p:tgtEl>
                                      </p:cBhvr>
                                    </p:animEffect>
                                    <p:anim calcmode="lin" valueType="num">
                                      <p:cBhvr>
                                        <p:cTn id="96" dur="500" fill="hold"/>
                                        <p:tgtEl>
                                          <p:spTgt spid="96"/>
                                        </p:tgtEl>
                                        <p:attrNameLst>
                                          <p:attrName>ppt_x</p:attrName>
                                        </p:attrNameLst>
                                      </p:cBhvr>
                                      <p:tavLst>
                                        <p:tav tm="0">
                                          <p:val>
                                            <p:strVal val="#ppt_x"/>
                                          </p:val>
                                        </p:tav>
                                        <p:tav tm="100000">
                                          <p:val>
                                            <p:strVal val="#ppt_x"/>
                                          </p:val>
                                        </p:tav>
                                      </p:tavLst>
                                    </p:anim>
                                    <p:anim calcmode="lin" valueType="num">
                                      <p:cBhvr>
                                        <p:cTn id="97" dur="5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97"/>
                                        </p:tgtEl>
                                        <p:attrNameLst>
                                          <p:attrName>style.visibility</p:attrName>
                                        </p:attrNameLst>
                                      </p:cBhvr>
                                      <p:to>
                                        <p:strVal val="visible"/>
                                      </p:to>
                                    </p:set>
                                    <p:animEffect transition="in" filter="fade">
                                      <p:cBhvr>
                                        <p:cTn id="100" dur="500"/>
                                        <p:tgtEl>
                                          <p:spTgt spid="97"/>
                                        </p:tgtEl>
                                      </p:cBhvr>
                                    </p:animEffect>
                                    <p:anim calcmode="lin" valueType="num">
                                      <p:cBhvr>
                                        <p:cTn id="101" dur="500" fill="hold"/>
                                        <p:tgtEl>
                                          <p:spTgt spid="97"/>
                                        </p:tgtEl>
                                        <p:attrNameLst>
                                          <p:attrName>ppt_x</p:attrName>
                                        </p:attrNameLst>
                                      </p:cBhvr>
                                      <p:tavLst>
                                        <p:tav tm="0">
                                          <p:val>
                                            <p:strVal val="#ppt_x"/>
                                          </p:val>
                                        </p:tav>
                                        <p:tav tm="100000">
                                          <p:val>
                                            <p:strVal val="#ppt_x"/>
                                          </p:val>
                                        </p:tav>
                                      </p:tavLst>
                                    </p:anim>
                                    <p:anim calcmode="lin" valueType="num">
                                      <p:cBhvr>
                                        <p:cTn id="102" dur="500" fill="hold"/>
                                        <p:tgtEl>
                                          <p:spTgt spid="9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98"/>
                                        </p:tgtEl>
                                        <p:attrNameLst>
                                          <p:attrName>style.visibility</p:attrName>
                                        </p:attrNameLst>
                                      </p:cBhvr>
                                      <p:to>
                                        <p:strVal val="visible"/>
                                      </p:to>
                                    </p:set>
                                    <p:animEffect transition="in" filter="fade">
                                      <p:cBhvr>
                                        <p:cTn id="105" dur="500"/>
                                        <p:tgtEl>
                                          <p:spTgt spid="98"/>
                                        </p:tgtEl>
                                      </p:cBhvr>
                                    </p:animEffect>
                                    <p:anim calcmode="lin" valueType="num">
                                      <p:cBhvr>
                                        <p:cTn id="106" dur="500" fill="hold"/>
                                        <p:tgtEl>
                                          <p:spTgt spid="98"/>
                                        </p:tgtEl>
                                        <p:attrNameLst>
                                          <p:attrName>ppt_x</p:attrName>
                                        </p:attrNameLst>
                                      </p:cBhvr>
                                      <p:tavLst>
                                        <p:tav tm="0">
                                          <p:val>
                                            <p:strVal val="#ppt_x"/>
                                          </p:val>
                                        </p:tav>
                                        <p:tav tm="100000">
                                          <p:val>
                                            <p:strVal val="#ppt_x"/>
                                          </p:val>
                                        </p:tav>
                                      </p:tavLst>
                                    </p:anim>
                                    <p:anim calcmode="lin" valueType="num">
                                      <p:cBhvr>
                                        <p:cTn id="107" dur="500" fill="hold"/>
                                        <p:tgtEl>
                                          <p:spTgt spid="9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99"/>
                                        </p:tgtEl>
                                        <p:attrNameLst>
                                          <p:attrName>style.visibility</p:attrName>
                                        </p:attrNameLst>
                                      </p:cBhvr>
                                      <p:to>
                                        <p:strVal val="visible"/>
                                      </p:to>
                                    </p:set>
                                    <p:animEffect transition="in" filter="fade">
                                      <p:cBhvr>
                                        <p:cTn id="110" dur="500"/>
                                        <p:tgtEl>
                                          <p:spTgt spid="99"/>
                                        </p:tgtEl>
                                      </p:cBhvr>
                                    </p:animEffect>
                                    <p:anim calcmode="lin" valueType="num">
                                      <p:cBhvr>
                                        <p:cTn id="111" dur="500" fill="hold"/>
                                        <p:tgtEl>
                                          <p:spTgt spid="99"/>
                                        </p:tgtEl>
                                        <p:attrNameLst>
                                          <p:attrName>ppt_x</p:attrName>
                                        </p:attrNameLst>
                                      </p:cBhvr>
                                      <p:tavLst>
                                        <p:tav tm="0">
                                          <p:val>
                                            <p:strVal val="#ppt_x"/>
                                          </p:val>
                                        </p:tav>
                                        <p:tav tm="100000">
                                          <p:val>
                                            <p:strVal val="#ppt_x"/>
                                          </p:val>
                                        </p:tav>
                                      </p:tavLst>
                                    </p:anim>
                                    <p:anim calcmode="lin" valueType="num">
                                      <p:cBhvr>
                                        <p:cTn id="112" dur="500" fill="hold"/>
                                        <p:tgtEl>
                                          <p:spTgt spid="9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100"/>
                                        </p:tgtEl>
                                        <p:attrNameLst>
                                          <p:attrName>style.visibility</p:attrName>
                                        </p:attrNameLst>
                                      </p:cBhvr>
                                      <p:to>
                                        <p:strVal val="visible"/>
                                      </p:to>
                                    </p:set>
                                    <p:animEffect transition="in" filter="fade">
                                      <p:cBhvr>
                                        <p:cTn id="116" dur="1000"/>
                                        <p:tgtEl>
                                          <p:spTgt spid="100"/>
                                        </p:tgtEl>
                                      </p:cBhvr>
                                    </p:animEffect>
                                    <p:anim calcmode="lin" valueType="num">
                                      <p:cBhvr>
                                        <p:cTn id="117" dur="1000" fill="hold"/>
                                        <p:tgtEl>
                                          <p:spTgt spid="100"/>
                                        </p:tgtEl>
                                        <p:attrNameLst>
                                          <p:attrName>ppt_x</p:attrName>
                                        </p:attrNameLst>
                                      </p:cBhvr>
                                      <p:tavLst>
                                        <p:tav tm="0">
                                          <p:val>
                                            <p:strVal val="#ppt_x"/>
                                          </p:val>
                                        </p:tav>
                                        <p:tav tm="100000">
                                          <p:val>
                                            <p:strVal val="#ppt_x"/>
                                          </p:val>
                                        </p:tav>
                                      </p:tavLst>
                                    </p:anim>
                                    <p:anim calcmode="lin" valueType="num">
                                      <p:cBhvr>
                                        <p:cTn id="118"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51" grpId="0" animBg="1"/>
      <p:bldP spid="52" grpId="0" animBg="1"/>
      <p:bldP spid="53" grpId="0" animBg="1"/>
      <p:bldP spid="61" grpId="0" animBg="1"/>
      <p:bldP spid="62" grpId="0" animBg="1"/>
      <p:bldP spid="63" grpId="0" animBg="1"/>
      <p:bldP spid="64" grpId="0" animBg="1"/>
      <p:bldP spid="65" grpId="0" animBg="1"/>
      <p:bldP spid="90" grpId="0" animBg="1"/>
      <p:bldP spid="91" grpId="0" animBg="1"/>
      <p:bldP spid="92" grpId="0" animBg="1"/>
      <p:bldP spid="93" grpId="0" animBg="1"/>
      <p:bldP spid="94" grpId="0" animBg="1"/>
      <p:bldP spid="95" grpId="0"/>
      <p:bldP spid="96" grpId="0"/>
      <p:bldP spid="97" grpId="0"/>
      <p:bldP spid="98" grpId="0"/>
      <p:bldP spid="99" grpId="0"/>
      <p:bldP spid="10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8" name="TextBox 11"/>
          <p:cNvSpPr txBox="1">
            <a:spLocks noChangeArrowheads="1"/>
          </p:cNvSpPr>
          <p:nvPr/>
        </p:nvSpPr>
        <p:spPr bwMode="auto">
          <a:xfrm flipH="1">
            <a:off x="2239169" y="1085057"/>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35" name="TextBox 11"/>
          <p:cNvSpPr txBox="1">
            <a:spLocks noChangeArrowheads="1"/>
          </p:cNvSpPr>
          <p:nvPr/>
        </p:nvSpPr>
        <p:spPr bwMode="auto">
          <a:xfrm flipH="1">
            <a:off x="1451769" y="1085057"/>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37" name="TextBox 11"/>
          <p:cNvSpPr txBox="1">
            <a:spLocks noChangeArrowheads="1"/>
          </p:cNvSpPr>
          <p:nvPr/>
        </p:nvSpPr>
        <p:spPr bwMode="auto">
          <a:xfrm flipH="1">
            <a:off x="3005931" y="1085057"/>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38" name="TextBox 11"/>
          <p:cNvSpPr txBox="1">
            <a:spLocks noChangeArrowheads="1"/>
          </p:cNvSpPr>
          <p:nvPr/>
        </p:nvSpPr>
        <p:spPr bwMode="auto">
          <a:xfrm flipH="1">
            <a:off x="2239169" y="4429919"/>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39" name="TextBox 11"/>
          <p:cNvSpPr txBox="1">
            <a:spLocks noChangeArrowheads="1"/>
          </p:cNvSpPr>
          <p:nvPr/>
        </p:nvSpPr>
        <p:spPr bwMode="auto">
          <a:xfrm flipH="1">
            <a:off x="1451769" y="4429919"/>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0" name="TextBox 11"/>
          <p:cNvSpPr txBox="1">
            <a:spLocks noChangeArrowheads="1"/>
          </p:cNvSpPr>
          <p:nvPr/>
        </p:nvSpPr>
        <p:spPr bwMode="auto">
          <a:xfrm flipH="1">
            <a:off x="3005931" y="4429919"/>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1" name="TextBox 11"/>
          <p:cNvSpPr txBox="1">
            <a:spLocks noChangeArrowheads="1"/>
          </p:cNvSpPr>
          <p:nvPr/>
        </p:nvSpPr>
        <p:spPr bwMode="auto">
          <a:xfrm flipH="1">
            <a:off x="305594" y="1981994"/>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2" name="TextBox 11"/>
          <p:cNvSpPr txBox="1">
            <a:spLocks noChangeArrowheads="1"/>
          </p:cNvSpPr>
          <p:nvPr/>
        </p:nvSpPr>
        <p:spPr bwMode="auto">
          <a:xfrm flipH="1">
            <a:off x="305594" y="2715419"/>
            <a:ext cx="1146175" cy="27781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3" name="TextBox 11"/>
          <p:cNvSpPr txBox="1">
            <a:spLocks noChangeArrowheads="1"/>
          </p:cNvSpPr>
          <p:nvPr/>
        </p:nvSpPr>
        <p:spPr bwMode="auto">
          <a:xfrm flipH="1">
            <a:off x="305594" y="3485357"/>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4" name="TextBox 11"/>
          <p:cNvSpPr txBox="1">
            <a:spLocks noChangeArrowheads="1"/>
          </p:cNvSpPr>
          <p:nvPr/>
        </p:nvSpPr>
        <p:spPr bwMode="auto">
          <a:xfrm flipH="1">
            <a:off x="4199731" y="1981994"/>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5" name="TextBox 11"/>
          <p:cNvSpPr txBox="1">
            <a:spLocks noChangeArrowheads="1"/>
          </p:cNvSpPr>
          <p:nvPr/>
        </p:nvSpPr>
        <p:spPr bwMode="auto">
          <a:xfrm flipH="1">
            <a:off x="4199731" y="2715419"/>
            <a:ext cx="1146175" cy="27781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46" name="TextBox 11"/>
          <p:cNvSpPr txBox="1">
            <a:spLocks noChangeArrowheads="1"/>
          </p:cNvSpPr>
          <p:nvPr/>
        </p:nvSpPr>
        <p:spPr bwMode="auto">
          <a:xfrm flipH="1">
            <a:off x="4199731" y="3485357"/>
            <a:ext cx="1146175" cy="2762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grpSp>
        <p:nvGrpSpPr>
          <p:cNvPr id="47" name="组合 46"/>
          <p:cNvGrpSpPr/>
          <p:nvPr/>
        </p:nvGrpSpPr>
        <p:grpSpPr>
          <a:xfrm>
            <a:off x="1329531" y="1423194"/>
            <a:ext cx="2940050" cy="2897188"/>
            <a:chOff x="1329531" y="1423194"/>
            <a:chExt cx="2940050" cy="2897188"/>
          </a:xfrm>
        </p:grpSpPr>
        <p:sp>
          <p:nvSpPr>
            <p:cNvPr id="48" name="上箭头 47"/>
            <p:cNvSpPr>
              <a:spLocks noChangeArrowheads="1"/>
            </p:cNvSpPr>
            <p:nvPr/>
          </p:nvSpPr>
          <p:spPr bwMode="auto">
            <a:xfrm>
              <a:off x="2528094" y="1423194"/>
              <a:ext cx="568325" cy="509588"/>
            </a:xfrm>
            <a:prstGeom prst="upArrow">
              <a:avLst>
                <a:gd name="adj1" fmla="val 66491"/>
                <a:gd name="adj2" fmla="val 56560"/>
              </a:avLst>
            </a:prstGeom>
            <a:solidFill>
              <a:srgbClr val="934D19"/>
            </a:solidFill>
            <a:ln w="3175" algn="ctr">
              <a:solidFill>
                <a:srgbClr val="FFFFFF"/>
              </a:solidFill>
              <a:miter lim="800000"/>
              <a:headEnd/>
              <a:tailEnd/>
            </a:ln>
            <a:effectLst>
              <a:outerShdw sx="102000" sy="102000" algn="ctr" rotWithShape="0">
                <a:srgbClr val="000000">
                  <a:alpha val="39998"/>
                </a:srgbClr>
              </a:outerShdw>
            </a:effectLst>
          </p:spPr>
          <p:txBody>
            <a:bodyPr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49" name="上箭头 48"/>
            <p:cNvSpPr>
              <a:spLocks noChangeArrowheads="1"/>
            </p:cNvSpPr>
            <p:nvPr/>
          </p:nvSpPr>
          <p:spPr bwMode="auto">
            <a:xfrm rot="16200000">
              <a:off x="1300162" y="1865313"/>
              <a:ext cx="568325" cy="509588"/>
            </a:xfrm>
            <a:prstGeom prst="upArrow">
              <a:avLst>
                <a:gd name="adj1" fmla="val 66491"/>
                <a:gd name="adj2" fmla="val 56560"/>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0" name="上箭头 49"/>
            <p:cNvSpPr>
              <a:spLocks noChangeArrowheads="1"/>
            </p:cNvSpPr>
            <p:nvPr/>
          </p:nvSpPr>
          <p:spPr bwMode="auto">
            <a:xfrm rot="16200000">
              <a:off x="1303337" y="3368676"/>
              <a:ext cx="568325" cy="509588"/>
            </a:xfrm>
            <a:prstGeom prst="upArrow">
              <a:avLst>
                <a:gd name="adj1" fmla="val 66491"/>
                <a:gd name="adj2" fmla="val 56560"/>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1" name="上箭头 50"/>
            <p:cNvSpPr>
              <a:spLocks noChangeArrowheads="1"/>
            </p:cNvSpPr>
            <p:nvPr/>
          </p:nvSpPr>
          <p:spPr bwMode="auto">
            <a:xfrm rot="5400000">
              <a:off x="3730625" y="1865313"/>
              <a:ext cx="568325" cy="509587"/>
            </a:xfrm>
            <a:prstGeom prst="upArrow">
              <a:avLst>
                <a:gd name="adj1" fmla="val 66491"/>
                <a:gd name="adj2" fmla="val 56560"/>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rot="10800000"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2" name="上箭头 51"/>
            <p:cNvSpPr>
              <a:spLocks noChangeArrowheads="1"/>
            </p:cNvSpPr>
            <p:nvPr/>
          </p:nvSpPr>
          <p:spPr bwMode="auto">
            <a:xfrm rot="5400000">
              <a:off x="3730625" y="3368676"/>
              <a:ext cx="568325" cy="509587"/>
            </a:xfrm>
            <a:prstGeom prst="upArrow">
              <a:avLst>
                <a:gd name="adj1" fmla="val 66491"/>
                <a:gd name="adj2" fmla="val 56560"/>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rot="10800000"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3" name="上箭头 52"/>
            <p:cNvSpPr>
              <a:spLocks noChangeArrowheads="1"/>
            </p:cNvSpPr>
            <p:nvPr/>
          </p:nvSpPr>
          <p:spPr bwMode="auto">
            <a:xfrm rot="10800000">
              <a:off x="2528094" y="3810794"/>
              <a:ext cx="568325" cy="509588"/>
            </a:xfrm>
            <a:prstGeom prst="upArrow">
              <a:avLst>
                <a:gd name="adj1" fmla="val 66491"/>
                <a:gd name="adj2" fmla="val 56560"/>
              </a:avLst>
            </a:prstGeom>
            <a:solidFill>
              <a:srgbClr val="934D19"/>
            </a:solidFill>
            <a:ln w="3175" algn="ctr">
              <a:solidFill>
                <a:srgbClr val="FFFFFF"/>
              </a:solidFill>
              <a:miter lim="800000"/>
              <a:headEnd/>
              <a:tailEnd/>
            </a:ln>
            <a:effectLst>
              <a:outerShdw sx="102000" sy="102000" algn="ctr" rotWithShape="0">
                <a:srgbClr val="000000">
                  <a:alpha val="39998"/>
                </a:srgbClr>
              </a:outerShdw>
            </a:effectLst>
          </p:spPr>
          <p:txBody>
            <a:bodyPr rot="10800000"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4" name="矩形 53"/>
            <p:cNvSpPr>
              <a:spLocks noChangeArrowheads="1"/>
            </p:cNvSpPr>
            <p:nvPr/>
          </p:nvSpPr>
          <p:spPr bwMode="auto">
            <a:xfrm rot="5400000">
              <a:off x="2616200" y="1524001"/>
              <a:ext cx="374650" cy="1192212"/>
            </a:xfrm>
            <a:prstGeom prst="rect">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rot="10800000"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5" name="矩形 54"/>
            <p:cNvSpPr>
              <a:spLocks noChangeArrowheads="1"/>
            </p:cNvSpPr>
            <p:nvPr/>
          </p:nvSpPr>
          <p:spPr bwMode="auto">
            <a:xfrm rot="5400000">
              <a:off x="2616200" y="3027363"/>
              <a:ext cx="374650" cy="1192212"/>
            </a:xfrm>
            <a:prstGeom prst="rect">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rot="10800000"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6" name="上箭头 55"/>
            <p:cNvSpPr>
              <a:spLocks noChangeArrowheads="1"/>
            </p:cNvSpPr>
            <p:nvPr/>
          </p:nvSpPr>
          <p:spPr bwMode="auto">
            <a:xfrm>
              <a:off x="3294856" y="1423194"/>
              <a:ext cx="568325" cy="1250950"/>
            </a:xfrm>
            <a:prstGeom prst="upArrow">
              <a:avLst>
                <a:gd name="adj1" fmla="val 66491"/>
                <a:gd name="adj2" fmla="val 49994"/>
              </a:avLst>
            </a:prstGeom>
            <a:solidFill>
              <a:srgbClr val="934D19"/>
            </a:solidFill>
            <a:ln w="3175" algn="ctr">
              <a:solidFill>
                <a:srgbClr val="FFFFFF"/>
              </a:solidFill>
              <a:miter lim="800000"/>
              <a:headEnd/>
              <a:tailEnd/>
            </a:ln>
            <a:effectLst>
              <a:outerShdw sx="102000" sy="102000" algn="ctr" rotWithShape="0">
                <a:srgbClr val="000000">
                  <a:alpha val="39998"/>
                </a:srgbClr>
              </a:outerShdw>
            </a:effectLst>
          </p:spPr>
          <p:txBody>
            <a:bodyPr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7" name="上箭头 56"/>
            <p:cNvSpPr>
              <a:spLocks noChangeArrowheads="1"/>
            </p:cNvSpPr>
            <p:nvPr/>
          </p:nvSpPr>
          <p:spPr bwMode="auto">
            <a:xfrm rot="10800000">
              <a:off x="3294856" y="3036094"/>
              <a:ext cx="568325" cy="1250950"/>
            </a:xfrm>
            <a:prstGeom prst="upArrow">
              <a:avLst>
                <a:gd name="adj1" fmla="val 66491"/>
                <a:gd name="adj2" fmla="val 49994"/>
              </a:avLst>
            </a:prstGeom>
            <a:solidFill>
              <a:srgbClr val="934D19"/>
            </a:solidFill>
            <a:ln w="3175" algn="ctr">
              <a:solidFill>
                <a:srgbClr val="FFFFFF"/>
              </a:solidFill>
              <a:miter lim="800000"/>
              <a:headEnd/>
              <a:tailEnd/>
            </a:ln>
            <a:effectLst>
              <a:outerShdw sx="102000" sy="102000" algn="ctr" rotWithShape="0">
                <a:srgbClr val="000000">
                  <a:alpha val="39998"/>
                </a:srgbClr>
              </a:outerShdw>
            </a:effectLst>
          </p:spPr>
          <p:txBody>
            <a:bodyPr rot="10800000"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8" name="上箭头 57"/>
            <p:cNvSpPr>
              <a:spLocks noChangeArrowheads="1"/>
            </p:cNvSpPr>
            <p:nvPr/>
          </p:nvSpPr>
          <p:spPr bwMode="auto">
            <a:xfrm>
              <a:off x="1740694" y="1426369"/>
              <a:ext cx="568325" cy="1250950"/>
            </a:xfrm>
            <a:prstGeom prst="upArrow">
              <a:avLst>
                <a:gd name="adj1" fmla="val 66491"/>
                <a:gd name="adj2" fmla="val 49994"/>
              </a:avLst>
            </a:prstGeom>
            <a:solidFill>
              <a:srgbClr val="934D19"/>
            </a:solidFill>
            <a:ln w="3175" algn="ctr">
              <a:solidFill>
                <a:srgbClr val="FFFFFF"/>
              </a:solidFill>
              <a:miter lim="800000"/>
              <a:headEnd/>
              <a:tailEnd/>
            </a:ln>
            <a:effectLst>
              <a:outerShdw dist="38100" dir="16200000" rotWithShape="0">
                <a:srgbClr val="000000">
                  <a:alpha val="39998"/>
                </a:srgbClr>
              </a:outerShdw>
            </a:effectLst>
          </p:spPr>
          <p:txBody>
            <a:bodyPr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59" name="上箭头 58"/>
            <p:cNvSpPr>
              <a:spLocks noChangeArrowheads="1"/>
            </p:cNvSpPr>
            <p:nvPr/>
          </p:nvSpPr>
          <p:spPr bwMode="auto">
            <a:xfrm rot="10800000">
              <a:off x="1740694" y="3036094"/>
              <a:ext cx="568325" cy="1250950"/>
            </a:xfrm>
            <a:prstGeom prst="upArrow">
              <a:avLst>
                <a:gd name="adj1" fmla="val 66491"/>
                <a:gd name="adj2" fmla="val 49994"/>
              </a:avLst>
            </a:prstGeom>
            <a:solidFill>
              <a:srgbClr val="934D19"/>
            </a:solidFill>
            <a:ln w="3175" algn="ctr">
              <a:solidFill>
                <a:srgbClr val="FFFFFF"/>
              </a:solidFill>
              <a:miter lim="800000"/>
              <a:headEnd/>
              <a:tailEnd/>
            </a:ln>
            <a:effectLst>
              <a:outerShdw dist="38100" dir="16200000" rotWithShape="0">
                <a:srgbClr val="000000">
                  <a:alpha val="39998"/>
                </a:srgbClr>
              </a:outerShdw>
            </a:effectLst>
          </p:spPr>
          <p:txBody>
            <a:bodyPr rot="10800000"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60" name="上箭头 59"/>
            <p:cNvSpPr>
              <a:spLocks noChangeArrowheads="1"/>
            </p:cNvSpPr>
            <p:nvPr/>
          </p:nvSpPr>
          <p:spPr bwMode="auto">
            <a:xfrm rot="16200000">
              <a:off x="1715293" y="2229645"/>
              <a:ext cx="568325" cy="1250950"/>
            </a:xfrm>
            <a:prstGeom prst="upArrow">
              <a:avLst>
                <a:gd name="adj1" fmla="val 66491"/>
                <a:gd name="adj2" fmla="val 49984"/>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61" name="上箭头 60"/>
            <p:cNvSpPr>
              <a:spLocks noChangeArrowheads="1"/>
            </p:cNvSpPr>
            <p:nvPr/>
          </p:nvSpPr>
          <p:spPr bwMode="auto">
            <a:xfrm rot="5400000">
              <a:off x="3340893" y="2229645"/>
              <a:ext cx="568325" cy="1250950"/>
            </a:xfrm>
            <a:prstGeom prst="upArrow">
              <a:avLst>
                <a:gd name="adj1" fmla="val 66491"/>
                <a:gd name="adj2" fmla="val 49984"/>
              </a:avLst>
            </a:prstGeom>
            <a:solidFill>
              <a:srgbClr val="DB782B"/>
            </a:solidFill>
            <a:ln w="3175" algn="ctr">
              <a:solidFill>
                <a:srgbClr val="FFFFFF"/>
              </a:solidFill>
              <a:miter lim="800000"/>
              <a:headEnd/>
              <a:tailEnd/>
            </a:ln>
            <a:effectLst>
              <a:outerShdw sx="102000" sy="102000" algn="ctr" rotWithShape="0">
                <a:srgbClr val="000000">
                  <a:alpha val="39998"/>
                </a:srgbClr>
              </a:outerShdw>
            </a:effectLst>
          </p:spPr>
          <p:txBody>
            <a:bodyPr rot="10800000" vert="eaVert"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sp>
          <p:nvSpPr>
            <p:cNvPr id="62" name="矩形 61"/>
            <p:cNvSpPr>
              <a:spLocks noChangeArrowheads="1"/>
            </p:cNvSpPr>
            <p:nvPr/>
          </p:nvSpPr>
          <p:spPr bwMode="auto">
            <a:xfrm>
              <a:off x="2624931" y="2316956"/>
              <a:ext cx="374650" cy="1119187"/>
            </a:xfrm>
            <a:prstGeom prst="rect">
              <a:avLst/>
            </a:prstGeom>
            <a:solidFill>
              <a:srgbClr val="934D19"/>
            </a:solidFill>
            <a:ln w="3175" algn="ctr">
              <a:solidFill>
                <a:srgbClr val="FFFFFF"/>
              </a:solidFill>
              <a:miter lim="800000"/>
              <a:headEnd/>
              <a:tailEnd/>
            </a:ln>
            <a:effectLst>
              <a:outerShdw sx="102000" sy="102000" algn="ctr" rotWithShape="0">
                <a:srgbClr val="000000">
                  <a:alpha val="39998"/>
                </a:srgbClr>
              </a:outerShdw>
            </a:effectLst>
          </p:spPr>
          <p:txBody>
            <a:bodyPr anchor="ctr"/>
            <a:lstStyle/>
            <a:p>
              <a:pPr defTabSz="685891" fontAlgn="auto">
                <a:spcBef>
                  <a:spcPts val="0"/>
                </a:spcBef>
                <a:spcAft>
                  <a:spcPts val="0"/>
                </a:spcAft>
              </a:pPr>
              <a:endParaRPr lang="zh-CN" altLang="en-US" sz="1400" b="0">
                <a:solidFill>
                  <a:srgbClr val="FFFFFF"/>
                </a:solidFill>
                <a:ea typeface="微软雅黑" panose="020B0503020204020204" pitchFamily="34" charset="-122"/>
                <a:sym typeface="Arial" panose="020B0604020202020204" pitchFamily="34" charset="0"/>
              </a:endParaRPr>
            </a:p>
          </p:txBody>
        </p:sp>
      </p:grpSp>
      <p:sp>
        <p:nvSpPr>
          <p:cNvPr id="63" name="TextBox 62"/>
          <p:cNvSpPr txBox="1"/>
          <p:nvPr/>
        </p:nvSpPr>
        <p:spPr>
          <a:xfrm>
            <a:off x="5639594" y="1353344"/>
            <a:ext cx="1800501" cy="369336"/>
          </a:xfrm>
          <a:prstGeom prst="rect">
            <a:avLst/>
          </a:prstGeom>
          <a:noFill/>
        </p:spPr>
        <p:txBody>
          <a:bodyPr wrap="none" lIns="91444" tIns="45722" rIns="91444" bIns="45722" rtlCol="0">
            <a:spAutoFit/>
          </a:bodyPr>
          <a:lstStyle/>
          <a:p>
            <a:r>
              <a:rPr lang="zh-CN" altLang="en-US" dirty="0">
                <a:solidFill>
                  <a:schemeClr val="tx1">
                    <a:lumMod val="65000"/>
                    <a:lumOff val="35000"/>
                  </a:schemeClr>
                </a:solidFill>
                <a:ea typeface="微软雅黑" panose="020B0503020204020204" pitchFamily="34" charset="-122"/>
                <a:sym typeface="Arial" panose="020B0604020202020204" pitchFamily="34" charset="0"/>
              </a:rPr>
              <a:t>输入文字小标题</a:t>
            </a:r>
          </a:p>
        </p:txBody>
      </p:sp>
      <p:sp>
        <p:nvSpPr>
          <p:cNvPr id="64" name="矩形 63"/>
          <p:cNvSpPr/>
          <p:nvPr/>
        </p:nvSpPr>
        <p:spPr>
          <a:xfrm>
            <a:off x="5639594" y="1714486"/>
            <a:ext cx="3048000" cy="477058"/>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点击添加文字信息内容点击添加文字信息内容点击添加文字信息内容点击添加文字信息内容</a:t>
            </a:r>
          </a:p>
        </p:txBody>
      </p:sp>
      <p:sp>
        <p:nvSpPr>
          <p:cNvPr id="65" name="TextBox 64"/>
          <p:cNvSpPr txBox="1"/>
          <p:nvPr/>
        </p:nvSpPr>
        <p:spPr>
          <a:xfrm>
            <a:off x="5639594" y="2496344"/>
            <a:ext cx="1800501" cy="369336"/>
          </a:xfrm>
          <a:prstGeom prst="rect">
            <a:avLst/>
          </a:prstGeom>
          <a:noFill/>
        </p:spPr>
        <p:txBody>
          <a:bodyPr wrap="none" lIns="91444" tIns="45722" rIns="91444" bIns="45722" rtlCol="0">
            <a:spAutoFit/>
          </a:bodyPr>
          <a:lstStyle/>
          <a:p>
            <a:r>
              <a:rPr lang="zh-CN" altLang="en-US" dirty="0">
                <a:solidFill>
                  <a:schemeClr val="tx1">
                    <a:lumMod val="65000"/>
                    <a:lumOff val="35000"/>
                  </a:schemeClr>
                </a:solidFill>
                <a:ea typeface="微软雅黑" panose="020B0503020204020204" pitchFamily="34" charset="-122"/>
                <a:sym typeface="Arial" panose="020B0604020202020204" pitchFamily="34" charset="0"/>
              </a:rPr>
              <a:t>输入文字小标题</a:t>
            </a:r>
          </a:p>
        </p:txBody>
      </p:sp>
      <p:sp>
        <p:nvSpPr>
          <p:cNvPr id="66" name="矩形 65"/>
          <p:cNvSpPr/>
          <p:nvPr/>
        </p:nvSpPr>
        <p:spPr>
          <a:xfrm>
            <a:off x="5639594" y="2857486"/>
            <a:ext cx="3048000" cy="477058"/>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点击添加文字信息内容点击添加文字信息内容点击添加文字信息内容点击添加文字信息内容</a:t>
            </a:r>
          </a:p>
        </p:txBody>
      </p:sp>
      <p:sp>
        <p:nvSpPr>
          <p:cNvPr id="67" name="TextBox 66"/>
          <p:cNvSpPr txBox="1"/>
          <p:nvPr/>
        </p:nvSpPr>
        <p:spPr>
          <a:xfrm>
            <a:off x="5639594" y="3639344"/>
            <a:ext cx="1800501" cy="369336"/>
          </a:xfrm>
          <a:prstGeom prst="rect">
            <a:avLst/>
          </a:prstGeom>
          <a:noFill/>
        </p:spPr>
        <p:txBody>
          <a:bodyPr wrap="none" lIns="91444" tIns="45722" rIns="91444" bIns="45722" rtlCol="0">
            <a:spAutoFit/>
          </a:bodyPr>
          <a:lstStyle/>
          <a:p>
            <a:r>
              <a:rPr lang="zh-CN" altLang="en-US" dirty="0">
                <a:solidFill>
                  <a:schemeClr val="tx1">
                    <a:lumMod val="65000"/>
                    <a:lumOff val="35000"/>
                  </a:schemeClr>
                </a:solidFill>
                <a:ea typeface="微软雅黑" panose="020B0503020204020204" pitchFamily="34" charset="-122"/>
                <a:sym typeface="Arial" panose="020B0604020202020204" pitchFamily="34" charset="0"/>
              </a:rPr>
              <a:t>输入文字小标题</a:t>
            </a:r>
          </a:p>
        </p:txBody>
      </p:sp>
      <p:sp>
        <p:nvSpPr>
          <p:cNvPr id="68" name="矩形 67"/>
          <p:cNvSpPr/>
          <p:nvPr/>
        </p:nvSpPr>
        <p:spPr>
          <a:xfrm>
            <a:off x="5639594" y="4000486"/>
            <a:ext cx="3048000" cy="477058"/>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点击添加文字信息内容点击添加文字信息内容点击添加文字信息内容点击添加文字信息内容</a:t>
            </a:r>
          </a:p>
        </p:txBody>
      </p:sp>
      <p:grpSp>
        <p:nvGrpSpPr>
          <p:cNvPr id="36" name="组合 35"/>
          <p:cNvGrpSpPr/>
          <p:nvPr/>
        </p:nvGrpSpPr>
        <p:grpSpPr>
          <a:xfrm>
            <a:off x="0" y="0"/>
            <a:ext cx="9145588" cy="5145088"/>
            <a:chOff x="0" y="0"/>
            <a:chExt cx="9145588" cy="5145088"/>
          </a:xfrm>
        </p:grpSpPr>
        <p:sp>
          <p:nvSpPr>
            <p:cNvPr id="69" name="矩形 68"/>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71" name="矩形 70"/>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2"/>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8990808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7"/>
                                        </p:tgtEl>
                                      </p:cBhvr>
                                    </p:animEffect>
                                    <p:animScale>
                                      <p:cBhvr>
                                        <p:cTn id="12" dur="250" autoRev="1" fill="hold"/>
                                        <p:tgtEl>
                                          <p:spTgt spid="47"/>
                                        </p:tgtEl>
                                      </p:cBhvr>
                                      <p:by x="105000" y="105000"/>
                                    </p:animScale>
                                  </p:childTnLst>
                                </p:cTn>
                              </p:par>
                            </p:childTnLst>
                          </p:cTn>
                        </p:par>
                        <p:par>
                          <p:cTn id="13" fill="hold">
                            <p:stCondLst>
                              <p:cond delay="1000"/>
                            </p:stCondLst>
                            <p:childTnLst>
                              <p:par>
                                <p:cTn id="14" presetID="45"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ppt_w</p:attrName>
                                        </p:attrNameLst>
                                      </p:cBhvr>
                                      <p:tavLst>
                                        <p:tav tm="0" fmla="#ppt_w*sin(2.5*pi*$)">
                                          <p:val>
                                            <p:fltVal val="0"/>
                                          </p:val>
                                        </p:tav>
                                        <p:tav tm="100000">
                                          <p:val>
                                            <p:fltVal val="1"/>
                                          </p:val>
                                        </p:tav>
                                      </p:tavLst>
                                    </p:anim>
                                    <p:anim calcmode="lin" valueType="num">
                                      <p:cBhvr>
                                        <p:cTn id="18" dur="500" fill="hold"/>
                                        <p:tgtEl>
                                          <p:spTgt spid="4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anim calcmode="lin" valueType="num">
                                      <p:cBhvr>
                                        <p:cTn id="22" dur="500" fill="hold"/>
                                        <p:tgtEl>
                                          <p:spTgt spid="42"/>
                                        </p:tgtEl>
                                        <p:attrNameLst>
                                          <p:attrName>ppt_w</p:attrName>
                                        </p:attrNameLst>
                                      </p:cBhvr>
                                      <p:tavLst>
                                        <p:tav tm="0" fmla="#ppt_w*sin(2.5*pi*$)">
                                          <p:val>
                                            <p:fltVal val="0"/>
                                          </p:val>
                                        </p:tav>
                                        <p:tav tm="100000">
                                          <p:val>
                                            <p:fltVal val="1"/>
                                          </p:val>
                                        </p:tav>
                                      </p:tavLst>
                                    </p:anim>
                                    <p:anim calcmode="lin" valueType="num">
                                      <p:cBhvr>
                                        <p:cTn id="23" dur="500" fill="hold"/>
                                        <p:tgtEl>
                                          <p:spTgt spid="42"/>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ppt_w</p:attrName>
                                        </p:attrNameLst>
                                      </p:cBhvr>
                                      <p:tavLst>
                                        <p:tav tm="0" fmla="#ppt_w*sin(2.5*pi*$)">
                                          <p:val>
                                            <p:fltVal val="0"/>
                                          </p:val>
                                        </p:tav>
                                        <p:tav tm="100000">
                                          <p:val>
                                            <p:fltVal val="1"/>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par>
                                <p:cTn id="29" presetID="45"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ppt_w</p:attrName>
                                        </p:attrNameLst>
                                      </p:cBhvr>
                                      <p:tavLst>
                                        <p:tav tm="0" fmla="#ppt_w*sin(2.5*pi*$)">
                                          <p:val>
                                            <p:fltVal val="0"/>
                                          </p:val>
                                        </p:tav>
                                        <p:tav tm="100000">
                                          <p:val>
                                            <p:fltVal val="1"/>
                                          </p:val>
                                        </p:tav>
                                      </p:tavLst>
                                    </p:anim>
                                    <p:anim calcmode="lin" valueType="num">
                                      <p:cBhvr>
                                        <p:cTn id="33" dur="500" fill="hold"/>
                                        <p:tgtEl>
                                          <p:spTgt spid="38"/>
                                        </p:tgtEl>
                                        <p:attrNameLst>
                                          <p:attrName>ppt_h</p:attrName>
                                        </p:attrNameLst>
                                      </p:cBhvr>
                                      <p:tavLst>
                                        <p:tav tm="0">
                                          <p:val>
                                            <p:strVal val="#ppt_h"/>
                                          </p:val>
                                        </p:tav>
                                        <p:tav tm="100000">
                                          <p:val>
                                            <p:strVal val="#ppt_h"/>
                                          </p:val>
                                        </p:tav>
                                      </p:tavLst>
                                    </p:anim>
                                  </p:childTnLst>
                                </p:cTn>
                              </p:par>
                              <p:par>
                                <p:cTn id="34" presetID="45"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ppt_w</p:attrName>
                                        </p:attrNameLst>
                                      </p:cBhvr>
                                      <p:tavLst>
                                        <p:tav tm="0" fmla="#ppt_w*sin(2.5*pi*$)">
                                          <p:val>
                                            <p:fltVal val="0"/>
                                          </p:val>
                                        </p:tav>
                                        <p:tav tm="100000">
                                          <p:val>
                                            <p:fltVal val="1"/>
                                          </p:val>
                                        </p:tav>
                                      </p:tavLst>
                                    </p:anim>
                                    <p:anim calcmode="lin" valueType="num">
                                      <p:cBhvr>
                                        <p:cTn id="38" dur="500" fill="hold"/>
                                        <p:tgtEl>
                                          <p:spTgt spid="39"/>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ppt_w</p:attrName>
                                        </p:attrNameLst>
                                      </p:cBhvr>
                                      <p:tavLst>
                                        <p:tav tm="0" fmla="#ppt_w*sin(2.5*pi*$)">
                                          <p:val>
                                            <p:fltVal val="0"/>
                                          </p:val>
                                        </p:tav>
                                        <p:tav tm="100000">
                                          <p:val>
                                            <p:fltVal val="1"/>
                                          </p:val>
                                        </p:tav>
                                      </p:tavLst>
                                    </p:anim>
                                    <p:anim calcmode="lin" valueType="num">
                                      <p:cBhvr>
                                        <p:cTn id="43" dur="500" fill="hold"/>
                                        <p:tgtEl>
                                          <p:spTgt spid="40"/>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anim calcmode="lin" valueType="num">
                                      <p:cBhvr>
                                        <p:cTn id="47" dur="500" fill="hold"/>
                                        <p:tgtEl>
                                          <p:spTgt spid="28"/>
                                        </p:tgtEl>
                                        <p:attrNameLst>
                                          <p:attrName>ppt_w</p:attrName>
                                        </p:attrNameLst>
                                      </p:cBhvr>
                                      <p:tavLst>
                                        <p:tav tm="0" fmla="#ppt_w*sin(2.5*pi*$)">
                                          <p:val>
                                            <p:fltVal val="0"/>
                                          </p:val>
                                        </p:tav>
                                        <p:tav tm="100000">
                                          <p:val>
                                            <p:fltVal val="1"/>
                                          </p:val>
                                        </p:tav>
                                      </p:tavLst>
                                    </p:anim>
                                    <p:anim calcmode="lin" valueType="num">
                                      <p:cBhvr>
                                        <p:cTn id="48" dur="500" fill="hold"/>
                                        <p:tgtEl>
                                          <p:spTgt spid="28"/>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anim calcmode="lin" valueType="num">
                                      <p:cBhvr>
                                        <p:cTn id="52" dur="500" fill="hold"/>
                                        <p:tgtEl>
                                          <p:spTgt spid="35"/>
                                        </p:tgtEl>
                                        <p:attrNameLst>
                                          <p:attrName>ppt_w</p:attrName>
                                        </p:attrNameLst>
                                      </p:cBhvr>
                                      <p:tavLst>
                                        <p:tav tm="0" fmla="#ppt_w*sin(2.5*pi*$)">
                                          <p:val>
                                            <p:fltVal val="0"/>
                                          </p:val>
                                        </p:tav>
                                        <p:tav tm="100000">
                                          <p:val>
                                            <p:fltVal val="1"/>
                                          </p:val>
                                        </p:tav>
                                      </p:tavLst>
                                    </p:anim>
                                    <p:anim calcmode="lin" valueType="num">
                                      <p:cBhvr>
                                        <p:cTn id="53" dur="500" fill="hold"/>
                                        <p:tgtEl>
                                          <p:spTgt spid="35"/>
                                        </p:tgtEl>
                                        <p:attrNameLst>
                                          <p:attrName>ppt_h</p:attrName>
                                        </p:attrNameLst>
                                      </p:cBhvr>
                                      <p:tavLst>
                                        <p:tav tm="0">
                                          <p:val>
                                            <p:strVal val="#ppt_h"/>
                                          </p:val>
                                        </p:tav>
                                        <p:tav tm="100000">
                                          <p:val>
                                            <p:strVal val="#ppt_h"/>
                                          </p:val>
                                        </p:tav>
                                      </p:tavLst>
                                    </p:anim>
                                  </p:childTnLst>
                                </p:cTn>
                              </p:par>
                              <p:par>
                                <p:cTn id="54" presetID="45"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anim calcmode="lin" valueType="num">
                                      <p:cBhvr>
                                        <p:cTn id="57" dur="500" fill="hold"/>
                                        <p:tgtEl>
                                          <p:spTgt spid="37"/>
                                        </p:tgtEl>
                                        <p:attrNameLst>
                                          <p:attrName>ppt_w</p:attrName>
                                        </p:attrNameLst>
                                      </p:cBhvr>
                                      <p:tavLst>
                                        <p:tav tm="0" fmla="#ppt_w*sin(2.5*pi*$)">
                                          <p:val>
                                            <p:fltVal val="0"/>
                                          </p:val>
                                        </p:tav>
                                        <p:tav tm="100000">
                                          <p:val>
                                            <p:fltVal val="1"/>
                                          </p:val>
                                        </p:tav>
                                      </p:tavLst>
                                    </p:anim>
                                    <p:anim calcmode="lin" valueType="num">
                                      <p:cBhvr>
                                        <p:cTn id="58" dur="500" fill="hold"/>
                                        <p:tgtEl>
                                          <p:spTgt spid="37"/>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anim calcmode="lin" valueType="num">
                                      <p:cBhvr>
                                        <p:cTn id="62" dur="500" fill="hold"/>
                                        <p:tgtEl>
                                          <p:spTgt spid="44"/>
                                        </p:tgtEl>
                                        <p:attrNameLst>
                                          <p:attrName>ppt_w</p:attrName>
                                        </p:attrNameLst>
                                      </p:cBhvr>
                                      <p:tavLst>
                                        <p:tav tm="0" fmla="#ppt_w*sin(2.5*pi*$)">
                                          <p:val>
                                            <p:fltVal val="0"/>
                                          </p:val>
                                        </p:tav>
                                        <p:tav tm="100000">
                                          <p:val>
                                            <p:fltVal val="1"/>
                                          </p:val>
                                        </p:tav>
                                      </p:tavLst>
                                    </p:anim>
                                    <p:anim calcmode="lin" valueType="num">
                                      <p:cBhvr>
                                        <p:cTn id="63" dur="500" fill="hold"/>
                                        <p:tgtEl>
                                          <p:spTgt spid="44"/>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500"/>
                                        <p:tgtEl>
                                          <p:spTgt spid="45"/>
                                        </p:tgtEl>
                                      </p:cBhvr>
                                    </p:animEffect>
                                    <p:anim calcmode="lin" valueType="num">
                                      <p:cBhvr>
                                        <p:cTn id="67" dur="500" fill="hold"/>
                                        <p:tgtEl>
                                          <p:spTgt spid="45"/>
                                        </p:tgtEl>
                                        <p:attrNameLst>
                                          <p:attrName>ppt_w</p:attrName>
                                        </p:attrNameLst>
                                      </p:cBhvr>
                                      <p:tavLst>
                                        <p:tav tm="0" fmla="#ppt_w*sin(2.5*pi*$)">
                                          <p:val>
                                            <p:fltVal val="0"/>
                                          </p:val>
                                        </p:tav>
                                        <p:tav tm="100000">
                                          <p:val>
                                            <p:fltVal val="1"/>
                                          </p:val>
                                        </p:tav>
                                      </p:tavLst>
                                    </p:anim>
                                    <p:anim calcmode="lin" valueType="num">
                                      <p:cBhvr>
                                        <p:cTn id="68" dur="500" fill="hold"/>
                                        <p:tgtEl>
                                          <p:spTgt spid="45"/>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anim calcmode="lin" valueType="num">
                                      <p:cBhvr>
                                        <p:cTn id="72" dur="500" fill="hold"/>
                                        <p:tgtEl>
                                          <p:spTgt spid="46"/>
                                        </p:tgtEl>
                                        <p:attrNameLst>
                                          <p:attrName>ppt_w</p:attrName>
                                        </p:attrNameLst>
                                      </p:cBhvr>
                                      <p:tavLst>
                                        <p:tav tm="0" fmla="#ppt_w*sin(2.5*pi*$)">
                                          <p:val>
                                            <p:fltVal val="0"/>
                                          </p:val>
                                        </p:tav>
                                        <p:tav tm="100000">
                                          <p:val>
                                            <p:fltVal val="1"/>
                                          </p:val>
                                        </p:tav>
                                      </p:tavLst>
                                    </p:anim>
                                    <p:anim calcmode="lin" valueType="num">
                                      <p:cBhvr>
                                        <p:cTn id="73" dur="500" fill="hold"/>
                                        <p:tgtEl>
                                          <p:spTgt spid="46"/>
                                        </p:tgtEl>
                                        <p:attrNameLst>
                                          <p:attrName>ppt_h</p:attrName>
                                        </p:attrNameLst>
                                      </p:cBhvr>
                                      <p:tavLst>
                                        <p:tav tm="0">
                                          <p:val>
                                            <p:strVal val="#ppt_h"/>
                                          </p:val>
                                        </p:tav>
                                        <p:tav tm="100000">
                                          <p:val>
                                            <p:strVal val="#ppt_h"/>
                                          </p:val>
                                        </p:tav>
                                      </p:tavLst>
                                    </p:anim>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left)">
                                      <p:cBhvr>
                                        <p:cTn id="77" dur="500"/>
                                        <p:tgtEl>
                                          <p:spTgt spid="63"/>
                                        </p:tgtEl>
                                      </p:cBhvr>
                                    </p:animEffect>
                                  </p:childTnLst>
                                </p:cTn>
                              </p:par>
                              <p:par>
                                <p:cTn id="78" presetID="42" presetClass="entr" presetSubtype="0"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1000"/>
                                        <p:tgtEl>
                                          <p:spTgt spid="64"/>
                                        </p:tgtEl>
                                      </p:cBhvr>
                                    </p:animEffect>
                                    <p:anim calcmode="lin" valueType="num">
                                      <p:cBhvr>
                                        <p:cTn id="81" dur="1000" fill="hold"/>
                                        <p:tgtEl>
                                          <p:spTgt spid="64"/>
                                        </p:tgtEl>
                                        <p:attrNameLst>
                                          <p:attrName>ppt_x</p:attrName>
                                        </p:attrNameLst>
                                      </p:cBhvr>
                                      <p:tavLst>
                                        <p:tav tm="0">
                                          <p:val>
                                            <p:strVal val="#ppt_x"/>
                                          </p:val>
                                        </p:tav>
                                        <p:tav tm="100000">
                                          <p:val>
                                            <p:strVal val="#ppt_x"/>
                                          </p:val>
                                        </p:tav>
                                      </p:tavLst>
                                    </p:anim>
                                    <p:anim calcmode="lin" valueType="num">
                                      <p:cBhvr>
                                        <p:cTn id="82" dur="1000" fill="hold"/>
                                        <p:tgtEl>
                                          <p:spTgt spid="64"/>
                                        </p:tgtEl>
                                        <p:attrNameLst>
                                          <p:attrName>ppt_y</p:attrName>
                                        </p:attrNameLst>
                                      </p:cBhvr>
                                      <p:tavLst>
                                        <p:tav tm="0">
                                          <p:val>
                                            <p:strVal val="#ppt_y+.1"/>
                                          </p:val>
                                        </p:tav>
                                        <p:tav tm="100000">
                                          <p:val>
                                            <p:strVal val="#ppt_y"/>
                                          </p:val>
                                        </p:tav>
                                      </p:tavLst>
                                    </p:anim>
                                  </p:childTnLst>
                                </p:cTn>
                              </p:par>
                            </p:childTnLst>
                          </p:cTn>
                        </p:par>
                        <p:par>
                          <p:cTn id="83" fill="hold">
                            <p:stCondLst>
                              <p:cond delay="2500"/>
                            </p:stCondLst>
                            <p:childTnLst>
                              <p:par>
                                <p:cTn id="84" presetID="22" presetClass="entr" presetSubtype="8" fill="hold" grpId="0"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left)">
                                      <p:cBhvr>
                                        <p:cTn id="86" dur="500"/>
                                        <p:tgtEl>
                                          <p:spTgt spid="65"/>
                                        </p:tgtEl>
                                      </p:cBhvr>
                                    </p:animEffect>
                                  </p:childTnLst>
                                </p:cTn>
                              </p:par>
                              <p:par>
                                <p:cTn id="87" presetID="42" presetClass="entr" presetSubtype="0" fill="hold" grpId="0" nodeType="withEffect">
                                  <p:stCondLst>
                                    <p:cond delay="0"/>
                                  </p:stCondLst>
                                  <p:childTnLst>
                                    <p:set>
                                      <p:cBhvr>
                                        <p:cTn id="88" dur="1" fill="hold">
                                          <p:stCondLst>
                                            <p:cond delay="0"/>
                                          </p:stCondLst>
                                        </p:cTn>
                                        <p:tgtEl>
                                          <p:spTgt spid="66"/>
                                        </p:tgtEl>
                                        <p:attrNameLst>
                                          <p:attrName>style.visibility</p:attrName>
                                        </p:attrNameLst>
                                      </p:cBhvr>
                                      <p:to>
                                        <p:strVal val="visible"/>
                                      </p:to>
                                    </p:set>
                                    <p:animEffect transition="in" filter="fade">
                                      <p:cBhvr>
                                        <p:cTn id="89" dur="1000"/>
                                        <p:tgtEl>
                                          <p:spTgt spid="66"/>
                                        </p:tgtEl>
                                      </p:cBhvr>
                                    </p:animEffect>
                                    <p:anim calcmode="lin" valueType="num">
                                      <p:cBhvr>
                                        <p:cTn id="90" dur="1000" fill="hold"/>
                                        <p:tgtEl>
                                          <p:spTgt spid="66"/>
                                        </p:tgtEl>
                                        <p:attrNameLst>
                                          <p:attrName>ppt_x</p:attrName>
                                        </p:attrNameLst>
                                      </p:cBhvr>
                                      <p:tavLst>
                                        <p:tav tm="0">
                                          <p:val>
                                            <p:strVal val="#ppt_x"/>
                                          </p:val>
                                        </p:tav>
                                        <p:tav tm="100000">
                                          <p:val>
                                            <p:strVal val="#ppt_x"/>
                                          </p:val>
                                        </p:tav>
                                      </p:tavLst>
                                    </p:anim>
                                    <p:anim calcmode="lin" valueType="num">
                                      <p:cBhvr>
                                        <p:cTn id="91" dur="1000" fill="hold"/>
                                        <p:tgtEl>
                                          <p:spTgt spid="66"/>
                                        </p:tgtEl>
                                        <p:attrNameLst>
                                          <p:attrName>ppt_y</p:attrName>
                                        </p:attrNameLst>
                                      </p:cBhvr>
                                      <p:tavLst>
                                        <p:tav tm="0">
                                          <p:val>
                                            <p:strVal val="#ppt_y+.1"/>
                                          </p:val>
                                        </p:tav>
                                        <p:tav tm="100000">
                                          <p:val>
                                            <p:strVal val="#ppt_y"/>
                                          </p:val>
                                        </p:tav>
                                      </p:tavLst>
                                    </p:anim>
                                  </p:childTnLst>
                                </p:cTn>
                              </p:par>
                            </p:childTnLst>
                          </p:cTn>
                        </p:par>
                        <p:par>
                          <p:cTn id="92" fill="hold">
                            <p:stCondLst>
                              <p:cond delay="3500"/>
                            </p:stCondLst>
                            <p:childTnLst>
                              <p:par>
                                <p:cTn id="93" presetID="22" presetClass="entr" presetSubtype="8"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wipe(left)">
                                      <p:cBhvr>
                                        <p:cTn id="95" dur="500"/>
                                        <p:tgtEl>
                                          <p:spTgt spid="67"/>
                                        </p:tgtEl>
                                      </p:cBhvr>
                                    </p:animEffect>
                                  </p:childTnLst>
                                </p:cTn>
                              </p:par>
                              <p:par>
                                <p:cTn id="96" presetID="42" presetClass="entr" presetSubtype="0" fill="hold" grpId="0" nodeType="with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1000"/>
                                        <p:tgtEl>
                                          <p:spTgt spid="68"/>
                                        </p:tgtEl>
                                      </p:cBhvr>
                                    </p:animEffect>
                                    <p:anim calcmode="lin" valueType="num">
                                      <p:cBhvr>
                                        <p:cTn id="99" dur="1000" fill="hold"/>
                                        <p:tgtEl>
                                          <p:spTgt spid="68"/>
                                        </p:tgtEl>
                                        <p:attrNameLst>
                                          <p:attrName>ppt_x</p:attrName>
                                        </p:attrNameLst>
                                      </p:cBhvr>
                                      <p:tavLst>
                                        <p:tav tm="0">
                                          <p:val>
                                            <p:strVal val="#ppt_x"/>
                                          </p:val>
                                        </p:tav>
                                        <p:tav tm="100000">
                                          <p:val>
                                            <p:strVal val="#ppt_x"/>
                                          </p:val>
                                        </p:tav>
                                      </p:tavLst>
                                    </p:anim>
                                    <p:anim calcmode="lin" valueType="num">
                                      <p:cBhvr>
                                        <p:cTn id="100"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p:bldP spid="37" grpId="0"/>
      <p:bldP spid="38" grpId="0"/>
      <p:bldP spid="39" grpId="0"/>
      <p:bldP spid="40" grpId="0"/>
      <p:bldP spid="41" grpId="0"/>
      <p:bldP spid="42" grpId="0"/>
      <p:bldP spid="43" grpId="0"/>
      <p:bldP spid="44" grpId="0"/>
      <p:bldP spid="45" grpId="0"/>
      <p:bldP spid="46" grpId="0"/>
      <p:bldP spid="63" grpId="0"/>
      <p:bldP spid="64" grpId="0"/>
      <p:bldP spid="65" grpId="0"/>
      <p:bldP spid="66" grpId="0"/>
      <p:bldP spid="67"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129" name="直接连接符 128"/>
          <p:cNvCxnSpPr/>
          <p:nvPr/>
        </p:nvCxnSpPr>
        <p:spPr>
          <a:xfrm flipH="1">
            <a:off x="0" y="1687959"/>
            <a:ext cx="2246692" cy="0"/>
          </a:xfrm>
          <a:prstGeom prst="line">
            <a:avLst/>
          </a:prstGeom>
          <a:noFill/>
          <a:ln w="22225" cap="flat" cmpd="sng" algn="ctr">
            <a:solidFill>
              <a:srgbClr val="333333"/>
            </a:solidFill>
            <a:prstDash val="solid"/>
            <a:miter lim="800000"/>
          </a:ln>
          <a:effectLst/>
        </p:spPr>
      </p:cxnSp>
      <p:cxnSp>
        <p:nvCxnSpPr>
          <p:cNvPr id="130" name="直接连接符 129"/>
          <p:cNvCxnSpPr/>
          <p:nvPr/>
        </p:nvCxnSpPr>
        <p:spPr>
          <a:xfrm flipH="1">
            <a:off x="2012315" y="1687960"/>
            <a:ext cx="234377" cy="1204651"/>
          </a:xfrm>
          <a:prstGeom prst="line">
            <a:avLst/>
          </a:prstGeom>
          <a:noFill/>
          <a:ln w="22225" cap="flat" cmpd="sng" algn="ctr">
            <a:solidFill>
              <a:srgbClr val="333333"/>
            </a:solidFill>
            <a:prstDash val="solid"/>
            <a:miter lim="800000"/>
          </a:ln>
          <a:effectLst/>
        </p:spPr>
      </p:cxnSp>
      <p:cxnSp>
        <p:nvCxnSpPr>
          <p:cNvPr id="131" name="直接连接符 130"/>
          <p:cNvCxnSpPr/>
          <p:nvPr/>
        </p:nvCxnSpPr>
        <p:spPr>
          <a:xfrm>
            <a:off x="2056753" y="2892611"/>
            <a:ext cx="1192514" cy="380144"/>
          </a:xfrm>
          <a:prstGeom prst="line">
            <a:avLst/>
          </a:prstGeom>
          <a:noFill/>
          <a:ln w="22225" cap="flat" cmpd="sng" algn="ctr">
            <a:solidFill>
              <a:srgbClr val="333333"/>
            </a:solidFill>
            <a:prstDash val="solid"/>
            <a:miter lim="800000"/>
          </a:ln>
          <a:effectLst/>
        </p:spPr>
      </p:cxnSp>
      <p:cxnSp>
        <p:nvCxnSpPr>
          <p:cNvPr id="132" name="直接连接符 131"/>
          <p:cNvCxnSpPr/>
          <p:nvPr/>
        </p:nvCxnSpPr>
        <p:spPr>
          <a:xfrm>
            <a:off x="3249267" y="3272755"/>
            <a:ext cx="2694006" cy="344749"/>
          </a:xfrm>
          <a:prstGeom prst="line">
            <a:avLst/>
          </a:prstGeom>
          <a:noFill/>
          <a:ln w="22225" cap="flat" cmpd="sng" algn="ctr">
            <a:solidFill>
              <a:srgbClr val="333333"/>
            </a:solidFill>
            <a:prstDash val="solid"/>
            <a:miter lim="800000"/>
          </a:ln>
          <a:effectLst/>
        </p:spPr>
      </p:cxnSp>
      <p:cxnSp>
        <p:nvCxnSpPr>
          <p:cNvPr id="133" name="直接连接符 132"/>
          <p:cNvCxnSpPr/>
          <p:nvPr/>
        </p:nvCxnSpPr>
        <p:spPr>
          <a:xfrm flipH="1">
            <a:off x="5943274" y="3617504"/>
            <a:ext cx="3202314" cy="0"/>
          </a:xfrm>
          <a:prstGeom prst="line">
            <a:avLst/>
          </a:prstGeom>
          <a:noFill/>
          <a:ln w="22225" cap="flat" cmpd="sng" algn="ctr">
            <a:solidFill>
              <a:srgbClr val="333333"/>
            </a:solidFill>
            <a:prstDash val="solid"/>
            <a:miter lim="800000"/>
          </a:ln>
          <a:effectLst/>
        </p:spPr>
      </p:cxnSp>
      <p:sp>
        <p:nvSpPr>
          <p:cNvPr id="134" name="椭圆 133"/>
          <p:cNvSpPr/>
          <p:nvPr/>
        </p:nvSpPr>
        <p:spPr>
          <a:xfrm>
            <a:off x="1777504" y="1218709"/>
            <a:ext cx="938375" cy="939693"/>
          </a:xfrm>
          <a:prstGeom prst="ellipse">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w="6350" cap="flat" cmpd="sng" algn="ctr">
            <a:solidFill>
              <a:srgbClr val="A57DA5"/>
            </a:solidFill>
            <a:prstDash val="solid"/>
            <a:miter lim="800000"/>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ea typeface="微软雅黑" panose="020B0503020204020204" pitchFamily="34" charset="-122"/>
              <a:sym typeface="Arial" panose="020B0604020202020204" pitchFamily="34" charset="0"/>
            </a:endParaRPr>
          </a:p>
        </p:txBody>
      </p:sp>
      <p:sp>
        <p:nvSpPr>
          <p:cNvPr id="135" name="椭圆 134"/>
          <p:cNvSpPr/>
          <p:nvPr/>
        </p:nvSpPr>
        <p:spPr>
          <a:xfrm>
            <a:off x="1705483" y="2571813"/>
            <a:ext cx="568027" cy="569294"/>
          </a:xfrm>
          <a:prstGeom prst="ellipse">
            <a:avLst/>
          </a:prstGeom>
          <a:gradFill flip="none" rotWithShape="1">
            <a:gsLst>
              <a:gs pos="0">
                <a:srgbClr val="934D19">
                  <a:shade val="30000"/>
                  <a:satMod val="115000"/>
                </a:srgbClr>
              </a:gs>
              <a:gs pos="50000">
                <a:srgbClr val="934D19">
                  <a:shade val="67500"/>
                  <a:satMod val="115000"/>
                </a:srgbClr>
              </a:gs>
              <a:gs pos="100000">
                <a:srgbClr val="934D19">
                  <a:shade val="100000"/>
                  <a:satMod val="115000"/>
                </a:srgbClr>
              </a:gs>
            </a:gsLst>
            <a:lin ang="2700000" scaled="1"/>
            <a:tileRect/>
          </a:gradFill>
          <a:ln w="6350" cap="flat" cmpd="sng" algn="ctr">
            <a:noFill/>
            <a:prstDash val="solid"/>
            <a:miter lim="800000"/>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ea typeface="微软雅黑" panose="020B0503020204020204" pitchFamily="34" charset="-122"/>
              <a:sym typeface="Arial" panose="020B0604020202020204" pitchFamily="34" charset="0"/>
            </a:endParaRPr>
          </a:p>
        </p:txBody>
      </p:sp>
      <p:sp>
        <p:nvSpPr>
          <p:cNvPr id="136" name="椭圆 135"/>
          <p:cNvSpPr/>
          <p:nvPr/>
        </p:nvSpPr>
        <p:spPr>
          <a:xfrm>
            <a:off x="2869392" y="2856460"/>
            <a:ext cx="759751" cy="761045"/>
          </a:xfrm>
          <a:prstGeom prst="ellipse">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w="6350" cap="flat" cmpd="sng" algn="ctr">
            <a:solidFill>
              <a:srgbClr val="706A80"/>
            </a:solidFill>
            <a:prstDash val="solid"/>
            <a:miter lim="800000"/>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ea typeface="微软雅黑" panose="020B0503020204020204" pitchFamily="34" charset="-122"/>
              <a:sym typeface="Arial" panose="020B0604020202020204" pitchFamily="34" charset="0"/>
            </a:endParaRPr>
          </a:p>
        </p:txBody>
      </p:sp>
      <p:sp>
        <p:nvSpPr>
          <p:cNvPr id="137" name="椭圆 136"/>
          <p:cNvSpPr/>
          <p:nvPr/>
        </p:nvSpPr>
        <p:spPr>
          <a:xfrm>
            <a:off x="5241278" y="2892611"/>
            <a:ext cx="1403991" cy="1405371"/>
          </a:xfrm>
          <a:prstGeom prst="ellipse">
            <a:avLst/>
          </a:prstGeom>
          <a:gradFill flip="none" rotWithShape="1">
            <a:gsLst>
              <a:gs pos="0">
                <a:srgbClr val="934D19">
                  <a:shade val="30000"/>
                  <a:satMod val="115000"/>
                </a:srgbClr>
              </a:gs>
              <a:gs pos="50000">
                <a:srgbClr val="934D19">
                  <a:shade val="67500"/>
                  <a:satMod val="115000"/>
                </a:srgbClr>
              </a:gs>
              <a:gs pos="100000">
                <a:srgbClr val="934D19">
                  <a:shade val="100000"/>
                  <a:satMod val="115000"/>
                </a:srgbClr>
              </a:gs>
            </a:gsLst>
            <a:lin ang="2700000" scaled="1"/>
            <a:tileRect/>
          </a:gradFill>
          <a:ln w="6350" cap="flat" cmpd="sng" algn="ctr">
            <a:noFill/>
            <a:prstDash val="solid"/>
            <a:miter lim="800000"/>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ea typeface="微软雅黑" panose="020B0503020204020204" pitchFamily="34" charset="-122"/>
              <a:sym typeface="Arial" panose="020B0604020202020204" pitchFamily="34" charset="0"/>
            </a:endParaRPr>
          </a:p>
        </p:txBody>
      </p:sp>
      <p:grpSp>
        <p:nvGrpSpPr>
          <p:cNvPr id="138" name="组合 137"/>
          <p:cNvGrpSpPr/>
          <p:nvPr/>
        </p:nvGrpSpPr>
        <p:grpSpPr>
          <a:xfrm>
            <a:off x="2837696" y="1072738"/>
            <a:ext cx="1723549" cy="1177353"/>
            <a:chOff x="2257181" y="2448434"/>
            <a:chExt cx="2297667" cy="1569319"/>
          </a:xfrm>
        </p:grpSpPr>
        <p:sp>
          <p:nvSpPr>
            <p:cNvPr id="139" name="文本框 14"/>
            <p:cNvSpPr txBox="1"/>
            <p:nvPr/>
          </p:nvSpPr>
          <p:spPr>
            <a:xfrm>
              <a:off x="2272250" y="2448434"/>
              <a:ext cx="1477072" cy="4922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ea typeface="微软雅黑" panose="020B0503020204020204" pitchFamily="34" charset="-122"/>
                  <a:sym typeface="Arial" panose="020B0604020202020204" pitchFamily="34" charset="0"/>
                </a:rPr>
                <a:t>输入标题</a:t>
              </a:r>
            </a:p>
          </p:txBody>
        </p:sp>
        <p:sp>
          <p:nvSpPr>
            <p:cNvPr id="140" name="矩形 139"/>
            <p:cNvSpPr/>
            <p:nvPr/>
          </p:nvSpPr>
          <p:spPr>
            <a:xfrm>
              <a:off x="2257181" y="2910099"/>
              <a:ext cx="2297667" cy="11076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p:txBody>
        </p:sp>
      </p:grpSp>
      <p:grpSp>
        <p:nvGrpSpPr>
          <p:cNvPr id="141" name="组合 140"/>
          <p:cNvGrpSpPr/>
          <p:nvPr/>
        </p:nvGrpSpPr>
        <p:grpSpPr>
          <a:xfrm>
            <a:off x="576313" y="2868189"/>
            <a:ext cx="1723549" cy="1177353"/>
            <a:chOff x="2257181" y="2448434"/>
            <a:chExt cx="2297667" cy="1569319"/>
          </a:xfrm>
        </p:grpSpPr>
        <p:sp>
          <p:nvSpPr>
            <p:cNvPr id="142" name="文本框 17"/>
            <p:cNvSpPr txBox="1"/>
            <p:nvPr/>
          </p:nvSpPr>
          <p:spPr>
            <a:xfrm>
              <a:off x="2272250" y="2448434"/>
              <a:ext cx="1477072" cy="4922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ea typeface="微软雅黑" panose="020B0503020204020204" pitchFamily="34" charset="-122"/>
                  <a:sym typeface="Arial" panose="020B0604020202020204" pitchFamily="34" charset="0"/>
                </a:rPr>
                <a:t>输入标题</a:t>
              </a:r>
            </a:p>
          </p:txBody>
        </p:sp>
        <p:sp>
          <p:nvSpPr>
            <p:cNvPr id="143" name="矩形 142"/>
            <p:cNvSpPr/>
            <p:nvPr/>
          </p:nvSpPr>
          <p:spPr>
            <a:xfrm>
              <a:off x="2257181" y="2910099"/>
              <a:ext cx="2297667" cy="11076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p:txBody>
        </p:sp>
      </p:grpSp>
      <p:grpSp>
        <p:nvGrpSpPr>
          <p:cNvPr id="144" name="组合 143"/>
          <p:cNvGrpSpPr/>
          <p:nvPr/>
        </p:nvGrpSpPr>
        <p:grpSpPr>
          <a:xfrm>
            <a:off x="3380176" y="3544636"/>
            <a:ext cx="1723549" cy="1177353"/>
            <a:chOff x="2257181" y="2448434"/>
            <a:chExt cx="2297667" cy="1569319"/>
          </a:xfrm>
        </p:grpSpPr>
        <p:sp>
          <p:nvSpPr>
            <p:cNvPr id="145" name="文本框 20"/>
            <p:cNvSpPr txBox="1"/>
            <p:nvPr/>
          </p:nvSpPr>
          <p:spPr>
            <a:xfrm>
              <a:off x="2272250" y="2448434"/>
              <a:ext cx="1477072" cy="4922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ea typeface="微软雅黑" panose="020B0503020204020204" pitchFamily="34" charset="-122"/>
                  <a:sym typeface="Arial" panose="020B0604020202020204" pitchFamily="34" charset="0"/>
                </a:rPr>
                <a:t>输入标题</a:t>
              </a:r>
            </a:p>
          </p:txBody>
        </p:sp>
        <p:sp>
          <p:nvSpPr>
            <p:cNvPr id="146" name="矩形 145"/>
            <p:cNvSpPr/>
            <p:nvPr/>
          </p:nvSpPr>
          <p:spPr>
            <a:xfrm>
              <a:off x="2257181" y="2910099"/>
              <a:ext cx="2297667" cy="11076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p:txBody>
        </p:sp>
      </p:grpSp>
      <p:grpSp>
        <p:nvGrpSpPr>
          <p:cNvPr id="147" name="组合 146"/>
          <p:cNvGrpSpPr/>
          <p:nvPr/>
        </p:nvGrpSpPr>
        <p:grpSpPr>
          <a:xfrm>
            <a:off x="6567706" y="2279200"/>
            <a:ext cx="1723549" cy="1177353"/>
            <a:chOff x="2257181" y="2448434"/>
            <a:chExt cx="2297667" cy="1569319"/>
          </a:xfrm>
        </p:grpSpPr>
        <p:sp>
          <p:nvSpPr>
            <p:cNvPr id="148" name="文本框 23"/>
            <p:cNvSpPr txBox="1"/>
            <p:nvPr/>
          </p:nvSpPr>
          <p:spPr>
            <a:xfrm>
              <a:off x="2272250" y="2448434"/>
              <a:ext cx="1477072" cy="4922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ea typeface="微软雅黑" panose="020B0503020204020204" pitchFamily="34" charset="-122"/>
                  <a:sym typeface="Arial" panose="020B0604020202020204" pitchFamily="34" charset="0"/>
                </a:rPr>
                <a:t>输入标题</a:t>
              </a:r>
            </a:p>
          </p:txBody>
        </p:sp>
        <p:sp>
          <p:nvSpPr>
            <p:cNvPr id="149" name="矩形 148"/>
            <p:cNvSpPr/>
            <p:nvPr/>
          </p:nvSpPr>
          <p:spPr>
            <a:xfrm>
              <a:off x="2257181" y="2910099"/>
              <a:ext cx="2297667" cy="11076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rPr>
                <a:t>点击这里输入文字内容</a:t>
              </a:r>
              <a:endParaRPr kumimoji="0" lang="en-US" altLang="zh-CN" sz="1200" b="0" i="0" u="none" strike="noStrike" kern="0" cap="none" spc="0" normalizeH="0" baseline="0" noProof="0" dirty="0">
                <a:ln>
                  <a:noFill/>
                </a:ln>
                <a:solidFill>
                  <a:schemeClr val="accent3">
                    <a:lumMod val="50000"/>
                  </a:schemeClr>
                </a:solidFill>
                <a:effectLst/>
                <a:uLnTx/>
                <a:uFillTx/>
                <a:ea typeface="微软雅黑" pitchFamily="34" charset="-122"/>
                <a:sym typeface="Arial" panose="020B0604020202020204" pitchFamily="34" charset="0"/>
              </a:endParaRPr>
            </a:p>
          </p:txBody>
        </p:sp>
      </p:grpSp>
      <p:grpSp>
        <p:nvGrpSpPr>
          <p:cNvPr id="23" name="组合 22"/>
          <p:cNvGrpSpPr/>
          <p:nvPr/>
        </p:nvGrpSpPr>
        <p:grpSpPr>
          <a:xfrm>
            <a:off x="0" y="0"/>
            <a:ext cx="9145588" cy="5145088"/>
            <a:chOff x="0" y="0"/>
            <a:chExt cx="9145588" cy="5145088"/>
          </a:xfrm>
        </p:grpSpPr>
        <p:sp>
          <p:nvSpPr>
            <p:cNvPr id="24" name="矩形 23"/>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6" name="矩形 25"/>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9"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447675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129"/>
                                        </p:tgtEl>
                                        <p:attrNameLst>
                                          <p:attrName>style.visibility</p:attrName>
                                        </p:attrNameLst>
                                      </p:cBhvr>
                                      <p:to>
                                        <p:strVal val="visible"/>
                                      </p:to>
                                    </p:set>
                                    <p:animEffect transition="in" filter="wipe(left)">
                                      <p:cBhvr>
                                        <p:cTn id="7" dur="200"/>
                                        <p:tgtEl>
                                          <p:spTgt spid="129"/>
                                        </p:tgtEl>
                                      </p:cBhvr>
                                    </p:animEffect>
                                  </p:childTnLst>
                                </p:cTn>
                              </p:par>
                            </p:childTnLst>
                          </p:cTn>
                        </p:par>
                        <p:par>
                          <p:cTn id="8" fill="hold">
                            <p:stCondLst>
                              <p:cond delay="700"/>
                            </p:stCondLst>
                            <p:childTnLst>
                              <p:par>
                                <p:cTn id="9" presetID="53" presetClass="entr" presetSubtype="16"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fill="hold"/>
                                        <p:tgtEl>
                                          <p:spTgt spid="134"/>
                                        </p:tgtEl>
                                        <p:attrNameLst>
                                          <p:attrName>ppt_w</p:attrName>
                                        </p:attrNameLst>
                                      </p:cBhvr>
                                      <p:tavLst>
                                        <p:tav tm="0">
                                          <p:val>
                                            <p:fltVal val="0"/>
                                          </p:val>
                                        </p:tav>
                                        <p:tav tm="100000">
                                          <p:val>
                                            <p:strVal val="#ppt_w"/>
                                          </p:val>
                                        </p:tav>
                                      </p:tavLst>
                                    </p:anim>
                                    <p:anim calcmode="lin" valueType="num">
                                      <p:cBhvr>
                                        <p:cTn id="12" dur="500" fill="hold"/>
                                        <p:tgtEl>
                                          <p:spTgt spid="134"/>
                                        </p:tgtEl>
                                        <p:attrNameLst>
                                          <p:attrName>ppt_h</p:attrName>
                                        </p:attrNameLst>
                                      </p:cBhvr>
                                      <p:tavLst>
                                        <p:tav tm="0">
                                          <p:val>
                                            <p:fltVal val="0"/>
                                          </p:val>
                                        </p:tav>
                                        <p:tav tm="100000">
                                          <p:val>
                                            <p:strVal val="#ppt_h"/>
                                          </p:val>
                                        </p:tav>
                                      </p:tavLst>
                                    </p:anim>
                                    <p:animEffect transition="in" filter="fade">
                                      <p:cBhvr>
                                        <p:cTn id="13" dur="500"/>
                                        <p:tgtEl>
                                          <p:spTgt spid="134"/>
                                        </p:tgtEl>
                                      </p:cBhvr>
                                    </p:animEffect>
                                  </p:childTnLst>
                                </p:cTn>
                              </p:par>
                            </p:childTnLst>
                          </p:cTn>
                        </p:par>
                        <p:par>
                          <p:cTn id="14" fill="hold">
                            <p:stCondLst>
                              <p:cond delay="1200"/>
                            </p:stCondLst>
                            <p:childTnLst>
                              <p:par>
                                <p:cTn id="15" presetID="42" presetClass="entr" presetSubtype="0" fill="hold" nodeType="after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fade">
                                      <p:cBhvr>
                                        <p:cTn id="17" dur="1000"/>
                                        <p:tgtEl>
                                          <p:spTgt spid="138"/>
                                        </p:tgtEl>
                                      </p:cBhvr>
                                    </p:animEffect>
                                    <p:anim calcmode="lin" valueType="num">
                                      <p:cBhvr>
                                        <p:cTn id="18" dur="1000" fill="hold"/>
                                        <p:tgtEl>
                                          <p:spTgt spid="138"/>
                                        </p:tgtEl>
                                        <p:attrNameLst>
                                          <p:attrName>ppt_x</p:attrName>
                                        </p:attrNameLst>
                                      </p:cBhvr>
                                      <p:tavLst>
                                        <p:tav tm="0">
                                          <p:val>
                                            <p:strVal val="#ppt_x"/>
                                          </p:val>
                                        </p:tav>
                                        <p:tav tm="100000">
                                          <p:val>
                                            <p:strVal val="#ppt_x"/>
                                          </p:val>
                                        </p:tav>
                                      </p:tavLst>
                                    </p:anim>
                                    <p:anim calcmode="lin" valueType="num">
                                      <p:cBhvr>
                                        <p:cTn id="19" dur="1000" fill="hold"/>
                                        <p:tgtEl>
                                          <p:spTgt spid="138"/>
                                        </p:tgtEl>
                                        <p:attrNameLst>
                                          <p:attrName>ppt_y</p:attrName>
                                        </p:attrNameLst>
                                      </p:cBhvr>
                                      <p:tavLst>
                                        <p:tav tm="0">
                                          <p:val>
                                            <p:strVal val="#ppt_y+.1"/>
                                          </p:val>
                                        </p:tav>
                                        <p:tav tm="100000">
                                          <p:val>
                                            <p:strVal val="#ppt_y"/>
                                          </p:val>
                                        </p:tav>
                                      </p:tavLst>
                                    </p:anim>
                                  </p:childTnLst>
                                </p:cTn>
                              </p:par>
                            </p:childTnLst>
                          </p:cTn>
                        </p:par>
                        <p:par>
                          <p:cTn id="20" fill="hold">
                            <p:stCondLst>
                              <p:cond delay="2200"/>
                            </p:stCondLst>
                            <p:childTnLst>
                              <p:par>
                                <p:cTn id="21" presetID="22" presetClass="entr" presetSubtype="1"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wipe(up)">
                                      <p:cBhvr>
                                        <p:cTn id="23" dur="250"/>
                                        <p:tgtEl>
                                          <p:spTgt spid="130"/>
                                        </p:tgtEl>
                                      </p:cBhvr>
                                    </p:animEffect>
                                  </p:childTnLst>
                                </p:cTn>
                              </p:par>
                            </p:childTnLst>
                          </p:cTn>
                        </p:par>
                        <p:par>
                          <p:cTn id="24" fill="hold">
                            <p:stCondLst>
                              <p:cond delay="2450"/>
                            </p:stCondLst>
                            <p:childTnLst>
                              <p:par>
                                <p:cTn id="25" presetID="53" presetClass="entr" presetSubtype="16" fill="hold" grpId="0" nodeType="afterEffect">
                                  <p:stCondLst>
                                    <p:cond delay="0"/>
                                  </p:stCondLst>
                                  <p:childTnLst>
                                    <p:set>
                                      <p:cBhvr>
                                        <p:cTn id="26" dur="1" fill="hold">
                                          <p:stCondLst>
                                            <p:cond delay="0"/>
                                          </p:stCondLst>
                                        </p:cTn>
                                        <p:tgtEl>
                                          <p:spTgt spid="135"/>
                                        </p:tgtEl>
                                        <p:attrNameLst>
                                          <p:attrName>style.visibility</p:attrName>
                                        </p:attrNameLst>
                                      </p:cBhvr>
                                      <p:to>
                                        <p:strVal val="visible"/>
                                      </p:to>
                                    </p:set>
                                    <p:anim calcmode="lin" valueType="num">
                                      <p:cBhvr>
                                        <p:cTn id="27" dur="500" fill="hold"/>
                                        <p:tgtEl>
                                          <p:spTgt spid="135"/>
                                        </p:tgtEl>
                                        <p:attrNameLst>
                                          <p:attrName>ppt_w</p:attrName>
                                        </p:attrNameLst>
                                      </p:cBhvr>
                                      <p:tavLst>
                                        <p:tav tm="0">
                                          <p:val>
                                            <p:fltVal val="0"/>
                                          </p:val>
                                        </p:tav>
                                        <p:tav tm="100000">
                                          <p:val>
                                            <p:strVal val="#ppt_w"/>
                                          </p:val>
                                        </p:tav>
                                      </p:tavLst>
                                    </p:anim>
                                    <p:anim calcmode="lin" valueType="num">
                                      <p:cBhvr>
                                        <p:cTn id="28" dur="500" fill="hold"/>
                                        <p:tgtEl>
                                          <p:spTgt spid="135"/>
                                        </p:tgtEl>
                                        <p:attrNameLst>
                                          <p:attrName>ppt_h</p:attrName>
                                        </p:attrNameLst>
                                      </p:cBhvr>
                                      <p:tavLst>
                                        <p:tav tm="0">
                                          <p:val>
                                            <p:fltVal val="0"/>
                                          </p:val>
                                        </p:tav>
                                        <p:tav tm="100000">
                                          <p:val>
                                            <p:strVal val="#ppt_h"/>
                                          </p:val>
                                        </p:tav>
                                      </p:tavLst>
                                    </p:anim>
                                    <p:animEffect transition="in" filter="fade">
                                      <p:cBhvr>
                                        <p:cTn id="29" dur="500"/>
                                        <p:tgtEl>
                                          <p:spTgt spid="135"/>
                                        </p:tgtEl>
                                      </p:cBhvr>
                                    </p:animEffect>
                                  </p:childTnLst>
                                </p:cTn>
                              </p:par>
                            </p:childTnLst>
                          </p:cTn>
                        </p:par>
                        <p:par>
                          <p:cTn id="30" fill="hold">
                            <p:stCondLst>
                              <p:cond delay="2950"/>
                            </p:stCondLst>
                            <p:childTnLst>
                              <p:par>
                                <p:cTn id="31" presetID="42" presetClass="entr" presetSubtype="0" fill="hold" nodeType="after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fade">
                                      <p:cBhvr>
                                        <p:cTn id="33" dur="1000"/>
                                        <p:tgtEl>
                                          <p:spTgt spid="141"/>
                                        </p:tgtEl>
                                      </p:cBhvr>
                                    </p:animEffect>
                                    <p:anim calcmode="lin" valueType="num">
                                      <p:cBhvr>
                                        <p:cTn id="34" dur="1000" fill="hold"/>
                                        <p:tgtEl>
                                          <p:spTgt spid="141"/>
                                        </p:tgtEl>
                                        <p:attrNameLst>
                                          <p:attrName>ppt_x</p:attrName>
                                        </p:attrNameLst>
                                      </p:cBhvr>
                                      <p:tavLst>
                                        <p:tav tm="0">
                                          <p:val>
                                            <p:strVal val="#ppt_x"/>
                                          </p:val>
                                        </p:tav>
                                        <p:tav tm="100000">
                                          <p:val>
                                            <p:strVal val="#ppt_x"/>
                                          </p:val>
                                        </p:tav>
                                      </p:tavLst>
                                    </p:anim>
                                    <p:anim calcmode="lin" valueType="num">
                                      <p:cBhvr>
                                        <p:cTn id="35" dur="1000" fill="hold"/>
                                        <p:tgtEl>
                                          <p:spTgt spid="141"/>
                                        </p:tgtEl>
                                        <p:attrNameLst>
                                          <p:attrName>ppt_y</p:attrName>
                                        </p:attrNameLst>
                                      </p:cBhvr>
                                      <p:tavLst>
                                        <p:tav tm="0">
                                          <p:val>
                                            <p:strVal val="#ppt_y+.1"/>
                                          </p:val>
                                        </p:tav>
                                        <p:tav tm="100000">
                                          <p:val>
                                            <p:strVal val="#ppt_y"/>
                                          </p:val>
                                        </p:tav>
                                      </p:tavLst>
                                    </p:anim>
                                  </p:childTnLst>
                                </p:cTn>
                              </p:par>
                            </p:childTnLst>
                          </p:cTn>
                        </p:par>
                        <p:par>
                          <p:cTn id="36" fill="hold">
                            <p:stCondLst>
                              <p:cond delay="3950"/>
                            </p:stCondLst>
                            <p:childTnLst>
                              <p:par>
                                <p:cTn id="37" presetID="22" presetClass="entr" presetSubtype="8" fill="hold" nodeType="afterEffect">
                                  <p:stCondLst>
                                    <p:cond delay="0"/>
                                  </p:stCondLst>
                                  <p:childTnLst>
                                    <p:set>
                                      <p:cBhvr>
                                        <p:cTn id="38" dur="1" fill="hold">
                                          <p:stCondLst>
                                            <p:cond delay="0"/>
                                          </p:stCondLst>
                                        </p:cTn>
                                        <p:tgtEl>
                                          <p:spTgt spid="131"/>
                                        </p:tgtEl>
                                        <p:attrNameLst>
                                          <p:attrName>style.visibility</p:attrName>
                                        </p:attrNameLst>
                                      </p:cBhvr>
                                      <p:to>
                                        <p:strVal val="visible"/>
                                      </p:to>
                                    </p:set>
                                    <p:animEffect transition="in" filter="wipe(left)">
                                      <p:cBhvr>
                                        <p:cTn id="39" dur="250"/>
                                        <p:tgtEl>
                                          <p:spTgt spid="131"/>
                                        </p:tgtEl>
                                      </p:cBhvr>
                                    </p:animEffect>
                                  </p:childTnLst>
                                </p:cTn>
                              </p:par>
                            </p:childTnLst>
                          </p:cTn>
                        </p:par>
                        <p:par>
                          <p:cTn id="40" fill="hold">
                            <p:stCondLst>
                              <p:cond delay="4200"/>
                            </p:stCondLst>
                            <p:childTnLst>
                              <p:par>
                                <p:cTn id="41" presetID="53" presetClass="entr" presetSubtype="16"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 calcmode="lin" valueType="num">
                                      <p:cBhvr>
                                        <p:cTn id="43" dur="500" fill="hold"/>
                                        <p:tgtEl>
                                          <p:spTgt spid="136"/>
                                        </p:tgtEl>
                                        <p:attrNameLst>
                                          <p:attrName>ppt_w</p:attrName>
                                        </p:attrNameLst>
                                      </p:cBhvr>
                                      <p:tavLst>
                                        <p:tav tm="0">
                                          <p:val>
                                            <p:fltVal val="0"/>
                                          </p:val>
                                        </p:tav>
                                        <p:tav tm="100000">
                                          <p:val>
                                            <p:strVal val="#ppt_w"/>
                                          </p:val>
                                        </p:tav>
                                      </p:tavLst>
                                    </p:anim>
                                    <p:anim calcmode="lin" valueType="num">
                                      <p:cBhvr>
                                        <p:cTn id="44" dur="500" fill="hold"/>
                                        <p:tgtEl>
                                          <p:spTgt spid="136"/>
                                        </p:tgtEl>
                                        <p:attrNameLst>
                                          <p:attrName>ppt_h</p:attrName>
                                        </p:attrNameLst>
                                      </p:cBhvr>
                                      <p:tavLst>
                                        <p:tav tm="0">
                                          <p:val>
                                            <p:fltVal val="0"/>
                                          </p:val>
                                        </p:tav>
                                        <p:tav tm="100000">
                                          <p:val>
                                            <p:strVal val="#ppt_h"/>
                                          </p:val>
                                        </p:tav>
                                      </p:tavLst>
                                    </p:anim>
                                    <p:animEffect transition="in" filter="fade">
                                      <p:cBhvr>
                                        <p:cTn id="45" dur="500"/>
                                        <p:tgtEl>
                                          <p:spTgt spid="136"/>
                                        </p:tgtEl>
                                      </p:cBhvr>
                                    </p:animEffect>
                                  </p:childTnLst>
                                </p:cTn>
                              </p:par>
                            </p:childTnLst>
                          </p:cTn>
                        </p:par>
                        <p:par>
                          <p:cTn id="46" fill="hold">
                            <p:stCondLst>
                              <p:cond delay="4700"/>
                            </p:stCondLst>
                            <p:childTnLst>
                              <p:par>
                                <p:cTn id="47" presetID="42" presetClass="entr" presetSubtype="0" fill="hold" nodeType="afterEffect">
                                  <p:stCondLst>
                                    <p:cond delay="0"/>
                                  </p:stCondLst>
                                  <p:childTnLst>
                                    <p:set>
                                      <p:cBhvr>
                                        <p:cTn id="48" dur="1" fill="hold">
                                          <p:stCondLst>
                                            <p:cond delay="0"/>
                                          </p:stCondLst>
                                        </p:cTn>
                                        <p:tgtEl>
                                          <p:spTgt spid="144"/>
                                        </p:tgtEl>
                                        <p:attrNameLst>
                                          <p:attrName>style.visibility</p:attrName>
                                        </p:attrNameLst>
                                      </p:cBhvr>
                                      <p:to>
                                        <p:strVal val="visible"/>
                                      </p:to>
                                    </p:set>
                                    <p:animEffect transition="in" filter="fade">
                                      <p:cBhvr>
                                        <p:cTn id="49" dur="1000"/>
                                        <p:tgtEl>
                                          <p:spTgt spid="144"/>
                                        </p:tgtEl>
                                      </p:cBhvr>
                                    </p:animEffect>
                                    <p:anim calcmode="lin" valueType="num">
                                      <p:cBhvr>
                                        <p:cTn id="50" dur="1000" fill="hold"/>
                                        <p:tgtEl>
                                          <p:spTgt spid="144"/>
                                        </p:tgtEl>
                                        <p:attrNameLst>
                                          <p:attrName>ppt_x</p:attrName>
                                        </p:attrNameLst>
                                      </p:cBhvr>
                                      <p:tavLst>
                                        <p:tav tm="0">
                                          <p:val>
                                            <p:strVal val="#ppt_x"/>
                                          </p:val>
                                        </p:tav>
                                        <p:tav tm="100000">
                                          <p:val>
                                            <p:strVal val="#ppt_x"/>
                                          </p:val>
                                        </p:tav>
                                      </p:tavLst>
                                    </p:anim>
                                    <p:anim calcmode="lin" valueType="num">
                                      <p:cBhvr>
                                        <p:cTn id="51" dur="1000" fill="hold"/>
                                        <p:tgtEl>
                                          <p:spTgt spid="144"/>
                                        </p:tgtEl>
                                        <p:attrNameLst>
                                          <p:attrName>ppt_y</p:attrName>
                                        </p:attrNameLst>
                                      </p:cBhvr>
                                      <p:tavLst>
                                        <p:tav tm="0">
                                          <p:val>
                                            <p:strVal val="#ppt_y+.1"/>
                                          </p:val>
                                        </p:tav>
                                        <p:tav tm="100000">
                                          <p:val>
                                            <p:strVal val="#ppt_y"/>
                                          </p:val>
                                        </p:tav>
                                      </p:tavLst>
                                    </p:anim>
                                  </p:childTnLst>
                                </p:cTn>
                              </p:par>
                            </p:childTnLst>
                          </p:cTn>
                        </p:par>
                        <p:par>
                          <p:cTn id="52" fill="hold">
                            <p:stCondLst>
                              <p:cond delay="5700"/>
                            </p:stCondLst>
                            <p:childTnLst>
                              <p:par>
                                <p:cTn id="53" presetID="22" presetClass="entr" presetSubtype="8" fill="hold" nodeType="afterEffect">
                                  <p:stCondLst>
                                    <p:cond delay="0"/>
                                  </p:stCondLst>
                                  <p:childTnLst>
                                    <p:set>
                                      <p:cBhvr>
                                        <p:cTn id="54" dur="1" fill="hold">
                                          <p:stCondLst>
                                            <p:cond delay="0"/>
                                          </p:stCondLst>
                                        </p:cTn>
                                        <p:tgtEl>
                                          <p:spTgt spid="132"/>
                                        </p:tgtEl>
                                        <p:attrNameLst>
                                          <p:attrName>style.visibility</p:attrName>
                                        </p:attrNameLst>
                                      </p:cBhvr>
                                      <p:to>
                                        <p:strVal val="visible"/>
                                      </p:to>
                                    </p:set>
                                    <p:animEffect transition="in" filter="wipe(left)">
                                      <p:cBhvr>
                                        <p:cTn id="55" dur="250"/>
                                        <p:tgtEl>
                                          <p:spTgt spid="132"/>
                                        </p:tgtEl>
                                      </p:cBhvr>
                                    </p:animEffect>
                                  </p:childTnLst>
                                </p:cTn>
                              </p:par>
                            </p:childTnLst>
                          </p:cTn>
                        </p:par>
                        <p:par>
                          <p:cTn id="56" fill="hold">
                            <p:stCondLst>
                              <p:cond delay="5950"/>
                            </p:stCondLst>
                            <p:childTnLst>
                              <p:par>
                                <p:cTn id="57" presetID="53" presetClass="entr" presetSubtype="16" fill="hold" grpId="0" nodeType="afterEffect">
                                  <p:stCondLst>
                                    <p:cond delay="0"/>
                                  </p:stCondLst>
                                  <p:childTnLst>
                                    <p:set>
                                      <p:cBhvr>
                                        <p:cTn id="58" dur="1" fill="hold">
                                          <p:stCondLst>
                                            <p:cond delay="0"/>
                                          </p:stCondLst>
                                        </p:cTn>
                                        <p:tgtEl>
                                          <p:spTgt spid="137"/>
                                        </p:tgtEl>
                                        <p:attrNameLst>
                                          <p:attrName>style.visibility</p:attrName>
                                        </p:attrNameLst>
                                      </p:cBhvr>
                                      <p:to>
                                        <p:strVal val="visible"/>
                                      </p:to>
                                    </p:set>
                                    <p:anim calcmode="lin" valueType="num">
                                      <p:cBhvr>
                                        <p:cTn id="59" dur="500" fill="hold"/>
                                        <p:tgtEl>
                                          <p:spTgt spid="137"/>
                                        </p:tgtEl>
                                        <p:attrNameLst>
                                          <p:attrName>ppt_w</p:attrName>
                                        </p:attrNameLst>
                                      </p:cBhvr>
                                      <p:tavLst>
                                        <p:tav tm="0">
                                          <p:val>
                                            <p:fltVal val="0"/>
                                          </p:val>
                                        </p:tav>
                                        <p:tav tm="100000">
                                          <p:val>
                                            <p:strVal val="#ppt_w"/>
                                          </p:val>
                                        </p:tav>
                                      </p:tavLst>
                                    </p:anim>
                                    <p:anim calcmode="lin" valueType="num">
                                      <p:cBhvr>
                                        <p:cTn id="60" dur="500" fill="hold"/>
                                        <p:tgtEl>
                                          <p:spTgt spid="137"/>
                                        </p:tgtEl>
                                        <p:attrNameLst>
                                          <p:attrName>ppt_h</p:attrName>
                                        </p:attrNameLst>
                                      </p:cBhvr>
                                      <p:tavLst>
                                        <p:tav tm="0">
                                          <p:val>
                                            <p:fltVal val="0"/>
                                          </p:val>
                                        </p:tav>
                                        <p:tav tm="100000">
                                          <p:val>
                                            <p:strVal val="#ppt_h"/>
                                          </p:val>
                                        </p:tav>
                                      </p:tavLst>
                                    </p:anim>
                                    <p:animEffect transition="in" filter="fade">
                                      <p:cBhvr>
                                        <p:cTn id="61" dur="500"/>
                                        <p:tgtEl>
                                          <p:spTgt spid="137"/>
                                        </p:tgtEl>
                                      </p:cBhvr>
                                    </p:animEffect>
                                  </p:childTnLst>
                                </p:cTn>
                              </p:par>
                            </p:childTnLst>
                          </p:cTn>
                        </p:par>
                        <p:par>
                          <p:cTn id="62" fill="hold">
                            <p:stCondLst>
                              <p:cond delay="6450"/>
                            </p:stCondLst>
                            <p:childTnLst>
                              <p:par>
                                <p:cTn id="63" presetID="42" presetClass="entr" presetSubtype="0" fill="hold" nodeType="afterEffect">
                                  <p:stCondLst>
                                    <p:cond delay="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1000"/>
                                        <p:tgtEl>
                                          <p:spTgt spid="147"/>
                                        </p:tgtEl>
                                      </p:cBhvr>
                                    </p:animEffect>
                                    <p:anim calcmode="lin" valueType="num">
                                      <p:cBhvr>
                                        <p:cTn id="66" dur="1000" fill="hold"/>
                                        <p:tgtEl>
                                          <p:spTgt spid="147"/>
                                        </p:tgtEl>
                                        <p:attrNameLst>
                                          <p:attrName>ppt_x</p:attrName>
                                        </p:attrNameLst>
                                      </p:cBhvr>
                                      <p:tavLst>
                                        <p:tav tm="0">
                                          <p:val>
                                            <p:strVal val="#ppt_x"/>
                                          </p:val>
                                        </p:tav>
                                        <p:tav tm="100000">
                                          <p:val>
                                            <p:strVal val="#ppt_x"/>
                                          </p:val>
                                        </p:tav>
                                      </p:tavLst>
                                    </p:anim>
                                    <p:anim calcmode="lin" valueType="num">
                                      <p:cBhvr>
                                        <p:cTn id="67" dur="1000" fill="hold"/>
                                        <p:tgtEl>
                                          <p:spTgt spid="147"/>
                                        </p:tgtEl>
                                        <p:attrNameLst>
                                          <p:attrName>ppt_y</p:attrName>
                                        </p:attrNameLst>
                                      </p:cBhvr>
                                      <p:tavLst>
                                        <p:tav tm="0">
                                          <p:val>
                                            <p:strVal val="#ppt_y+.1"/>
                                          </p:val>
                                        </p:tav>
                                        <p:tav tm="100000">
                                          <p:val>
                                            <p:strVal val="#ppt_y"/>
                                          </p:val>
                                        </p:tav>
                                      </p:tavLst>
                                    </p:anim>
                                  </p:childTnLst>
                                </p:cTn>
                              </p:par>
                            </p:childTnLst>
                          </p:cTn>
                        </p:par>
                        <p:par>
                          <p:cTn id="68" fill="hold">
                            <p:stCondLst>
                              <p:cond delay="7450"/>
                            </p:stCondLst>
                            <p:childTnLst>
                              <p:par>
                                <p:cTn id="69" presetID="22" presetClass="entr" presetSubtype="8" fill="hold" nodeType="afterEffect">
                                  <p:stCondLst>
                                    <p:cond delay="0"/>
                                  </p:stCondLst>
                                  <p:childTnLst>
                                    <p:set>
                                      <p:cBhvr>
                                        <p:cTn id="70" dur="1" fill="hold">
                                          <p:stCondLst>
                                            <p:cond delay="0"/>
                                          </p:stCondLst>
                                        </p:cTn>
                                        <p:tgtEl>
                                          <p:spTgt spid="133"/>
                                        </p:tgtEl>
                                        <p:attrNameLst>
                                          <p:attrName>style.visibility</p:attrName>
                                        </p:attrNameLst>
                                      </p:cBhvr>
                                      <p:to>
                                        <p:strVal val="visible"/>
                                      </p:to>
                                    </p:set>
                                    <p:animEffect transition="in" filter="wipe(left)">
                                      <p:cBhvr>
                                        <p:cTn id="71" dur="2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animBg="1"/>
      <p:bldP spid="136" grpId="0" animBg="1"/>
      <p:bldP spid="137"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43" name="组合 42"/>
          <p:cNvGrpSpPr/>
          <p:nvPr/>
        </p:nvGrpSpPr>
        <p:grpSpPr>
          <a:xfrm>
            <a:off x="1727683" y="1734344"/>
            <a:ext cx="5649461" cy="864858"/>
            <a:chOff x="1727683" y="1386893"/>
            <a:chExt cx="5649461" cy="1171382"/>
          </a:xfrm>
        </p:grpSpPr>
        <p:grpSp>
          <p:nvGrpSpPr>
            <p:cNvPr id="44" name="组合 43"/>
            <p:cNvGrpSpPr/>
            <p:nvPr/>
          </p:nvGrpSpPr>
          <p:grpSpPr>
            <a:xfrm>
              <a:off x="1727683" y="1386893"/>
              <a:ext cx="3766308" cy="1171382"/>
              <a:chOff x="1727683" y="1386893"/>
              <a:chExt cx="3766308" cy="1171382"/>
            </a:xfrm>
          </p:grpSpPr>
          <p:cxnSp>
            <p:nvCxnSpPr>
              <p:cNvPr id="56" name="直接箭头连接符 55"/>
              <p:cNvCxnSpPr>
                <a:endCxn id="78" idx="0"/>
              </p:cNvCxnSpPr>
              <p:nvPr/>
            </p:nvCxnSpPr>
            <p:spPr>
              <a:xfrm>
                <a:off x="1727683" y="1386893"/>
                <a:ext cx="0" cy="1171382"/>
              </a:xfrm>
              <a:prstGeom prst="straightConnector1">
                <a:avLst/>
              </a:prstGeom>
              <a:noFill/>
              <a:ln w="28575" cap="flat" cmpd="sng" algn="ctr">
                <a:solidFill>
                  <a:schemeClr val="tx1">
                    <a:lumMod val="50000"/>
                    <a:lumOff val="50000"/>
                  </a:schemeClr>
                </a:solidFill>
                <a:prstDash val="solid"/>
                <a:miter lim="800000"/>
                <a:tailEnd type="triangle"/>
              </a:ln>
              <a:effectLst/>
            </p:spPr>
          </p:cxnSp>
          <p:cxnSp>
            <p:nvCxnSpPr>
              <p:cNvPr id="59" name="直接箭头连接符 58"/>
              <p:cNvCxnSpPr>
                <a:endCxn id="81" idx="0"/>
              </p:cNvCxnSpPr>
              <p:nvPr/>
            </p:nvCxnSpPr>
            <p:spPr>
              <a:xfrm>
                <a:off x="3610837" y="1386893"/>
                <a:ext cx="0" cy="1171382"/>
              </a:xfrm>
              <a:prstGeom prst="straightConnector1">
                <a:avLst/>
              </a:prstGeom>
              <a:noFill/>
              <a:ln w="28575" cap="flat" cmpd="sng" algn="ctr">
                <a:solidFill>
                  <a:schemeClr val="tx1">
                    <a:lumMod val="50000"/>
                    <a:lumOff val="50000"/>
                  </a:schemeClr>
                </a:solidFill>
                <a:prstDash val="solid"/>
                <a:miter lim="800000"/>
                <a:tailEnd type="triangle"/>
              </a:ln>
              <a:effectLst/>
            </p:spPr>
          </p:cxnSp>
          <p:cxnSp>
            <p:nvCxnSpPr>
              <p:cNvPr id="60" name="直接箭头连接符 59"/>
              <p:cNvCxnSpPr>
                <a:endCxn id="84" idx="0"/>
              </p:cNvCxnSpPr>
              <p:nvPr/>
            </p:nvCxnSpPr>
            <p:spPr>
              <a:xfrm>
                <a:off x="5493991" y="1386893"/>
                <a:ext cx="0" cy="1171382"/>
              </a:xfrm>
              <a:prstGeom prst="straightConnector1">
                <a:avLst/>
              </a:prstGeom>
              <a:noFill/>
              <a:ln w="28575" cap="flat" cmpd="sng" algn="ctr">
                <a:solidFill>
                  <a:schemeClr val="tx1">
                    <a:lumMod val="50000"/>
                    <a:lumOff val="50000"/>
                  </a:schemeClr>
                </a:solidFill>
                <a:prstDash val="solid"/>
                <a:miter lim="800000"/>
                <a:tailEnd type="triangle"/>
              </a:ln>
              <a:effectLst/>
            </p:spPr>
          </p:cxnSp>
        </p:grpSp>
        <p:cxnSp>
          <p:nvCxnSpPr>
            <p:cNvPr id="55" name="直接箭头连接符 54"/>
            <p:cNvCxnSpPr>
              <a:endCxn id="75" idx="0"/>
            </p:cNvCxnSpPr>
            <p:nvPr/>
          </p:nvCxnSpPr>
          <p:spPr>
            <a:xfrm>
              <a:off x="7377144" y="1386893"/>
              <a:ext cx="0" cy="1171382"/>
            </a:xfrm>
            <a:prstGeom prst="straightConnector1">
              <a:avLst/>
            </a:prstGeom>
            <a:noFill/>
            <a:ln w="28575" cap="flat" cmpd="sng" algn="ctr">
              <a:solidFill>
                <a:schemeClr val="tx1">
                  <a:lumMod val="50000"/>
                  <a:lumOff val="50000"/>
                </a:schemeClr>
              </a:solidFill>
              <a:prstDash val="solid"/>
              <a:miter lim="800000"/>
              <a:tailEnd type="triangle"/>
            </a:ln>
            <a:effectLst/>
          </p:spPr>
        </p:cxnSp>
      </p:grpSp>
      <p:sp>
        <p:nvSpPr>
          <p:cNvPr id="63" name="燕尾形 62"/>
          <p:cNvSpPr/>
          <p:nvPr/>
        </p:nvSpPr>
        <p:spPr>
          <a:xfrm>
            <a:off x="827584" y="1624608"/>
            <a:ext cx="1800200" cy="216024"/>
          </a:xfrm>
          <a:prstGeom prst="chevron">
            <a:avLst/>
          </a:prstGeom>
          <a:solidFill>
            <a:srgbClr val="DB782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64" name="燕尾形 63"/>
          <p:cNvSpPr/>
          <p:nvPr/>
        </p:nvSpPr>
        <p:spPr>
          <a:xfrm>
            <a:off x="2710738" y="1624608"/>
            <a:ext cx="1800200" cy="216024"/>
          </a:xfrm>
          <a:prstGeom prst="chevron">
            <a:avLst/>
          </a:prstGeom>
          <a:solidFill>
            <a:srgbClr val="934D1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67" name="燕尾形 66"/>
          <p:cNvSpPr/>
          <p:nvPr/>
        </p:nvSpPr>
        <p:spPr>
          <a:xfrm>
            <a:off x="4593892" y="1624608"/>
            <a:ext cx="1800200" cy="216024"/>
          </a:xfrm>
          <a:prstGeom prst="chevron">
            <a:avLst/>
          </a:prstGeom>
          <a:solidFill>
            <a:srgbClr val="DB782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68" name="燕尾形 67"/>
          <p:cNvSpPr/>
          <p:nvPr/>
        </p:nvSpPr>
        <p:spPr>
          <a:xfrm>
            <a:off x="6477046" y="1624608"/>
            <a:ext cx="1800200" cy="216024"/>
          </a:xfrm>
          <a:prstGeom prst="chevron">
            <a:avLst/>
          </a:prstGeom>
          <a:solidFill>
            <a:srgbClr val="934D1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70" name="文本框 12"/>
          <p:cNvSpPr txBox="1"/>
          <p:nvPr/>
        </p:nvSpPr>
        <p:spPr>
          <a:xfrm>
            <a:off x="1234601" y="1048544"/>
            <a:ext cx="986168"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2013</a:t>
            </a:r>
            <a:endParaRPr kumimoji="0" lang="zh-CN" altLang="en-US"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71" name="文本框 13"/>
          <p:cNvSpPr txBox="1"/>
          <p:nvPr/>
        </p:nvSpPr>
        <p:spPr>
          <a:xfrm>
            <a:off x="3117754" y="1048544"/>
            <a:ext cx="986168"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2014</a:t>
            </a:r>
            <a:endParaRPr kumimoji="0" lang="zh-CN" altLang="en-US"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72" name="文本框 14"/>
          <p:cNvSpPr txBox="1"/>
          <p:nvPr/>
        </p:nvSpPr>
        <p:spPr>
          <a:xfrm>
            <a:off x="5000908" y="1048544"/>
            <a:ext cx="986168"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2015</a:t>
            </a:r>
            <a:endParaRPr kumimoji="0" lang="zh-CN" altLang="en-US"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73" name="文本框 15"/>
          <p:cNvSpPr txBox="1"/>
          <p:nvPr/>
        </p:nvSpPr>
        <p:spPr>
          <a:xfrm>
            <a:off x="6884062" y="1048544"/>
            <a:ext cx="986168"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2016</a:t>
            </a:r>
            <a:endParaRPr kumimoji="0" lang="zh-CN" altLang="en-US" sz="28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grpSp>
        <p:nvGrpSpPr>
          <p:cNvPr id="74" name="组合 73"/>
          <p:cNvGrpSpPr/>
          <p:nvPr/>
        </p:nvGrpSpPr>
        <p:grpSpPr>
          <a:xfrm>
            <a:off x="7017144" y="2648744"/>
            <a:ext cx="720000" cy="720000"/>
            <a:chOff x="7017144" y="2648744"/>
            <a:chExt cx="720000" cy="720000"/>
          </a:xfrm>
        </p:grpSpPr>
        <p:sp>
          <p:nvSpPr>
            <p:cNvPr id="75" name="椭圆 74"/>
            <p:cNvSpPr>
              <a:spLocks noChangeAspect="1"/>
            </p:cNvSpPr>
            <p:nvPr/>
          </p:nvSpPr>
          <p:spPr>
            <a:xfrm>
              <a:off x="7017144" y="2648744"/>
              <a:ext cx="720000" cy="720000"/>
            </a:xfrm>
            <a:prstGeom prst="ellipse">
              <a:avLst/>
            </a:prstGeom>
            <a:noFill/>
            <a:ln w="38100" cap="flat" cmpd="sng" algn="ctr">
              <a:solidFill>
                <a:srgbClr val="934D1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76" name="Freeform 217"/>
            <p:cNvSpPr>
              <a:spLocks noChangeAspect="1" noEditPoints="1"/>
            </p:cNvSpPr>
            <p:nvPr/>
          </p:nvSpPr>
          <p:spPr bwMode="auto">
            <a:xfrm>
              <a:off x="7182262" y="2805517"/>
              <a:ext cx="389764" cy="396000"/>
            </a:xfrm>
            <a:custGeom>
              <a:avLst/>
              <a:gdLst>
                <a:gd name="T0" fmla="*/ 49 w 125"/>
                <a:gd name="T1" fmla="*/ 16 h 127"/>
                <a:gd name="T2" fmla="*/ 36 w 125"/>
                <a:gd name="T3" fmla="*/ 18 h 127"/>
                <a:gd name="T4" fmla="*/ 25 w 125"/>
                <a:gd name="T5" fmla="*/ 26 h 127"/>
                <a:gd name="T6" fmla="*/ 18 w 125"/>
                <a:gd name="T7" fmla="*/ 37 h 127"/>
                <a:gd name="T8" fmla="*/ 15 w 125"/>
                <a:gd name="T9" fmla="*/ 50 h 127"/>
                <a:gd name="T10" fmla="*/ 18 w 125"/>
                <a:gd name="T11" fmla="*/ 64 h 127"/>
                <a:gd name="T12" fmla="*/ 25 w 125"/>
                <a:gd name="T13" fmla="*/ 75 h 127"/>
                <a:gd name="T14" fmla="*/ 36 w 125"/>
                <a:gd name="T15" fmla="*/ 81 h 127"/>
                <a:gd name="T16" fmla="*/ 49 w 125"/>
                <a:gd name="T17" fmla="*/ 85 h 127"/>
                <a:gd name="T18" fmla="*/ 63 w 125"/>
                <a:gd name="T19" fmla="*/ 81 h 127"/>
                <a:gd name="T20" fmla="*/ 73 w 125"/>
                <a:gd name="T21" fmla="*/ 75 h 127"/>
                <a:gd name="T22" fmla="*/ 81 w 125"/>
                <a:gd name="T23" fmla="*/ 64 h 127"/>
                <a:gd name="T24" fmla="*/ 84 w 125"/>
                <a:gd name="T25" fmla="*/ 50 h 127"/>
                <a:gd name="T26" fmla="*/ 81 w 125"/>
                <a:gd name="T27" fmla="*/ 37 h 127"/>
                <a:gd name="T28" fmla="*/ 73 w 125"/>
                <a:gd name="T29" fmla="*/ 26 h 127"/>
                <a:gd name="T30" fmla="*/ 63 w 125"/>
                <a:gd name="T31" fmla="*/ 18 h 127"/>
                <a:gd name="T32" fmla="*/ 49 w 125"/>
                <a:gd name="T33" fmla="*/ 16 h 127"/>
                <a:gd name="T34" fmla="*/ 49 w 125"/>
                <a:gd name="T35" fmla="*/ 0 h 127"/>
                <a:gd name="T36" fmla="*/ 68 w 125"/>
                <a:gd name="T37" fmla="*/ 4 h 127"/>
                <a:gd name="T38" fmla="*/ 85 w 125"/>
                <a:gd name="T39" fmla="*/ 16 h 127"/>
                <a:gd name="T40" fmla="*/ 95 w 125"/>
                <a:gd name="T41" fmla="*/ 31 h 127"/>
                <a:gd name="T42" fmla="*/ 99 w 125"/>
                <a:gd name="T43" fmla="*/ 50 h 127"/>
                <a:gd name="T44" fmla="*/ 97 w 125"/>
                <a:gd name="T45" fmla="*/ 64 h 127"/>
                <a:gd name="T46" fmla="*/ 91 w 125"/>
                <a:gd name="T47" fmla="*/ 77 h 127"/>
                <a:gd name="T48" fmla="*/ 91 w 125"/>
                <a:gd name="T49" fmla="*/ 78 h 127"/>
                <a:gd name="T50" fmla="*/ 122 w 125"/>
                <a:gd name="T51" fmla="*/ 109 h 127"/>
                <a:gd name="T52" fmla="*/ 124 w 125"/>
                <a:gd name="T53" fmla="*/ 113 h 127"/>
                <a:gd name="T54" fmla="*/ 125 w 125"/>
                <a:gd name="T55" fmla="*/ 116 h 127"/>
                <a:gd name="T56" fmla="*/ 124 w 125"/>
                <a:gd name="T57" fmla="*/ 120 h 127"/>
                <a:gd name="T58" fmla="*/ 122 w 125"/>
                <a:gd name="T59" fmla="*/ 123 h 127"/>
                <a:gd name="T60" fmla="*/ 119 w 125"/>
                <a:gd name="T61" fmla="*/ 126 h 127"/>
                <a:gd name="T62" fmla="*/ 115 w 125"/>
                <a:gd name="T63" fmla="*/ 127 h 127"/>
                <a:gd name="T64" fmla="*/ 111 w 125"/>
                <a:gd name="T65" fmla="*/ 126 h 127"/>
                <a:gd name="T66" fmla="*/ 107 w 125"/>
                <a:gd name="T67" fmla="*/ 123 h 127"/>
                <a:gd name="T68" fmla="*/ 77 w 125"/>
                <a:gd name="T69" fmla="*/ 93 h 127"/>
                <a:gd name="T70" fmla="*/ 76 w 125"/>
                <a:gd name="T71" fmla="*/ 92 h 127"/>
                <a:gd name="T72" fmla="*/ 64 w 125"/>
                <a:gd name="T73" fmla="*/ 98 h 127"/>
                <a:gd name="T74" fmla="*/ 49 w 125"/>
                <a:gd name="T75" fmla="*/ 101 h 127"/>
                <a:gd name="T76" fmla="*/ 30 w 125"/>
                <a:gd name="T77" fmla="*/ 97 h 127"/>
                <a:gd name="T78" fmla="*/ 14 w 125"/>
                <a:gd name="T79" fmla="*/ 85 h 127"/>
                <a:gd name="T80" fmla="*/ 4 w 125"/>
                <a:gd name="T81" fmla="*/ 69 h 127"/>
                <a:gd name="T82" fmla="*/ 0 w 125"/>
                <a:gd name="T83" fmla="*/ 50 h 127"/>
                <a:gd name="T84" fmla="*/ 4 w 125"/>
                <a:gd name="T85" fmla="*/ 31 h 127"/>
                <a:gd name="T86" fmla="*/ 14 w 125"/>
                <a:gd name="T87" fmla="*/ 16 h 127"/>
                <a:gd name="T88" fmla="*/ 30 w 125"/>
                <a:gd name="T89" fmla="*/ 4 h 127"/>
                <a:gd name="T90" fmla="*/ 49 w 125"/>
                <a:gd name="T9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27">
                  <a:moveTo>
                    <a:pt x="49" y="16"/>
                  </a:moveTo>
                  <a:lnTo>
                    <a:pt x="36" y="18"/>
                  </a:lnTo>
                  <a:lnTo>
                    <a:pt x="25" y="26"/>
                  </a:lnTo>
                  <a:lnTo>
                    <a:pt x="18" y="37"/>
                  </a:lnTo>
                  <a:lnTo>
                    <a:pt x="15" y="50"/>
                  </a:lnTo>
                  <a:lnTo>
                    <a:pt x="18" y="64"/>
                  </a:lnTo>
                  <a:lnTo>
                    <a:pt x="25" y="75"/>
                  </a:lnTo>
                  <a:lnTo>
                    <a:pt x="36" y="81"/>
                  </a:lnTo>
                  <a:lnTo>
                    <a:pt x="49" y="85"/>
                  </a:lnTo>
                  <a:lnTo>
                    <a:pt x="63" y="81"/>
                  </a:lnTo>
                  <a:lnTo>
                    <a:pt x="73" y="75"/>
                  </a:lnTo>
                  <a:lnTo>
                    <a:pt x="81" y="64"/>
                  </a:lnTo>
                  <a:lnTo>
                    <a:pt x="84" y="50"/>
                  </a:lnTo>
                  <a:lnTo>
                    <a:pt x="81" y="37"/>
                  </a:lnTo>
                  <a:lnTo>
                    <a:pt x="73" y="26"/>
                  </a:lnTo>
                  <a:lnTo>
                    <a:pt x="63" y="18"/>
                  </a:lnTo>
                  <a:lnTo>
                    <a:pt x="49" y="16"/>
                  </a:lnTo>
                  <a:close/>
                  <a:moveTo>
                    <a:pt x="49" y="0"/>
                  </a:moveTo>
                  <a:lnTo>
                    <a:pt x="68" y="4"/>
                  </a:lnTo>
                  <a:lnTo>
                    <a:pt x="85" y="16"/>
                  </a:lnTo>
                  <a:lnTo>
                    <a:pt x="95" y="31"/>
                  </a:lnTo>
                  <a:lnTo>
                    <a:pt x="99" y="50"/>
                  </a:lnTo>
                  <a:lnTo>
                    <a:pt x="97" y="64"/>
                  </a:lnTo>
                  <a:lnTo>
                    <a:pt x="91" y="77"/>
                  </a:lnTo>
                  <a:lnTo>
                    <a:pt x="91" y="78"/>
                  </a:lnTo>
                  <a:lnTo>
                    <a:pt x="122" y="109"/>
                  </a:lnTo>
                  <a:lnTo>
                    <a:pt x="124" y="113"/>
                  </a:lnTo>
                  <a:lnTo>
                    <a:pt x="125" y="116"/>
                  </a:lnTo>
                  <a:lnTo>
                    <a:pt x="124" y="120"/>
                  </a:lnTo>
                  <a:lnTo>
                    <a:pt x="122" y="123"/>
                  </a:lnTo>
                  <a:lnTo>
                    <a:pt x="119" y="126"/>
                  </a:lnTo>
                  <a:lnTo>
                    <a:pt x="115" y="127"/>
                  </a:lnTo>
                  <a:lnTo>
                    <a:pt x="111" y="126"/>
                  </a:lnTo>
                  <a:lnTo>
                    <a:pt x="107" y="123"/>
                  </a:lnTo>
                  <a:lnTo>
                    <a:pt x="77" y="93"/>
                  </a:lnTo>
                  <a:lnTo>
                    <a:pt x="76" y="92"/>
                  </a:lnTo>
                  <a:lnTo>
                    <a:pt x="64" y="98"/>
                  </a:lnTo>
                  <a:lnTo>
                    <a:pt x="49" y="101"/>
                  </a:lnTo>
                  <a:lnTo>
                    <a:pt x="30" y="97"/>
                  </a:lnTo>
                  <a:lnTo>
                    <a:pt x="14" y="85"/>
                  </a:lnTo>
                  <a:lnTo>
                    <a:pt x="4" y="69"/>
                  </a:lnTo>
                  <a:lnTo>
                    <a:pt x="0" y="50"/>
                  </a:lnTo>
                  <a:lnTo>
                    <a:pt x="4" y="31"/>
                  </a:lnTo>
                  <a:lnTo>
                    <a:pt x="14" y="16"/>
                  </a:lnTo>
                  <a:lnTo>
                    <a:pt x="30" y="4"/>
                  </a:lnTo>
                  <a:lnTo>
                    <a:pt x="49" y="0"/>
                  </a:lnTo>
                  <a:close/>
                </a:path>
              </a:pathLst>
            </a:custGeom>
            <a:solidFill>
              <a:srgbClr val="934D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grpSp>
        <p:nvGrpSpPr>
          <p:cNvPr id="77" name="组合 76"/>
          <p:cNvGrpSpPr/>
          <p:nvPr/>
        </p:nvGrpSpPr>
        <p:grpSpPr>
          <a:xfrm>
            <a:off x="1367683" y="2648744"/>
            <a:ext cx="720000" cy="720000"/>
            <a:chOff x="1367683" y="2648744"/>
            <a:chExt cx="720000" cy="720000"/>
          </a:xfrm>
        </p:grpSpPr>
        <p:sp>
          <p:nvSpPr>
            <p:cNvPr id="78" name="椭圆 77"/>
            <p:cNvSpPr>
              <a:spLocks noChangeAspect="1"/>
            </p:cNvSpPr>
            <p:nvPr/>
          </p:nvSpPr>
          <p:spPr>
            <a:xfrm>
              <a:off x="1367683" y="2648744"/>
              <a:ext cx="720000" cy="720000"/>
            </a:xfrm>
            <a:prstGeom prst="ellipse">
              <a:avLst/>
            </a:prstGeom>
            <a:noFill/>
            <a:ln w="38100" cap="flat" cmpd="sng" algn="ctr">
              <a:solidFill>
                <a:srgbClr val="DB782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79" name="Freeform 218"/>
            <p:cNvSpPr>
              <a:spLocks noChangeAspect="1" noEditPoints="1"/>
            </p:cNvSpPr>
            <p:nvPr/>
          </p:nvSpPr>
          <p:spPr bwMode="auto">
            <a:xfrm>
              <a:off x="1539341" y="2810164"/>
              <a:ext cx="376683" cy="396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rgbClr val="DB782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grpSp>
        <p:nvGrpSpPr>
          <p:cNvPr id="80" name="组合 79"/>
          <p:cNvGrpSpPr/>
          <p:nvPr/>
        </p:nvGrpSpPr>
        <p:grpSpPr>
          <a:xfrm>
            <a:off x="3250837" y="2648744"/>
            <a:ext cx="720000" cy="720000"/>
            <a:chOff x="3250837" y="2648744"/>
            <a:chExt cx="720000" cy="720000"/>
          </a:xfrm>
        </p:grpSpPr>
        <p:sp>
          <p:nvSpPr>
            <p:cNvPr id="81" name="椭圆 80"/>
            <p:cNvSpPr>
              <a:spLocks noChangeAspect="1"/>
            </p:cNvSpPr>
            <p:nvPr/>
          </p:nvSpPr>
          <p:spPr>
            <a:xfrm>
              <a:off x="3250837" y="2648744"/>
              <a:ext cx="720000" cy="720000"/>
            </a:xfrm>
            <a:prstGeom prst="ellipse">
              <a:avLst/>
            </a:prstGeom>
            <a:noFill/>
            <a:ln w="38100" cap="flat" cmpd="sng" algn="ctr">
              <a:solidFill>
                <a:srgbClr val="934D1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82" name="Freeform 219"/>
            <p:cNvSpPr>
              <a:spLocks noChangeAspect="1" noEditPoints="1"/>
            </p:cNvSpPr>
            <p:nvPr/>
          </p:nvSpPr>
          <p:spPr bwMode="auto">
            <a:xfrm>
              <a:off x="3456490" y="2803347"/>
              <a:ext cx="308693" cy="396000"/>
            </a:xfrm>
            <a:custGeom>
              <a:avLst/>
              <a:gdLst>
                <a:gd name="T0" fmla="*/ 49 w 99"/>
                <a:gd name="T1" fmla="*/ 17 h 127"/>
                <a:gd name="T2" fmla="*/ 36 w 99"/>
                <a:gd name="T3" fmla="*/ 21 h 127"/>
                <a:gd name="T4" fmla="*/ 26 w 99"/>
                <a:gd name="T5" fmla="*/ 31 h 127"/>
                <a:gd name="T6" fmla="*/ 22 w 99"/>
                <a:gd name="T7" fmla="*/ 46 h 127"/>
                <a:gd name="T8" fmla="*/ 26 w 99"/>
                <a:gd name="T9" fmla="*/ 60 h 127"/>
                <a:gd name="T10" fmla="*/ 36 w 99"/>
                <a:gd name="T11" fmla="*/ 69 h 127"/>
                <a:gd name="T12" fmla="*/ 49 w 99"/>
                <a:gd name="T13" fmla="*/ 73 h 127"/>
                <a:gd name="T14" fmla="*/ 64 w 99"/>
                <a:gd name="T15" fmla="*/ 69 h 127"/>
                <a:gd name="T16" fmla="*/ 74 w 99"/>
                <a:gd name="T17" fmla="*/ 60 h 127"/>
                <a:gd name="T18" fmla="*/ 78 w 99"/>
                <a:gd name="T19" fmla="*/ 46 h 127"/>
                <a:gd name="T20" fmla="*/ 74 w 99"/>
                <a:gd name="T21" fmla="*/ 31 h 127"/>
                <a:gd name="T22" fmla="*/ 64 w 99"/>
                <a:gd name="T23" fmla="*/ 21 h 127"/>
                <a:gd name="T24" fmla="*/ 49 w 99"/>
                <a:gd name="T25" fmla="*/ 17 h 127"/>
                <a:gd name="T26" fmla="*/ 49 w 99"/>
                <a:gd name="T27" fmla="*/ 0 h 127"/>
                <a:gd name="T28" fmla="*/ 69 w 99"/>
                <a:gd name="T29" fmla="*/ 4 h 127"/>
                <a:gd name="T30" fmla="*/ 85 w 99"/>
                <a:gd name="T31" fmla="*/ 14 h 127"/>
                <a:gd name="T32" fmla="*/ 95 w 99"/>
                <a:gd name="T33" fmla="*/ 30 h 127"/>
                <a:gd name="T34" fmla="*/ 99 w 99"/>
                <a:gd name="T35" fmla="*/ 50 h 127"/>
                <a:gd name="T36" fmla="*/ 99 w 99"/>
                <a:gd name="T37" fmla="*/ 55 h 127"/>
                <a:gd name="T38" fmla="*/ 97 w 99"/>
                <a:gd name="T39" fmla="*/ 72 h 127"/>
                <a:gd name="T40" fmla="*/ 89 w 99"/>
                <a:gd name="T41" fmla="*/ 89 h 127"/>
                <a:gd name="T42" fmla="*/ 80 w 99"/>
                <a:gd name="T43" fmla="*/ 102 h 127"/>
                <a:gd name="T44" fmla="*/ 69 w 99"/>
                <a:gd name="T45" fmla="*/ 113 h 127"/>
                <a:gd name="T46" fmla="*/ 60 w 99"/>
                <a:gd name="T47" fmla="*/ 120 h 127"/>
                <a:gd name="T48" fmla="*/ 53 w 99"/>
                <a:gd name="T49" fmla="*/ 126 h 127"/>
                <a:gd name="T50" fmla="*/ 51 w 99"/>
                <a:gd name="T51" fmla="*/ 127 h 127"/>
                <a:gd name="T52" fmla="*/ 48 w 99"/>
                <a:gd name="T53" fmla="*/ 126 h 127"/>
                <a:gd name="T54" fmla="*/ 43 w 99"/>
                <a:gd name="T55" fmla="*/ 122 h 127"/>
                <a:gd name="T56" fmla="*/ 34 w 99"/>
                <a:gd name="T57" fmla="*/ 115 h 127"/>
                <a:gd name="T58" fmla="*/ 25 w 99"/>
                <a:gd name="T59" fmla="*/ 106 h 127"/>
                <a:gd name="T60" fmla="*/ 15 w 99"/>
                <a:gd name="T61" fmla="*/ 94 h 127"/>
                <a:gd name="T62" fmla="*/ 8 w 99"/>
                <a:gd name="T63" fmla="*/ 80 h 127"/>
                <a:gd name="T64" fmla="*/ 2 w 99"/>
                <a:gd name="T65" fmla="*/ 65 h 127"/>
                <a:gd name="T66" fmla="*/ 1 w 99"/>
                <a:gd name="T67" fmla="*/ 58 h 127"/>
                <a:gd name="T68" fmla="*/ 0 w 99"/>
                <a:gd name="T69" fmla="*/ 50 h 127"/>
                <a:gd name="T70" fmla="*/ 4 w 99"/>
                <a:gd name="T71" fmla="*/ 30 h 127"/>
                <a:gd name="T72" fmla="*/ 14 w 99"/>
                <a:gd name="T73" fmla="*/ 14 h 127"/>
                <a:gd name="T74" fmla="*/ 30 w 99"/>
                <a:gd name="T75" fmla="*/ 4 h 127"/>
                <a:gd name="T76" fmla="*/ 49 w 99"/>
                <a:gd name="T7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27">
                  <a:moveTo>
                    <a:pt x="49" y="17"/>
                  </a:moveTo>
                  <a:lnTo>
                    <a:pt x="36" y="21"/>
                  </a:lnTo>
                  <a:lnTo>
                    <a:pt x="26" y="31"/>
                  </a:lnTo>
                  <a:lnTo>
                    <a:pt x="22" y="46"/>
                  </a:lnTo>
                  <a:lnTo>
                    <a:pt x="26" y="60"/>
                  </a:lnTo>
                  <a:lnTo>
                    <a:pt x="36" y="69"/>
                  </a:lnTo>
                  <a:lnTo>
                    <a:pt x="49" y="73"/>
                  </a:lnTo>
                  <a:lnTo>
                    <a:pt x="64" y="69"/>
                  </a:lnTo>
                  <a:lnTo>
                    <a:pt x="74" y="60"/>
                  </a:lnTo>
                  <a:lnTo>
                    <a:pt x="78" y="46"/>
                  </a:lnTo>
                  <a:lnTo>
                    <a:pt x="74" y="31"/>
                  </a:lnTo>
                  <a:lnTo>
                    <a:pt x="64" y="21"/>
                  </a:lnTo>
                  <a:lnTo>
                    <a:pt x="49" y="17"/>
                  </a:lnTo>
                  <a:close/>
                  <a:moveTo>
                    <a:pt x="49" y="0"/>
                  </a:moveTo>
                  <a:lnTo>
                    <a:pt x="69" y="4"/>
                  </a:lnTo>
                  <a:lnTo>
                    <a:pt x="85" y="14"/>
                  </a:lnTo>
                  <a:lnTo>
                    <a:pt x="95" y="30"/>
                  </a:lnTo>
                  <a:lnTo>
                    <a:pt x="99" y="50"/>
                  </a:lnTo>
                  <a:lnTo>
                    <a:pt x="99" y="55"/>
                  </a:lnTo>
                  <a:lnTo>
                    <a:pt x="97" y="72"/>
                  </a:lnTo>
                  <a:lnTo>
                    <a:pt x="89" y="89"/>
                  </a:lnTo>
                  <a:lnTo>
                    <a:pt x="80" y="102"/>
                  </a:lnTo>
                  <a:lnTo>
                    <a:pt x="69" y="113"/>
                  </a:lnTo>
                  <a:lnTo>
                    <a:pt x="60" y="120"/>
                  </a:lnTo>
                  <a:lnTo>
                    <a:pt x="53" y="126"/>
                  </a:lnTo>
                  <a:lnTo>
                    <a:pt x="51" y="127"/>
                  </a:lnTo>
                  <a:lnTo>
                    <a:pt x="48" y="126"/>
                  </a:lnTo>
                  <a:lnTo>
                    <a:pt x="43" y="122"/>
                  </a:lnTo>
                  <a:lnTo>
                    <a:pt x="34" y="115"/>
                  </a:lnTo>
                  <a:lnTo>
                    <a:pt x="25" y="106"/>
                  </a:lnTo>
                  <a:lnTo>
                    <a:pt x="15" y="94"/>
                  </a:lnTo>
                  <a:lnTo>
                    <a:pt x="8" y="80"/>
                  </a:lnTo>
                  <a:lnTo>
                    <a:pt x="2" y="65"/>
                  </a:lnTo>
                  <a:lnTo>
                    <a:pt x="1" y="58"/>
                  </a:lnTo>
                  <a:lnTo>
                    <a:pt x="0" y="50"/>
                  </a:lnTo>
                  <a:lnTo>
                    <a:pt x="4" y="30"/>
                  </a:lnTo>
                  <a:lnTo>
                    <a:pt x="14" y="14"/>
                  </a:lnTo>
                  <a:lnTo>
                    <a:pt x="30" y="4"/>
                  </a:lnTo>
                  <a:lnTo>
                    <a:pt x="49" y="0"/>
                  </a:lnTo>
                  <a:close/>
                </a:path>
              </a:pathLst>
            </a:custGeom>
            <a:solidFill>
              <a:srgbClr val="934D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grpSp>
        <p:nvGrpSpPr>
          <p:cNvPr id="83" name="组合 82"/>
          <p:cNvGrpSpPr/>
          <p:nvPr/>
        </p:nvGrpSpPr>
        <p:grpSpPr>
          <a:xfrm>
            <a:off x="5133991" y="2648744"/>
            <a:ext cx="720000" cy="720000"/>
            <a:chOff x="5133991" y="2648744"/>
            <a:chExt cx="720000" cy="720000"/>
          </a:xfrm>
        </p:grpSpPr>
        <p:sp>
          <p:nvSpPr>
            <p:cNvPr id="84" name="椭圆 83"/>
            <p:cNvSpPr>
              <a:spLocks noChangeAspect="1"/>
            </p:cNvSpPr>
            <p:nvPr/>
          </p:nvSpPr>
          <p:spPr>
            <a:xfrm>
              <a:off x="5133991" y="2648744"/>
              <a:ext cx="720000" cy="720000"/>
            </a:xfrm>
            <a:prstGeom prst="ellipse">
              <a:avLst/>
            </a:prstGeom>
            <a:noFill/>
            <a:ln w="38100" cap="flat" cmpd="sng" algn="ctr">
              <a:solidFill>
                <a:srgbClr val="DB782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85" name="Freeform 221"/>
            <p:cNvSpPr>
              <a:spLocks noChangeAspect="1"/>
            </p:cNvSpPr>
            <p:nvPr/>
          </p:nvSpPr>
          <p:spPr bwMode="auto">
            <a:xfrm>
              <a:off x="5287084" y="2810164"/>
              <a:ext cx="412638" cy="396000"/>
            </a:xfrm>
            <a:custGeom>
              <a:avLst/>
              <a:gdLst>
                <a:gd name="T0" fmla="*/ 61 w 124"/>
                <a:gd name="T1" fmla="*/ 0 h 119"/>
                <a:gd name="T2" fmla="*/ 82 w 124"/>
                <a:gd name="T3" fmla="*/ 38 h 119"/>
                <a:gd name="T4" fmla="*/ 124 w 124"/>
                <a:gd name="T5" fmla="*/ 45 h 119"/>
                <a:gd name="T6" fmla="*/ 95 w 124"/>
                <a:gd name="T7" fmla="*/ 77 h 119"/>
                <a:gd name="T8" fmla="*/ 101 w 124"/>
                <a:gd name="T9" fmla="*/ 119 h 119"/>
                <a:gd name="T10" fmla="*/ 61 w 124"/>
                <a:gd name="T11" fmla="*/ 100 h 119"/>
                <a:gd name="T12" fmla="*/ 23 w 124"/>
                <a:gd name="T13" fmla="*/ 119 h 119"/>
                <a:gd name="T14" fmla="*/ 29 w 124"/>
                <a:gd name="T15" fmla="*/ 77 h 119"/>
                <a:gd name="T16" fmla="*/ 0 w 124"/>
                <a:gd name="T17" fmla="*/ 45 h 119"/>
                <a:gd name="T18" fmla="*/ 42 w 124"/>
                <a:gd name="T19" fmla="*/ 38 h 119"/>
                <a:gd name="T20" fmla="*/ 61 w 124"/>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19">
                  <a:moveTo>
                    <a:pt x="61" y="0"/>
                  </a:moveTo>
                  <a:lnTo>
                    <a:pt x="82" y="38"/>
                  </a:lnTo>
                  <a:lnTo>
                    <a:pt x="124" y="45"/>
                  </a:lnTo>
                  <a:lnTo>
                    <a:pt x="95" y="77"/>
                  </a:lnTo>
                  <a:lnTo>
                    <a:pt x="101" y="119"/>
                  </a:lnTo>
                  <a:lnTo>
                    <a:pt x="61" y="100"/>
                  </a:lnTo>
                  <a:lnTo>
                    <a:pt x="23" y="119"/>
                  </a:lnTo>
                  <a:lnTo>
                    <a:pt x="29" y="77"/>
                  </a:lnTo>
                  <a:lnTo>
                    <a:pt x="0" y="45"/>
                  </a:lnTo>
                  <a:lnTo>
                    <a:pt x="42" y="38"/>
                  </a:lnTo>
                  <a:lnTo>
                    <a:pt x="61" y="0"/>
                  </a:lnTo>
                  <a:close/>
                </a:path>
              </a:pathLst>
            </a:custGeom>
            <a:solidFill>
              <a:srgbClr val="DB782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sp>
        <p:nvSpPr>
          <p:cNvPr id="86" name="TextBox 85"/>
          <p:cNvSpPr txBox="1"/>
          <p:nvPr/>
        </p:nvSpPr>
        <p:spPr>
          <a:xfrm>
            <a:off x="696913" y="3486944"/>
            <a:ext cx="2123281" cy="336374"/>
          </a:xfrm>
          <a:prstGeom prst="rect">
            <a:avLst/>
          </a:prstGeom>
          <a:noFill/>
        </p:spPr>
        <p:txBody>
          <a:bodyPr wrap="square" rtlCol="0">
            <a:spAutoFit/>
          </a:bodyPr>
          <a:lstStyle/>
          <a:p>
            <a:pPr>
              <a:lnSpc>
                <a:spcPct val="150000"/>
              </a:lnSpc>
            </a:pPr>
            <a:r>
              <a:rPr lang="zh-CN" altLang="en-US" sz="1200" dirty="0">
                <a:solidFill>
                  <a:srgbClr val="934D19"/>
                </a:solidFill>
                <a:ea typeface="微软雅黑" pitchFamily="34" charset="-122"/>
                <a:sym typeface="Arial" panose="020B0604020202020204" pitchFamily="34" charset="0"/>
              </a:rPr>
              <a:t>点击添加文字标题内容</a:t>
            </a:r>
            <a:endParaRPr lang="en-US" altLang="zh-CN" sz="1200" dirty="0">
              <a:solidFill>
                <a:srgbClr val="934D19"/>
              </a:solidFill>
              <a:ea typeface="微软雅黑" pitchFamily="34" charset="-122"/>
              <a:sym typeface="Arial" panose="020B0604020202020204" pitchFamily="34" charset="0"/>
            </a:endParaRPr>
          </a:p>
        </p:txBody>
      </p:sp>
      <p:sp>
        <p:nvSpPr>
          <p:cNvPr id="87" name="TextBox 86"/>
          <p:cNvSpPr txBox="1"/>
          <p:nvPr/>
        </p:nvSpPr>
        <p:spPr>
          <a:xfrm>
            <a:off x="875748" y="3823639"/>
            <a:ext cx="1868246" cy="715581"/>
          </a:xfrm>
          <a:prstGeom prst="rect">
            <a:avLst/>
          </a:prstGeom>
          <a:noFill/>
        </p:spPr>
        <p:txBody>
          <a:bodyPr wrap="square" rtlCol="0">
            <a:spAutoFit/>
          </a:bodyPr>
          <a:lstStyle/>
          <a:p>
            <a:pPr algn="l">
              <a:lnSpc>
                <a:spcPct val="150000"/>
              </a:lnSpc>
            </a:pPr>
            <a:r>
              <a:rPr lang="zh-CN" altLang="en-US" sz="900" b="0" dirty="0">
                <a:solidFill>
                  <a:srgbClr val="934D19"/>
                </a:solidFill>
                <a:ea typeface="微软雅黑" pitchFamily="34" charset="-122"/>
                <a:sym typeface="Arial" panose="020B0604020202020204" pitchFamily="34" charset="0"/>
              </a:rPr>
              <a:t>这里输入简单的文字概述里输入简单文字概述这里简单输入简单文字概述输入简单文字概述输入</a:t>
            </a:r>
            <a:endParaRPr lang="en-US" altLang="zh-CN" sz="900" b="0" dirty="0">
              <a:solidFill>
                <a:srgbClr val="934D19"/>
              </a:solidFill>
              <a:ea typeface="微软雅黑" pitchFamily="34" charset="-122"/>
              <a:sym typeface="Arial" panose="020B0604020202020204" pitchFamily="34" charset="0"/>
            </a:endParaRPr>
          </a:p>
        </p:txBody>
      </p:sp>
      <p:sp>
        <p:nvSpPr>
          <p:cNvPr id="88" name="TextBox 87"/>
          <p:cNvSpPr txBox="1"/>
          <p:nvPr/>
        </p:nvSpPr>
        <p:spPr>
          <a:xfrm>
            <a:off x="2515394" y="3486944"/>
            <a:ext cx="2123281" cy="336374"/>
          </a:xfrm>
          <a:prstGeom prst="rect">
            <a:avLst/>
          </a:prstGeom>
          <a:noFill/>
        </p:spPr>
        <p:txBody>
          <a:bodyPr wrap="square" rtlCol="0">
            <a:spAutoFit/>
          </a:bodyPr>
          <a:lstStyle/>
          <a:p>
            <a:pPr>
              <a:lnSpc>
                <a:spcPct val="150000"/>
              </a:lnSpc>
            </a:pPr>
            <a:r>
              <a:rPr lang="zh-CN" altLang="en-US" sz="1200" dirty="0">
                <a:solidFill>
                  <a:srgbClr val="934D19"/>
                </a:solidFill>
                <a:ea typeface="微软雅黑" pitchFamily="34" charset="-122"/>
                <a:sym typeface="Arial" panose="020B0604020202020204" pitchFamily="34" charset="0"/>
              </a:rPr>
              <a:t>点击添加文字标题内容</a:t>
            </a:r>
            <a:endParaRPr lang="en-US" altLang="zh-CN" sz="1200" dirty="0">
              <a:solidFill>
                <a:srgbClr val="934D19"/>
              </a:solidFill>
              <a:ea typeface="微软雅黑" pitchFamily="34" charset="-122"/>
              <a:sym typeface="Arial" panose="020B0604020202020204" pitchFamily="34" charset="0"/>
            </a:endParaRPr>
          </a:p>
        </p:txBody>
      </p:sp>
      <p:sp>
        <p:nvSpPr>
          <p:cNvPr id="89" name="TextBox 88"/>
          <p:cNvSpPr txBox="1"/>
          <p:nvPr/>
        </p:nvSpPr>
        <p:spPr>
          <a:xfrm>
            <a:off x="2694229" y="3823639"/>
            <a:ext cx="1868246" cy="715581"/>
          </a:xfrm>
          <a:prstGeom prst="rect">
            <a:avLst/>
          </a:prstGeom>
          <a:noFill/>
        </p:spPr>
        <p:txBody>
          <a:bodyPr wrap="square" rtlCol="0">
            <a:spAutoFit/>
          </a:bodyPr>
          <a:lstStyle/>
          <a:p>
            <a:pPr algn="l">
              <a:lnSpc>
                <a:spcPct val="150000"/>
              </a:lnSpc>
            </a:pPr>
            <a:r>
              <a:rPr lang="zh-CN" altLang="en-US" sz="900" b="0" dirty="0">
                <a:solidFill>
                  <a:srgbClr val="934D19"/>
                </a:solidFill>
                <a:ea typeface="微软雅黑" pitchFamily="34" charset="-122"/>
                <a:sym typeface="Arial" panose="020B0604020202020204" pitchFamily="34" charset="0"/>
              </a:rPr>
              <a:t>这里输入简单的文字概述里输入简单文字概述这里简单输入简单文字概述输入简单文字概述输入</a:t>
            </a:r>
            <a:endParaRPr lang="en-US" altLang="zh-CN" sz="900" b="0" dirty="0">
              <a:solidFill>
                <a:srgbClr val="934D19"/>
              </a:solidFill>
              <a:ea typeface="微软雅黑" pitchFamily="34" charset="-122"/>
              <a:sym typeface="Arial" panose="020B0604020202020204" pitchFamily="34" charset="0"/>
            </a:endParaRPr>
          </a:p>
        </p:txBody>
      </p:sp>
      <p:sp>
        <p:nvSpPr>
          <p:cNvPr id="90" name="TextBox 89"/>
          <p:cNvSpPr txBox="1"/>
          <p:nvPr/>
        </p:nvSpPr>
        <p:spPr>
          <a:xfrm>
            <a:off x="4430713" y="3486944"/>
            <a:ext cx="2123281" cy="336374"/>
          </a:xfrm>
          <a:prstGeom prst="rect">
            <a:avLst/>
          </a:prstGeom>
          <a:noFill/>
        </p:spPr>
        <p:txBody>
          <a:bodyPr wrap="square" rtlCol="0">
            <a:spAutoFit/>
          </a:bodyPr>
          <a:lstStyle/>
          <a:p>
            <a:pPr>
              <a:lnSpc>
                <a:spcPct val="150000"/>
              </a:lnSpc>
            </a:pPr>
            <a:r>
              <a:rPr lang="zh-CN" altLang="en-US" sz="1200" dirty="0">
                <a:solidFill>
                  <a:srgbClr val="934D19"/>
                </a:solidFill>
                <a:ea typeface="微软雅黑" pitchFamily="34" charset="-122"/>
                <a:sym typeface="Arial" panose="020B0604020202020204" pitchFamily="34" charset="0"/>
              </a:rPr>
              <a:t>点击添加文字标题内容</a:t>
            </a:r>
            <a:endParaRPr lang="en-US" altLang="zh-CN" sz="1200" dirty="0">
              <a:solidFill>
                <a:srgbClr val="934D19"/>
              </a:solidFill>
              <a:ea typeface="微软雅黑" pitchFamily="34" charset="-122"/>
              <a:sym typeface="Arial" panose="020B0604020202020204" pitchFamily="34" charset="0"/>
            </a:endParaRPr>
          </a:p>
        </p:txBody>
      </p:sp>
      <p:sp>
        <p:nvSpPr>
          <p:cNvPr id="91" name="TextBox 90"/>
          <p:cNvSpPr txBox="1"/>
          <p:nvPr/>
        </p:nvSpPr>
        <p:spPr>
          <a:xfrm>
            <a:off x="4609548" y="3823639"/>
            <a:ext cx="1868246" cy="715581"/>
          </a:xfrm>
          <a:prstGeom prst="rect">
            <a:avLst/>
          </a:prstGeom>
          <a:noFill/>
        </p:spPr>
        <p:txBody>
          <a:bodyPr wrap="square" rtlCol="0">
            <a:spAutoFit/>
          </a:bodyPr>
          <a:lstStyle/>
          <a:p>
            <a:pPr algn="l">
              <a:lnSpc>
                <a:spcPct val="150000"/>
              </a:lnSpc>
            </a:pPr>
            <a:r>
              <a:rPr lang="zh-CN" altLang="en-US" sz="900" b="0" dirty="0">
                <a:solidFill>
                  <a:srgbClr val="934D19"/>
                </a:solidFill>
                <a:ea typeface="微软雅黑" pitchFamily="34" charset="-122"/>
                <a:sym typeface="Arial" panose="020B0604020202020204" pitchFamily="34" charset="0"/>
              </a:rPr>
              <a:t>这里输入简单的文字概述里输入简单文字概述这里简单输入简单文字概述输入简单文字概述输入</a:t>
            </a:r>
            <a:endParaRPr lang="en-US" altLang="zh-CN" sz="900" b="0" dirty="0">
              <a:solidFill>
                <a:srgbClr val="934D19"/>
              </a:solidFill>
              <a:ea typeface="微软雅黑" pitchFamily="34" charset="-122"/>
              <a:sym typeface="Arial" panose="020B0604020202020204" pitchFamily="34" charset="0"/>
            </a:endParaRPr>
          </a:p>
        </p:txBody>
      </p:sp>
      <p:sp>
        <p:nvSpPr>
          <p:cNvPr id="92" name="TextBox 91"/>
          <p:cNvSpPr txBox="1"/>
          <p:nvPr/>
        </p:nvSpPr>
        <p:spPr>
          <a:xfrm>
            <a:off x="6325394" y="3486944"/>
            <a:ext cx="2123281" cy="336374"/>
          </a:xfrm>
          <a:prstGeom prst="rect">
            <a:avLst/>
          </a:prstGeom>
          <a:noFill/>
        </p:spPr>
        <p:txBody>
          <a:bodyPr wrap="square" rtlCol="0">
            <a:spAutoFit/>
          </a:bodyPr>
          <a:lstStyle/>
          <a:p>
            <a:pPr>
              <a:lnSpc>
                <a:spcPct val="150000"/>
              </a:lnSpc>
            </a:pPr>
            <a:r>
              <a:rPr lang="zh-CN" altLang="en-US" sz="1200" dirty="0">
                <a:solidFill>
                  <a:srgbClr val="934D19"/>
                </a:solidFill>
                <a:ea typeface="微软雅黑" pitchFamily="34" charset="-122"/>
                <a:sym typeface="Arial" panose="020B0604020202020204" pitchFamily="34" charset="0"/>
              </a:rPr>
              <a:t>点击添加文字标题内容</a:t>
            </a:r>
            <a:endParaRPr lang="en-US" altLang="zh-CN" sz="1200" dirty="0">
              <a:solidFill>
                <a:srgbClr val="934D19"/>
              </a:solidFill>
              <a:ea typeface="微软雅黑" pitchFamily="34" charset="-122"/>
              <a:sym typeface="Arial" panose="020B0604020202020204" pitchFamily="34" charset="0"/>
            </a:endParaRPr>
          </a:p>
        </p:txBody>
      </p:sp>
      <p:sp>
        <p:nvSpPr>
          <p:cNvPr id="93" name="TextBox 92"/>
          <p:cNvSpPr txBox="1"/>
          <p:nvPr/>
        </p:nvSpPr>
        <p:spPr>
          <a:xfrm>
            <a:off x="6504229" y="3823639"/>
            <a:ext cx="1868246" cy="715581"/>
          </a:xfrm>
          <a:prstGeom prst="rect">
            <a:avLst/>
          </a:prstGeom>
          <a:noFill/>
        </p:spPr>
        <p:txBody>
          <a:bodyPr wrap="square" rtlCol="0">
            <a:spAutoFit/>
          </a:bodyPr>
          <a:lstStyle/>
          <a:p>
            <a:pPr algn="l">
              <a:lnSpc>
                <a:spcPct val="150000"/>
              </a:lnSpc>
            </a:pPr>
            <a:r>
              <a:rPr lang="zh-CN" altLang="en-US" sz="900" b="0" dirty="0">
                <a:solidFill>
                  <a:srgbClr val="934D19"/>
                </a:solidFill>
                <a:ea typeface="微软雅黑" pitchFamily="34" charset="-122"/>
                <a:sym typeface="Arial" panose="020B0604020202020204" pitchFamily="34" charset="0"/>
              </a:rPr>
              <a:t>这里输入简单的文字概述里输入简单文字概述这里简单输入简单文字概述输入简单文字概述输入</a:t>
            </a:r>
            <a:endParaRPr lang="en-US" altLang="zh-CN" sz="900" b="0" dirty="0">
              <a:solidFill>
                <a:srgbClr val="934D19"/>
              </a:solidFill>
              <a:ea typeface="微软雅黑" pitchFamily="34" charset="-122"/>
              <a:sym typeface="Arial" panose="020B0604020202020204" pitchFamily="34" charset="0"/>
            </a:endParaRPr>
          </a:p>
        </p:txBody>
      </p:sp>
      <p:grpSp>
        <p:nvGrpSpPr>
          <p:cNvPr id="36" name="组合 35"/>
          <p:cNvGrpSpPr/>
          <p:nvPr/>
        </p:nvGrpSpPr>
        <p:grpSpPr>
          <a:xfrm>
            <a:off x="0" y="0"/>
            <a:ext cx="9145588" cy="5145088"/>
            <a:chOff x="0" y="0"/>
            <a:chExt cx="9145588" cy="5145088"/>
          </a:xfrm>
        </p:grpSpPr>
        <p:sp>
          <p:nvSpPr>
            <p:cNvPr id="37" name="矩形 36"/>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9" name="矩形 38"/>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2"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1245913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250"/>
                                        <p:tgtEl>
                                          <p:spTgt spid="63"/>
                                        </p:tgtEl>
                                        <p:attrNameLst>
                                          <p:attrName>ppt_x</p:attrName>
                                        </p:attrNameLst>
                                      </p:cBhvr>
                                      <p:tavLst>
                                        <p:tav tm="0">
                                          <p:val>
                                            <p:strVal val="#ppt_x-#ppt_w*1.125000"/>
                                          </p:val>
                                        </p:tav>
                                        <p:tav tm="100000">
                                          <p:val>
                                            <p:strVal val="#ppt_x"/>
                                          </p:val>
                                        </p:tav>
                                      </p:tavLst>
                                    </p:anim>
                                    <p:animEffect transition="in" filter="wipe(right)">
                                      <p:cBhvr>
                                        <p:cTn id="8" dur="250"/>
                                        <p:tgtEl>
                                          <p:spTgt spid="63"/>
                                        </p:tgtEl>
                                      </p:cBhvr>
                                    </p:animEffect>
                                  </p:childTnLst>
                                </p:cTn>
                              </p:par>
                            </p:childTnLst>
                          </p:cTn>
                        </p:par>
                        <p:par>
                          <p:cTn id="9" fill="hold">
                            <p:stCondLst>
                              <p:cond delay="250"/>
                            </p:stCondLst>
                            <p:childTnLst>
                              <p:par>
                                <p:cTn id="10" presetID="12" presetClass="entr" presetSubtype="8"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250"/>
                                        <p:tgtEl>
                                          <p:spTgt spid="64"/>
                                        </p:tgtEl>
                                        <p:attrNameLst>
                                          <p:attrName>ppt_x</p:attrName>
                                        </p:attrNameLst>
                                      </p:cBhvr>
                                      <p:tavLst>
                                        <p:tav tm="0">
                                          <p:val>
                                            <p:strVal val="#ppt_x-#ppt_w*1.125000"/>
                                          </p:val>
                                        </p:tav>
                                        <p:tav tm="100000">
                                          <p:val>
                                            <p:strVal val="#ppt_x"/>
                                          </p:val>
                                        </p:tav>
                                      </p:tavLst>
                                    </p:anim>
                                    <p:animEffect transition="in" filter="wipe(right)">
                                      <p:cBhvr>
                                        <p:cTn id="13" dur="250"/>
                                        <p:tgtEl>
                                          <p:spTgt spid="64"/>
                                        </p:tgtEl>
                                      </p:cBhvr>
                                    </p:animEffect>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250"/>
                                        <p:tgtEl>
                                          <p:spTgt spid="67"/>
                                        </p:tgtEl>
                                        <p:attrNameLst>
                                          <p:attrName>ppt_x</p:attrName>
                                        </p:attrNameLst>
                                      </p:cBhvr>
                                      <p:tavLst>
                                        <p:tav tm="0">
                                          <p:val>
                                            <p:strVal val="#ppt_x-#ppt_w*1.125000"/>
                                          </p:val>
                                        </p:tav>
                                        <p:tav tm="100000">
                                          <p:val>
                                            <p:strVal val="#ppt_x"/>
                                          </p:val>
                                        </p:tav>
                                      </p:tavLst>
                                    </p:anim>
                                    <p:animEffect transition="in" filter="wipe(right)">
                                      <p:cBhvr>
                                        <p:cTn id="18" dur="250"/>
                                        <p:tgtEl>
                                          <p:spTgt spid="67"/>
                                        </p:tgtEl>
                                      </p:cBhvr>
                                    </p:animEffect>
                                  </p:childTnLst>
                                </p:cTn>
                              </p:par>
                            </p:childTnLst>
                          </p:cTn>
                        </p:par>
                        <p:par>
                          <p:cTn id="19" fill="hold">
                            <p:stCondLst>
                              <p:cond delay="750"/>
                            </p:stCondLst>
                            <p:childTnLst>
                              <p:par>
                                <p:cTn id="20" presetID="1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250"/>
                                        <p:tgtEl>
                                          <p:spTgt spid="68"/>
                                        </p:tgtEl>
                                        <p:attrNameLst>
                                          <p:attrName>ppt_x</p:attrName>
                                        </p:attrNameLst>
                                      </p:cBhvr>
                                      <p:tavLst>
                                        <p:tav tm="0">
                                          <p:val>
                                            <p:strVal val="#ppt_x-#ppt_w*1.125000"/>
                                          </p:val>
                                        </p:tav>
                                        <p:tav tm="100000">
                                          <p:val>
                                            <p:strVal val="#ppt_x"/>
                                          </p:val>
                                        </p:tav>
                                      </p:tavLst>
                                    </p:anim>
                                    <p:animEffect transition="in" filter="wipe(right)">
                                      <p:cBhvr>
                                        <p:cTn id="23" dur="250"/>
                                        <p:tgtEl>
                                          <p:spTgt spid="68"/>
                                        </p:tgtEl>
                                      </p:cBhvr>
                                    </p:animEffect>
                                  </p:childTnLst>
                                </p:cTn>
                              </p:par>
                            </p:childTnLst>
                          </p:cTn>
                        </p:par>
                        <p:par>
                          <p:cTn id="24" fill="hold">
                            <p:stCondLst>
                              <p:cond delay="1000"/>
                            </p:stCondLst>
                            <p:childTnLst>
                              <p:par>
                                <p:cTn id="25" presetID="49" presetClass="entr" presetSubtype="0"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 calcmode="lin" valueType="num">
                                      <p:cBhvr>
                                        <p:cTn id="29" dur="500" fill="hold"/>
                                        <p:tgtEl>
                                          <p:spTgt spid="70"/>
                                        </p:tgtEl>
                                        <p:attrNameLst>
                                          <p:attrName>style.rotation</p:attrName>
                                        </p:attrNameLst>
                                      </p:cBhvr>
                                      <p:tavLst>
                                        <p:tav tm="0">
                                          <p:val>
                                            <p:fltVal val="360"/>
                                          </p:val>
                                        </p:tav>
                                        <p:tav tm="100000">
                                          <p:val>
                                            <p:fltVal val="0"/>
                                          </p:val>
                                        </p:tav>
                                      </p:tavLst>
                                    </p:anim>
                                    <p:animEffect transition="in" filter="fade">
                                      <p:cBhvr>
                                        <p:cTn id="30" dur="500"/>
                                        <p:tgtEl>
                                          <p:spTgt spid="70"/>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 calcmode="lin" valueType="num">
                                      <p:cBhvr>
                                        <p:cTn id="35" dur="500" fill="hold"/>
                                        <p:tgtEl>
                                          <p:spTgt spid="71"/>
                                        </p:tgtEl>
                                        <p:attrNameLst>
                                          <p:attrName>style.rotation</p:attrName>
                                        </p:attrNameLst>
                                      </p:cBhvr>
                                      <p:tavLst>
                                        <p:tav tm="0">
                                          <p:val>
                                            <p:fltVal val="360"/>
                                          </p:val>
                                        </p:tav>
                                        <p:tav tm="100000">
                                          <p:val>
                                            <p:fltVal val="0"/>
                                          </p:val>
                                        </p:tav>
                                      </p:tavLst>
                                    </p:anim>
                                    <p:animEffect transition="in" filter="fade">
                                      <p:cBhvr>
                                        <p:cTn id="36" dur="500"/>
                                        <p:tgtEl>
                                          <p:spTgt spid="71"/>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fltVal val="0"/>
                                          </p:val>
                                        </p:tav>
                                        <p:tav tm="100000">
                                          <p:val>
                                            <p:strVal val="#ppt_w"/>
                                          </p:val>
                                        </p:tav>
                                      </p:tavLst>
                                    </p:anim>
                                    <p:anim calcmode="lin" valueType="num">
                                      <p:cBhvr>
                                        <p:cTn id="40" dur="500" fill="hold"/>
                                        <p:tgtEl>
                                          <p:spTgt spid="72"/>
                                        </p:tgtEl>
                                        <p:attrNameLst>
                                          <p:attrName>ppt_h</p:attrName>
                                        </p:attrNameLst>
                                      </p:cBhvr>
                                      <p:tavLst>
                                        <p:tav tm="0">
                                          <p:val>
                                            <p:fltVal val="0"/>
                                          </p:val>
                                        </p:tav>
                                        <p:tav tm="100000">
                                          <p:val>
                                            <p:strVal val="#ppt_h"/>
                                          </p:val>
                                        </p:tav>
                                      </p:tavLst>
                                    </p:anim>
                                    <p:anim calcmode="lin" valueType="num">
                                      <p:cBhvr>
                                        <p:cTn id="41" dur="500" fill="hold"/>
                                        <p:tgtEl>
                                          <p:spTgt spid="72"/>
                                        </p:tgtEl>
                                        <p:attrNameLst>
                                          <p:attrName>style.rotation</p:attrName>
                                        </p:attrNameLst>
                                      </p:cBhvr>
                                      <p:tavLst>
                                        <p:tav tm="0">
                                          <p:val>
                                            <p:fltVal val="360"/>
                                          </p:val>
                                        </p:tav>
                                        <p:tav tm="100000">
                                          <p:val>
                                            <p:fltVal val="0"/>
                                          </p:val>
                                        </p:tav>
                                      </p:tavLst>
                                    </p:anim>
                                    <p:animEffect transition="in" filter="fade">
                                      <p:cBhvr>
                                        <p:cTn id="42" dur="500"/>
                                        <p:tgtEl>
                                          <p:spTgt spid="72"/>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73"/>
                                        </p:tgtEl>
                                        <p:attrNameLst>
                                          <p:attrName>style.visibility</p:attrName>
                                        </p:attrNameLst>
                                      </p:cBhvr>
                                      <p:to>
                                        <p:strVal val="visible"/>
                                      </p:to>
                                    </p:set>
                                    <p:anim calcmode="lin" valueType="num">
                                      <p:cBhvr>
                                        <p:cTn id="45" dur="500" fill="hold"/>
                                        <p:tgtEl>
                                          <p:spTgt spid="73"/>
                                        </p:tgtEl>
                                        <p:attrNameLst>
                                          <p:attrName>ppt_w</p:attrName>
                                        </p:attrNameLst>
                                      </p:cBhvr>
                                      <p:tavLst>
                                        <p:tav tm="0">
                                          <p:val>
                                            <p:fltVal val="0"/>
                                          </p:val>
                                        </p:tav>
                                        <p:tav tm="100000">
                                          <p:val>
                                            <p:strVal val="#ppt_w"/>
                                          </p:val>
                                        </p:tav>
                                      </p:tavLst>
                                    </p:anim>
                                    <p:anim calcmode="lin" valueType="num">
                                      <p:cBhvr>
                                        <p:cTn id="46" dur="500" fill="hold"/>
                                        <p:tgtEl>
                                          <p:spTgt spid="73"/>
                                        </p:tgtEl>
                                        <p:attrNameLst>
                                          <p:attrName>ppt_h</p:attrName>
                                        </p:attrNameLst>
                                      </p:cBhvr>
                                      <p:tavLst>
                                        <p:tav tm="0">
                                          <p:val>
                                            <p:fltVal val="0"/>
                                          </p:val>
                                        </p:tav>
                                        <p:tav tm="100000">
                                          <p:val>
                                            <p:strVal val="#ppt_h"/>
                                          </p:val>
                                        </p:tav>
                                      </p:tavLst>
                                    </p:anim>
                                    <p:anim calcmode="lin" valueType="num">
                                      <p:cBhvr>
                                        <p:cTn id="47" dur="500" fill="hold"/>
                                        <p:tgtEl>
                                          <p:spTgt spid="73"/>
                                        </p:tgtEl>
                                        <p:attrNameLst>
                                          <p:attrName>style.rotation</p:attrName>
                                        </p:attrNameLst>
                                      </p:cBhvr>
                                      <p:tavLst>
                                        <p:tav tm="0">
                                          <p:val>
                                            <p:fltVal val="360"/>
                                          </p:val>
                                        </p:tav>
                                        <p:tav tm="100000">
                                          <p:val>
                                            <p:fltVal val="0"/>
                                          </p:val>
                                        </p:tav>
                                      </p:tavLst>
                                    </p:anim>
                                    <p:animEffect transition="in" filter="fade">
                                      <p:cBhvr>
                                        <p:cTn id="48" dur="500"/>
                                        <p:tgtEl>
                                          <p:spTgt spid="73"/>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up)">
                                      <p:cBhvr>
                                        <p:cTn id="52" dur="500"/>
                                        <p:tgtEl>
                                          <p:spTgt spid="43"/>
                                        </p:tgtEl>
                                      </p:cBhvr>
                                    </p:animEffect>
                                  </p:childTnLst>
                                </p:cTn>
                              </p:par>
                            </p:childTnLst>
                          </p:cTn>
                        </p:par>
                        <p:par>
                          <p:cTn id="53" fill="hold">
                            <p:stCondLst>
                              <p:cond delay="2000"/>
                            </p:stCondLst>
                            <p:childTnLst>
                              <p:par>
                                <p:cTn id="54" presetID="47" presetClass="entr" presetSubtype="0"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fade">
                                      <p:cBhvr>
                                        <p:cTn id="56" dur="1000"/>
                                        <p:tgtEl>
                                          <p:spTgt spid="77"/>
                                        </p:tgtEl>
                                      </p:cBhvr>
                                    </p:animEffect>
                                    <p:anim calcmode="lin" valueType="num">
                                      <p:cBhvr>
                                        <p:cTn id="57" dur="1000" fill="hold"/>
                                        <p:tgtEl>
                                          <p:spTgt spid="77"/>
                                        </p:tgtEl>
                                        <p:attrNameLst>
                                          <p:attrName>ppt_x</p:attrName>
                                        </p:attrNameLst>
                                      </p:cBhvr>
                                      <p:tavLst>
                                        <p:tav tm="0">
                                          <p:val>
                                            <p:strVal val="#ppt_x"/>
                                          </p:val>
                                        </p:tav>
                                        <p:tav tm="100000">
                                          <p:val>
                                            <p:strVal val="#ppt_x"/>
                                          </p:val>
                                        </p:tav>
                                      </p:tavLst>
                                    </p:anim>
                                    <p:anim calcmode="lin" valueType="num">
                                      <p:cBhvr>
                                        <p:cTn id="58" dur="1000" fill="hold"/>
                                        <p:tgtEl>
                                          <p:spTgt spid="77"/>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fade">
                                      <p:cBhvr>
                                        <p:cTn id="61" dur="1000"/>
                                        <p:tgtEl>
                                          <p:spTgt spid="80"/>
                                        </p:tgtEl>
                                      </p:cBhvr>
                                    </p:animEffect>
                                    <p:anim calcmode="lin" valueType="num">
                                      <p:cBhvr>
                                        <p:cTn id="62" dur="1000" fill="hold"/>
                                        <p:tgtEl>
                                          <p:spTgt spid="80"/>
                                        </p:tgtEl>
                                        <p:attrNameLst>
                                          <p:attrName>ppt_x</p:attrName>
                                        </p:attrNameLst>
                                      </p:cBhvr>
                                      <p:tavLst>
                                        <p:tav tm="0">
                                          <p:val>
                                            <p:strVal val="#ppt_x"/>
                                          </p:val>
                                        </p:tav>
                                        <p:tav tm="100000">
                                          <p:val>
                                            <p:strVal val="#ppt_x"/>
                                          </p:val>
                                        </p:tav>
                                      </p:tavLst>
                                    </p:anim>
                                    <p:anim calcmode="lin" valueType="num">
                                      <p:cBhvr>
                                        <p:cTn id="63" dur="1000" fill="hold"/>
                                        <p:tgtEl>
                                          <p:spTgt spid="80"/>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fade">
                                      <p:cBhvr>
                                        <p:cTn id="66" dur="1000"/>
                                        <p:tgtEl>
                                          <p:spTgt spid="83"/>
                                        </p:tgtEl>
                                      </p:cBhvr>
                                    </p:animEffect>
                                    <p:anim calcmode="lin" valueType="num">
                                      <p:cBhvr>
                                        <p:cTn id="67" dur="1000" fill="hold"/>
                                        <p:tgtEl>
                                          <p:spTgt spid="83"/>
                                        </p:tgtEl>
                                        <p:attrNameLst>
                                          <p:attrName>ppt_x</p:attrName>
                                        </p:attrNameLst>
                                      </p:cBhvr>
                                      <p:tavLst>
                                        <p:tav tm="0">
                                          <p:val>
                                            <p:strVal val="#ppt_x"/>
                                          </p:val>
                                        </p:tav>
                                        <p:tav tm="100000">
                                          <p:val>
                                            <p:strVal val="#ppt_x"/>
                                          </p:val>
                                        </p:tav>
                                      </p:tavLst>
                                    </p:anim>
                                    <p:anim calcmode="lin" valueType="num">
                                      <p:cBhvr>
                                        <p:cTn id="68" dur="1000" fill="hold"/>
                                        <p:tgtEl>
                                          <p:spTgt spid="83"/>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fade">
                                      <p:cBhvr>
                                        <p:cTn id="71" dur="1000"/>
                                        <p:tgtEl>
                                          <p:spTgt spid="74"/>
                                        </p:tgtEl>
                                      </p:cBhvr>
                                    </p:animEffect>
                                    <p:anim calcmode="lin" valueType="num">
                                      <p:cBhvr>
                                        <p:cTn id="72" dur="1000" fill="hold"/>
                                        <p:tgtEl>
                                          <p:spTgt spid="74"/>
                                        </p:tgtEl>
                                        <p:attrNameLst>
                                          <p:attrName>ppt_x</p:attrName>
                                        </p:attrNameLst>
                                      </p:cBhvr>
                                      <p:tavLst>
                                        <p:tav tm="0">
                                          <p:val>
                                            <p:strVal val="#ppt_x"/>
                                          </p:val>
                                        </p:tav>
                                        <p:tav tm="100000">
                                          <p:val>
                                            <p:strVal val="#ppt_x"/>
                                          </p:val>
                                        </p:tav>
                                      </p:tavLst>
                                    </p:anim>
                                    <p:anim calcmode="lin" valueType="num">
                                      <p:cBhvr>
                                        <p:cTn id="73" dur="1000" fill="hold"/>
                                        <p:tgtEl>
                                          <p:spTgt spid="74"/>
                                        </p:tgtEl>
                                        <p:attrNameLst>
                                          <p:attrName>ppt_y</p:attrName>
                                        </p:attrNameLst>
                                      </p:cBhvr>
                                      <p:tavLst>
                                        <p:tav tm="0">
                                          <p:val>
                                            <p:strVal val="#ppt_y-.1"/>
                                          </p:val>
                                        </p:tav>
                                        <p:tav tm="100000">
                                          <p:val>
                                            <p:strVal val="#ppt_y"/>
                                          </p:val>
                                        </p:tav>
                                      </p:tavLst>
                                    </p:anim>
                                  </p:childTnLst>
                                </p:cTn>
                              </p:par>
                            </p:childTnLst>
                          </p:cTn>
                        </p:par>
                        <p:par>
                          <p:cTn id="74" fill="hold">
                            <p:stCondLst>
                              <p:cond delay="3000"/>
                            </p:stCondLst>
                            <p:childTnLst>
                              <p:par>
                                <p:cTn id="75" presetID="6" presetClass="entr" presetSubtype="16"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circle(in)">
                                      <p:cBhvr>
                                        <p:cTn id="77" dur="2000"/>
                                        <p:tgtEl>
                                          <p:spTgt spid="86"/>
                                        </p:tgtEl>
                                      </p:cBhvr>
                                    </p:animEffect>
                                  </p:childTnLst>
                                </p:cTn>
                              </p:par>
                              <p:par>
                                <p:cTn id="78" presetID="6" presetClass="entr" presetSubtype="16" fill="hold" grpId="0" nodeType="with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circle(in)">
                                      <p:cBhvr>
                                        <p:cTn id="80" dur="2000"/>
                                        <p:tgtEl>
                                          <p:spTgt spid="87"/>
                                        </p:tgtEl>
                                      </p:cBhvr>
                                    </p:animEffect>
                                  </p:childTnLst>
                                </p:cTn>
                              </p:par>
                              <p:par>
                                <p:cTn id="81" presetID="6" presetClass="entr" presetSubtype="16" fill="hold" grpId="0" nodeType="with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circle(in)">
                                      <p:cBhvr>
                                        <p:cTn id="83" dur="2000"/>
                                        <p:tgtEl>
                                          <p:spTgt spid="88"/>
                                        </p:tgtEl>
                                      </p:cBhvr>
                                    </p:animEffect>
                                  </p:childTnLst>
                                </p:cTn>
                              </p:par>
                              <p:par>
                                <p:cTn id="84" presetID="6" presetClass="entr" presetSubtype="16" fill="hold" grpId="0" nodeType="withEffect">
                                  <p:stCondLst>
                                    <p:cond delay="0"/>
                                  </p:stCondLst>
                                  <p:childTnLst>
                                    <p:set>
                                      <p:cBhvr>
                                        <p:cTn id="85" dur="1" fill="hold">
                                          <p:stCondLst>
                                            <p:cond delay="0"/>
                                          </p:stCondLst>
                                        </p:cTn>
                                        <p:tgtEl>
                                          <p:spTgt spid="89"/>
                                        </p:tgtEl>
                                        <p:attrNameLst>
                                          <p:attrName>style.visibility</p:attrName>
                                        </p:attrNameLst>
                                      </p:cBhvr>
                                      <p:to>
                                        <p:strVal val="visible"/>
                                      </p:to>
                                    </p:set>
                                    <p:animEffect transition="in" filter="circle(in)">
                                      <p:cBhvr>
                                        <p:cTn id="86" dur="2000"/>
                                        <p:tgtEl>
                                          <p:spTgt spid="89"/>
                                        </p:tgtEl>
                                      </p:cBhvr>
                                    </p:animEffect>
                                  </p:childTnLst>
                                </p:cTn>
                              </p:par>
                              <p:par>
                                <p:cTn id="87" presetID="6" presetClass="entr" presetSubtype="16"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Effect transition="in" filter="circle(in)">
                                      <p:cBhvr>
                                        <p:cTn id="89" dur="2000"/>
                                        <p:tgtEl>
                                          <p:spTgt spid="90"/>
                                        </p:tgtEl>
                                      </p:cBhvr>
                                    </p:animEffect>
                                  </p:childTnLst>
                                </p:cTn>
                              </p:par>
                              <p:par>
                                <p:cTn id="90" presetID="6" presetClass="entr" presetSubtype="16" fill="hold" grpId="0" nodeType="withEffect">
                                  <p:stCondLst>
                                    <p:cond delay="0"/>
                                  </p:stCondLst>
                                  <p:childTnLst>
                                    <p:set>
                                      <p:cBhvr>
                                        <p:cTn id="91" dur="1" fill="hold">
                                          <p:stCondLst>
                                            <p:cond delay="0"/>
                                          </p:stCondLst>
                                        </p:cTn>
                                        <p:tgtEl>
                                          <p:spTgt spid="91"/>
                                        </p:tgtEl>
                                        <p:attrNameLst>
                                          <p:attrName>style.visibility</p:attrName>
                                        </p:attrNameLst>
                                      </p:cBhvr>
                                      <p:to>
                                        <p:strVal val="visible"/>
                                      </p:to>
                                    </p:set>
                                    <p:animEffect transition="in" filter="circle(in)">
                                      <p:cBhvr>
                                        <p:cTn id="92" dur="2000"/>
                                        <p:tgtEl>
                                          <p:spTgt spid="91"/>
                                        </p:tgtEl>
                                      </p:cBhvr>
                                    </p:animEffect>
                                  </p:childTnLst>
                                </p:cTn>
                              </p:par>
                              <p:par>
                                <p:cTn id="93" presetID="6" presetClass="entr" presetSubtype="16" fill="hold" grpId="0" nodeType="with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circle(in)">
                                      <p:cBhvr>
                                        <p:cTn id="95" dur="2000"/>
                                        <p:tgtEl>
                                          <p:spTgt spid="92"/>
                                        </p:tgtEl>
                                      </p:cBhvr>
                                    </p:animEffect>
                                  </p:childTnLst>
                                </p:cTn>
                              </p:par>
                              <p:par>
                                <p:cTn id="96" presetID="6" presetClass="entr" presetSubtype="16" fill="hold" grpId="0" nodeType="withEffect">
                                  <p:stCondLst>
                                    <p:cond delay="0"/>
                                  </p:stCondLst>
                                  <p:childTnLst>
                                    <p:set>
                                      <p:cBhvr>
                                        <p:cTn id="97" dur="1" fill="hold">
                                          <p:stCondLst>
                                            <p:cond delay="0"/>
                                          </p:stCondLst>
                                        </p:cTn>
                                        <p:tgtEl>
                                          <p:spTgt spid="93"/>
                                        </p:tgtEl>
                                        <p:attrNameLst>
                                          <p:attrName>style.visibility</p:attrName>
                                        </p:attrNameLst>
                                      </p:cBhvr>
                                      <p:to>
                                        <p:strVal val="visible"/>
                                      </p:to>
                                    </p:set>
                                    <p:animEffect transition="in" filter="circle(in)">
                                      <p:cBhvr>
                                        <p:cTn id="98"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7" grpId="0" animBg="1"/>
      <p:bldP spid="68" grpId="0" animBg="1"/>
      <p:bldP spid="70" grpId="0"/>
      <p:bldP spid="71" grpId="0"/>
      <p:bldP spid="72" grpId="0"/>
      <p:bldP spid="73" grpId="0"/>
      <p:bldP spid="86" grpId="0"/>
      <p:bldP spid="87" grpId="0"/>
      <p:bldP spid="88" grpId="0"/>
      <p:bldP spid="89" grpId="0"/>
      <p:bldP spid="90" grpId="0"/>
      <p:bldP spid="91" grpId="0"/>
      <p:bldP spid="92"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1" name="Freeform 2462" hidden="1"/>
          <p:cNvSpPr>
            <a:spLocks/>
          </p:cNvSpPr>
          <p:nvPr/>
        </p:nvSpPr>
        <p:spPr bwMode="auto">
          <a:xfrm>
            <a:off x="2151513" y="1116392"/>
            <a:ext cx="1868186" cy="2737788"/>
          </a:xfrm>
          <a:custGeom>
            <a:avLst/>
            <a:gdLst>
              <a:gd name="T0" fmla="*/ 327 w 570"/>
              <a:gd name="T1" fmla="*/ 694 h 836"/>
              <a:gd name="T2" fmla="*/ 328 w 570"/>
              <a:gd name="T3" fmla="*/ 589 h 836"/>
              <a:gd name="T4" fmla="*/ 423 w 570"/>
              <a:gd name="T5" fmla="*/ 501 h 836"/>
              <a:gd name="T6" fmla="*/ 559 w 570"/>
              <a:gd name="T7" fmla="*/ 295 h 836"/>
              <a:gd name="T8" fmla="*/ 483 w 570"/>
              <a:gd name="T9" fmla="*/ 74 h 836"/>
              <a:gd name="T10" fmla="*/ 433 w 570"/>
              <a:gd name="T11" fmla="*/ 37 h 836"/>
              <a:gd name="T12" fmla="*/ 249 w 570"/>
              <a:gd name="T13" fmla="*/ 20 h 836"/>
              <a:gd name="T14" fmla="*/ 64 w 570"/>
              <a:gd name="T15" fmla="*/ 178 h 836"/>
              <a:gd name="T16" fmla="*/ 75 w 570"/>
              <a:gd name="T17" fmla="*/ 580 h 836"/>
              <a:gd name="T18" fmla="*/ 258 w 570"/>
              <a:gd name="T19" fmla="*/ 760 h 836"/>
              <a:gd name="T20" fmla="*/ 393 w 570"/>
              <a:gd name="T21" fmla="*/ 836 h 836"/>
              <a:gd name="T22" fmla="*/ 327 w 570"/>
              <a:gd name="T23" fmla="*/ 694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836">
                <a:moveTo>
                  <a:pt x="327" y="694"/>
                </a:moveTo>
                <a:cubicBezTo>
                  <a:pt x="309" y="656"/>
                  <a:pt x="309" y="623"/>
                  <a:pt x="328" y="589"/>
                </a:cubicBezTo>
                <a:cubicBezTo>
                  <a:pt x="345" y="557"/>
                  <a:pt x="378" y="527"/>
                  <a:pt x="423" y="501"/>
                </a:cubicBezTo>
                <a:cubicBezTo>
                  <a:pt x="497" y="458"/>
                  <a:pt x="548" y="381"/>
                  <a:pt x="559" y="295"/>
                </a:cubicBezTo>
                <a:cubicBezTo>
                  <a:pt x="570" y="210"/>
                  <a:pt x="543" y="129"/>
                  <a:pt x="483" y="74"/>
                </a:cubicBezTo>
                <a:cubicBezTo>
                  <a:pt x="467" y="59"/>
                  <a:pt x="451" y="47"/>
                  <a:pt x="433" y="37"/>
                </a:cubicBezTo>
                <a:cubicBezTo>
                  <a:pt x="377" y="6"/>
                  <a:pt x="313" y="0"/>
                  <a:pt x="249" y="20"/>
                </a:cubicBezTo>
                <a:cubicBezTo>
                  <a:pt x="173" y="44"/>
                  <a:pt x="105" y="101"/>
                  <a:pt x="64" y="178"/>
                </a:cubicBezTo>
                <a:cubicBezTo>
                  <a:pt x="0" y="296"/>
                  <a:pt x="4" y="446"/>
                  <a:pt x="75" y="580"/>
                </a:cubicBezTo>
                <a:cubicBezTo>
                  <a:pt x="107" y="639"/>
                  <a:pt x="190" y="722"/>
                  <a:pt x="258" y="760"/>
                </a:cubicBezTo>
                <a:cubicBezTo>
                  <a:pt x="393" y="836"/>
                  <a:pt x="393" y="836"/>
                  <a:pt x="393" y="836"/>
                </a:cubicBezTo>
                <a:lnTo>
                  <a:pt x="327" y="694"/>
                </a:lnTo>
                <a:close/>
              </a:path>
            </a:pathLst>
          </a:custGeom>
          <a:solidFill>
            <a:srgbClr val="FFFFFF">
              <a:alpha val="3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ea typeface="微软雅黑" panose="020B0503020204020204" pitchFamily="34" charset="-122"/>
              <a:sym typeface="Arial" panose="020B0604020202020204" pitchFamily="34" charset="0"/>
            </a:endParaRPr>
          </a:p>
        </p:txBody>
      </p:sp>
      <p:sp>
        <p:nvSpPr>
          <p:cNvPr id="314" name="矩形 47"/>
          <p:cNvSpPr>
            <a:spLocks noChangeArrowheads="1"/>
          </p:cNvSpPr>
          <p:nvPr/>
        </p:nvSpPr>
        <p:spPr bwMode="auto">
          <a:xfrm>
            <a:off x="1071019" y="4185184"/>
            <a:ext cx="6903788" cy="47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sym typeface="Arial" panose="020B0604020202020204" pitchFamily="34" charset="0"/>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315" name="组合 314"/>
          <p:cNvGrpSpPr/>
          <p:nvPr/>
        </p:nvGrpSpPr>
        <p:grpSpPr>
          <a:xfrm>
            <a:off x="1300596" y="1321106"/>
            <a:ext cx="3062372" cy="102093"/>
            <a:chOff x="1507396" y="1628800"/>
            <a:chExt cx="4320480" cy="144016"/>
          </a:xfrm>
        </p:grpSpPr>
        <p:cxnSp>
          <p:nvCxnSpPr>
            <p:cNvPr id="316" name="直接连接符 315"/>
            <p:cNvCxnSpPr/>
            <p:nvPr/>
          </p:nvCxnSpPr>
          <p:spPr>
            <a:xfrm>
              <a:off x="1507396" y="1700808"/>
              <a:ext cx="4320480" cy="0"/>
            </a:xfrm>
            <a:prstGeom prst="line">
              <a:avLst/>
            </a:prstGeom>
            <a:noFill/>
            <a:ln w="6350" cap="flat" cmpd="sng" algn="ctr">
              <a:solidFill>
                <a:sysClr val="window" lastClr="FFFFFF">
                  <a:lumMod val="50000"/>
                </a:sysClr>
              </a:solidFill>
              <a:prstDash val="solid"/>
              <a:miter lim="800000"/>
            </a:ln>
            <a:effectLst/>
          </p:spPr>
        </p:cxnSp>
        <p:cxnSp>
          <p:nvCxnSpPr>
            <p:cNvPr id="317" name="直接连接符 316"/>
            <p:cNvCxnSpPr/>
            <p:nvPr/>
          </p:nvCxnSpPr>
          <p:spPr>
            <a:xfrm flipV="1">
              <a:off x="1507396"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18" name="直接连接符 317"/>
            <p:cNvCxnSpPr/>
            <p:nvPr/>
          </p:nvCxnSpPr>
          <p:spPr>
            <a:xfrm flipV="1">
              <a:off x="1987449"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19" name="直接连接符 318"/>
            <p:cNvCxnSpPr/>
            <p:nvPr/>
          </p:nvCxnSpPr>
          <p:spPr>
            <a:xfrm flipV="1">
              <a:off x="2467502"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0" name="直接连接符 319"/>
            <p:cNvCxnSpPr/>
            <p:nvPr/>
          </p:nvCxnSpPr>
          <p:spPr>
            <a:xfrm flipV="1">
              <a:off x="2947555"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1" name="直接连接符 320"/>
            <p:cNvCxnSpPr/>
            <p:nvPr/>
          </p:nvCxnSpPr>
          <p:spPr>
            <a:xfrm flipV="1">
              <a:off x="3427608"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2" name="直接连接符 321"/>
            <p:cNvCxnSpPr/>
            <p:nvPr/>
          </p:nvCxnSpPr>
          <p:spPr>
            <a:xfrm flipV="1">
              <a:off x="3907661"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3" name="直接连接符 322"/>
            <p:cNvCxnSpPr/>
            <p:nvPr/>
          </p:nvCxnSpPr>
          <p:spPr>
            <a:xfrm flipV="1">
              <a:off x="4387714"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4" name="直接连接符 323"/>
            <p:cNvCxnSpPr/>
            <p:nvPr/>
          </p:nvCxnSpPr>
          <p:spPr>
            <a:xfrm flipV="1">
              <a:off x="4867767"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5" name="直接连接符 324"/>
            <p:cNvCxnSpPr/>
            <p:nvPr/>
          </p:nvCxnSpPr>
          <p:spPr>
            <a:xfrm flipV="1">
              <a:off x="5347820"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26" name="直接连接符 325"/>
            <p:cNvCxnSpPr/>
            <p:nvPr/>
          </p:nvCxnSpPr>
          <p:spPr>
            <a:xfrm flipV="1">
              <a:off x="5827876" y="1628800"/>
              <a:ext cx="0" cy="144016"/>
            </a:xfrm>
            <a:prstGeom prst="line">
              <a:avLst/>
            </a:prstGeom>
            <a:noFill/>
            <a:ln w="6350" cap="flat" cmpd="sng" algn="ctr">
              <a:solidFill>
                <a:sysClr val="window" lastClr="FFFFFF">
                  <a:lumMod val="50000"/>
                </a:sysClr>
              </a:solidFill>
              <a:prstDash val="solid"/>
              <a:miter lim="800000"/>
            </a:ln>
            <a:effectLst/>
          </p:spPr>
        </p:cxnSp>
      </p:grpSp>
      <p:grpSp>
        <p:nvGrpSpPr>
          <p:cNvPr id="327" name="组合 326"/>
          <p:cNvGrpSpPr/>
          <p:nvPr/>
        </p:nvGrpSpPr>
        <p:grpSpPr>
          <a:xfrm>
            <a:off x="4756610" y="1321106"/>
            <a:ext cx="3062372" cy="102093"/>
            <a:chOff x="1507396" y="1628800"/>
            <a:chExt cx="4320480" cy="144016"/>
          </a:xfrm>
        </p:grpSpPr>
        <p:cxnSp>
          <p:nvCxnSpPr>
            <p:cNvPr id="328" name="直接连接符 327"/>
            <p:cNvCxnSpPr/>
            <p:nvPr/>
          </p:nvCxnSpPr>
          <p:spPr>
            <a:xfrm>
              <a:off x="1507396" y="1700808"/>
              <a:ext cx="4320480" cy="0"/>
            </a:xfrm>
            <a:prstGeom prst="line">
              <a:avLst/>
            </a:prstGeom>
            <a:noFill/>
            <a:ln w="6350" cap="flat" cmpd="sng" algn="ctr">
              <a:solidFill>
                <a:sysClr val="window" lastClr="FFFFFF">
                  <a:lumMod val="50000"/>
                </a:sysClr>
              </a:solidFill>
              <a:prstDash val="solid"/>
              <a:miter lim="800000"/>
            </a:ln>
            <a:effectLst/>
          </p:spPr>
        </p:cxnSp>
        <p:cxnSp>
          <p:nvCxnSpPr>
            <p:cNvPr id="329" name="直接连接符 328"/>
            <p:cNvCxnSpPr/>
            <p:nvPr/>
          </p:nvCxnSpPr>
          <p:spPr>
            <a:xfrm flipV="1">
              <a:off x="1507396"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30" name="直接连接符 329"/>
            <p:cNvCxnSpPr/>
            <p:nvPr/>
          </p:nvCxnSpPr>
          <p:spPr>
            <a:xfrm flipV="1">
              <a:off x="1987449"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31" name="直接连接符 330"/>
            <p:cNvCxnSpPr/>
            <p:nvPr/>
          </p:nvCxnSpPr>
          <p:spPr>
            <a:xfrm flipV="1">
              <a:off x="2467502"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32" name="直接连接符 331"/>
            <p:cNvCxnSpPr/>
            <p:nvPr/>
          </p:nvCxnSpPr>
          <p:spPr>
            <a:xfrm flipV="1">
              <a:off x="2947555"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33" name="直接连接符 332"/>
            <p:cNvCxnSpPr/>
            <p:nvPr/>
          </p:nvCxnSpPr>
          <p:spPr>
            <a:xfrm flipV="1">
              <a:off x="3427608"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34" name="直接连接符 333"/>
            <p:cNvCxnSpPr/>
            <p:nvPr/>
          </p:nvCxnSpPr>
          <p:spPr>
            <a:xfrm flipV="1">
              <a:off x="3907661"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35" name="直接连接符 334"/>
            <p:cNvCxnSpPr/>
            <p:nvPr/>
          </p:nvCxnSpPr>
          <p:spPr>
            <a:xfrm flipV="1">
              <a:off x="4387714"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41" name="直接连接符 340"/>
            <p:cNvCxnSpPr/>
            <p:nvPr/>
          </p:nvCxnSpPr>
          <p:spPr>
            <a:xfrm flipV="1">
              <a:off x="4867767"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42" name="直接连接符 341"/>
            <p:cNvCxnSpPr/>
            <p:nvPr/>
          </p:nvCxnSpPr>
          <p:spPr>
            <a:xfrm flipV="1">
              <a:off x="5347820" y="1628800"/>
              <a:ext cx="0" cy="144016"/>
            </a:xfrm>
            <a:prstGeom prst="line">
              <a:avLst/>
            </a:prstGeom>
            <a:noFill/>
            <a:ln w="6350" cap="flat" cmpd="sng" algn="ctr">
              <a:solidFill>
                <a:sysClr val="window" lastClr="FFFFFF">
                  <a:lumMod val="50000"/>
                </a:sysClr>
              </a:solidFill>
              <a:prstDash val="solid"/>
              <a:miter lim="800000"/>
            </a:ln>
            <a:effectLst/>
          </p:spPr>
        </p:cxnSp>
        <p:cxnSp>
          <p:nvCxnSpPr>
            <p:cNvPr id="343" name="直接连接符 342"/>
            <p:cNvCxnSpPr/>
            <p:nvPr/>
          </p:nvCxnSpPr>
          <p:spPr>
            <a:xfrm flipV="1">
              <a:off x="5827876" y="1628800"/>
              <a:ext cx="0" cy="144016"/>
            </a:xfrm>
            <a:prstGeom prst="line">
              <a:avLst/>
            </a:prstGeom>
            <a:noFill/>
            <a:ln w="6350" cap="flat" cmpd="sng" algn="ctr">
              <a:solidFill>
                <a:sysClr val="window" lastClr="FFFFFF">
                  <a:lumMod val="50000"/>
                </a:sysClr>
              </a:solidFill>
              <a:prstDash val="solid"/>
              <a:miter lim="800000"/>
            </a:ln>
            <a:effectLst/>
          </p:spPr>
        </p:cxnSp>
      </p:grpSp>
      <p:sp>
        <p:nvSpPr>
          <p:cNvPr id="344" name="TextBox 132"/>
          <p:cNvSpPr txBox="1"/>
          <p:nvPr/>
        </p:nvSpPr>
        <p:spPr>
          <a:xfrm>
            <a:off x="4228493"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10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45" name="TextBox 133"/>
          <p:cNvSpPr txBox="1"/>
          <p:nvPr/>
        </p:nvSpPr>
        <p:spPr>
          <a:xfrm>
            <a:off x="3893629"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20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46" name="TextBox 134"/>
          <p:cNvSpPr txBox="1"/>
          <p:nvPr/>
        </p:nvSpPr>
        <p:spPr>
          <a:xfrm>
            <a:off x="3553365"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30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47" name="TextBox 135"/>
          <p:cNvSpPr txBox="1"/>
          <p:nvPr/>
        </p:nvSpPr>
        <p:spPr>
          <a:xfrm>
            <a:off x="3213102"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40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48" name="TextBox 136"/>
          <p:cNvSpPr txBox="1"/>
          <p:nvPr/>
        </p:nvSpPr>
        <p:spPr>
          <a:xfrm>
            <a:off x="2872839"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50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49" name="TextBox 137"/>
          <p:cNvSpPr txBox="1"/>
          <p:nvPr/>
        </p:nvSpPr>
        <p:spPr>
          <a:xfrm>
            <a:off x="2532575"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60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0" name="TextBox 138"/>
          <p:cNvSpPr txBox="1"/>
          <p:nvPr/>
        </p:nvSpPr>
        <p:spPr>
          <a:xfrm>
            <a:off x="2192312"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70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1" name="TextBox 139"/>
          <p:cNvSpPr txBox="1"/>
          <p:nvPr/>
        </p:nvSpPr>
        <p:spPr>
          <a:xfrm>
            <a:off x="1852049"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80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2" name="TextBox 140"/>
          <p:cNvSpPr txBox="1"/>
          <p:nvPr/>
        </p:nvSpPr>
        <p:spPr>
          <a:xfrm>
            <a:off x="1511785"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90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3" name="TextBox 141"/>
          <p:cNvSpPr txBox="1"/>
          <p:nvPr/>
        </p:nvSpPr>
        <p:spPr>
          <a:xfrm>
            <a:off x="1139708" y="1124744"/>
            <a:ext cx="340496"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100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4" name="TextBox 142"/>
          <p:cNvSpPr txBox="1"/>
          <p:nvPr/>
        </p:nvSpPr>
        <p:spPr>
          <a:xfrm>
            <a:off x="4629045"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10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5" name="TextBox 143"/>
          <p:cNvSpPr txBox="1"/>
          <p:nvPr/>
        </p:nvSpPr>
        <p:spPr>
          <a:xfrm>
            <a:off x="4967800"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20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6" name="TextBox 144"/>
          <p:cNvSpPr txBox="1"/>
          <p:nvPr/>
        </p:nvSpPr>
        <p:spPr>
          <a:xfrm>
            <a:off x="5308063"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30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7" name="TextBox 145"/>
          <p:cNvSpPr txBox="1"/>
          <p:nvPr/>
        </p:nvSpPr>
        <p:spPr>
          <a:xfrm>
            <a:off x="5648327"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40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8" name="TextBox 146"/>
          <p:cNvSpPr txBox="1"/>
          <p:nvPr/>
        </p:nvSpPr>
        <p:spPr>
          <a:xfrm>
            <a:off x="5988590"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50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59" name="TextBox 147"/>
          <p:cNvSpPr txBox="1"/>
          <p:nvPr/>
        </p:nvSpPr>
        <p:spPr>
          <a:xfrm>
            <a:off x="6328853"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60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60" name="TextBox 148"/>
          <p:cNvSpPr txBox="1"/>
          <p:nvPr/>
        </p:nvSpPr>
        <p:spPr>
          <a:xfrm>
            <a:off x="6669117"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70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61" name="TextBox 149"/>
          <p:cNvSpPr txBox="1"/>
          <p:nvPr/>
        </p:nvSpPr>
        <p:spPr>
          <a:xfrm>
            <a:off x="7009379"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80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62" name="TextBox 150"/>
          <p:cNvSpPr txBox="1"/>
          <p:nvPr/>
        </p:nvSpPr>
        <p:spPr>
          <a:xfrm>
            <a:off x="7349643" y="1124744"/>
            <a:ext cx="273170"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90</a:t>
            </a:r>
            <a:endParaRPr kumimoji="0" lang="zh-CN" altLang="en-US" sz="9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63" name="TextBox 151"/>
          <p:cNvSpPr txBox="1"/>
          <p:nvPr/>
        </p:nvSpPr>
        <p:spPr>
          <a:xfrm>
            <a:off x="7658094" y="1124744"/>
            <a:ext cx="340496" cy="2077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ysClr val="windowText" lastClr="000000">
                    <a:lumMod val="75000"/>
                    <a:lumOff val="25000"/>
                  </a:sysClr>
                </a:solidFill>
                <a:effectLst/>
                <a:uLnTx/>
                <a:uFillTx/>
                <a:ea typeface="微软雅黑" pitchFamily="34" charset="-122"/>
                <a:sym typeface="Arial" panose="020B0604020202020204" pitchFamily="34" charset="0"/>
              </a:rPr>
              <a:t>100</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64" name="五边形 363"/>
          <p:cNvSpPr/>
          <p:nvPr/>
        </p:nvSpPr>
        <p:spPr>
          <a:xfrm flipH="1">
            <a:off x="2110197" y="1604713"/>
            <a:ext cx="2252772"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65" name="五边形 364"/>
          <p:cNvSpPr/>
          <p:nvPr/>
        </p:nvSpPr>
        <p:spPr>
          <a:xfrm flipH="1">
            <a:off x="2977518" y="1969059"/>
            <a:ext cx="1385451" cy="229683"/>
          </a:xfrm>
          <a:prstGeom prst="homePlate">
            <a:avLst/>
          </a:prstGeom>
          <a:solidFill>
            <a:srgbClr val="934D19"/>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66" name="五边形 365"/>
          <p:cNvSpPr/>
          <p:nvPr/>
        </p:nvSpPr>
        <p:spPr>
          <a:xfrm flipH="1">
            <a:off x="2450460" y="2333406"/>
            <a:ext cx="1912508"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67" name="五边形 366"/>
          <p:cNvSpPr/>
          <p:nvPr/>
        </p:nvSpPr>
        <p:spPr>
          <a:xfrm flipH="1">
            <a:off x="1322609" y="2697752"/>
            <a:ext cx="3040361" cy="229683"/>
          </a:xfrm>
          <a:prstGeom prst="homePlate">
            <a:avLst/>
          </a:prstGeom>
          <a:solidFill>
            <a:srgbClr val="934D19"/>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68" name="五边形 367"/>
          <p:cNvSpPr/>
          <p:nvPr/>
        </p:nvSpPr>
        <p:spPr>
          <a:xfrm flipH="1">
            <a:off x="1852051" y="3062099"/>
            <a:ext cx="2510919"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69" name="五边形 368"/>
          <p:cNvSpPr/>
          <p:nvPr/>
        </p:nvSpPr>
        <p:spPr>
          <a:xfrm flipH="1">
            <a:off x="2661649" y="3426445"/>
            <a:ext cx="1701319" cy="229683"/>
          </a:xfrm>
          <a:prstGeom prst="homePlate">
            <a:avLst/>
          </a:prstGeom>
          <a:solidFill>
            <a:srgbClr val="934D19"/>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70" name="五边形 369"/>
          <p:cNvSpPr/>
          <p:nvPr/>
        </p:nvSpPr>
        <p:spPr>
          <a:xfrm flipH="1">
            <a:off x="3342176" y="3791128"/>
            <a:ext cx="1020792"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71" name="TextBox 159"/>
          <p:cNvSpPr txBox="1"/>
          <p:nvPr/>
        </p:nvSpPr>
        <p:spPr>
          <a:xfrm>
            <a:off x="1659348" y="1610464"/>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2" name="TextBox 160"/>
          <p:cNvSpPr txBox="1"/>
          <p:nvPr/>
        </p:nvSpPr>
        <p:spPr>
          <a:xfrm>
            <a:off x="2509728" y="1975254"/>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3" name="TextBox 161"/>
          <p:cNvSpPr txBox="1"/>
          <p:nvPr/>
        </p:nvSpPr>
        <p:spPr>
          <a:xfrm>
            <a:off x="2002472" y="2339325"/>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4" name="TextBox 162"/>
          <p:cNvSpPr txBox="1"/>
          <p:nvPr/>
        </p:nvSpPr>
        <p:spPr>
          <a:xfrm>
            <a:off x="915194" y="2697755"/>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5" name="TextBox 163"/>
          <p:cNvSpPr txBox="1"/>
          <p:nvPr/>
        </p:nvSpPr>
        <p:spPr>
          <a:xfrm>
            <a:off x="1447997" y="3067851"/>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6" name="TextBox 164"/>
          <p:cNvSpPr txBox="1"/>
          <p:nvPr/>
        </p:nvSpPr>
        <p:spPr>
          <a:xfrm>
            <a:off x="2192314" y="3432641"/>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7" name="TextBox 165"/>
          <p:cNvSpPr txBox="1"/>
          <p:nvPr/>
        </p:nvSpPr>
        <p:spPr>
          <a:xfrm>
            <a:off x="2867125" y="3796712"/>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78" name="五边形 377"/>
          <p:cNvSpPr/>
          <p:nvPr/>
        </p:nvSpPr>
        <p:spPr>
          <a:xfrm>
            <a:off x="4756611" y="1604713"/>
            <a:ext cx="1149863"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79" name="五边形 378"/>
          <p:cNvSpPr/>
          <p:nvPr/>
        </p:nvSpPr>
        <p:spPr>
          <a:xfrm>
            <a:off x="4756612" y="1969059"/>
            <a:ext cx="2170653" cy="229683"/>
          </a:xfrm>
          <a:prstGeom prst="homePlate">
            <a:avLst/>
          </a:prstGeom>
          <a:solidFill>
            <a:srgbClr val="934D19"/>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0" name="五边形 379"/>
          <p:cNvSpPr/>
          <p:nvPr/>
        </p:nvSpPr>
        <p:spPr>
          <a:xfrm>
            <a:off x="4756610" y="2333406"/>
            <a:ext cx="1361054"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1" name="五边形 380"/>
          <p:cNvSpPr/>
          <p:nvPr/>
        </p:nvSpPr>
        <p:spPr>
          <a:xfrm>
            <a:off x="4756612" y="2697752"/>
            <a:ext cx="2901484" cy="229683"/>
          </a:xfrm>
          <a:prstGeom prst="homePlate">
            <a:avLst/>
          </a:prstGeom>
          <a:solidFill>
            <a:srgbClr val="934D19"/>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2" name="五边形 381"/>
          <p:cNvSpPr/>
          <p:nvPr/>
        </p:nvSpPr>
        <p:spPr>
          <a:xfrm>
            <a:off x="4756613" y="3062099"/>
            <a:ext cx="2099957" cy="229683"/>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3" name="五边形 382"/>
          <p:cNvSpPr/>
          <p:nvPr/>
        </p:nvSpPr>
        <p:spPr>
          <a:xfrm>
            <a:off x="4756612" y="3426445"/>
            <a:ext cx="2433942" cy="229683"/>
          </a:xfrm>
          <a:prstGeom prst="homePlate">
            <a:avLst/>
          </a:prstGeom>
          <a:solidFill>
            <a:srgbClr val="934D19"/>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4" name="五边形 383"/>
          <p:cNvSpPr/>
          <p:nvPr/>
        </p:nvSpPr>
        <p:spPr>
          <a:xfrm>
            <a:off x="4756612" y="3791129"/>
            <a:ext cx="1793720" cy="223765"/>
          </a:xfrm>
          <a:prstGeom prst="homePlate">
            <a:avLst/>
          </a:prstGeom>
          <a:solidFill>
            <a:srgbClr val="DB782B"/>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5" name="TextBox 173"/>
          <p:cNvSpPr txBox="1"/>
          <p:nvPr/>
        </p:nvSpPr>
        <p:spPr>
          <a:xfrm>
            <a:off x="5966298" y="1610464"/>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86" name="TextBox 174"/>
          <p:cNvSpPr txBox="1"/>
          <p:nvPr/>
        </p:nvSpPr>
        <p:spPr>
          <a:xfrm>
            <a:off x="6981561" y="1975254"/>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87" name="TextBox 175"/>
          <p:cNvSpPr txBox="1"/>
          <p:nvPr/>
        </p:nvSpPr>
        <p:spPr>
          <a:xfrm>
            <a:off x="6164929" y="2339325"/>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88" name="TextBox 176"/>
          <p:cNvSpPr txBox="1"/>
          <p:nvPr/>
        </p:nvSpPr>
        <p:spPr>
          <a:xfrm>
            <a:off x="7658097" y="2697755"/>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89" name="TextBox 177"/>
          <p:cNvSpPr txBox="1"/>
          <p:nvPr/>
        </p:nvSpPr>
        <p:spPr>
          <a:xfrm>
            <a:off x="6945753" y="3067851"/>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90" name="TextBox 178"/>
          <p:cNvSpPr txBox="1"/>
          <p:nvPr/>
        </p:nvSpPr>
        <p:spPr>
          <a:xfrm>
            <a:off x="7234761" y="3432641"/>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91" name="TextBox 179"/>
          <p:cNvSpPr txBox="1"/>
          <p:nvPr/>
        </p:nvSpPr>
        <p:spPr>
          <a:xfrm>
            <a:off x="6609559" y="3796712"/>
            <a:ext cx="393446" cy="222005"/>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文字</a:t>
            </a:r>
          </a:p>
        </p:txBody>
      </p:sp>
      <p:sp>
        <p:nvSpPr>
          <p:cNvPr id="392" name="TextBox 180"/>
          <p:cNvSpPr txBox="1"/>
          <p:nvPr/>
        </p:nvSpPr>
        <p:spPr>
          <a:xfrm>
            <a:off x="4412929" y="1577735"/>
            <a:ext cx="300421"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A</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93" name="TextBox 181"/>
          <p:cNvSpPr txBox="1"/>
          <p:nvPr/>
        </p:nvSpPr>
        <p:spPr>
          <a:xfrm>
            <a:off x="4410323" y="1942082"/>
            <a:ext cx="292406"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B</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94" name="TextBox 182"/>
          <p:cNvSpPr txBox="1"/>
          <p:nvPr/>
        </p:nvSpPr>
        <p:spPr>
          <a:xfrm>
            <a:off x="4407517" y="2306428"/>
            <a:ext cx="305231"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C</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95" name="TextBox 183"/>
          <p:cNvSpPr txBox="1"/>
          <p:nvPr/>
        </p:nvSpPr>
        <p:spPr>
          <a:xfrm>
            <a:off x="4411126" y="2670775"/>
            <a:ext cx="314849"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D</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96" name="TextBox 184"/>
          <p:cNvSpPr txBox="1"/>
          <p:nvPr/>
        </p:nvSpPr>
        <p:spPr>
          <a:xfrm>
            <a:off x="4403109" y="3035122"/>
            <a:ext cx="292406"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E</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97" name="TextBox 185"/>
          <p:cNvSpPr txBox="1"/>
          <p:nvPr/>
        </p:nvSpPr>
        <p:spPr>
          <a:xfrm>
            <a:off x="4407716" y="3399469"/>
            <a:ext cx="279583"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F</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sp>
        <p:nvSpPr>
          <p:cNvPr id="398" name="TextBox 186"/>
          <p:cNvSpPr txBox="1"/>
          <p:nvPr/>
        </p:nvSpPr>
        <p:spPr>
          <a:xfrm>
            <a:off x="4407719" y="3763816"/>
            <a:ext cx="318054" cy="346259"/>
          </a:xfrm>
          <a:prstGeom prst="rect">
            <a:avLst/>
          </a:prstGeom>
          <a:noFill/>
        </p:spPr>
        <p:txBody>
          <a:bodyPr wrap="non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rPr>
              <a:t>G</a:t>
            </a:r>
            <a:endParaRPr kumimoji="0" lang="zh-CN" altLang="en-US" sz="1800" b="0" i="0" u="none" strike="noStrike" kern="0" cap="none" spc="0" normalizeH="0" baseline="0" noProof="0">
              <a:ln>
                <a:noFill/>
              </a:ln>
              <a:solidFill>
                <a:sysClr val="windowText" lastClr="000000">
                  <a:lumMod val="75000"/>
                  <a:lumOff val="25000"/>
                </a:sysClr>
              </a:solidFill>
              <a:effectLst/>
              <a:uLnTx/>
              <a:uFillTx/>
              <a:ea typeface="微软雅黑" pitchFamily="34" charset="-122"/>
              <a:sym typeface="Arial" panose="020B0604020202020204" pitchFamily="34" charset="0"/>
            </a:endParaRPr>
          </a:p>
        </p:txBody>
      </p:sp>
      <p:pic>
        <p:nvPicPr>
          <p:cNvPr id="399" name="Picture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3903" y="2372528"/>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400" name="Picture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0437" y="2343944"/>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85" name="组合 84"/>
          <p:cNvGrpSpPr/>
          <p:nvPr/>
        </p:nvGrpSpPr>
        <p:grpSpPr>
          <a:xfrm>
            <a:off x="0" y="0"/>
            <a:ext cx="9145588" cy="5145088"/>
            <a:chOff x="0" y="0"/>
            <a:chExt cx="9145588" cy="5145088"/>
          </a:xfrm>
        </p:grpSpPr>
        <p:sp>
          <p:nvSpPr>
            <p:cNvPr id="86" name="矩形 85"/>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88" name="矩形 87"/>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矩形 88"/>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矩形 8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1" name="Picture 2" descr="E:\我图PPT\PNG政府党建\国徽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5089651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14"/>
                                        </p:tgtEl>
                                        <p:attrNameLst>
                                          <p:attrName>style.visibility</p:attrName>
                                        </p:attrNameLst>
                                      </p:cBhvr>
                                      <p:to>
                                        <p:strVal val="visible"/>
                                      </p:to>
                                    </p:set>
                                    <p:animEffect transition="in" filter="barn(outVertical)">
                                      <p:cBhvr>
                                        <p:cTn id="7" dur="500"/>
                                        <p:tgtEl>
                                          <p:spTgt spid="314"/>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92"/>
                                        </p:tgtEl>
                                        <p:attrNameLst>
                                          <p:attrName>style.visibility</p:attrName>
                                        </p:attrNameLst>
                                      </p:cBhvr>
                                      <p:to>
                                        <p:strVal val="visible"/>
                                      </p:to>
                                    </p:set>
                                    <p:anim calcmode="lin" valueType="num">
                                      <p:cBhvr additive="base">
                                        <p:cTn id="11" dur="500" fill="hold"/>
                                        <p:tgtEl>
                                          <p:spTgt spid="392"/>
                                        </p:tgtEl>
                                        <p:attrNameLst>
                                          <p:attrName>ppt_x</p:attrName>
                                        </p:attrNameLst>
                                      </p:cBhvr>
                                      <p:tavLst>
                                        <p:tav tm="0">
                                          <p:val>
                                            <p:strVal val="#ppt_x"/>
                                          </p:val>
                                        </p:tav>
                                        <p:tav tm="100000">
                                          <p:val>
                                            <p:strVal val="#ppt_x"/>
                                          </p:val>
                                        </p:tav>
                                      </p:tavLst>
                                    </p:anim>
                                    <p:anim calcmode="lin" valueType="num">
                                      <p:cBhvr additive="base">
                                        <p:cTn id="12" dur="500" fill="hold"/>
                                        <p:tgtEl>
                                          <p:spTgt spid="39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93"/>
                                        </p:tgtEl>
                                        <p:attrNameLst>
                                          <p:attrName>style.visibility</p:attrName>
                                        </p:attrNameLst>
                                      </p:cBhvr>
                                      <p:to>
                                        <p:strVal val="visible"/>
                                      </p:to>
                                    </p:set>
                                    <p:anim calcmode="lin" valueType="num">
                                      <p:cBhvr additive="base">
                                        <p:cTn id="15" dur="500" fill="hold"/>
                                        <p:tgtEl>
                                          <p:spTgt spid="393"/>
                                        </p:tgtEl>
                                        <p:attrNameLst>
                                          <p:attrName>ppt_x</p:attrName>
                                        </p:attrNameLst>
                                      </p:cBhvr>
                                      <p:tavLst>
                                        <p:tav tm="0">
                                          <p:val>
                                            <p:strVal val="#ppt_x"/>
                                          </p:val>
                                        </p:tav>
                                        <p:tav tm="100000">
                                          <p:val>
                                            <p:strVal val="#ppt_x"/>
                                          </p:val>
                                        </p:tav>
                                      </p:tavLst>
                                    </p:anim>
                                    <p:anim calcmode="lin" valueType="num">
                                      <p:cBhvr additive="base">
                                        <p:cTn id="16" dur="500" fill="hold"/>
                                        <p:tgtEl>
                                          <p:spTgt spid="39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94"/>
                                        </p:tgtEl>
                                        <p:attrNameLst>
                                          <p:attrName>style.visibility</p:attrName>
                                        </p:attrNameLst>
                                      </p:cBhvr>
                                      <p:to>
                                        <p:strVal val="visible"/>
                                      </p:to>
                                    </p:set>
                                    <p:anim calcmode="lin" valueType="num">
                                      <p:cBhvr additive="base">
                                        <p:cTn id="19" dur="500" fill="hold"/>
                                        <p:tgtEl>
                                          <p:spTgt spid="394"/>
                                        </p:tgtEl>
                                        <p:attrNameLst>
                                          <p:attrName>ppt_x</p:attrName>
                                        </p:attrNameLst>
                                      </p:cBhvr>
                                      <p:tavLst>
                                        <p:tav tm="0">
                                          <p:val>
                                            <p:strVal val="#ppt_x"/>
                                          </p:val>
                                        </p:tav>
                                        <p:tav tm="100000">
                                          <p:val>
                                            <p:strVal val="#ppt_x"/>
                                          </p:val>
                                        </p:tav>
                                      </p:tavLst>
                                    </p:anim>
                                    <p:anim calcmode="lin" valueType="num">
                                      <p:cBhvr additive="base">
                                        <p:cTn id="20" dur="500" fill="hold"/>
                                        <p:tgtEl>
                                          <p:spTgt spid="39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395"/>
                                        </p:tgtEl>
                                        <p:attrNameLst>
                                          <p:attrName>style.visibility</p:attrName>
                                        </p:attrNameLst>
                                      </p:cBhvr>
                                      <p:to>
                                        <p:strVal val="visible"/>
                                      </p:to>
                                    </p:set>
                                    <p:anim calcmode="lin" valueType="num">
                                      <p:cBhvr additive="base">
                                        <p:cTn id="23" dur="500" fill="hold"/>
                                        <p:tgtEl>
                                          <p:spTgt spid="395"/>
                                        </p:tgtEl>
                                        <p:attrNameLst>
                                          <p:attrName>ppt_x</p:attrName>
                                        </p:attrNameLst>
                                      </p:cBhvr>
                                      <p:tavLst>
                                        <p:tav tm="0">
                                          <p:val>
                                            <p:strVal val="#ppt_x"/>
                                          </p:val>
                                        </p:tav>
                                        <p:tav tm="100000">
                                          <p:val>
                                            <p:strVal val="#ppt_x"/>
                                          </p:val>
                                        </p:tav>
                                      </p:tavLst>
                                    </p:anim>
                                    <p:anim calcmode="lin" valueType="num">
                                      <p:cBhvr additive="base">
                                        <p:cTn id="24" dur="500" fill="hold"/>
                                        <p:tgtEl>
                                          <p:spTgt spid="39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396"/>
                                        </p:tgtEl>
                                        <p:attrNameLst>
                                          <p:attrName>style.visibility</p:attrName>
                                        </p:attrNameLst>
                                      </p:cBhvr>
                                      <p:to>
                                        <p:strVal val="visible"/>
                                      </p:to>
                                    </p:set>
                                    <p:anim calcmode="lin" valueType="num">
                                      <p:cBhvr additive="base">
                                        <p:cTn id="27" dur="500" fill="hold"/>
                                        <p:tgtEl>
                                          <p:spTgt spid="396"/>
                                        </p:tgtEl>
                                        <p:attrNameLst>
                                          <p:attrName>ppt_x</p:attrName>
                                        </p:attrNameLst>
                                      </p:cBhvr>
                                      <p:tavLst>
                                        <p:tav tm="0">
                                          <p:val>
                                            <p:strVal val="#ppt_x"/>
                                          </p:val>
                                        </p:tav>
                                        <p:tav tm="100000">
                                          <p:val>
                                            <p:strVal val="#ppt_x"/>
                                          </p:val>
                                        </p:tav>
                                      </p:tavLst>
                                    </p:anim>
                                    <p:anim calcmode="lin" valueType="num">
                                      <p:cBhvr additive="base">
                                        <p:cTn id="28" dur="500" fill="hold"/>
                                        <p:tgtEl>
                                          <p:spTgt spid="39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397"/>
                                        </p:tgtEl>
                                        <p:attrNameLst>
                                          <p:attrName>style.visibility</p:attrName>
                                        </p:attrNameLst>
                                      </p:cBhvr>
                                      <p:to>
                                        <p:strVal val="visible"/>
                                      </p:to>
                                    </p:set>
                                    <p:anim calcmode="lin" valueType="num">
                                      <p:cBhvr additive="base">
                                        <p:cTn id="31" dur="500" fill="hold"/>
                                        <p:tgtEl>
                                          <p:spTgt spid="397"/>
                                        </p:tgtEl>
                                        <p:attrNameLst>
                                          <p:attrName>ppt_x</p:attrName>
                                        </p:attrNameLst>
                                      </p:cBhvr>
                                      <p:tavLst>
                                        <p:tav tm="0">
                                          <p:val>
                                            <p:strVal val="#ppt_x"/>
                                          </p:val>
                                        </p:tav>
                                        <p:tav tm="100000">
                                          <p:val>
                                            <p:strVal val="#ppt_x"/>
                                          </p:val>
                                        </p:tav>
                                      </p:tavLst>
                                    </p:anim>
                                    <p:anim calcmode="lin" valueType="num">
                                      <p:cBhvr additive="base">
                                        <p:cTn id="32" dur="500" fill="hold"/>
                                        <p:tgtEl>
                                          <p:spTgt spid="397"/>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398"/>
                                        </p:tgtEl>
                                        <p:attrNameLst>
                                          <p:attrName>style.visibility</p:attrName>
                                        </p:attrNameLst>
                                      </p:cBhvr>
                                      <p:to>
                                        <p:strVal val="visible"/>
                                      </p:to>
                                    </p:set>
                                    <p:anim calcmode="lin" valueType="num">
                                      <p:cBhvr additive="base">
                                        <p:cTn id="35" dur="500" fill="hold"/>
                                        <p:tgtEl>
                                          <p:spTgt spid="398"/>
                                        </p:tgtEl>
                                        <p:attrNameLst>
                                          <p:attrName>ppt_x</p:attrName>
                                        </p:attrNameLst>
                                      </p:cBhvr>
                                      <p:tavLst>
                                        <p:tav tm="0">
                                          <p:val>
                                            <p:strVal val="#ppt_x"/>
                                          </p:val>
                                        </p:tav>
                                        <p:tav tm="100000">
                                          <p:val>
                                            <p:strVal val="#ppt_x"/>
                                          </p:val>
                                        </p:tav>
                                      </p:tavLst>
                                    </p:anim>
                                    <p:anim calcmode="lin" valueType="num">
                                      <p:cBhvr additive="base">
                                        <p:cTn id="36" dur="500" fill="hold"/>
                                        <p:tgtEl>
                                          <p:spTgt spid="398"/>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 presetClass="entr" presetSubtype="4" decel="100000" fill="hold" nodeType="afterEffect">
                                  <p:stCondLst>
                                    <p:cond delay="0"/>
                                  </p:stCondLst>
                                  <p:childTnLst>
                                    <p:set>
                                      <p:cBhvr>
                                        <p:cTn id="39" dur="1" fill="hold">
                                          <p:stCondLst>
                                            <p:cond delay="0"/>
                                          </p:stCondLst>
                                        </p:cTn>
                                        <p:tgtEl>
                                          <p:spTgt spid="399"/>
                                        </p:tgtEl>
                                        <p:attrNameLst>
                                          <p:attrName>style.visibility</p:attrName>
                                        </p:attrNameLst>
                                      </p:cBhvr>
                                      <p:to>
                                        <p:strVal val="visible"/>
                                      </p:to>
                                    </p:set>
                                    <p:anim calcmode="lin" valueType="num">
                                      <p:cBhvr additive="base">
                                        <p:cTn id="40" dur="500" fill="hold"/>
                                        <p:tgtEl>
                                          <p:spTgt spid="399"/>
                                        </p:tgtEl>
                                        <p:attrNameLst>
                                          <p:attrName>ppt_x</p:attrName>
                                        </p:attrNameLst>
                                      </p:cBhvr>
                                      <p:tavLst>
                                        <p:tav tm="0">
                                          <p:val>
                                            <p:strVal val="#ppt_x"/>
                                          </p:val>
                                        </p:tav>
                                        <p:tav tm="100000">
                                          <p:val>
                                            <p:strVal val="#ppt_x"/>
                                          </p:val>
                                        </p:tav>
                                      </p:tavLst>
                                    </p:anim>
                                    <p:anim calcmode="lin" valueType="num">
                                      <p:cBhvr additive="base">
                                        <p:cTn id="41" dur="500" fill="hold"/>
                                        <p:tgtEl>
                                          <p:spTgt spid="399"/>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0"/>
                                  </p:stCondLst>
                                  <p:childTnLst>
                                    <p:set>
                                      <p:cBhvr>
                                        <p:cTn id="43" dur="1" fill="hold">
                                          <p:stCondLst>
                                            <p:cond delay="0"/>
                                          </p:stCondLst>
                                        </p:cTn>
                                        <p:tgtEl>
                                          <p:spTgt spid="400"/>
                                        </p:tgtEl>
                                        <p:attrNameLst>
                                          <p:attrName>style.visibility</p:attrName>
                                        </p:attrNameLst>
                                      </p:cBhvr>
                                      <p:to>
                                        <p:strVal val="visible"/>
                                      </p:to>
                                    </p:set>
                                    <p:anim calcmode="lin" valueType="num">
                                      <p:cBhvr additive="base">
                                        <p:cTn id="44" dur="500" fill="hold"/>
                                        <p:tgtEl>
                                          <p:spTgt spid="400"/>
                                        </p:tgtEl>
                                        <p:attrNameLst>
                                          <p:attrName>ppt_x</p:attrName>
                                        </p:attrNameLst>
                                      </p:cBhvr>
                                      <p:tavLst>
                                        <p:tav tm="0">
                                          <p:val>
                                            <p:strVal val="#ppt_x"/>
                                          </p:val>
                                        </p:tav>
                                        <p:tav tm="100000">
                                          <p:val>
                                            <p:strVal val="#ppt_x"/>
                                          </p:val>
                                        </p:tav>
                                      </p:tavLst>
                                    </p:anim>
                                    <p:anim calcmode="lin" valueType="num">
                                      <p:cBhvr additive="base">
                                        <p:cTn id="45" dur="500" fill="hold"/>
                                        <p:tgtEl>
                                          <p:spTgt spid="40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63" presetClass="path" presetSubtype="0" fill="hold" nodeType="afterEffect">
                                  <p:stCondLst>
                                    <p:cond delay="0"/>
                                  </p:stCondLst>
                                  <p:childTnLst>
                                    <p:animMotion origin="layout" path="M 0 0 L 0.25 0 E" pathEditMode="relative" ptsTypes="">
                                      <p:cBhvr>
                                        <p:cTn id="48" dur="500" fill="hold"/>
                                        <p:tgtEl>
                                          <p:spTgt spid="399"/>
                                        </p:tgtEl>
                                        <p:attrNameLst>
                                          <p:attrName>ppt_x</p:attrName>
                                          <p:attrName>ppt_y</p:attrName>
                                        </p:attrNameLst>
                                      </p:cBhvr>
                                    </p:animMotion>
                                  </p:childTnLst>
                                </p:cTn>
                              </p:par>
                              <p:par>
                                <p:cTn id="49" presetID="35" presetClass="path" presetSubtype="0" fill="hold" nodeType="withEffect">
                                  <p:stCondLst>
                                    <p:cond delay="0"/>
                                  </p:stCondLst>
                                  <p:childTnLst>
                                    <p:animMotion origin="layout" path="M 0 0 L -0.25 0 E" pathEditMode="relative" ptsTypes="">
                                      <p:cBhvr>
                                        <p:cTn id="50" dur="500" fill="hold"/>
                                        <p:tgtEl>
                                          <p:spTgt spid="400"/>
                                        </p:tgtEl>
                                        <p:attrNameLst>
                                          <p:attrName>ppt_x</p:attrName>
                                          <p:attrName>ppt_y</p:attrName>
                                        </p:attrNameLst>
                                      </p:cBhvr>
                                    </p:animMotion>
                                  </p:childTnLst>
                                </p:cTn>
                              </p:par>
                              <p:par>
                                <p:cTn id="51" presetID="10" presetClass="exit" presetSubtype="0" fill="hold" nodeType="withEffect">
                                  <p:stCondLst>
                                    <p:cond delay="200"/>
                                  </p:stCondLst>
                                  <p:childTnLst>
                                    <p:animEffect transition="out" filter="fade">
                                      <p:cBhvr>
                                        <p:cTn id="52" dur="300"/>
                                        <p:tgtEl>
                                          <p:spTgt spid="400"/>
                                        </p:tgtEl>
                                      </p:cBhvr>
                                    </p:animEffect>
                                    <p:set>
                                      <p:cBhvr>
                                        <p:cTn id="53" dur="1" fill="hold">
                                          <p:stCondLst>
                                            <p:cond delay="299"/>
                                          </p:stCondLst>
                                        </p:cTn>
                                        <p:tgtEl>
                                          <p:spTgt spid="400"/>
                                        </p:tgtEl>
                                        <p:attrNameLst>
                                          <p:attrName>style.visibility</p:attrName>
                                        </p:attrNameLst>
                                      </p:cBhvr>
                                      <p:to>
                                        <p:strVal val="hidden"/>
                                      </p:to>
                                    </p:set>
                                  </p:childTnLst>
                                </p:cTn>
                              </p:par>
                              <p:par>
                                <p:cTn id="54" presetID="10" presetClass="exit" presetSubtype="0" fill="hold" nodeType="withEffect">
                                  <p:stCondLst>
                                    <p:cond delay="200"/>
                                  </p:stCondLst>
                                  <p:childTnLst>
                                    <p:animEffect transition="out" filter="fade">
                                      <p:cBhvr>
                                        <p:cTn id="55" dur="300"/>
                                        <p:tgtEl>
                                          <p:spTgt spid="399"/>
                                        </p:tgtEl>
                                      </p:cBhvr>
                                    </p:animEffect>
                                    <p:set>
                                      <p:cBhvr>
                                        <p:cTn id="56" dur="1" fill="hold">
                                          <p:stCondLst>
                                            <p:cond delay="299"/>
                                          </p:stCondLst>
                                        </p:cTn>
                                        <p:tgtEl>
                                          <p:spTgt spid="399"/>
                                        </p:tgtEl>
                                        <p:attrNameLst>
                                          <p:attrName>style.visibility</p:attrName>
                                        </p:attrNameLst>
                                      </p:cBhvr>
                                      <p:to>
                                        <p:strVal val="hidden"/>
                                      </p:to>
                                    </p:se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378"/>
                                        </p:tgtEl>
                                        <p:attrNameLst>
                                          <p:attrName>style.visibility</p:attrName>
                                        </p:attrNameLst>
                                      </p:cBhvr>
                                      <p:to>
                                        <p:strVal val="visible"/>
                                      </p:to>
                                    </p:set>
                                    <p:animEffect transition="in" filter="wipe(left)">
                                      <p:cBhvr>
                                        <p:cTn id="60" dur="500"/>
                                        <p:tgtEl>
                                          <p:spTgt spid="378"/>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379"/>
                                        </p:tgtEl>
                                        <p:attrNameLst>
                                          <p:attrName>style.visibility</p:attrName>
                                        </p:attrNameLst>
                                      </p:cBhvr>
                                      <p:to>
                                        <p:strVal val="visible"/>
                                      </p:to>
                                    </p:set>
                                    <p:animEffect transition="in" filter="wipe(left)">
                                      <p:cBhvr>
                                        <p:cTn id="63" dur="500"/>
                                        <p:tgtEl>
                                          <p:spTgt spid="379"/>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380"/>
                                        </p:tgtEl>
                                        <p:attrNameLst>
                                          <p:attrName>style.visibility</p:attrName>
                                        </p:attrNameLst>
                                      </p:cBhvr>
                                      <p:to>
                                        <p:strVal val="visible"/>
                                      </p:to>
                                    </p:set>
                                    <p:animEffect transition="in" filter="wipe(left)">
                                      <p:cBhvr>
                                        <p:cTn id="66" dur="500"/>
                                        <p:tgtEl>
                                          <p:spTgt spid="380"/>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381"/>
                                        </p:tgtEl>
                                        <p:attrNameLst>
                                          <p:attrName>style.visibility</p:attrName>
                                        </p:attrNameLst>
                                      </p:cBhvr>
                                      <p:to>
                                        <p:strVal val="visible"/>
                                      </p:to>
                                    </p:set>
                                    <p:animEffect transition="in" filter="wipe(left)">
                                      <p:cBhvr>
                                        <p:cTn id="69" dur="500"/>
                                        <p:tgtEl>
                                          <p:spTgt spid="381"/>
                                        </p:tgtEl>
                                      </p:cBhvr>
                                    </p:animEffect>
                                  </p:childTnLst>
                                </p:cTn>
                              </p:par>
                              <p:par>
                                <p:cTn id="70" presetID="22" presetClass="entr" presetSubtype="8" fill="hold" grpId="0" nodeType="withEffect">
                                  <p:stCondLst>
                                    <p:cond delay="400"/>
                                  </p:stCondLst>
                                  <p:childTnLst>
                                    <p:set>
                                      <p:cBhvr>
                                        <p:cTn id="71" dur="1" fill="hold">
                                          <p:stCondLst>
                                            <p:cond delay="0"/>
                                          </p:stCondLst>
                                        </p:cTn>
                                        <p:tgtEl>
                                          <p:spTgt spid="382"/>
                                        </p:tgtEl>
                                        <p:attrNameLst>
                                          <p:attrName>style.visibility</p:attrName>
                                        </p:attrNameLst>
                                      </p:cBhvr>
                                      <p:to>
                                        <p:strVal val="visible"/>
                                      </p:to>
                                    </p:set>
                                    <p:animEffect transition="in" filter="wipe(left)">
                                      <p:cBhvr>
                                        <p:cTn id="72" dur="500"/>
                                        <p:tgtEl>
                                          <p:spTgt spid="382"/>
                                        </p:tgtEl>
                                      </p:cBhvr>
                                    </p:animEffect>
                                  </p:childTnLst>
                                </p:cTn>
                              </p:par>
                              <p:par>
                                <p:cTn id="73" presetID="22" presetClass="entr" presetSubtype="8" fill="hold" grpId="0" nodeType="withEffect">
                                  <p:stCondLst>
                                    <p:cond delay="500"/>
                                  </p:stCondLst>
                                  <p:childTnLst>
                                    <p:set>
                                      <p:cBhvr>
                                        <p:cTn id="74" dur="1" fill="hold">
                                          <p:stCondLst>
                                            <p:cond delay="0"/>
                                          </p:stCondLst>
                                        </p:cTn>
                                        <p:tgtEl>
                                          <p:spTgt spid="383"/>
                                        </p:tgtEl>
                                        <p:attrNameLst>
                                          <p:attrName>style.visibility</p:attrName>
                                        </p:attrNameLst>
                                      </p:cBhvr>
                                      <p:to>
                                        <p:strVal val="visible"/>
                                      </p:to>
                                    </p:set>
                                    <p:animEffect transition="in" filter="wipe(left)">
                                      <p:cBhvr>
                                        <p:cTn id="75" dur="500"/>
                                        <p:tgtEl>
                                          <p:spTgt spid="383"/>
                                        </p:tgtEl>
                                      </p:cBhvr>
                                    </p:animEffect>
                                  </p:childTnLst>
                                </p:cTn>
                              </p:par>
                              <p:par>
                                <p:cTn id="76" presetID="22" presetClass="entr" presetSubtype="8" fill="hold" grpId="0" nodeType="withEffect">
                                  <p:stCondLst>
                                    <p:cond delay="600"/>
                                  </p:stCondLst>
                                  <p:childTnLst>
                                    <p:set>
                                      <p:cBhvr>
                                        <p:cTn id="77" dur="1" fill="hold">
                                          <p:stCondLst>
                                            <p:cond delay="0"/>
                                          </p:stCondLst>
                                        </p:cTn>
                                        <p:tgtEl>
                                          <p:spTgt spid="384"/>
                                        </p:tgtEl>
                                        <p:attrNameLst>
                                          <p:attrName>style.visibility</p:attrName>
                                        </p:attrNameLst>
                                      </p:cBhvr>
                                      <p:to>
                                        <p:strVal val="visible"/>
                                      </p:to>
                                    </p:set>
                                    <p:animEffect transition="in" filter="wipe(left)">
                                      <p:cBhvr>
                                        <p:cTn id="78" dur="500"/>
                                        <p:tgtEl>
                                          <p:spTgt spid="384"/>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64"/>
                                        </p:tgtEl>
                                        <p:attrNameLst>
                                          <p:attrName>style.visibility</p:attrName>
                                        </p:attrNameLst>
                                      </p:cBhvr>
                                      <p:to>
                                        <p:strVal val="visible"/>
                                      </p:to>
                                    </p:set>
                                    <p:animEffect transition="in" filter="wipe(right)">
                                      <p:cBhvr>
                                        <p:cTn id="81" dur="500"/>
                                        <p:tgtEl>
                                          <p:spTgt spid="364"/>
                                        </p:tgtEl>
                                      </p:cBhvr>
                                    </p:animEffect>
                                  </p:childTnLst>
                                </p:cTn>
                              </p:par>
                              <p:par>
                                <p:cTn id="82" presetID="22" presetClass="entr" presetSubtype="2" fill="hold" grpId="0" nodeType="withEffect">
                                  <p:stCondLst>
                                    <p:cond delay="100"/>
                                  </p:stCondLst>
                                  <p:childTnLst>
                                    <p:set>
                                      <p:cBhvr>
                                        <p:cTn id="83" dur="1" fill="hold">
                                          <p:stCondLst>
                                            <p:cond delay="0"/>
                                          </p:stCondLst>
                                        </p:cTn>
                                        <p:tgtEl>
                                          <p:spTgt spid="365"/>
                                        </p:tgtEl>
                                        <p:attrNameLst>
                                          <p:attrName>style.visibility</p:attrName>
                                        </p:attrNameLst>
                                      </p:cBhvr>
                                      <p:to>
                                        <p:strVal val="visible"/>
                                      </p:to>
                                    </p:set>
                                    <p:animEffect transition="in" filter="wipe(right)">
                                      <p:cBhvr>
                                        <p:cTn id="84" dur="500"/>
                                        <p:tgtEl>
                                          <p:spTgt spid="365"/>
                                        </p:tgtEl>
                                      </p:cBhvr>
                                    </p:animEffect>
                                  </p:childTnLst>
                                </p:cTn>
                              </p:par>
                              <p:par>
                                <p:cTn id="85" presetID="22" presetClass="entr" presetSubtype="2" fill="hold" grpId="0" nodeType="withEffect">
                                  <p:stCondLst>
                                    <p:cond delay="200"/>
                                  </p:stCondLst>
                                  <p:childTnLst>
                                    <p:set>
                                      <p:cBhvr>
                                        <p:cTn id="86" dur="1" fill="hold">
                                          <p:stCondLst>
                                            <p:cond delay="0"/>
                                          </p:stCondLst>
                                        </p:cTn>
                                        <p:tgtEl>
                                          <p:spTgt spid="366"/>
                                        </p:tgtEl>
                                        <p:attrNameLst>
                                          <p:attrName>style.visibility</p:attrName>
                                        </p:attrNameLst>
                                      </p:cBhvr>
                                      <p:to>
                                        <p:strVal val="visible"/>
                                      </p:to>
                                    </p:set>
                                    <p:animEffect transition="in" filter="wipe(right)">
                                      <p:cBhvr>
                                        <p:cTn id="87" dur="500"/>
                                        <p:tgtEl>
                                          <p:spTgt spid="366"/>
                                        </p:tgtEl>
                                      </p:cBhvr>
                                    </p:animEffect>
                                  </p:childTnLst>
                                </p:cTn>
                              </p:par>
                              <p:par>
                                <p:cTn id="88" presetID="22" presetClass="entr" presetSubtype="2" fill="hold" grpId="0" nodeType="withEffect">
                                  <p:stCondLst>
                                    <p:cond delay="300"/>
                                  </p:stCondLst>
                                  <p:childTnLst>
                                    <p:set>
                                      <p:cBhvr>
                                        <p:cTn id="89" dur="1" fill="hold">
                                          <p:stCondLst>
                                            <p:cond delay="0"/>
                                          </p:stCondLst>
                                        </p:cTn>
                                        <p:tgtEl>
                                          <p:spTgt spid="367"/>
                                        </p:tgtEl>
                                        <p:attrNameLst>
                                          <p:attrName>style.visibility</p:attrName>
                                        </p:attrNameLst>
                                      </p:cBhvr>
                                      <p:to>
                                        <p:strVal val="visible"/>
                                      </p:to>
                                    </p:set>
                                    <p:animEffect transition="in" filter="wipe(right)">
                                      <p:cBhvr>
                                        <p:cTn id="90" dur="500"/>
                                        <p:tgtEl>
                                          <p:spTgt spid="367"/>
                                        </p:tgtEl>
                                      </p:cBhvr>
                                    </p:animEffect>
                                  </p:childTnLst>
                                </p:cTn>
                              </p:par>
                              <p:par>
                                <p:cTn id="91" presetID="22" presetClass="entr" presetSubtype="2" fill="hold" grpId="0" nodeType="withEffect">
                                  <p:stCondLst>
                                    <p:cond delay="400"/>
                                  </p:stCondLst>
                                  <p:childTnLst>
                                    <p:set>
                                      <p:cBhvr>
                                        <p:cTn id="92" dur="1" fill="hold">
                                          <p:stCondLst>
                                            <p:cond delay="0"/>
                                          </p:stCondLst>
                                        </p:cTn>
                                        <p:tgtEl>
                                          <p:spTgt spid="368"/>
                                        </p:tgtEl>
                                        <p:attrNameLst>
                                          <p:attrName>style.visibility</p:attrName>
                                        </p:attrNameLst>
                                      </p:cBhvr>
                                      <p:to>
                                        <p:strVal val="visible"/>
                                      </p:to>
                                    </p:set>
                                    <p:animEffect transition="in" filter="wipe(right)">
                                      <p:cBhvr>
                                        <p:cTn id="93" dur="500"/>
                                        <p:tgtEl>
                                          <p:spTgt spid="368"/>
                                        </p:tgtEl>
                                      </p:cBhvr>
                                    </p:animEffect>
                                  </p:childTnLst>
                                </p:cTn>
                              </p:par>
                              <p:par>
                                <p:cTn id="94" presetID="22" presetClass="entr" presetSubtype="2" fill="hold" grpId="0" nodeType="withEffect">
                                  <p:stCondLst>
                                    <p:cond delay="500"/>
                                  </p:stCondLst>
                                  <p:childTnLst>
                                    <p:set>
                                      <p:cBhvr>
                                        <p:cTn id="95" dur="1" fill="hold">
                                          <p:stCondLst>
                                            <p:cond delay="0"/>
                                          </p:stCondLst>
                                        </p:cTn>
                                        <p:tgtEl>
                                          <p:spTgt spid="369"/>
                                        </p:tgtEl>
                                        <p:attrNameLst>
                                          <p:attrName>style.visibility</p:attrName>
                                        </p:attrNameLst>
                                      </p:cBhvr>
                                      <p:to>
                                        <p:strVal val="visible"/>
                                      </p:to>
                                    </p:set>
                                    <p:animEffect transition="in" filter="wipe(right)">
                                      <p:cBhvr>
                                        <p:cTn id="96" dur="500"/>
                                        <p:tgtEl>
                                          <p:spTgt spid="369"/>
                                        </p:tgtEl>
                                      </p:cBhvr>
                                    </p:animEffect>
                                  </p:childTnLst>
                                </p:cTn>
                              </p:par>
                              <p:par>
                                <p:cTn id="97" presetID="22" presetClass="entr" presetSubtype="2" fill="hold" grpId="0" nodeType="withEffect">
                                  <p:stCondLst>
                                    <p:cond delay="600"/>
                                  </p:stCondLst>
                                  <p:childTnLst>
                                    <p:set>
                                      <p:cBhvr>
                                        <p:cTn id="98" dur="1" fill="hold">
                                          <p:stCondLst>
                                            <p:cond delay="0"/>
                                          </p:stCondLst>
                                        </p:cTn>
                                        <p:tgtEl>
                                          <p:spTgt spid="370"/>
                                        </p:tgtEl>
                                        <p:attrNameLst>
                                          <p:attrName>style.visibility</p:attrName>
                                        </p:attrNameLst>
                                      </p:cBhvr>
                                      <p:to>
                                        <p:strVal val="visible"/>
                                      </p:to>
                                    </p:set>
                                    <p:animEffect transition="in" filter="wipe(right)">
                                      <p:cBhvr>
                                        <p:cTn id="99" dur="500"/>
                                        <p:tgtEl>
                                          <p:spTgt spid="370"/>
                                        </p:tgtEl>
                                      </p:cBhvr>
                                    </p:animEffect>
                                  </p:childTnLst>
                                </p:cTn>
                              </p:par>
                            </p:childTnLst>
                          </p:cTn>
                        </p:par>
                        <p:par>
                          <p:cTn id="100" fill="hold">
                            <p:stCondLst>
                              <p:cond delay="3100"/>
                            </p:stCondLst>
                            <p:childTnLst>
                              <p:par>
                                <p:cTn id="101" presetID="22" presetClass="entr" presetSubtype="8" fill="hold" grpId="0" nodeType="afterEffect">
                                  <p:stCondLst>
                                    <p:cond delay="0"/>
                                  </p:stCondLst>
                                  <p:childTnLst>
                                    <p:set>
                                      <p:cBhvr>
                                        <p:cTn id="102" dur="1" fill="hold">
                                          <p:stCondLst>
                                            <p:cond delay="0"/>
                                          </p:stCondLst>
                                        </p:cTn>
                                        <p:tgtEl>
                                          <p:spTgt spid="385"/>
                                        </p:tgtEl>
                                        <p:attrNameLst>
                                          <p:attrName>style.visibility</p:attrName>
                                        </p:attrNameLst>
                                      </p:cBhvr>
                                      <p:to>
                                        <p:strVal val="visible"/>
                                      </p:to>
                                    </p:set>
                                    <p:animEffect transition="in" filter="wipe(left)">
                                      <p:cBhvr>
                                        <p:cTn id="103" dur="500"/>
                                        <p:tgtEl>
                                          <p:spTgt spid="385"/>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86"/>
                                        </p:tgtEl>
                                        <p:attrNameLst>
                                          <p:attrName>style.visibility</p:attrName>
                                        </p:attrNameLst>
                                      </p:cBhvr>
                                      <p:to>
                                        <p:strVal val="visible"/>
                                      </p:to>
                                    </p:set>
                                    <p:animEffect transition="in" filter="wipe(left)">
                                      <p:cBhvr>
                                        <p:cTn id="106" dur="500"/>
                                        <p:tgtEl>
                                          <p:spTgt spid="386"/>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87"/>
                                        </p:tgtEl>
                                        <p:attrNameLst>
                                          <p:attrName>style.visibility</p:attrName>
                                        </p:attrNameLst>
                                      </p:cBhvr>
                                      <p:to>
                                        <p:strVal val="visible"/>
                                      </p:to>
                                    </p:set>
                                    <p:animEffect transition="in" filter="wipe(left)">
                                      <p:cBhvr>
                                        <p:cTn id="109" dur="500"/>
                                        <p:tgtEl>
                                          <p:spTgt spid="38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88"/>
                                        </p:tgtEl>
                                        <p:attrNameLst>
                                          <p:attrName>style.visibility</p:attrName>
                                        </p:attrNameLst>
                                      </p:cBhvr>
                                      <p:to>
                                        <p:strVal val="visible"/>
                                      </p:to>
                                    </p:set>
                                    <p:animEffect transition="in" filter="wipe(left)">
                                      <p:cBhvr>
                                        <p:cTn id="112" dur="500"/>
                                        <p:tgtEl>
                                          <p:spTgt spid="388"/>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389"/>
                                        </p:tgtEl>
                                        <p:attrNameLst>
                                          <p:attrName>style.visibility</p:attrName>
                                        </p:attrNameLst>
                                      </p:cBhvr>
                                      <p:to>
                                        <p:strVal val="visible"/>
                                      </p:to>
                                    </p:set>
                                    <p:animEffect transition="in" filter="wipe(left)">
                                      <p:cBhvr>
                                        <p:cTn id="115" dur="500"/>
                                        <p:tgtEl>
                                          <p:spTgt spid="389"/>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90"/>
                                        </p:tgtEl>
                                        <p:attrNameLst>
                                          <p:attrName>style.visibility</p:attrName>
                                        </p:attrNameLst>
                                      </p:cBhvr>
                                      <p:to>
                                        <p:strVal val="visible"/>
                                      </p:to>
                                    </p:set>
                                    <p:animEffect transition="in" filter="wipe(left)">
                                      <p:cBhvr>
                                        <p:cTn id="118" dur="500"/>
                                        <p:tgtEl>
                                          <p:spTgt spid="390"/>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91"/>
                                        </p:tgtEl>
                                        <p:attrNameLst>
                                          <p:attrName>style.visibility</p:attrName>
                                        </p:attrNameLst>
                                      </p:cBhvr>
                                      <p:to>
                                        <p:strVal val="visible"/>
                                      </p:to>
                                    </p:set>
                                    <p:animEffect transition="in" filter="wipe(left)">
                                      <p:cBhvr>
                                        <p:cTn id="121" dur="500"/>
                                        <p:tgtEl>
                                          <p:spTgt spid="391"/>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371"/>
                                        </p:tgtEl>
                                        <p:attrNameLst>
                                          <p:attrName>style.visibility</p:attrName>
                                        </p:attrNameLst>
                                      </p:cBhvr>
                                      <p:to>
                                        <p:strVal val="visible"/>
                                      </p:to>
                                    </p:set>
                                    <p:animEffect transition="in" filter="wipe(right)">
                                      <p:cBhvr>
                                        <p:cTn id="124" dur="500"/>
                                        <p:tgtEl>
                                          <p:spTgt spid="371"/>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372"/>
                                        </p:tgtEl>
                                        <p:attrNameLst>
                                          <p:attrName>style.visibility</p:attrName>
                                        </p:attrNameLst>
                                      </p:cBhvr>
                                      <p:to>
                                        <p:strVal val="visible"/>
                                      </p:to>
                                    </p:set>
                                    <p:animEffect transition="in" filter="wipe(right)">
                                      <p:cBhvr>
                                        <p:cTn id="127" dur="500"/>
                                        <p:tgtEl>
                                          <p:spTgt spid="372"/>
                                        </p:tgtEl>
                                      </p:cBhvr>
                                    </p:animEffect>
                                  </p:childTnLst>
                                </p:cTn>
                              </p:par>
                              <p:par>
                                <p:cTn id="128" presetID="22" presetClass="entr" presetSubtype="2" fill="hold" grpId="0" nodeType="withEffect">
                                  <p:stCondLst>
                                    <p:cond delay="0"/>
                                  </p:stCondLst>
                                  <p:childTnLst>
                                    <p:set>
                                      <p:cBhvr>
                                        <p:cTn id="129" dur="1" fill="hold">
                                          <p:stCondLst>
                                            <p:cond delay="0"/>
                                          </p:stCondLst>
                                        </p:cTn>
                                        <p:tgtEl>
                                          <p:spTgt spid="373"/>
                                        </p:tgtEl>
                                        <p:attrNameLst>
                                          <p:attrName>style.visibility</p:attrName>
                                        </p:attrNameLst>
                                      </p:cBhvr>
                                      <p:to>
                                        <p:strVal val="visible"/>
                                      </p:to>
                                    </p:set>
                                    <p:animEffect transition="in" filter="wipe(right)">
                                      <p:cBhvr>
                                        <p:cTn id="130" dur="500"/>
                                        <p:tgtEl>
                                          <p:spTgt spid="373"/>
                                        </p:tgtEl>
                                      </p:cBhvr>
                                    </p:animEffect>
                                  </p:childTnLst>
                                </p:cTn>
                              </p:par>
                              <p:par>
                                <p:cTn id="131" presetID="22" presetClass="entr" presetSubtype="2" fill="hold" grpId="0" nodeType="withEffect">
                                  <p:stCondLst>
                                    <p:cond delay="0"/>
                                  </p:stCondLst>
                                  <p:childTnLst>
                                    <p:set>
                                      <p:cBhvr>
                                        <p:cTn id="132" dur="1" fill="hold">
                                          <p:stCondLst>
                                            <p:cond delay="0"/>
                                          </p:stCondLst>
                                        </p:cTn>
                                        <p:tgtEl>
                                          <p:spTgt spid="374"/>
                                        </p:tgtEl>
                                        <p:attrNameLst>
                                          <p:attrName>style.visibility</p:attrName>
                                        </p:attrNameLst>
                                      </p:cBhvr>
                                      <p:to>
                                        <p:strVal val="visible"/>
                                      </p:to>
                                    </p:set>
                                    <p:animEffect transition="in" filter="wipe(right)">
                                      <p:cBhvr>
                                        <p:cTn id="133" dur="500"/>
                                        <p:tgtEl>
                                          <p:spTgt spid="374"/>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375"/>
                                        </p:tgtEl>
                                        <p:attrNameLst>
                                          <p:attrName>style.visibility</p:attrName>
                                        </p:attrNameLst>
                                      </p:cBhvr>
                                      <p:to>
                                        <p:strVal val="visible"/>
                                      </p:to>
                                    </p:set>
                                    <p:animEffect transition="in" filter="wipe(right)">
                                      <p:cBhvr>
                                        <p:cTn id="136" dur="500"/>
                                        <p:tgtEl>
                                          <p:spTgt spid="375"/>
                                        </p:tgtEl>
                                      </p:cBhvr>
                                    </p:animEffect>
                                  </p:childTnLst>
                                </p:cTn>
                              </p:par>
                              <p:par>
                                <p:cTn id="137" presetID="22" presetClass="entr" presetSubtype="2" fill="hold" grpId="0" nodeType="withEffect">
                                  <p:stCondLst>
                                    <p:cond delay="0"/>
                                  </p:stCondLst>
                                  <p:childTnLst>
                                    <p:set>
                                      <p:cBhvr>
                                        <p:cTn id="138" dur="1" fill="hold">
                                          <p:stCondLst>
                                            <p:cond delay="0"/>
                                          </p:stCondLst>
                                        </p:cTn>
                                        <p:tgtEl>
                                          <p:spTgt spid="376"/>
                                        </p:tgtEl>
                                        <p:attrNameLst>
                                          <p:attrName>style.visibility</p:attrName>
                                        </p:attrNameLst>
                                      </p:cBhvr>
                                      <p:to>
                                        <p:strVal val="visible"/>
                                      </p:to>
                                    </p:set>
                                    <p:animEffect transition="in" filter="wipe(right)">
                                      <p:cBhvr>
                                        <p:cTn id="139" dur="500"/>
                                        <p:tgtEl>
                                          <p:spTgt spid="376"/>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377"/>
                                        </p:tgtEl>
                                        <p:attrNameLst>
                                          <p:attrName>style.visibility</p:attrName>
                                        </p:attrNameLst>
                                      </p:cBhvr>
                                      <p:to>
                                        <p:strVal val="visible"/>
                                      </p:to>
                                    </p:set>
                                    <p:animEffect transition="in" filter="wipe(right)">
                                      <p:cBhvr>
                                        <p:cTn id="142" dur="500"/>
                                        <p:tgtEl>
                                          <p:spTgt spid="377"/>
                                        </p:tgtEl>
                                      </p:cBhvr>
                                    </p:animEffect>
                                  </p:childTnLst>
                                </p:cTn>
                              </p:par>
                            </p:childTnLst>
                          </p:cTn>
                        </p:par>
                        <p:par>
                          <p:cTn id="143" fill="hold">
                            <p:stCondLst>
                              <p:cond delay="3600"/>
                            </p:stCondLst>
                            <p:childTnLst>
                              <p:par>
                                <p:cTn id="144" presetID="10" presetClass="entr" presetSubtype="0" fill="hold" nodeType="afterEffect">
                                  <p:stCondLst>
                                    <p:cond delay="0"/>
                                  </p:stCondLst>
                                  <p:childTnLst>
                                    <p:set>
                                      <p:cBhvr>
                                        <p:cTn id="145" dur="1" fill="hold">
                                          <p:stCondLst>
                                            <p:cond delay="0"/>
                                          </p:stCondLst>
                                        </p:cTn>
                                        <p:tgtEl>
                                          <p:spTgt spid="315"/>
                                        </p:tgtEl>
                                        <p:attrNameLst>
                                          <p:attrName>style.visibility</p:attrName>
                                        </p:attrNameLst>
                                      </p:cBhvr>
                                      <p:to>
                                        <p:strVal val="visible"/>
                                      </p:to>
                                    </p:set>
                                    <p:animEffect transition="in" filter="fade">
                                      <p:cBhvr>
                                        <p:cTn id="146" dur="500"/>
                                        <p:tgtEl>
                                          <p:spTgt spid="315"/>
                                        </p:tgtEl>
                                      </p:cBhvr>
                                    </p:animEffect>
                                  </p:childTnLst>
                                </p:cTn>
                              </p:par>
                              <p:par>
                                <p:cTn id="147" presetID="10" presetClass="entr" presetSubtype="0" fill="hold" nodeType="withEffect">
                                  <p:stCondLst>
                                    <p:cond delay="0"/>
                                  </p:stCondLst>
                                  <p:childTnLst>
                                    <p:set>
                                      <p:cBhvr>
                                        <p:cTn id="148" dur="1" fill="hold">
                                          <p:stCondLst>
                                            <p:cond delay="0"/>
                                          </p:stCondLst>
                                        </p:cTn>
                                        <p:tgtEl>
                                          <p:spTgt spid="327"/>
                                        </p:tgtEl>
                                        <p:attrNameLst>
                                          <p:attrName>style.visibility</p:attrName>
                                        </p:attrNameLst>
                                      </p:cBhvr>
                                      <p:to>
                                        <p:strVal val="visible"/>
                                      </p:to>
                                    </p:set>
                                    <p:animEffect transition="in" filter="fade">
                                      <p:cBhvr>
                                        <p:cTn id="149" dur="500"/>
                                        <p:tgtEl>
                                          <p:spTgt spid="327"/>
                                        </p:tgtEl>
                                      </p:cBhvr>
                                    </p:animEffect>
                                  </p:childTnLst>
                                </p:cTn>
                              </p:par>
                            </p:childTnLst>
                          </p:cTn>
                        </p:par>
                        <p:par>
                          <p:cTn id="150" fill="hold">
                            <p:stCondLst>
                              <p:cond delay="4100"/>
                            </p:stCondLst>
                            <p:childTnLst>
                              <p:par>
                                <p:cTn id="151" presetID="12" presetClass="entr" presetSubtype="4" fill="hold" grpId="0" nodeType="afterEffect">
                                  <p:stCondLst>
                                    <p:cond delay="0"/>
                                  </p:stCondLst>
                                  <p:childTnLst>
                                    <p:set>
                                      <p:cBhvr>
                                        <p:cTn id="152" dur="1" fill="hold">
                                          <p:stCondLst>
                                            <p:cond delay="0"/>
                                          </p:stCondLst>
                                        </p:cTn>
                                        <p:tgtEl>
                                          <p:spTgt spid="344"/>
                                        </p:tgtEl>
                                        <p:attrNameLst>
                                          <p:attrName>style.visibility</p:attrName>
                                        </p:attrNameLst>
                                      </p:cBhvr>
                                      <p:to>
                                        <p:strVal val="visible"/>
                                      </p:to>
                                    </p:set>
                                    <p:anim calcmode="lin" valueType="num">
                                      <p:cBhvr additive="base">
                                        <p:cTn id="153" dur="500"/>
                                        <p:tgtEl>
                                          <p:spTgt spid="344"/>
                                        </p:tgtEl>
                                        <p:attrNameLst>
                                          <p:attrName>ppt_y</p:attrName>
                                        </p:attrNameLst>
                                      </p:cBhvr>
                                      <p:tavLst>
                                        <p:tav tm="0">
                                          <p:val>
                                            <p:strVal val="#ppt_y+#ppt_h*1.125000"/>
                                          </p:val>
                                        </p:tav>
                                        <p:tav tm="100000">
                                          <p:val>
                                            <p:strVal val="#ppt_y"/>
                                          </p:val>
                                        </p:tav>
                                      </p:tavLst>
                                    </p:anim>
                                    <p:animEffect transition="in" filter="wipe(up)">
                                      <p:cBhvr>
                                        <p:cTn id="154" dur="500"/>
                                        <p:tgtEl>
                                          <p:spTgt spid="344"/>
                                        </p:tgtEl>
                                      </p:cBhvr>
                                    </p:animEffect>
                                  </p:childTnLst>
                                </p:cTn>
                              </p:par>
                              <p:par>
                                <p:cTn id="155" presetID="12" presetClass="entr" presetSubtype="4" fill="hold" grpId="0" nodeType="withEffect">
                                  <p:stCondLst>
                                    <p:cond delay="100"/>
                                  </p:stCondLst>
                                  <p:childTnLst>
                                    <p:set>
                                      <p:cBhvr>
                                        <p:cTn id="156" dur="1" fill="hold">
                                          <p:stCondLst>
                                            <p:cond delay="0"/>
                                          </p:stCondLst>
                                        </p:cTn>
                                        <p:tgtEl>
                                          <p:spTgt spid="345"/>
                                        </p:tgtEl>
                                        <p:attrNameLst>
                                          <p:attrName>style.visibility</p:attrName>
                                        </p:attrNameLst>
                                      </p:cBhvr>
                                      <p:to>
                                        <p:strVal val="visible"/>
                                      </p:to>
                                    </p:set>
                                    <p:anim calcmode="lin" valueType="num">
                                      <p:cBhvr additive="base">
                                        <p:cTn id="157" dur="500"/>
                                        <p:tgtEl>
                                          <p:spTgt spid="345"/>
                                        </p:tgtEl>
                                        <p:attrNameLst>
                                          <p:attrName>ppt_y</p:attrName>
                                        </p:attrNameLst>
                                      </p:cBhvr>
                                      <p:tavLst>
                                        <p:tav tm="0">
                                          <p:val>
                                            <p:strVal val="#ppt_y+#ppt_h*1.125000"/>
                                          </p:val>
                                        </p:tav>
                                        <p:tav tm="100000">
                                          <p:val>
                                            <p:strVal val="#ppt_y"/>
                                          </p:val>
                                        </p:tav>
                                      </p:tavLst>
                                    </p:anim>
                                    <p:animEffect transition="in" filter="wipe(up)">
                                      <p:cBhvr>
                                        <p:cTn id="158" dur="500"/>
                                        <p:tgtEl>
                                          <p:spTgt spid="345"/>
                                        </p:tgtEl>
                                      </p:cBhvr>
                                    </p:animEffect>
                                  </p:childTnLst>
                                </p:cTn>
                              </p:par>
                              <p:par>
                                <p:cTn id="159" presetID="12" presetClass="entr" presetSubtype="4" fill="hold" grpId="0" nodeType="withEffect">
                                  <p:stCondLst>
                                    <p:cond delay="200"/>
                                  </p:stCondLst>
                                  <p:childTnLst>
                                    <p:set>
                                      <p:cBhvr>
                                        <p:cTn id="160" dur="1" fill="hold">
                                          <p:stCondLst>
                                            <p:cond delay="0"/>
                                          </p:stCondLst>
                                        </p:cTn>
                                        <p:tgtEl>
                                          <p:spTgt spid="346"/>
                                        </p:tgtEl>
                                        <p:attrNameLst>
                                          <p:attrName>style.visibility</p:attrName>
                                        </p:attrNameLst>
                                      </p:cBhvr>
                                      <p:to>
                                        <p:strVal val="visible"/>
                                      </p:to>
                                    </p:set>
                                    <p:anim calcmode="lin" valueType="num">
                                      <p:cBhvr additive="base">
                                        <p:cTn id="161" dur="500"/>
                                        <p:tgtEl>
                                          <p:spTgt spid="346"/>
                                        </p:tgtEl>
                                        <p:attrNameLst>
                                          <p:attrName>ppt_y</p:attrName>
                                        </p:attrNameLst>
                                      </p:cBhvr>
                                      <p:tavLst>
                                        <p:tav tm="0">
                                          <p:val>
                                            <p:strVal val="#ppt_y+#ppt_h*1.125000"/>
                                          </p:val>
                                        </p:tav>
                                        <p:tav tm="100000">
                                          <p:val>
                                            <p:strVal val="#ppt_y"/>
                                          </p:val>
                                        </p:tav>
                                      </p:tavLst>
                                    </p:anim>
                                    <p:animEffect transition="in" filter="wipe(up)">
                                      <p:cBhvr>
                                        <p:cTn id="162" dur="500"/>
                                        <p:tgtEl>
                                          <p:spTgt spid="346"/>
                                        </p:tgtEl>
                                      </p:cBhvr>
                                    </p:animEffect>
                                  </p:childTnLst>
                                </p:cTn>
                              </p:par>
                              <p:par>
                                <p:cTn id="163" presetID="12" presetClass="entr" presetSubtype="4" fill="hold" grpId="0" nodeType="withEffect">
                                  <p:stCondLst>
                                    <p:cond delay="300"/>
                                  </p:stCondLst>
                                  <p:childTnLst>
                                    <p:set>
                                      <p:cBhvr>
                                        <p:cTn id="164" dur="1" fill="hold">
                                          <p:stCondLst>
                                            <p:cond delay="0"/>
                                          </p:stCondLst>
                                        </p:cTn>
                                        <p:tgtEl>
                                          <p:spTgt spid="347"/>
                                        </p:tgtEl>
                                        <p:attrNameLst>
                                          <p:attrName>style.visibility</p:attrName>
                                        </p:attrNameLst>
                                      </p:cBhvr>
                                      <p:to>
                                        <p:strVal val="visible"/>
                                      </p:to>
                                    </p:set>
                                    <p:anim calcmode="lin" valueType="num">
                                      <p:cBhvr additive="base">
                                        <p:cTn id="165" dur="500"/>
                                        <p:tgtEl>
                                          <p:spTgt spid="347"/>
                                        </p:tgtEl>
                                        <p:attrNameLst>
                                          <p:attrName>ppt_y</p:attrName>
                                        </p:attrNameLst>
                                      </p:cBhvr>
                                      <p:tavLst>
                                        <p:tav tm="0">
                                          <p:val>
                                            <p:strVal val="#ppt_y+#ppt_h*1.125000"/>
                                          </p:val>
                                        </p:tav>
                                        <p:tav tm="100000">
                                          <p:val>
                                            <p:strVal val="#ppt_y"/>
                                          </p:val>
                                        </p:tav>
                                      </p:tavLst>
                                    </p:anim>
                                    <p:animEffect transition="in" filter="wipe(up)">
                                      <p:cBhvr>
                                        <p:cTn id="166" dur="500"/>
                                        <p:tgtEl>
                                          <p:spTgt spid="347"/>
                                        </p:tgtEl>
                                      </p:cBhvr>
                                    </p:animEffect>
                                  </p:childTnLst>
                                </p:cTn>
                              </p:par>
                              <p:par>
                                <p:cTn id="167" presetID="12" presetClass="entr" presetSubtype="4" fill="hold" grpId="0" nodeType="withEffect">
                                  <p:stCondLst>
                                    <p:cond delay="400"/>
                                  </p:stCondLst>
                                  <p:childTnLst>
                                    <p:set>
                                      <p:cBhvr>
                                        <p:cTn id="168" dur="1" fill="hold">
                                          <p:stCondLst>
                                            <p:cond delay="0"/>
                                          </p:stCondLst>
                                        </p:cTn>
                                        <p:tgtEl>
                                          <p:spTgt spid="348"/>
                                        </p:tgtEl>
                                        <p:attrNameLst>
                                          <p:attrName>style.visibility</p:attrName>
                                        </p:attrNameLst>
                                      </p:cBhvr>
                                      <p:to>
                                        <p:strVal val="visible"/>
                                      </p:to>
                                    </p:set>
                                    <p:anim calcmode="lin" valueType="num">
                                      <p:cBhvr additive="base">
                                        <p:cTn id="169" dur="500"/>
                                        <p:tgtEl>
                                          <p:spTgt spid="348"/>
                                        </p:tgtEl>
                                        <p:attrNameLst>
                                          <p:attrName>ppt_y</p:attrName>
                                        </p:attrNameLst>
                                      </p:cBhvr>
                                      <p:tavLst>
                                        <p:tav tm="0">
                                          <p:val>
                                            <p:strVal val="#ppt_y+#ppt_h*1.125000"/>
                                          </p:val>
                                        </p:tav>
                                        <p:tav tm="100000">
                                          <p:val>
                                            <p:strVal val="#ppt_y"/>
                                          </p:val>
                                        </p:tav>
                                      </p:tavLst>
                                    </p:anim>
                                    <p:animEffect transition="in" filter="wipe(up)">
                                      <p:cBhvr>
                                        <p:cTn id="170" dur="500"/>
                                        <p:tgtEl>
                                          <p:spTgt spid="348"/>
                                        </p:tgtEl>
                                      </p:cBhvr>
                                    </p:animEffect>
                                  </p:childTnLst>
                                </p:cTn>
                              </p:par>
                              <p:par>
                                <p:cTn id="171" presetID="12" presetClass="entr" presetSubtype="4" fill="hold" grpId="0" nodeType="withEffect">
                                  <p:stCondLst>
                                    <p:cond delay="500"/>
                                  </p:stCondLst>
                                  <p:childTnLst>
                                    <p:set>
                                      <p:cBhvr>
                                        <p:cTn id="172" dur="1" fill="hold">
                                          <p:stCondLst>
                                            <p:cond delay="0"/>
                                          </p:stCondLst>
                                        </p:cTn>
                                        <p:tgtEl>
                                          <p:spTgt spid="349"/>
                                        </p:tgtEl>
                                        <p:attrNameLst>
                                          <p:attrName>style.visibility</p:attrName>
                                        </p:attrNameLst>
                                      </p:cBhvr>
                                      <p:to>
                                        <p:strVal val="visible"/>
                                      </p:to>
                                    </p:set>
                                    <p:anim calcmode="lin" valueType="num">
                                      <p:cBhvr additive="base">
                                        <p:cTn id="173" dur="500"/>
                                        <p:tgtEl>
                                          <p:spTgt spid="349"/>
                                        </p:tgtEl>
                                        <p:attrNameLst>
                                          <p:attrName>ppt_y</p:attrName>
                                        </p:attrNameLst>
                                      </p:cBhvr>
                                      <p:tavLst>
                                        <p:tav tm="0">
                                          <p:val>
                                            <p:strVal val="#ppt_y+#ppt_h*1.125000"/>
                                          </p:val>
                                        </p:tav>
                                        <p:tav tm="100000">
                                          <p:val>
                                            <p:strVal val="#ppt_y"/>
                                          </p:val>
                                        </p:tav>
                                      </p:tavLst>
                                    </p:anim>
                                    <p:animEffect transition="in" filter="wipe(up)">
                                      <p:cBhvr>
                                        <p:cTn id="174" dur="500"/>
                                        <p:tgtEl>
                                          <p:spTgt spid="349"/>
                                        </p:tgtEl>
                                      </p:cBhvr>
                                    </p:animEffect>
                                  </p:childTnLst>
                                </p:cTn>
                              </p:par>
                              <p:par>
                                <p:cTn id="175" presetID="12" presetClass="entr" presetSubtype="4" fill="hold" grpId="0" nodeType="withEffect">
                                  <p:stCondLst>
                                    <p:cond delay="600"/>
                                  </p:stCondLst>
                                  <p:childTnLst>
                                    <p:set>
                                      <p:cBhvr>
                                        <p:cTn id="176" dur="1" fill="hold">
                                          <p:stCondLst>
                                            <p:cond delay="0"/>
                                          </p:stCondLst>
                                        </p:cTn>
                                        <p:tgtEl>
                                          <p:spTgt spid="350"/>
                                        </p:tgtEl>
                                        <p:attrNameLst>
                                          <p:attrName>style.visibility</p:attrName>
                                        </p:attrNameLst>
                                      </p:cBhvr>
                                      <p:to>
                                        <p:strVal val="visible"/>
                                      </p:to>
                                    </p:set>
                                    <p:anim calcmode="lin" valueType="num">
                                      <p:cBhvr additive="base">
                                        <p:cTn id="177" dur="500"/>
                                        <p:tgtEl>
                                          <p:spTgt spid="350"/>
                                        </p:tgtEl>
                                        <p:attrNameLst>
                                          <p:attrName>ppt_y</p:attrName>
                                        </p:attrNameLst>
                                      </p:cBhvr>
                                      <p:tavLst>
                                        <p:tav tm="0">
                                          <p:val>
                                            <p:strVal val="#ppt_y+#ppt_h*1.125000"/>
                                          </p:val>
                                        </p:tav>
                                        <p:tav tm="100000">
                                          <p:val>
                                            <p:strVal val="#ppt_y"/>
                                          </p:val>
                                        </p:tav>
                                      </p:tavLst>
                                    </p:anim>
                                    <p:animEffect transition="in" filter="wipe(up)">
                                      <p:cBhvr>
                                        <p:cTn id="178" dur="500"/>
                                        <p:tgtEl>
                                          <p:spTgt spid="350"/>
                                        </p:tgtEl>
                                      </p:cBhvr>
                                    </p:animEffect>
                                  </p:childTnLst>
                                </p:cTn>
                              </p:par>
                              <p:par>
                                <p:cTn id="179" presetID="12" presetClass="entr" presetSubtype="4" fill="hold" grpId="0" nodeType="withEffect">
                                  <p:stCondLst>
                                    <p:cond delay="700"/>
                                  </p:stCondLst>
                                  <p:childTnLst>
                                    <p:set>
                                      <p:cBhvr>
                                        <p:cTn id="180" dur="1" fill="hold">
                                          <p:stCondLst>
                                            <p:cond delay="0"/>
                                          </p:stCondLst>
                                        </p:cTn>
                                        <p:tgtEl>
                                          <p:spTgt spid="351"/>
                                        </p:tgtEl>
                                        <p:attrNameLst>
                                          <p:attrName>style.visibility</p:attrName>
                                        </p:attrNameLst>
                                      </p:cBhvr>
                                      <p:to>
                                        <p:strVal val="visible"/>
                                      </p:to>
                                    </p:set>
                                    <p:anim calcmode="lin" valueType="num">
                                      <p:cBhvr additive="base">
                                        <p:cTn id="181" dur="500"/>
                                        <p:tgtEl>
                                          <p:spTgt spid="351"/>
                                        </p:tgtEl>
                                        <p:attrNameLst>
                                          <p:attrName>ppt_y</p:attrName>
                                        </p:attrNameLst>
                                      </p:cBhvr>
                                      <p:tavLst>
                                        <p:tav tm="0">
                                          <p:val>
                                            <p:strVal val="#ppt_y+#ppt_h*1.125000"/>
                                          </p:val>
                                        </p:tav>
                                        <p:tav tm="100000">
                                          <p:val>
                                            <p:strVal val="#ppt_y"/>
                                          </p:val>
                                        </p:tav>
                                      </p:tavLst>
                                    </p:anim>
                                    <p:animEffect transition="in" filter="wipe(up)">
                                      <p:cBhvr>
                                        <p:cTn id="182" dur="500"/>
                                        <p:tgtEl>
                                          <p:spTgt spid="351"/>
                                        </p:tgtEl>
                                      </p:cBhvr>
                                    </p:animEffect>
                                  </p:childTnLst>
                                </p:cTn>
                              </p:par>
                              <p:par>
                                <p:cTn id="183" presetID="12" presetClass="entr" presetSubtype="4" fill="hold" grpId="0" nodeType="withEffect">
                                  <p:stCondLst>
                                    <p:cond delay="800"/>
                                  </p:stCondLst>
                                  <p:childTnLst>
                                    <p:set>
                                      <p:cBhvr>
                                        <p:cTn id="184" dur="1" fill="hold">
                                          <p:stCondLst>
                                            <p:cond delay="0"/>
                                          </p:stCondLst>
                                        </p:cTn>
                                        <p:tgtEl>
                                          <p:spTgt spid="352"/>
                                        </p:tgtEl>
                                        <p:attrNameLst>
                                          <p:attrName>style.visibility</p:attrName>
                                        </p:attrNameLst>
                                      </p:cBhvr>
                                      <p:to>
                                        <p:strVal val="visible"/>
                                      </p:to>
                                    </p:set>
                                    <p:anim calcmode="lin" valueType="num">
                                      <p:cBhvr additive="base">
                                        <p:cTn id="185" dur="500"/>
                                        <p:tgtEl>
                                          <p:spTgt spid="352"/>
                                        </p:tgtEl>
                                        <p:attrNameLst>
                                          <p:attrName>ppt_y</p:attrName>
                                        </p:attrNameLst>
                                      </p:cBhvr>
                                      <p:tavLst>
                                        <p:tav tm="0">
                                          <p:val>
                                            <p:strVal val="#ppt_y+#ppt_h*1.125000"/>
                                          </p:val>
                                        </p:tav>
                                        <p:tav tm="100000">
                                          <p:val>
                                            <p:strVal val="#ppt_y"/>
                                          </p:val>
                                        </p:tav>
                                      </p:tavLst>
                                    </p:anim>
                                    <p:animEffect transition="in" filter="wipe(up)">
                                      <p:cBhvr>
                                        <p:cTn id="186" dur="500"/>
                                        <p:tgtEl>
                                          <p:spTgt spid="352"/>
                                        </p:tgtEl>
                                      </p:cBhvr>
                                    </p:animEffect>
                                  </p:childTnLst>
                                </p:cTn>
                              </p:par>
                              <p:par>
                                <p:cTn id="187" presetID="12" presetClass="entr" presetSubtype="4" fill="hold" grpId="0" nodeType="withEffect">
                                  <p:stCondLst>
                                    <p:cond delay="900"/>
                                  </p:stCondLst>
                                  <p:childTnLst>
                                    <p:set>
                                      <p:cBhvr>
                                        <p:cTn id="188" dur="1" fill="hold">
                                          <p:stCondLst>
                                            <p:cond delay="0"/>
                                          </p:stCondLst>
                                        </p:cTn>
                                        <p:tgtEl>
                                          <p:spTgt spid="353"/>
                                        </p:tgtEl>
                                        <p:attrNameLst>
                                          <p:attrName>style.visibility</p:attrName>
                                        </p:attrNameLst>
                                      </p:cBhvr>
                                      <p:to>
                                        <p:strVal val="visible"/>
                                      </p:to>
                                    </p:set>
                                    <p:anim calcmode="lin" valueType="num">
                                      <p:cBhvr additive="base">
                                        <p:cTn id="189" dur="500"/>
                                        <p:tgtEl>
                                          <p:spTgt spid="353"/>
                                        </p:tgtEl>
                                        <p:attrNameLst>
                                          <p:attrName>ppt_y</p:attrName>
                                        </p:attrNameLst>
                                      </p:cBhvr>
                                      <p:tavLst>
                                        <p:tav tm="0">
                                          <p:val>
                                            <p:strVal val="#ppt_y+#ppt_h*1.125000"/>
                                          </p:val>
                                        </p:tav>
                                        <p:tav tm="100000">
                                          <p:val>
                                            <p:strVal val="#ppt_y"/>
                                          </p:val>
                                        </p:tav>
                                      </p:tavLst>
                                    </p:anim>
                                    <p:animEffect transition="in" filter="wipe(up)">
                                      <p:cBhvr>
                                        <p:cTn id="190" dur="500"/>
                                        <p:tgtEl>
                                          <p:spTgt spid="353"/>
                                        </p:tgtEl>
                                      </p:cBhvr>
                                    </p:animEffect>
                                  </p:childTnLst>
                                </p:cTn>
                              </p:par>
                              <p:par>
                                <p:cTn id="191" presetID="12" presetClass="entr" presetSubtype="4" fill="hold" grpId="0" nodeType="withEffect">
                                  <p:stCondLst>
                                    <p:cond delay="0"/>
                                  </p:stCondLst>
                                  <p:childTnLst>
                                    <p:set>
                                      <p:cBhvr>
                                        <p:cTn id="192" dur="1" fill="hold">
                                          <p:stCondLst>
                                            <p:cond delay="0"/>
                                          </p:stCondLst>
                                        </p:cTn>
                                        <p:tgtEl>
                                          <p:spTgt spid="354"/>
                                        </p:tgtEl>
                                        <p:attrNameLst>
                                          <p:attrName>style.visibility</p:attrName>
                                        </p:attrNameLst>
                                      </p:cBhvr>
                                      <p:to>
                                        <p:strVal val="visible"/>
                                      </p:to>
                                    </p:set>
                                    <p:anim calcmode="lin" valueType="num">
                                      <p:cBhvr additive="base">
                                        <p:cTn id="193" dur="500"/>
                                        <p:tgtEl>
                                          <p:spTgt spid="354"/>
                                        </p:tgtEl>
                                        <p:attrNameLst>
                                          <p:attrName>ppt_y</p:attrName>
                                        </p:attrNameLst>
                                      </p:cBhvr>
                                      <p:tavLst>
                                        <p:tav tm="0">
                                          <p:val>
                                            <p:strVal val="#ppt_y+#ppt_h*1.125000"/>
                                          </p:val>
                                        </p:tav>
                                        <p:tav tm="100000">
                                          <p:val>
                                            <p:strVal val="#ppt_y"/>
                                          </p:val>
                                        </p:tav>
                                      </p:tavLst>
                                    </p:anim>
                                    <p:animEffect transition="in" filter="wipe(up)">
                                      <p:cBhvr>
                                        <p:cTn id="194" dur="500"/>
                                        <p:tgtEl>
                                          <p:spTgt spid="354"/>
                                        </p:tgtEl>
                                      </p:cBhvr>
                                    </p:animEffect>
                                  </p:childTnLst>
                                </p:cTn>
                              </p:par>
                              <p:par>
                                <p:cTn id="195" presetID="12" presetClass="entr" presetSubtype="4" fill="hold" grpId="0" nodeType="withEffect">
                                  <p:stCondLst>
                                    <p:cond delay="100"/>
                                  </p:stCondLst>
                                  <p:childTnLst>
                                    <p:set>
                                      <p:cBhvr>
                                        <p:cTn id="196" dur="1" fill="hold">
                                          <p:stCondLst>
                                            <p:cond delay="0"/>
                                          </p:stCondLst>
                                        </p:cTn>
                                        <p:tgtEl>
                                          <p:spTgt spid="355"/>
                                        </p:tgtEl>
                                        <p:attrNameLst>
                                          <p:attrName>style.visibility</p:attrName>
                                        </p:attrNameLst>
                                      </p:cBhvr>
                                      <p:to>
                                        <p:strVal val="visible"/>
                                      </p:to>
                                    </p:set>
                                    <p:anim calcmode="lin" valueType="num">
                                      <p:cBhvr additive="base">
                                        <p:cTn id="197" dur="500"/>
                                        <p:tgtEl>
                                          <p:spTgt spid="355"/>
                                        </p:tgtEl>
                                        <p:attrNameLst>
                                          <p:attrName>ppt_y</p:attrName>
                                        </p:attrNameLst>
                                      </p:cBhvr>
                                      <p:tavLst>
                                        <p:tav tm="0">
                                          <p:val>
                                            <p:strVal val="#ppt_y+#ppt_h*1.125000"/>
                                          </p:val>
                                        </p:tav>
                                        <p:tav tm="100000">
                                          <p:val>
                                            <p:strVal val="#ppt_y"/>
                                          </p:val>
                                        </p:tav>
                                      </p:tavLst>
                                    </p:anim>
                                    <p:animEffect transition="in" filter="wipe(up)">
                                      <p:cBhvr>
                                        <p:cTn id="198" dur="500"/>
                                        <p:tgtEl>
                                          <p:spTgt spid="355"/>
                                        </p:tgtEl>
                                      </p:cBhvr>
                                    </p:animEffect>
                                  </p:childTnLst>
                                </p:cTn>
                              </p:par>
                              <p:par>
                                <p:cTn id="199" presetID="12" presetClass="entr" presetSubtype="4" fill="hold" grpId="0" nodeType="withEffect">
                                  <p:stCondLst>
                                    <p:cond delay="200"/>
                                  </p:stCondLst>
                                  <p:childTnLst>
                                    <p:set>
                                      <p:cBhvr>
                                        <p:cTn id="200" dur="1" fill="hold">
                                          <p:stCondLst>
                                            <p:cond delay="0"/>
                                          </p:stCondLst>
                                        </p:cTn>
                                        <p:tgtEl>
                                          <p:spTgt spid="356"/>
                                        </p:tgtEl>
                                        <p:attrNameLst>
                                          <p:attrName>style.visibility</p:attrName>
                                        </p:attrNameLst>
                                      </p:cBhvr>
                                      <p:to>
                                        <p:strVal val="visible"/>
                                      </p:to>
                                    </p:set>
                                    <p:anim calcmode="lin" valueType="num">
                                      <p:cBhvr additive="base">
                                        <p:cTn id="201" dur="500"/>
                                        <p:tgtEl>
                                          <p:spTgt spid="356"/>
                                        </p:tgtEl>
                                        <p:attrNameLst>
                                          <p:attrName>ppt_y</p:attrName>
                                        </p:attrNameLst>
                                      </p:cBhvr>
                                      <p:tavLst>
                                        <p:tav tm="0">
                                          <p:val>
                                            <p:strVal val="#ppt_y+#ppt_h*1.125000"/>
                                          </p:val>
                                        </p:tav>
                                        <p:tav tm="100000">
                                          <p:val>
                                            <p:strVal val="#ppt_y"/>
                                          </p:val>
                                        </p:tav>
                                      </p:tavLst>
                                    </p:anim>
                                    <p:animEffect transition="in" filter="wipe(up)">
                                      <p:cBhvr>
                                        <p:cTn id="202" dur="500"/>
                                        <p:tgtEl>
                                          <p:spTgt spid="356"/>
                                        </p:tgtEl>
                                      </p:cBhvr>
                                    </p:animEffect>
                                  </p:childTnLst>
                                </p:cTn>
                              </p:par>
                              <p:par>
                                <p:cTn id="203" presetID="12" presetClass="entr" presetSubtype="4" fill="hold" grpId="0" nodeType="withEffect">
                                  <p:stCondLst>
                                    <p:cond delay="300"/>
                                  </p:stCondLst>
                                  <p:childTnLst>
                                    <p:set>
                                      <p:cBhvr>
                                        <p:cTn id="204" dur="1" fill="hold">
                                          <p:stCondLst>
                                            <p:cond delay="0"/>
                                          </p:stCondLst>
                                        </p:cTn>
                                        <p:tgtEl>
                                          <p:spTgt spid="357"/>
                                        </p:tgtEl>
                                        <p:attrNameLst>
                                          <p:attrName>style.visibility</p:attrName>
                                        </p:attrNameLst>
                                      </p:cBhvr>
                                      <p:to>
                                        <p:strVal val="visible"/>
                                      </p:to>
                                    </p:set>
                                    <p:anim calcmode="lin" valueType="num">
                                      <p:cBhvr additive="base">
                                        <p:cTn id="205" dur="500"/>
                                        <p:tgtEl>
                                          <p:spTgt spid="357"/>
                                        </p:tgtEl>
                                        <p:attrNameLst>
                                          <p:attrName>ppt_y</p:attrName>
                                        </p:attrNameLst>
                                      </p:cBhvr>
                                      <p:tavLst>
                                        <p:tav tm="0">
                                          <p:val>
                                            <p:strVal val="#ppt_y+#ppt_h*1.125000"/>
                                          </p:val>
                                        </p:tav>
                                        <p:tav tm="100000">
                                          <p:val>
                                            <p:strVal val="#ppt_y"/>
                                          </p:val>
                                        </p:tav>
                                      </p:tavLst>
                                    </p:anim>
                                    <p:animEffect transition="in" filter="wipe(up)">
                                      <p:cBhvr>
                                        <p:cTn id="206" dur="500"/>
                                        <p:tgtEl>
                                          <p:spTgt spid="357"/>
                                        </p:tgtEl>
                                      </p:cBhvr>
                                    </p:animEffect>
                                  </p:childTnLst>
                                </p:cTn>
                              </p:par>
                              <p:par>
                                <p:cTn id="207" presetID="12" presetClass="entr" presetSubtype="4" fill="hold" grpId="0" nodeType="withEffect">
                                  <p:stCondLst>
                                    <p:cond delay="400"/>
                                  </p:stCondLst>
                                  <p:childTnLst>
                                    <p:set>
                                      <p:cBhvr>
                                        <p:cTn id="208" dur="1" fill="hold">
                                          <p:stCondLst>
                                            <p:cond delay="0"/>
                                          </p:stCondLst>
                                        </p:cTn>
                                        <p:tgtEl>
                                          <p:spTgt spid="358"/>
                                        </p:tgtEl>
                                        <p:attrNameLst>
                                          <p:attrName>style.visibility</p:attrName>
                                        </p:attrNameLst>
                                      </p:cBhvr>
                                      <p:to>
                                        <p:strVal val="visible"/>
                                      </p:to>
                                    </p:set>
                                    <p:anim calcmode="lin" valueType="num">
                                      <p:cBhvr additive="base">
                                        <p:cTn id="209" dur="500"/>
                                        <p:tgtEl>
                                          <p:spTgt spid="358"/>
                                        </p:tgtEl>
                                        <p:attrNameLst>
                                          <p:attrName>ppt_y</p:attrName>
                                        </p:attrNameLst>
                                      </p:cBhvr>
                                      <p:tavLst>
                                        <p:tav tm="0">
                                          <p:val>
                                            <p:strVal val="#ppt_y+#ppt_h*1.125000"/>
                                          </p:val>
                                        </p:tav>
                                        <p:tav tm="100000">
                                          <p:val>
                                            <p:strVal val="#ppt_y"/>
                                          </p:val>
                                        </p:tav>
                                      </p:tavLst>
                                    </p:anim>
                                    <p:animEffect transition="in" filter="wipe(up)">
                                      <p:cBhvr>
                                        <p:cTn id="210" dur="500"/>
                                        <p:tgtEl>
                                          <p:spTgt spid="358"/>
                                        </p:tgtEl>
                                      </p:cBhvr>
                                    </p:animEffect>
                                  </p:childTnLst>
                                </p:cTn>
                              </p:par>
                              <p:par>
                                <p:cTn id="211" presetID="12" presetClass="entr" presetSubtype="4" fill="hold" grpId="0" nodeType="withEffect">
                                  <p:stCondLst>
                                    <p:cond delay="500"/>
                                  </p:stCondLst>
                                  <p:childTnLst>
                                    <p:set>
                                      <p:cBhvr>
                                        <p:cTn id="212" dur="1" fill="hold">
                                          <p:stCondLst>
                                            <p:cond delay="0"/>
                                          </p:stCondLst>
                                        </p:cTn>
                                        <p:tgtEl>
                                          <p:spTgt spid="359"/>
                                        </p:tgtEl>
                                        <p:attrNameLst>
                                          <p:attrName>style.visibility</p:attrName>
                                        </p:attrNameLst>
                                      </p:cBhvr>
                                      <p:to>
                                        <p:strVal val="visible"/>
                                      </p:to>
                                    </p:set>
                                    <p:anim calcmode="lin" valueType="num">
                                      <p:cBhvr additive="base">
                                        <p:cTn id="213" dur="500"/>
                                        <p:tgtEl>
                                          <p:spTgt spid="359"/>
                                        </p:tgtEl>
                                        <p:attrNameLst>
                                          <p:attrName>ppt_y</p:attrName>
                                        </p:attrNameLst>
                                      </p:cBhvr>
                                      <p:tavLst>
                                        <p:tav tm="0">
                                          <p:val>
                                            <p:strVal val="#ppt_y+#ppt_h*1.125000"/>
                                          </p:val>
                                        </p:tav>
                                        <p:tav tm="100000">
                                          <p:val>
                                            <p:strVal val="#ppt_y"/>
                                          </p:val>
                                        </p:tav>
                                      </p:tavLst>
                                    </p:anim>
                                    <p:animEffect transition="in" filter="wipe(up)">
                                      <p:cBhvr>
                                        <p:cTn id="214" dur="500"/>
                                        <p:tgtEl>
                                          <p:spTgt spid="359"/>
                                        </p:tgtEl>
                                      </p:cBhvr>
                                    </p:animEffect>
                                  </p:childTnLst>
                                </p:cTn>
                              </p:par>
                              <p:par>
                                <p:cTn id="215" presetID="12" presetClass="entr" presetSubtype="4" fill="hold" grpId="0" nodeType="withEffect">
                                  <p:stCondLst>
                                    <p:cond delay="600"/>
                                  </p:stCondLst>
                                  <p:childTnLst>
                                    <p:set>
                                      <p:cBhvr>
                                        <p:cTn id="216" dur="1" fill="hold">
                                          <p:stCondLst>
                                            <p:cond delay="0"/>
                                          </p:stCondLst>
                                        </p:cTn>
                                        <p:tgtEl>
                                          <p:spTgt spid="360"/>
                                        </p:tgtEl>
                                        <p:attrNameLst>
                                          <p:attrName>style.visibility</p:attrName>
                                        </p:attrNameLst>
                                      </p:cBhvr>
                                      <p:to>
                                        <p:strVal val="visible"/>
                                      </p:to>
                                    </p:set>
                                    <p:anim calcmode="lin" valueType="num">
                                      <p:cBhvr additive="base">
                                        <p:cTn id="217" dur="500"/>
                                        <p:tgtEl>
                                          <p:spTgt spid="360"/>
                                        </p:tgtEl>
                                        <p:attrNameLst>
                                          <p:attrName>ppt_y</p:attrName>
                                        </p:attrNameLst>
                                      </p:cBhvr>
                                      <p:tavLst>
                                        <p:tav tm="0">
                                          <p:val>
                                            <p:strVal val="#ppt_y+#ppt_h*1.125000"/>
                                          </p:val>
                                        </p:tav>
                                        <p:tav tm="100000">
                                          <p:val>
                                            <p:strVal val="#ppt_y"/>
                                          </p:val>
                                        </p:tav>
                                      </p:tavLst>
                                    </p:anim>
                                    <p:animEffect transition="in" filter="wipe(up)">
                                      <p:cBhvr>
                                        <p:cTn id="218" dur="500"/>
                                        <p:tgtEl>
                                          <p:spTgt spid="360"/>
                                        </p:tgtEl>
                                      </p:cBhvr>
                                    </p:animEffect>
                                  </p:childTnLst>
                                </p:cTn>
                              </p:par>
                              <p:par>
                                <p:cTn id="219" presetID="12" presetClass="entr" presetSubtype="4" fill="hold" grpId="0" nodeType="withEffect">
                                  <p:stCondLst>
                                    <p:cond delay="700"/>
                                  </p:stCondLst>
                                  <p:childTnLst>
                                    <p:set>
                                      <p:cBhvr>
                                        <p:cTn id="220" dur="1" fill="hold">
                                          <p:stCondLst>
                                            <p:cond delay="0"/>
                                          </p:stCondLst>
                                        </p:cTn>
                                        <p:tgtEl>
                                          <p:spTgt spid="361"/>
                                        </p:tgtEl>
                                        <p:attrNameLst>
                                          <p:attrName>style.visibility</p:attrName>
                                        </p:attrNameLst>
                                      </p:cBhvr>
                                      <p:to>
                                        <p:strVal val="visible"/>
                                      </p:to>
                                    </p:set>
                                    <p:anim calcmode="lin" valueType="num">
                                      <p:cBhvr additive="base">
                                        <p:cTn id="221" dur="500"/>
                                        <p:tgtEl>
                                          <p:spTgt spid="361"/>
                                        </p:tgtEl>
                                        <p:attrNameLst>
                                          <p:attrName>ppt_y</p:attrName>
                                        </p:attrNameLst>
                                      </p:cBhvr>
                                      <p:tavLst>
                                        <p:tav tm="0">
                                          <p:val>
                                            <p:strVal val="#ppt_y+#ppt_h*1.125000"/>
                                          </p:val>
                                        </p:tav>
                                        <p:tav tm="100000">
                                          <p:val>
                                            <p:strVal val="#ppt_y"/>
                                          </p:val>
                                        </p:tav>
                                      </p:tavLst>
                                    </p:anim>
                                    <p:animEffect transition="in" filter="wipe(up)">
                                      <p:cBhvr>
                                        <p:cTn id="222" dur="500"/>
                                        <p:tgtEl>
                                          <p:spTgt spid="361"/>
                                        </p:tgtEl>
                                      </p:cBhvr>
                                    </p:animEffect>
                                  </p:childTnLst>
                                </p:cTn>
                              </p:par>
                              <p:par>
                                <p:cTn id="223" presetID="12" presetClass="entr" presetSubtype="4" fill="hold" grpId="0" nodeType="withEffect">
                                  <p:stCondLst>
                                    <p:cond delay="800"/>
                                  </p:stCondLst>
                                  <p:childTnLst>
                                    <p:set>
                                      <p:cBhvr>
                                        <p:cTn id="224" dur="1" fill="hold">
                                          <p:stCondLst>
                                            <p:cond delay="0"/>
                                          </p:stCondLst>
                                        </p:cTn>
                                        <p:tgtEl>
                                          <p:spTgt spid="362"/>
                                        </p:tgtEl>
                                        <p:attrNameLst>
                                          <p:attrName>style.visibility</p:attrName>
                                        </p:attrNameLst>
                                      </p:cBhvr>
                                      <p:to>
                                        <p:strVal val="visible"/>
                                      </p:to>
                                    </p:set>
                                    <p:anim calcmode="lin" valueType="num">
                                      <p:cBhvr additive="base">
                                        <p:cTn id="225" dur="500"/>
                                        <p:tgtEl>
                                          <p:spTgt spid="362"/>
                                        </p:tgtEl>
                                        <p:attrNameLst>
                                          <p:attrName>ppt_y</p:attrName>
                                        </p:attrNameLst>
                                      </p:cBhvr>
                                      <p:tavLst>
                                        <p:tav tm="0">
                                          <p:val>
                                            <p:strVal val="#ppt_y+#ppt_h*1.125000"/>
                                          </p:val>
                                        </p:tav>
                                        <p:tav tm="100000">
                                          <p:val>
                                            <p:strVal val="#ppt_y"/>
                                          </p:val>
                                        </p:tav>
                                      </p:tavLst>
                                    </p:anim>
                                    <p:animEffect transition="in" filter="wipe(up)">
                                      <p:cBhvr>
                                        <p:cTn id="226" dur="500"/>
                                        <p:tgtEl>
                                          <p:spTgt spid="362"/>
                                        </p:tgtEl>
                                      </p:cBhvr>
                                    </p:animEffect>
                                  </p:childTnLst>
                                </p:cTn>
                              </p:par>
                              <p:par>
                                <p:cTn id="227" presetID="12" presetClass="entr" presetSubtype="4" fill="hold" grpId="0" nodeType="withEffect">
                                  <p:stCondLst>
                                    <p:cond delay="900"/>
                                  </p:stCondLst>
                                  <p:childTnLst>
                                    <p:set>
                                      <p:cBhvr>
                                        <p:cTn id="228" dur="1" fill="hold">
                                          <p:stCondLst>
                                            <p:cond delay="0"/>
                                          </p:stCondLst>
                                        </p:cTn>
                                        <p:tgtEl>
                                          <p:spTgt spid="363"/>
                                        </p:tgtEl>
                                        <p:attrNameLst>
                                          <p:attrName>style.visibility</p:attrName>
                                        </p:attrNameLst>
                                      </p:cBhvr>
                                      <p:to>
                                        <p:strVal val="visible"/>
                                      </p:to>
                                    </p:set>
                                    <p:anim calcmode="lin" valueType="num">
                                      <p:cBhvr additive="base">
                                        <p:cTn id="229" dur="500"/>
                                        <p:tgtEl>
                                          <p:spTgt spid="363"/>
                                        </p:tgtEl>
                                        <p:attrNameLst>
                                          <p:attrName>ppt_y</p:attrName>
                                        </p:attrNameLst>
                                      </p:cBhvr>
                                      <p:tavLst>
                                        <p:tav tm="0">
                                          <p:val>
                                            <p:strVal val="#ppt_y+#ppt_h*1.125000"/>
                                          </p:val>
                                        </p:tav>
                                        <p:tav tm="100000">
                                          <p:val>
                                            <p:strVal val="#ppt_y"/>
                                          </p:val>
                                        </p:tav>
                                      </p:tavLst>
                                    </p:anim>
                                    <p:animEffect transition="in" filter="wipe(up)">
                                      <p:cBhvr>
                                        <p:cTn id="230" dur="500"/>
                                        <p:tgtEl>
                                          <p:spTgt spid="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0"/>
      <p:bldP spid="344" grpId="0"/>
      <p:bldP spid="345" grpId="0"/>
      <p:bldP spid="346" grpId="0"/>
      <p:bldP spid="347" grpId="0"/>
      <p:bldP spid="348" grpId="0"/>
      <p:bldP spid="349" grpId="0"/>
      <p:bldP spid="350" grpId="0"/>
      <p:bldP spid="351" grpId="0"/>
      <p:bldP spid="352" grpId="0"/>
      <p:bldP spid="353" grpId="0"/>
      <p:bldP spid="354" grpId="0"/>
      <p:bldP spid="355" grpId="0"/>
      <p:bldP spid="356" grpId="0"/>
      <p:bldP spid="357" grpId="0"/>
      <p:bldP spid="358" grpId="0"/>
      <p:bldP spid="359" grpId="0"/>
      <p:bldP spid="360" grpId="0"/>
      <p:bldP spid="361" grpId="0"/>
      <p:bldP spid="362" grpId="0"/>
      <p:bldP spid="363" grpId="0"/>
      <p:bldP spid="364" grpId="0" animBg="1"/>
      <p:bldP spid="365" grpId="0" animBg="1"/>
      <p:bldP spid="366" grpId="0" animBg="1"/>
      <p:bldP spid="367" grpId="0" animBg="1"/>
      <p:bldP spid="368" grpId="0" animBg="1"/>
      <p:bldP spid="369" grpId="0" animBg="1"/>
      <p:bldP spid="370" grpId="0" animBg="1"/>
      <p:bldP spid="371" grpId="0"/>
      <p:bldP spid="372" grpId="0"/>
      <p:bldP spid="373" grpId="0"/>
      <p:bldP spid="374" grpId="0"/>
      <p:bldP spid="375" grpId="0"/>
      <p:bldP spid="376" grpId="0"/>
      <p:bldP spid="377" grpId="0"/>
      <p:bldP spid="378" grpId="0" animBg="1"/>
      <p:bldP spid="379" grpId="0" animBg="1"/>
      <p:bldP spid="380" grpId="0" animBg="1"/>
      <p:bldP spid="381" grpId="0" animBg="1"/>
      <p:bldP spid="382" grpId="0" animBg="1"/>
      <p:bldP spid="383" grpId="0" animBg="1"/>
      <p:bldP spid="384" grpId="0" animBg="1"/>
      <p:bldP spid="385" grpId="0"/>
      <p:bldP spid="386" grpId="0"/>
      <p:bldP spid="387" grpId="0"/>
      <p:bldP spid="388" grpId="0"/>
      <p:bldP spid="389" grpId="0"/>
      <p:bldP spid="390" grpId="0"/>
      <p:bldP spid="391" grpId="0"/>
      <p:bldP spid="392" grpId="0"/>
      <p:bldP spid="393" grpId="0"/>
      <p:bldP spid="394" grpId="0"/>
      <p:bldP spid="395" grpId="0"/>
      <p:bldP spid="396" grpId="0"/>
      <p:bldP spid="397" grpId="0"/>
      <p:bldP spid="39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2052" name="Picture 4" descr="C:\Users\Administrator\Desktop\宪 法素材\6608733_121311899000_2.jpg"/>
          <p:cNvPicPr>
            <a:picLocks noChangeAspect="1" noChangeArrowheads="1"/>
          </p:cNvPicPr>
          <p:nvPr/>
        </p:nvPicPr>
        <p:blipFill rotWithShape="1">
          <a:blip r:embed="rId4">
            <a:extLst>
              <a:ext uri="{28A0092B-C50C-407E-A947-70E740481C1C}">
                <a14:useLocalDpi xmlns:a14="http://schemas.microsoft.com/office/drawing/2010/main" val="0"/>
              </a:ext>
            </a:extLst>
          </a:blip>
          <a:srcRect b="7727"/>
          <a:stretch/>
        </p:blipFill>
        <p:spPr bwMode="auto">
          <a:xfrm>
            <a:off x="0" y="-5556"/>
            <a:ext cx="9145588" cy="5159234"/>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4417" y="850900"/>
            <a:ext cx="9145588" cy="3550444"/>
          </a:xfrm>
          <a:prstGeom prst="rect">
            <a:avLst/>
          </a:prstGeom>
          <a:solidFill>
            <a:srgbClr val="381E0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nvSpPr>
        <p:spPr>
          <a:xfrm>
            <a:off x="2477294" y="2058422"/>
            <a:ext cx="381000"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2910682" y="2058422"/>
            <a:ext cx="3567112"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3792378" y="819944"/>
            <a:ext cx="1367005" cy="710411"/>
          </a:xfrm>
          <a:prstGeom prst="rect">
            <a:avLst/>
          </a:prstGeom>
          <a:noFill/>
        </p:spPr>
        <p:txBody>
          <a:bodyPr wrap="none" lIns="91444" tIns="45722" rIns="91444" bIns="45722" rtlCol="0">
            <a:spAutoFit/>
          </a:bodyPr>
          <a:lstStyle/>
          <a:p>
            <a:r>
              <a:rPr lang="zh-CN" altLang="en-US" sz="4000" dirty="0">
                <a:solidFill>
                  <a:schemeClr val="bg1"/>
                </a:solidFill>
                <a:ea typeface="微软雅黑" panose="020B0503020204020204" pitchFamily="34" charset="-122"/>
                <a:sym typeface="Arial" panose="020B0604020202020204" pitchFamily="34" charset="0"/>
              </a:rPr>
              <a:t>目 录</a:t>
            </a:r>
          </a:p>
        </p:txBody>
      </p:sp>
      <p:sp>
        <p:nvSpPr>
          <p:cNvPr id="56" name="TextBox 55"/>
          <p:cNvSpPr txBox="1"/>
          <p:nvPr/>
        </p:nvSpPr>
        <p:spPr>
          <a:xfrm>
            <a:off x="3687328" y="1368014"/>
            <a:ext cx="1577941" cy="461669"/>
          </a:xfrm>
          <a:prstGeom prst="rect">
            <a:avLst/>
          </a:prstGeom>
          <a:noFill/>
        </p:spPr>
        <p:txBody>
          <a:bodyPr wrap="none" lIns="91444" tIns="45722" rIns="91444" bIns="45722" rtlCol="0">
            <a:spAutoFit/>
          </a:bodyPr>
          <a:lstStyle/>
          <a:p>
            <a:r>
              <a:rPr lang="en-US" altLang="zh-CN" sz="2400" dirty="0">
                <a:solidFill>
                  <a:schemeClr val="bg1"/>
                </a:solidFill>
                <a:ea typeface="微软雅黑" panose="020B0503020204020204" pitchFamily="34" charset="-122"/>
                <a:sym typeface="Arial" panose="020B0604020202020204" pitchFamily="34" charset="0"/>
              </a:rPr>
              <a:t>Contents</a:t>
            </a:r>
            <a:endParaRPr lang="zh-CN" altLang="en-US" sz="2400" dirty="0">
              <a:solidFill>
                <a:schemeClr val="bg1"/>
              </a:solidFill>
              <a:ea typeface="微软雅黑" panose="020B0503020204020204" pitchFamily="34" charset="-122"/>
              <a:sym typeface="Arial" panose="020B0604020202020204" pitchFamily="34" charset="0"/>
            </a:endParaRPr>
          </a:p>
        </p:txBody>
      </p:sp>
      <p:sp>
        <p:nvSpPr>
          <p:cNvPr id="57" name="等腰三角形 56"/>
          <p:cNvSpPr/>
          <p:nvPr/>
        </p:nvSpPr>
        <p:spPr>
          <a:xfrm rot="5400000" flipV="1">
            <a:off x="3466571" y="1023172"/>
            <a:ext cx="349962" cy="30164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4" tIns="45722" rIns="91444" bIns="45722"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等腰三角形 57"/>
          <p:cNvSpPr/>
          <p:nvPr/>
        </p:nvSpPr>
        <p:spPr>
          <a:xfrm rot="16200000" flipH="1" flipV="1">
            <a:off x="5101084" y="1023172"/>
            <a:ext cx="349962" cy="30164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4" tIns="45722" rIns="91444" bIns="45722"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31"/>
          <p:cNvSpPr txBox="1"/>
          <p:nvPr/>
        </p:nvSpPr>
        <p:spPr>
          <a:xfrm>
            <a:off x="2418314" y="2056041"/>
            <a:ext cx="498959"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zh-CN" altLang="en-US"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31"/>
          <p:cNvSpPr txBox="1"/>
          <p:nvPr/>
        </p:nvSpPr>
        <p:spPr>
          <a:xfrm>
            <a:off x="3003068" y="2087339"/>
            <a:ext cx="3109912"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点击添加相关的文字标题内容</a:t>
            </a:r>
          </a:p>
        </p:txBody>
      </p:sp>
      <p:sp>
        <p:nvSpPr>
          <p:cNvPr id="61" name="矩形 60"/>
          <p:cNvSpPr/>
          <p:nvPr/>
        </p:nvSpPr>
        <p:spPr>
          <a:xfrm>
            <a:off x="2477294" y="2591822"/>
            <a:ext cx="381000"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p:cNvSpPr/>
          <p:nvPr/>
        </p:nvSpPr>
        <p:spPr>
          <a:xfrm>
            <a:off x="2910682" y="2591822"/>
            <a:ext cx="3567112"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31"/>
          <p:cNvSpPr txBox="1"/>
          <p:nvPr/>
        </p:nvSpPr>
        <p:spPr>
          <a:xfrm>
            <a:off x="2411723" y="2586266"/>
            <a:ext cx="498959"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zh-CN" altLang="en-US"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31"/>
          <p:cNvSpPr txBox="1"/>
          <p:nvPr/>
        </p:nvSpPr>
        <p:spPr>
          <a:xfrm>
            <a:off x="3003068" y="2620739"/>
            <a:ext cx="3109912"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点击添加相关的文字标题内容</a:t>
            </a:r>
          </a:p>
        </p:txBody>
      </p:sp>
      <p:sp>
        <p:nvSpPr>
          <p:cNvPr id="65" name="矩形 64"/>
          <p:cNvSpPr/>
          <p:nvPr/>
        </p:nvSpPr>
        <p:spPr>
          <a:xfrm>
            <a:off x="2477294" y="3106112"/>
            <a:ext cx="381000"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nvSpPr>
        <p:spPr>
          <a:xfrm>
            <a:off x="2910682" y="3106112"/>
            <a:ext cx="3567112"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31"/>
          <p:cNvSpPr txBox="1"/>
          <p:nvPr/>
        </p:nvSpPr>
        <p:spPr>
          <a:xfrm>
            <a:off x="2411723" y="3106112"/>
            <a:ext cx="498959"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zh-CN" altLang="en-US"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3003068" y="3135029"/>
            <a:ext cx="3109912"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点击添加相关的文字标题内容</a:t>
            </a:r>
          </a:p>
        </p:txBody>
      </p:sp>
      <p:sp>
        <p:nvSpPr>
          <p:cNvPr id="69" name="矩形 68"/>
          <p:cNvSpPr/>
          <p:nvPr/>
        </p:nvSpPr>
        <p:spPr>
          <a:xfrm>
            <a:off x="2477294" y="3658622"/>
            <a:ext cx="381000"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69"/>
          <p:cNvSpPr/>
          <p:nvPr/>
        </p:nvSpPr>
        <p:spPr>
          <a:xfrm>
            <a:off x="2910682" y="3658622"/>
            <a:ext cx="3567112" cy="381000"/>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31"/>
          <p:cNvSpPr txBox="1"/>
          <p:nvPr/>
        </p:nvSpPr>
        <p:spPr>
          <a:xfrm>
            <a:off x="2411723" y="3658622"/>
            <a:ext cx="498959"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zh-CN" altLang="en-US" sz="20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31"/>
          <p:cNvSpPr txBox="1"/>
          <p:nvPr/>
        </p:nvSpPr>
        <p:spPr>
          <a:xfrm>
            <a:off x="3003068" y="3687539"/>
            <a:ext cx="3109912"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点击添加相关的文字标题内容</a:t>
            </a:r>
          </a:p>
        </p:txBody>
      </p:sp>
    </p:spTree>
    <p:extLst>
      <p:ext uri="{BB962C8B-B14F-4D97-AF65-F5344CB8AC3E}">
        <p14:creationId xmlns:p14="http://schemas.microsoft.com/office/powerpoint/2010/main" val="232950432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fltVal val="0"/>
                                              </p:val>
                                            </p:tav>
                                            <p:tav tm="100000">
                                              <p:val>
                                                <p:strVal val="#ppt_w"/>
                                              </p:val>
                                            </p:tav>
                                          </p:tavLst>
                                        </p:anim>
                                        <p:anim calcmode="lin" valueType="num">
                                          <p:cBhvr>
                                            <p:cTn id="12" dur="500" fill="hold"/>
                                            <p:tgtEl>
                                              <p:spTgt spid="55"/>
                                            </p:tgtEl>
                                            <p:attrNameLst>
                                              <p:attrName>ppt_h</p:attrName>
                                            </p:attrNameLst>
                                          </p:cBhvr>
                                          <p:tavLst>
                                            <p:tav tm="0">
                                              <p:val>
                                                <p:fltVal val="0"/>
                                              </p:val>
                                            </p:tav>
                                            <p:tav tm="100000">
                                              <p:val>
                                                <p:strVal val="#ppt_h"/>
                                              </p:val>
                                            </p:tav>
                                          </p:tavLst>
                                        </p:anim>
                                        <p:animEffect transition="in" filter="fade">
                                          <p:cBhvr>
                                            <p:cTn id="13" dur="500"/>
                                            <p:tgtEl>
                                              <p:spTgt spid="5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p:cTn id="16" dur="500" fill="hold"/>
                                            <p:tgtEl>
                                              <p:spTgt spid="56"/>
                                            </p:tgtEl>
                                            <p:attrNameLst>
                                              <p:attrName>ppt_w</p:attrName>
                                            </p:attrNameLst>
                                          </p:cBhvr>
                                          <p:tavLst>
                                            <p:tav tm="0">
                                              <p:val>
                                                <p:fltVal val="0"/>
                                              </p:val>
                                            </p:tav>
                                            <p:tav tm="100000">
                                              <p:val>
                                                <p:strVal val="#ppt_w"/>
                                              </p:val>
                                            </p:tav>
                                          </p:tavLst>
                                        </p:anim>
                                        <p:anim calcmode="lin" valueType="num">
                                          <p:cBhvr>
                                            <p:cTn id="17" dur="500" fill="hold"/>
                                            <p:tgtEl>
                                              <p:spTgt spid="56"/>
                                            </p:tgtEl>
                                            <p:attrNameLst>
                                              <p:attrName>ppt_h</p:attrName>
                                            </p:attrNameLst>
                                          </p:cBhvr>
                                          <p:tavLst>
                                            <p:tav tm="0">
                                              <p:val>
                                                <p:fltVal val="0"/>
                                              </p:val>
                                            </p:tav>
                                            <p:tav tm="100000">
                                              <p:val>
                                                <p:strVal val="#ppt_h"/>
                                              </p:val>
                                            </p:tav>
                                          </p:tavLst>
                                        </p:anim>
                                        <p:animEffect transition="in" filter="fade">
                                          <p:cBhvr>
                                            <p:cTn id="18" dur="500"/>
                                            <p:tgtEl>
                                              <p:spTgt spid="5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Effect transition="in" filter="fade">
                                          <p:cBhvr>
                                            <p:cTn id="28" dur="500"/>
                                            <p:tgtEl>
                                              <p:spTgt spid="58"/>
                                            </p:tgtEl>
                                          </p:cBhvr>
                                        </p:animEffect>
                                      </p:childTnLst>
                                    </p:cTn>
                                  </p:par>
                                </p:childTnLst>
                              </p:cTn>
                            </p:par>
                            <p:par>
                              <p:cTn id="29" fill="hold">
                                <p:stCondLst>
                                  <p:cond delay="1000"/>
                                </p:stCondLst>
                                <p:childTnLst>
                                  <p:par>
                                    <p:cTn id="30" presetID="2" presetClass="entr" presetSubtype="8" fill="hold" grpId="0" nodeType="afterEffect" p14:presetBounceEnd="80000">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14:bounceEnd="80000">
                                          <p:cBhvr additive="base">
                                            <p:cTn id="32" dur="500" fill="hold"/>
                                            <p:tgtEl>
                                              <p:spTgt spid="53"/>
                                            </p:tgtEl>
                                            <p:attrNameLst>
                                              <p:attrName>ppt_x</p:attrName>
                                            </p:attrNameLst>
                                          </p:cBhvr>
                                          <p:tavLst>
                                            <p:tav tm="0">
                                              <p:val>
                                                <p:strVal val="0-#ppt_w/2"/>
                                              </p:val>
                                            </p:tav>
                                            <p:tav tm="100000">
                                              <p:val>
                                                <p:strVal val="#ppt_x"/>
                                              </p:val>
                                            </p:tav>
                                          </p:tavLst>
                                        </p:anim>
                                        <p:anim calcmode="lin" valueType="num" p14:bounceEnd="80000">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80000">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14:bounceEnd="80000">
                                          <p:cBhvr additive="base">
                                            <p:cTn id="36" dur="500" fill="hold"/>
                                            <p:tgtEl>
                                              <p:spTgt spid="54"/>
                                            </p:tgtEl>
                                            <p:attrNameLst>
                                              <p:attrName>ppt_x</p:attrName>
                                            </p:attrNameLst>
                                          </p:cBhvr>
                                          <p:tavLst>
                                            <p:tav tm="0">
                                              <p:val>
                                                <p:strVal val="1+#ppt_w/2"/>
                                              </p:val>
                                            </p:tav>
                                            <p:tav tm="100000">
                                              <p:val>
                                                <p:strVal val="#ppt_x"/>
                                              </p:val>
                                            </p:tav>
                                          </p:tavLst>
                                        </p:anim>
                                        <p:anim calcmode="lin" valueType="num" p14:bounceEnd="80000">
                                          <p:cBhvr additive="base">
                                            <p:cTn id="37" dur="500" fill="hold"/>
                                            <p:tgtEl>
                                              <p:spTgt spid="54"/>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31"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fltVal val="0"/>
                                              </p:val>
                                            </p:tav>
                                            <p:tav tm="100000">
                                              <p:val>
                                                <p:strVal val="#ppt_w"/>
                                              </p:val>
                                            </p:tav>
                                          </p:tavLst>
                                        </p:anim>
                                        <p:anim calcmode="lin" valueType="num">
                                          <p:cBhvr>
                                            <p:cTn id="42" dur="500" fill="hold"/>
                                            <p:tgtEl>
                                              <p:spTgt spid="59"/>
                                            </p:tgtEl>
                                            <p:attrNameLst>
                                              <p:attrName>ppt_h</p:attrName>
                                            </p:attrNameLst>
                                          </p:cBhvr>
                                          <p:tavLst>
                                            <p:tav tm="0">
                                              <p:val>
                                                <p:fltVal val="0"/>
                                              </p:val>
                                            </p:tav>
                                            <p:tav tm="100000">
                                              <p:val>
                                                <p:strVal val="#ppt_h"/>
                                              </p:val>
                                            </p:tav>
                                          </p:tavLst>
                                        </p:anim>
                                        <p:anim calcmode="lin" valueType="num">
                                          <p:cBhvr>
                                            <p:cTn id="43" dur="500" fill="hold"/>
                                            <p:tgtEl>
                                              <p:spTgt spid="59"/>
                                            </p:tgtEl>
                                            <p:attrNameLst>
                                              <p:attrName>style.rotation</p:attrName>
                                            </p:attrNameLst>
                                          </p:cBhvr>
                                          <p:tavLst>
                                            <p:tav tm="0">
                                              <p:val>
                                                <p:fltVal val="90"/>
                                              </p:val>
                                            </p:tav>
                                            <p:tav tm="100000">
                                              <p:val>
                                                <p:fltVal val="0"/>
                                              </p:val>
                                            </p:tav>
                                          </p:tavLst>
                                        </p:anim>
                                        <p:animEffect transition="in" filter="fade">
                                          <p:cBhvr>
                                            <p:cTn id="44" dur="500"/>
                                            <p:tgtEl>
                                              <p:spTgt spid="59"/>
                                            </p:tgtEl>
                                          </p:cBhvr>
                                        </p:animEffect>
                                      </p:childTnLst>
                                    </p:cTn>
                                  </p:par>
                                </p:childTnLst>
                              </p:cTn>
                            </p:par>
                            <p:par>
                              <p:cTn id="45" fill="hold">
                                <p:stCondLst>
                                  <p:cond delay="2000"/>
                                </p:stCondLst>
                                <p:childTnLst>
                                  <p:par>
                                    <p:cTn id="46" presetID="12" presetClass="entr" presetSubtype="4" fill="hold" grpId="0" nodeType="afterEffect">
                                      <p:stCondLst>
                                        <p:cond delay="0"/>
                                      </p:stCondLst>
                                      <p:iterate type="lt">
                                        <p:tmPct val="10000"/>
                                      </p:iterate>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p:tgtEl>
                                              <p:spTgt spid="60"/>
                                            </p:tgtEl>
                                            <p:attrNameLst>
                                              <p:attrName>ppt_y</p:attrName>
                                            </p:attrNameLst>
                                          </p:cBhvr>
                                          <p:tavLst>
                                            <p:tav tm="0">
                                              <p:val>
                                                <p:strVal val="#ppt_y+#ppt_h*1.125000"/>
                                              </p:val>
                                            </p:tav>
                                            <p:tav tm="100000">
                                              <p:val>
                                                <p:strVal val="#ppt_y"/>
                                              </p:val>
                                            </p:tav>
                                          </p:tavLst>
                                        </p:anim>
                                        <p:animEffect transition="in" filter="wipe(up)">
                                          <p:cBhvr>
                                            <p:cTn id="49" dur="500"/>
                                            <p:tgtEl>
                                              <p:spTgt spid="60"/>
                                            </p:tgtEl>
                                          </p:cBhvr>
                                        </p:animEffect>
                                      </p:childTnLst>
                                    </p:cTn>
                                  </p:par>
                                </p:childTnLst>
                              </p:cTn>
                            </p:par>
                            <p:par>
                              <p:cTn id="50" fill="hold">
                                <p:stCondLst>
                                  <p:cond delay="3100"/>
                                </p:stCondLst>
                                <p:childTnLst>
                                  <p:par>
                                    <p:cTn id="51" presetID="2" presetClass="entr" presetSubtype="8" fill="hold" grpId="0" nodeType="afterEffect" p14:presetBounceEnd="80000">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14:bounceEnd="80000">
                                          <p:cBhvr additive="base">
                                            <p:cTn id="53" dur="500" fill="hold"/>
                                            <p:tgtEl>
                                              <p:spTgt spid="61"/>
                                            </p:tgtEl>
                                            <p:attrNameLst>
                                              <p:attrName>ppt_x</p:attrName>
                                            </p:attrNameLst>
                                          </p:cBhvr>
                                          <p:tavLst>
                                            <p:tav tm="0">
                                              <p:val>
                                                <p:strVal val="0-#ppt_w/2"/>
                                              </p:val>
                                            </p:tav>
                                            <p:tav tm="100000">
                                              <p:val>
                                                <p:strVal val="#ppt_x"/>
                                              </p:val>
                                            </p:tav>
                                          </p:tavLst>
                                        </p:anim>
                                        <p:anim calcmode="lin" valueType="num" p14:bounceEnd="80000">
                                          <p:cBhvr additive="base">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14:presetBounceEnd="80000">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14:bounceEnd="80000">
                                          <p:cBhvr additive="base">
                                            <p:cTn id="57" dur="500" fill="hold"/>
                                            <p:tgtEl>
                                              <p:spTgt spid="62"/>
                                            </p:tgtEl>
                                            <p:attrNameLst>
                                              <p:attrName>ppt_x</p:attrName>
                                            </p:attrNameLst>
                                          </p:cBhvr>
                                          <p:tavLst>
                                            <p:tav tm="0">
                                              <p:val>
                                                <p:strVal val="1+#ppt_w/2"/>
                                              </p:val>
                                            </p:tav>
                                            <p:tav tm="100000">
                                              <p:val>
                                                <p:strVal val="#ppt_x"/>
                                              </p:val>
                                            </p:tav>
                                          </p:tavLst>
                                        </p:anim>
                                        <p:anim calcmode="lin" valueType="num" p14:bounceEnd="80000">
                                          <p:cBhvr additive="base">
                                            <p:cTn id="58" dur="500" fill="hold"/>
                                            <p:tgtEl>
                                              <p:spTgt spid="62"/>
                                            </p:tgtEl>
                                            <p:attrNameLst>
                                              <p:attrName>ppt_y</p:attrName>
                                            </p:attrNameLst>
                                          </p:cBhvr>
                                          <p:tavLst>
                                            <p:tav tm="0">
                                              <p:val>
                                                <p:strVal val="#ppt_y"/>
                                              </p:val>
                                            </p:tav>
                                            <p:tav tm="100000">
                                              <p:val>
                                                <p:strVal val="#ppt_y"/>
                                              </p:val>
                                            </p:tav>
                                          </p:tavLst>
                                        </p:anim>
                                      </p:childTnLst>
                                    </p:cTn>
                                  </p:par>
                                </p:childTnLst>
                              </p:cTn>
                            </p:par>
                            <p:par>
                              <p:cTn id="59" fill="hold">
                                <p:stCondLst>
                                  <p:cond delay="3600"/>
                                </p:stCondLst>
                                <p:childTnLst>
                                  <p:par>
                                    <p:cTn id="60" presetID="31"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 calcmode="lin" valueType="num">
                                          <p:cBhvr>
                                            <p:cTn id="64" dur="500" fill="hold"/>
                                            <p:tgtEl>
                                              <p:spTgt spid="63"/>
                                            </p:tgtEl>
                                            <p:attrNameLst>
                                              <p:attrName>style.rotation</p:attrName>
                                            </p:attrNameLst>
                                          </p:cBhvr>
                                          <p:tavLst>
                                            <p:tav tm="0">
                                              <p:val>
                                                <p:fltVal val="90"/>
                                              </p:val>
                                            </p:tav>
                                            <p:tav tm="100000">
                                              <p:val>
                                                <p:fltVal val="0"/>
                                              </p:val>
                                            </p:tav>
                                          </p:tavLst>
                                        </p:anim>
                                        <p:animEffect transition="in" filter="fade">
                                          <p:cBhvr>
                                            <p:cTn id="65" dur="500"/>
                                            <p:tgtEl>
                                              <p:spTgt spid="63"/>
                                            </p:tgtEl>
                                          </p:cBhvr>
                                        </p:animEffect>
                                      </p:childTnLst>
                                    </p:cTn>
                                  </p:par>
                                </p:childTnLst>
                              </p:cTn>
                            </p:par>
                            <p:par>
                              <p:cTn id="66" fill="hold">
                                <p:stCondLst>
                                  <p:cond delay="4100"/>
                                </p:stCondLst>
                                <p:childTnLst>
                                  <p:par>
                                    <p:cTn id="67" presetID="12" presetClass="entr" presetSubtype="4" fill="hold" grpId="0" nodeType="afterEffect">
                                      <p:stCondLst>
                                        <p:cond delay="0"/>
                                      </p:stCondLst>
                                      <p:iterate type="lt">
                                        <p:tmPct val="10000"/>
                                      </p:iterate>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p:tgtEl>
                                              <p:spTgt spid="64"/>
                                            </p:tgtEl>
                                            <p:attrNameLst>
                                              <p:attrName>ppt_y</p:attrName>
                                            </p:attrNameLst>
                                          </p:cBhvr>
                                          <p:tavLst>
                                            <p:tav tm="0">
                                              <p:val>
                                                <p:strVal val="#ppt_y+#ppt_h*1.125000"/>
                                              </p:val>
                                            </p:tav>
                                            <p:tav tm="100000">
                                              <p:val>
                                                <p:strVal val="#ppt_y"/>
                                              </p:val>
                                            </p:tav>
                                          </p:tavLst>
                                        </p:anim>
                                        <p:animEffect transition="in" filter="wipe(up)">
                                          <p:cBhvr>
                                            <p:cTn id="70" dur="500"/>
                                            <p:tgtEl>
                                              <p:spTgt spid="64"/>
                                            </p:tgtEl>
                                          </p:cBhvr>
                                        </p:animEffect>
                                      </p:childTnLst>
                                    </p:cTn>
                                  </p:par>
                                </p:childTnLst>
                              </p:cTn>
                            </p:par>
                            <p:par>
                              <p:cTn id="71" fill="hold">
                                <p:stCondLst>
                                  <p:cond delay="5200"/>
                                </p:stCondLst>
                                <p:childTnLst>
                                  <p:par>
                                    <p:cTn id="72" presetID="2" presetClass="entr" presetSubtype="8" fill="hold" grpId="0" nodeType="afterEffect" p14:presetBounceEnd="80000">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14:bounceEnd="80000">
                                          <p:cBhvr additive="base">
                                            <p:cTn id="74" dur="500" fill="hold"/>
                                            <p:tgtEl>
                                              <p:spTgt spid="65"/>
                                            </p:tgtEl>
                                            <p:attrNameLst>
                                              <p:attrName>ppt_x</p:attrName>
                                            </p:attrNameLst>
                                          </p:cBhvr>
                                          <p:tavLst>
                                            <p:tav tm="0">
                                              <p:val>
                                                <p:strVal val="0-#ppt_w/2"/>
                                              </p:val>
                                            </p:tav>
                                            <p:tav tm="100000">
                                              <p:val>
                                                <p:strVal val="#ppt_x"/>
                                              </p:val>
                                            </p:tav>
                                          </p:tavLst>
                                        </p:anim>
                                        <p:anim calcmode="lin" valueType="num" p14:bounceEnd="80000">
                                          <p:cBhvr additive="base">
                                            <p:cTn id="75" dur="500" fill="hold"/>
                                            <p:tgtEl>
                                              <p:spTgt spid="6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80000">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14:bounceEnd="80000">
                                          <p:cBhvr additive="base">
                                            <p:cTn id="78" dur="500" fill="hold"/>
                                            <p:tgtEl>
                                              <p:spTgt spid="66"/>
                                            </p:tgtEl>
                                            <p:attrNameLst>
                                              <p:attrName>ppt_x</p:attrName>
                                            </p:attrNameLst>
                                          </p:cBhvr>
                                          <p:tavLst>
                                            <p:tav tm="0">
                                              <p:val>
                                                <p:strVal val="1+#ppt_w/2"/>
                                              </p:val>
                                            </p:tav>
                                            <p:tav tm="100000">
                                              <p:val>
                                                <p:strVal val="#ppt_x"/>
                                              </p:val>
                                            </p:tav>
                                          </p:tavLst>
                                        </p:anim>
                                        <p:anim calcmode="lin" valueType="num" p14:bounceEnd="80000">
                                          <p:cBhvr additive="base">
                                            <p:cTn id="79" dur="500" fill="hold"/>
                                            <p:tgtEl>
                                              <p:spTgt spid="66"/>
                                            </p:tgtEl>
                                            <p:attrNameLst>
                                              <p:attrName>ppt_y</p:attrName>
                                            </p:attrNameLst>
                                          </p:cBhvr>
                                          <p:tavLst>
                                            <p:tav tm="0">
                                              <p:val>
                                                <p:strVal val="#ppt_y"/>
                                              </p:val>
                                            </p:tav>
                                            <p:tav tm="100000">
                                              <p:val>
                                                <p:strVal val="#ppt_y"/>
                                              </p:val>
                                            </p:tav>
                                          </p:tavLst>
                                        </p:anim>
                                      </p:childTnLst>
                                    </p:cTn>
                                  </p:par>
                                </p:childTnLst>
                              </p:cTn>
                            </p:par>
                            <p:par>
                              <p:cTn id="80" fill="hold">
                                <p:stCondLst>
                                  <p:cond delay="5700"/>
                                </p:stCondLst>
                                <p:childTnLst>
                                  <p:par>
                                    <p:cTn id="81" presetID="31" presetClass="entr" presetSubtype="0"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p:cTn id="83" dur="500" fill="hold"/>
                                            <p:tgtEl>
                                              <p:spTgt spid="67"/>
                                            </p:tgtEl>
                                            <p:attrNameLst>
                                              <p:attrName>ppt_w</p:attrName>
                                            </p:attrNameLst>
                                          </p:cBhvr>
                                          <p:tavLst>
                                            <p:tav tm="0">
                                              <p:val>
                                                <p:fltVal val="0"/>
                                              </p:val>
                                            </p:tav>
                                            <p:tav tm="100000">
                                              <p:val>
                                                <p:strVal val="#ppt_w"/>
                                              </p:val>
                                            </p:tav>
                                          </p:tavLst>
                                        </p:anim>
                                        <p:anim calcmode="lin" valueType="num">
                                          <p:cBhvr>
                                            <p:cTn id="84" dur="500" fill="hold"/>
                                            <p:tgtEl>
                                              <p:spTgt spid="67"/>
                                            </p:tgtEl>
                                            <p:attrNameLst>
                                              <p:attrName>ppt_h</p:attrName>
                                            </p:attrNameLst>
                                          </p:cBhvr>
                                          <p:tavLst>
                                            <p:tav tm="0">
                                              <p:val>
                                                <p:fltVal val="0"/>
                                              </p:val>
                                            </p:tav>
                                            <p:tav tm="100000">
                                              <p:val>
                                                <p:strVal val="#ppt_h"/>
                                              </p:val>
                                            </p:tav>
                                          </p:tavLst>
                                        </p:anim>
                                        <p:anim calcmode="lin" valueType="num">
                                          <p:cBhvr>
                                            <p:cTn id="85" dur="500" fill="hold"/>
                                            <p:tgtEl>
                                              <p:spTgt spid="67"/>
                                            </p:tgtEl>
                                            <p:attrNameLst>
                                              <p:attrName>style.rotation</p:attrName>
                                            </p:attrNameLst>
                                          </p:cBhvr>
                                          <p:tavLst>
                                            <p:tav tm="0">
                                              <p:val>
                                                <p:fltVal val="90"/>
                                              </p:val>
                                            </p:tav>
                                            <p:tav tm="100000">
                                              <p:val>
                                                <p:fltVal val="0"/>
                                              </p:val>
                                            </p:tav>
                                          </p:tavLst>
                                        </p:anim>
                                        <p:animEffect transition="in" filter="fade">
                                          <p:cBhvr>
                                            <p:cTn id="86" dur="500"/>
                                            <p:tgtEl>
                                              <p:spTgt spid="67"/>
                                            </p:tgtEl>
                                          </p:cBhvr>
                                        </p:animEffect>
                                      </p:childTnLst>
                                    </p:cTn>
                                  </p:par>
                                </p:childTnLst>
                              </p:cTn>
                            </p:par>
                            <p:par>
                              <p:cTn id="87" fill="hold">
                                <p:stCondLst>
                                  <p:cond delay="6200"/>
                                </p:stCondLst>
                                <p:childTnLst>
                                  <p:par>
                                    <p:cTn id="88" presetID="12" presetClass="entr" presetSubtype="4" fill="hold" grpId="0" nodeType="afterEffect">
                                      <p:stCondLst>
                                        <p:cond delay="0"/>
                                      </p:stCondLst>
                                      <p:iterate type="lt">
                                        <p:tmPct val="10000"/>
                                      </p:iterate>
                                      <p:childTnLst>
                                        <p:set>
                                          <p:cBhvr>
                                            <p:cTn id="89" dur="1" fill="hold">
                                              <p:stCondLst>
                                                <p:cond delay="0"/>
                                              </p:stCondLst>
                                            </p:cTn>
                                            <p:tgtEl>
                                              <p:spTgt spid="68"/>
                                            </p:tgtEl>
                                            <p:attrNameLst>
                                              <p:attrName>style.visibility</p:attrName>
                                            </p:attrNameLst>
                                          </p:cBhvr>
                                          <p:to>
                                            <p:strVal val="visible"/>
                                          </p:to>
                                        </p:set>
                                        <p:anim calcmode="lin" valueType="num">
                                          <p:cBhvr additive="base">
                                            <p:cTn id="90" dur="500"/>
                                            <p:tgtEl>
                                              <p:spTgt spid="68"/>
                                            </p:tgtEl>
                                            <p:attrNameLst>
                                              <p:attrName>ppt_y</p:attrName>
                                            </p:attrNameLst>
                                          </p:cBhvr>
                                          <p:tavLst>
                                            <p:tav tm="0">
                                              <p:val>
                                                <p:strVal val="#ppt_y+#ppt_h*1.125000"/>
                                              </p:val>
                                            </p:tav>
                                            <p:tav tm="100000">
                                              <p:val>
                                                <p:strVal val="#ppt_y"/>
                                              </p:val>
                                            </p:tav>
                                          </p:tavLst>
                                        </p:anim>
                                        <p:animEffect transition="in" filter="wipe(up)">
                                          <p:cBhvr>
                                            <p:cTn id="91" dur="500"/>
                                            <p:tgtEl>
                                              <p:spTgt spid="68"/>
                                            </p:tgtEl>
                                          </p:cBhvr>
                                        </p:animEffect>
                                      </p:childTnLst>
                                    </p:cTn>
                                  </p:par>
                                </p:childTnLst>
                              </p:cTn>
                            </p:par>
                            <p:par>
                              <p:cTn id="92" fill="hold">
                                <p:stCondLst>
                                  <p:cond delay="7300"/>
                                </p:stCondLst>
                                <p:childTnLst>
                                  <p:par>
                                    <p:cTn id="93" presetID="2" presetClass="entr" presetSubtype="8" fill="hold" grpId="0" nodeType="afterEffect" p14:presetBounceEnd="80000">
                                      <p:stCondLst>
                                        <p:cond delay="0"/>
                                      </p:stCondLst>
                                      <p:childTnLst>
                                        <p:set>
                                          <p:cBhvr>
                                            <p:cTn id="94" dur="1" fill="hold">
                                              <p:stCondLst>
                                                <p:cond delay="0"/>
                                              </p:stCondLst>
                                            </p:cTn>
                                            <p:tgtEl>
                                              <p:spTgt spid="69"/>
                                            </p:tgtEl>
                                            <p:attrNameLst>
                                              <p:attrName>style.visibility</p:attrName>
                                            </p:attrNameLst>
                                          </p:cBhvr>
                                          <p:to>
                                            <p:strVal val="visible"/>
                                          </p:to>
                                        </p:set>
                                        <p:anim calcmode="lin" valueType="num" p14:bounceEnd="80000">
                                          <p:cBhvr additive="base">
                                            <p:cTn id="95" dur="500" fill="hold"/>
                                            <p:tgtEl>
                                              <p:spTgt spid="69"/>
                                            </p:tgtEl>
                                            <p:attrNameLst>
                                              <p:attrName>ppt_x</p:attrName>
                                            </p:attrNameLst>
                                          </p:cBhvr>
                                          <p:tavLst>
                                            <p:tav tm="0">
                                              <p:val>
                                                <p:strVal val="0-#ppt_w/2"/>
                                              </p:val>
                                            </p:tav>
                                            <p:tav tm="100000">
                                              <p:val>
                                                <p:strVal val="#ppt_x"/>
                                              </p:val>
                                            </p:tav>
                                          </p:tavLst>
                                        </p:anim>
                                        <p:anim calcmode="lin" valueType="num" p14:bounceEnd="80000">
                                          <p:cBhvr additive="base">
                                            <p:cTn id="96" dur="500" fill="hold"/>
                                            <p:tgtEl>
                                              <p:spTgt spid="6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14:presetBounceEnd="80000">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14:bounceEnd="80000">
                                          <p:cBhvr additive="base">
                                            <p:cTn id="99" dur="500" fill="hold"/>
                                            <p:tgtEl>
                                              <p:spTgt spid="70"/>
                                            </p:tgtEl>
                                            <p:attrNameLst>
                                              <p:attrName>ppt_x</p:attrName>
                                            </p:attrNameLst>
                                          </p:cBhvr>
                                          <p:tavLst>
                                            <p:tav tm="0">
                                              <p:val>
                                                <p:strVal val="1+#ppt_w/2"/>
                                              </p:val>
                                            </p:tav>
                                            <p:tav tm="100000">
                                              <p:val>
                                                <p:strVal val="#ppt_x"/>
                                              </p:val>
                                            </p:tav>
                                          </p:tavLst>
                                        </p:anim>
                                        <p:anim calcmode="lin" valueType="num" p14:bounceEnd="80000">
                                          <p:cBhvr additive="base">
                                            <p:cTn id="100" dur="500" fill="hold"/>
                                            <p:tgtEl>
                                              <p:spTgt spid="70"/>
                                            </p:tgtEl>
                                            <p:attrNameLst>
                                              <p:attrName>ppt_y</p:attrName>
                                            </p:attrNameLst>
                                          </p:cBhvr>
                                          <p:tavLst>
                                            <p:tav tm="0">
                                              <p:val>
                                                <p:strVal val="#ppt_y"/>
                                              </p:val>
                                            </p:tav>
                                            <p:tav tm="100000">
                                              <p:val>
                                                <p:strVal val="#ppt_y"/>
                                              </p:val>
                                            </p:tav>
                                          </p:tavLst>
                                        </p:anim>
                                      </p:childTnLst>
                                    </p:cTn>
                                  </p:par>
                                </p:childTnLst>
                              </p:cTn>
                            </p:par>
                            <p:par>
                              <p:cTn id="101" fill="hold">
                                <p:stCondLst>
                                  <p:cond delay="7800"/>
                                </p:stCondLst>
                                <p:childTnLst>
                                  <p:par>
                                    <p:cTn id="102" presetID="31" presetClass="entr" presetSubtype="0" fill="hold" grpId="0" nodeType="afterEffect">
                                      <p:stCondLst>
                                        <p:cond delay="0"/>
                                      </p:stCondLst>
                                      <p:childTnLst>
                                        <p:set>
                                          <p:cBhvr>
                                            <p:cTn id="103" dur="1" fill="hold">
                                              <p:stCondLst>
                                                <p:cond delay="0"/>
                                              </p:stCondLst>
                                            </p:cTn>
                                            <p:tgtEl>
                                              <p:spTgt spid="71"/>
                                            </p:tgtEl>
                                            <p:attrNameLst>
                                              <p:attrName>style.visibility</p:attrName>
                                            </p:attrNameLst>
                                          </p:cBhvr>
                                          <p:to>
                                            <p:strVal val="visible"/>
                                          </p:to>
                                        </p:set>
                                        <p:anim calcmode="lin" valueType="num">
                                          <p:cBhvr>
                                            <p:cTn id="104" dur="500" fill="hold"/>
                                            <p:tgtEl>
                                              <p:spTgt spid="71"/>
                                            </p:tgtEl>
                                            <p:attrNameLst>
                                              <p:attrName>ppt_w</p:attrName>
                                            </p:attrNameLst>
                                          </p:cBhvr>
                                          <p:tavLst>
                                            <p:tav tm="0">
                                              <p:val>
                                                <p:fltVal val="0"/>
                                              </p:val>
                                            </p:tav>
                                            <p:tav tm="100000">
                                              <p:val>
                                                <p:strVal val="#ppt_w"/>
                                              </p:val>
                                            </p:tav>
                                          </p:tavLst>
                                        </p:anim>
                                        <p:anim calcmode="lin" valueType="num">
                                          <p:cBhvr>
                                            <p:cTn id="105" dur="500" fill="hold"/>
                                            <p:tgtEl>
                                              <p:spTgt spid="71"/>
                                            </p:tgtEl>
                                            <p:attrNameLst>
                                              <p:attrName>ppt_h</p:attrName>
                                            </p:attrNameLst>
                                          </p:cBhvr>
                                          <p:tavLst>
                                            <p:tav tm="0">
                                              <p:val>
                                                <p:fltVal val="0"/>
                                              </p:val>
                                            </p:tav>
                                            <p:tav tm="100000">
                                              <p:val>
                                                <p:strVal val="#ppt_h"/>
                                              </p:val>
                                            </p:tav>
                                          </p:tavLst>
                                        </p:anim>
                                        <p:anim calcmode="lin" valueType="num">
                                          <p:cBhvr>
                                            <p:cTn id="106" dur="500" fill="hold"/>
                                            <p:tgtEl>
                                              <p:spTgt spid="71"/>
                                            </p:tgtEl>
                                            <p:attrNameLst>
                                              <p:attrName>style.rotation</p:attrName>
                                            </p:attrNameLst>
                                          </p:cBhvr>
                                          <p:tavLst>
                                            <p:tav tm="0">
                                              <p:val>
                                                <p:fltVal val="90"/>
                                              </p:val>
                                            </p:tav>
                                            <p:tav tm="100000">
                                              <p:val>
                                                <p:fltVal val="0"/>
                                              </p:val>
                                            </p:tav>
                                          </p:tavLst>
                                        </p:anim>
                                        <p:animEffect transition="in" filter="fade">
                                          <p:cBhvr>
                                            <p:cTn id="107" dur="500"/>
                                            <p:tgtEl>
                                              <p:spTgt spid="71"/>
                                            </p:tgtEl>
                                          </p:cBhvr>
                                        </p:animEffect>
                                      </p:childTnLst>
                                    </p:cTn>
                                  </p:par>
                                </p:childTnLst>
                              </p:cTn>
                            </p:par>
                            <p:par>
                              <p:cTn id="108" fill="hold">
                                <p:stCondLst>
                                  <p:cond delay="8300"/>
                                </p:stCondLst>
                                <p:childTnLst>
                                  <p:par>
                                    <p:cTn id="109" presetID="12" presetClass="entr" presetSubtype="4" fill="hold" grpId="0" nodeType="afterEffect">
                                      <p:stCondLst>
                                        <p:cond delay="0"/>
                                      </p:stCondLst>
                                      <p:iterate type="lt">
                                        <p:tmPct val="10000"/>
                                      </p:iterate>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500"/>
                                            <p:tgtEl>
                                              <p:spTgt spid="72"/>
                                            </p:tgtEl>
                                            <p:attrNameLst>
                                              <p:attrName>ppt_y</p:attrName>
                                            </p:attrNameLst>
                                          </p:cBhvr>
                                          <p:tavLst>
                                            <p:tav tm="0">
                                              <p:val>
                                                <p:strVal val="#ppt_y+#ppt_h*1.125000"/>
                                              </p:val>
                                            </p:tav>
                                            <p:tav tm="100000">
                                              <p:val>
                                                <p:strVal val="#ppt_y"/>
                                              </p:val>
                                            </p:tav>
                                          </p:tavLst>
                                        </p:anim>
                                        <p:animEffect transition="in" filter="wipe(up)">
                                          <p:cBhvr>
                                            <p:cTn id="11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animBg="1"/>
          <p:bldP spid="70" grpId="0" animBg="1"/>
          <p:bldP spid="71"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fltVal val="0"/>
                                              </p:val>
                                            </p:tav>
                                            <p:tav tm="100000">
                                              <p:val>
                                                <p:strVal val="#ppt_w"/>
                                              </p:val>
                                            </p:tav>
                                          </p:tavLst>
                                        </p:anim>
                                        <p:anim calcmode="lin" valueType="num">
                                          <p:cBhvr>
                                            <p:cTn id="12" dur="500" fill="hold"/>
                                            <p:tgtEl>
                                              <p:spTgt spid="55"/>
                                            </p:tgtEl>
                                            <p:attrNameLst>
                                              <p:attrName>ppt_h</p:attrName>
                                            </p:attrNameLst>
                                          </p:cBhvr>
                                          <p:tavLst>
                                            <p:tav tm="0">
                                              <p:val>
                                                <p:fltVal val="0"/>
                                              </p:val>
                                            </p:tav>
                                            <p:tav tm="100000">
                                              <p:val>
                                                <p:strVal val="#ppt_h"/>
                                              </p:val>
                                            </p:tav>
                                          </p:tavLst>
                                        </p:anim>
                                        <p:animEffect transition="in" filter="fade">
                                          <p:cBhvr>
                                            <p:cTn id="13" dur="500"/>
                                            <p:tgtEl>
                                              <p:spTgt spid="5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p:cTn id="16" dur="500" fill="hold"/>
                                            <p:tgtEl>
                                              <p:spTgt spid="56"/>
                                            </p:tgtEl>
                                            <p:attrNameLst>
                                              <p:attrName>ppt_w</p:attrName>
                                            </p:attrNameLst>
                                          </p:cBhvr>
                                          <p:tavLst>
                                            <p:tav tm="0">
                                              <p:val>
                                                <p:fltVal val="0"/>
                                              </p:val>
                                            </p:tav>
                                            <p:tav tm="100000">
                                              <p:val>
                                                <p:strVal val="#ppt_w"/>
                                              </p:val>
                                            </p:tav>
                                          </p:tavLst>
                                        </p:anim>
                                        <p:anim calcmode="lin" valueType="num">
                                          <p:cBhvr>
                                            <p:cTn id="17" dur="500" fill="hold"/>
                                            <p:tgtEl>
                                              <p:spTgt spid="56"/>
                                            </p:tgtEl>
                                            <p:attrNameLst>
                                              <p:attrName>ppt_h</p:attrName>
                                            </p:attrNameLst>
                                          </p:cBhvr>
                                          <p:tavLst>
                                            <p:tav tm="0">
                                              <p:val>
                                                <p:fltVal val="0"/>
                                              </p:val>
                                            </p:tav>
                                            <p:tav tm="100000">
                                              <p:val>
                                                <p:strVal val="#ppt_h"/>
                                              </p:val>
                                            </p:tav>
                                          </p:tavLst>
                                        </p:anim>
                                        <p:animEffect transition="in" filter="fade">
                                          <p:cBhvr>
                                            <p:cTn id="18" dur="500"/>
                                            <p:tgtEl>
                                              <p:spTgt spid="5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Effect transition="in" filter="fade">
                                          <p:cBhvr>
                                            <p:cTn id="28" dur="500"/>
                                            <p:tgtEl>
                                              <p:spTgt spid="58"/>
                                            </p:tgtEl>
                                          </p:cBhvr>
                                        </p:animEffect>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0-#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1+#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31"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fltVal val="0"/>
                                              </p:val>
                                            </p:tav>
                                            <p:tav tm="100000">
                                              <p:val>
                                                <p:strVal val="#ppt_w"/>
                                              </p:val>
                                            </p:tav>
                                          </p:tavLst>
                                        </p:anim>
                                        <p:anim calcmode="lin" valueType="num">
                                          <p:cBhvr>
                                            <p:cTn id="42" dur="500" fill="hold"/>
                                            <p:tgtEl>
                                              <p:spTgt spid="59"/>
                                            </p:tgtEl>
                                            <p:attrNameLst>
                                              <p:attrName>ppt_h</p:attrName>
                                            </p:attrNameLst>
                                          </p:cBhvr>
                                          <p:tavLst>
                                            <p:tav tm="0">
                                              <p:val>
                                                <p:fltVal val="0"/>
                                              </p:val>
                                            </p:tav>
                                            <p:tav tm="100000">
                                              <p:val>
                                                <p:strVal val="#ppt_h"/>
                                              </p:val>
                                            </p:tav>
                                          </p:tavLst>
                                        </p:anim>
                                        <p:anim calcmode="lin" valueType="num">
                                          <p:cBhvr>
                                            <p:cTn id="43" dur="500" fill="hold"/>
                                            <p:tgtEl>
                                              <p:spTgt spid="59"/>
                                            </p:tgtEl>
                                            <p:attrNameLst>
                                              <p:attrName>style.rotation</p:attrName>
                                            </p:attrNameLst>
                                          </p:cBhvr>
                                          <p:tavLst>
                                            <p:tav tm="0">
                                              <p:val>
                                                <p:fltVal val="90"/>
                                              </p:val>
                                            </p:tav>
                                            <p:tav tm="100000">
                                              <p:val>
                                                <p:fltVal val="0"/>
                                              </p:val>
                                            </p:tav>
                                          </p:tavLst>
                                        </p:anim>
                                        <p:animEffect transition="in" filter="fade">
                                          <p:cBhvr>
                                            <p:cTn id="44" dur="500"/>
                                            <p:tgtEl>
                                              <p:spTgt spid="59"/>
                                            </p:tgtEl>
                                          </p:cBhvr>
                                        </p:animEffect>
                                      </p:childTnLst>
                                    </p:cTn>
                                  </p:par>
                                </p:childTnLst>
                              </p:cTn>
                            </p:par>
                            <p:par>
                              <p:cTn id="45" fill="hold">
                                <p:stCondLst>
                                  <p:cond delay="2000"/>
                                </p:stCondLst>
                                <p:childTnLst>
                                  <p:par>
                                    <p:cTn id="46" presetID="12" presetClass="entr" presetSubtype="4" fill="hold" grpId="0" nodeType="afterEffect">
                                      <p:stCondLst>
                                        <p:cond delay="0"/>
                                      </p:stCondLst>
                                      <p:iterate type="lt">
                                        <p:tmPct val="10000"/>
                                      </p:iterate>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p:tgtEl>
                                              <p:spTgt spid="60"/>
                                            </p:tgtEl>
                                            <p:attrNameLst>
                                              <p:attrName>ppt_y</p:attrName>
                                            </p:attrNameLst>
                                          </p:cBhvr>
                                          <p:tavLst>
                                            <p:tav tm="0">
                                              <p:val>
                                                <p:strVal val="#ppt_y+#ppt_h*1.125000"/>
                                              </p:val>
                                            </p:tav>
                                            <p:tav tm="100000">
                                              <p:val>
                                                <p:strVal val="#ppt_y"/>
                                              </p:val>
                                            </p:tav>
                                          </p:tavLst>
                                        </p:anim>
                                        <p:animEffect transition="in" filter="wipe(up)">
                                          <p:cBhvr>
                                            <p:cTn id="49" dur="500"/>
                                            <p:tgtEl>
                                              <p:spTgt spid="60"/>
                                            </p:tgtEl>
                                          </p:cBhvr>
                                        </p:animEffect>
                                      </p:childTnLst>
                                    </p:cTn>
                                  </p:par>
                                </p:childTnLst>
                              </p:cTn>
                            </p:par>
                            <p:par>
                              <p:cTn id="50" fill="hold">
                                <p:stCondLst>
                                  <p:cond delay="3100"/>
                                </p:stCondLst>
                                <p:childTnLst>
                                  <p:par>
                                    <p:cTn id="51" presetID="2" presetClass="entr" presetSubtype="8"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0-#ppt_w/2"/>
                                              </p:val>
                                            </p:tav>
                                            <p:tav tm="100000">
                                              <p:val>
                                                <p:strVal val="#ppt_x"/>
                                              </p:val>
                                            </p:tav>
                                          </p:tavLst>
                                        </p:anim>
                                        <p:anim calcmode="lin" valueType="num">
                                          <p:cBhvr additive="base">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fill="hold"/>
                                            <p:tgtEl>
                                              <p:spTgt spid="62"/>
                                            </p:tgtEl>
                                            <p:attrNameLst>
                                              <p:attrName>ppt_x</p:attrName>
                                            </p:attrNameLst>
                                          </p:cBhvr>
                                          <p:tavLst>
                                            <p:tav tm="0">
                                              <p:val>
                                                <p:strVal val="1+#ppt_w/2"/>
                                              </p:val>
                                            </p:tav>
                                            <p:tav tm="100000">
                                              <p:val>
                                                <p:strVal val="#ppt_x"/>
                                              </p:val>
                                            </p:tav>
                                          </p:tavLst>
                                        </p:anim>
                                        <p:anim calcmode="lin" valueType="num">
                                          <p:cBhvr additive="base">
                                            <p:cTn id="58" dur="500" fill="hold"/>
                                            <p:tgtEl>
                                              <p:spTgt spid="62"/>
                                            </p:tgtEl>
                                            <p:attrNameLst>
                                              <p:attrName>ppt_y</p:attrName>
                                            </p:attrNameLst>
                                          </p:cBhvr>
                                          <p:tavLst>
                                            <p:tav tm="0">
                                              <p:val>
                                                <p:strVal val="#ppt_y"/>
                                              </p:val>
                                            </p:tav>
                                            <p:tav tm="100000">
                                              <p:val>
                                                <p:strVal val="#ppt_y"/>
                                              </p:val>
                                            </p:tav>
                                          </p:tavLst>
                                        </p:anim>
                                      </p:childTnLst>
                                    </p:cTn>
                                  </p:par>
                                </p:childTnLst>
                              </p:cTn>
                            </p:par>
                            <p:par>
                              <p:cTn id="59" fill="hold">
                                <p:stCondLst>
                                  <p:cond delay="3600"/>
                                </p:stCondLst>
                                <p:childTnLst>
                                  <p:par>
                                    <p:cTn id="60" presetID="31"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 calcmode="lin" valueType="num">
                                          <p:cBhvr>
                                            <p:cTn id="64" dur="500" fill="hold"/>
                                            <p:tgtEl>
                                              <p:spTgt spid="63"/>
                                            </p:tgtEl>
                                            <p:attrNameLst>
                                              <p:attrName>style.rotation</p:attrName>
                                            </p:attrNameLst>
                                          </p:cBhvr>
                                          <p:tavLst>
                                            <p:tav tm="0">
                                              <p:val>
                                                <p:fltVal val="90"/>
                                              </p:val>
                                            </p:tav>
                                            <p:tav tm="100000">
                                              <p:val>
                                                <p:fltVal val="0"/>
                                              </p:val>
                                            </p:tav>
                                          </p:tavLst>
                                        </p:anim>
                                        <p:animEffect transition="in" filter="fade">
                                          <p:cBhvr>
                                            <p:cTn id="65" dur="500"/>
                                            <p:tgtEl>
                                              <p:spTgt spid="63"/>
                                            </p:tgtEl>
                                          </p:cBhvr>
                                        </p:animEffect>
                                      </p:childTnLst>
                                    </p:cTn>
                                  </p:par>
                                </p:childTnLst>
                              </p:cTn>
                            </p:par>
                            <p:par>
                              <p:cTn id="66" fill="hold">
                                <p:stCondLst>
                                  <p:cond delay="4100"/>
                                </p:stCondLst>
                                <p:childTnLst>
                                  <p:par>
                                    <p:cTn id="67" presetID="12" presetClass="entr" presetSubtype="4" fill="hold" grpId="0" nodeType="afterEffect">
                                      <p:stCondLst>
                                        <p:cond delay="0"/>
                                      </p:stCondLst>
                                      <p:iterate type="lt">
                                        <p:tmPct val="10000"/>
                                      </p:iterate>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p:tgtEl>
                                              <p:spTgt spid="64"/>
                                            </p:tgtEl>
                                            <p:attrNameLst>
                                              <p:attrName>ppt_y</p:attrName>
                                            </p:attrNameLst>
                                          </p:cBhvr>
                                          <p:tavLst>
                                            <p:tav tm="0">
                                              <p:val>
                                                <p:strVal val="#ppt_y+#ppt_h*1.125000"/>
                                              </p:val>
                                            </p:tav>
                                            <p:tav tm="100000">
                                              <p:val>
                                                <p:strVal val="#ppt_y"/>
                                              </p:val>
                                            </p:tav>
                                          </p:tavLst>
                                        </p:anim>
                                        <p:animEffect transition="in" filter="wipe(up)">
                                          <p:cBhvr>
                                            <p:cTn id="70" dur="500"/>
                                            <p:tgtEl>
                                              <p:spTgt spid="64"/>
                                            </p:tgtEl>
                                          </p:cBhvr>
                                        </p:animEffect>
                                      </p:childTnLst>
                                    </p:cTn>
                                  </p:par>
                                </p:childTnLst>
                              </p:cTn>
                            </p:par>
                            <p:par>
                              <p:cTn id="71" fill="hold">
                                <p:stCondLst>
                                  <p:cond delay="5200"/>
                                </p:stCondLst>
                                <p:childTnLst>
                                  <p:par>
                                    <p:cTn id="72" presetID="2" presetClass="entr" presetSubtype="8"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fill="hold"/>
                                            <p:tgtEl>
                                              <p:spTgt spid="65"/>
                                            </p:tgtEl>
                                            <p:attrNameLst>
                                              <p:attrName>ppt_x</p:attrName>
                                            </p:attrNameLst>
                                          </p:cBhvr>
                                          <p:tavLst>
                                            <p:tav tm="0">
                                              <p:val>
                                                <p:strVal val="0-#ppt_w/2"/>
                                              </p:val>
                                            </p:tav>
                                            <p:tav tm="100000">
                                              <p:val>
                                                <p:strVal val="#ppt_x"/>
                                              </p:val>
                                            </p:tav>
                                          </p:tavLst>
                                        </p:anim>
                                        <p:anim calcmode="lin" valueType="num">
                                          <p:cBhvr additive="base">
                                            <p:cTn id="75" dur="500" fill="hold"/>
                                            <p:tgtEl>
                                              <p:spTgt spid="6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1+#ppt_w/2"/>
                                              </p:val>
                                            </p:tav>
                                            <p:tav tm="100000">
                                              <p:val>
                                                <p:strVal val="#ppt_x"/>
                                              </p:val>
                                            </p:tav>
                                          </p:tavLst>
                                        </p:anim>
                                        <p:anim calcmode="lin" valueType="num">
                                          <p:cBhvr additive="base">
                                            <p:cTn id="79" dur="500" fill="hold"/>
                                            <p:tgtEl>
                                              <p:spTgt spid="66"/>
                                            </p:tgtEl>
                                            <p:attrNameLst>
                                              <p:attrName>ppt_y</p:attrName>
                                            </p:attrNameLst>
                                          </p:cBhvr>
                                          <p:tavLst>
                                            <p:tav tm="0">
                                              <p:val>
                                                <p:strVal val="#ppt_y"/>
                                              </p:val>
                                            </p:tav>
                                            <p:tav tm="100000">
                                              <p:val>
                                                <p:strVal val="#ppt_y"/>
                                              </p:val>
                                            </p:tav>
                                          </p:tavLst>
                                        </p:anim>
                                      </p:childTnLst>
                                    </p:cTn>
                                  </p:par>
                                </p:childTnLst>
                              </p:cTn>
                            </p:par>
                            <p:par>
                              <p:cTn id="80" fill="hold">
                                <p:stCondLst>
                                  <p:cond delay="5700"/>
                                </p:stCondLst>
                                <p:childTnLst>
                                  <p:par>
                                    <p:cTn id="81" presetID="31" presetClass="entr" presetSubtype="0"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p:cTn id="83" dur="500" fill="hold"/>
                                            <p:tgtEl>
                                              <p:spTgt spid="67"/>
                                            </p:tgtEl>
                                            <p:attrNameLst>
                                              <p:attrName>ppt_w</p:attrName>
                                            </p:attrNameLst>
                                          </p:cBhvr>
                                          <p:tavLst>
                                            <p:tav tm="0">
                                              <p:val>
                                                <p:fltVal val="0"/>
                                              </p:val>
                                            </p:tav>
                                            <p:tav tm="100000">
                                              <p:val>
                                                <p:strVal val="#ppt_w"/>
                                              </p:val>
                                            </p:tav>
                                          </p:tavLst>
                                        </p:anim>
                                        <p:anim calcmode="lin" valueType="num">
                                          <p:cBhvr>
                                            <p:cTn id="84" dur="500" fill="hold"/>
                                            <p:tgtEl>
                                              <p:spTgt spid="67"/>
                                            </p:tgtEl>
                                            <p:attrNameLst>
                                              <p:attrName>ppt_h</p:attrName>
                                            </p:attrNameLst>
                                          </p:cBhvr>
                                          <p:tavLst>
                                            <p:tav tm="0">
                                              <p:val>
                                                <p:fltVal val="0"/>
                                              </p:val>
                                            </p:tav>
                                            <p:tav tm="100000">
                                              <p:val>
                                                <p:strVal val="#ppt_h"/>
                                              </p:val>
                                            </p:tav>
                                          </p:tavLst>
                                        </p:anim>
                                        <p:anim calcmode="lin" valueType="num">
                                          <p:cBhvr>
                                            <p:cTn id="85" dur="500" fill="hold"/>
                                            <p:tgtEl>
                                              <p:spTgt spid="67"/>
                                            </p:tgtEl>
                                            <p:attrNameLst>
                                              <p:attrName>style.rotation</p:attrName>
                                            </p:attrNameLst>
                                          </p:cBhvr>
                                          <p:tavLst>
                                            <p:tav tm="0">
                                              <p:val>
                                                <p:fltVal val="90"/>
                                              </p:val>
                                            </p:tav>
                                            <p:tav tm="100000">
                                              <p:val>
                                                <p:fltVal val="0"/>
                                              </p:val>
                                            </p:tav>
                                          </p:tavLst>
                                        </p:anim>
                                        <p:animEffect transition="in" filter="fade">
                                          <p:cBhvr>
                                            <p:cTn id="86" dur="500"/>
                                            <p:tgtEl>
                                              <p:spTgt spid="67"/>
                                            </p:tgtEl>
                                          </p:cBhvr>
                                        </p:animEffect>
                                      </p:childTnLst>
                                    </p:cTn>
                                  </p:par>
                                </p:childTnLst>
                              </p:cTn>
                            </p:par>
                            <p:par>
                              <p:cTn id="87" fill="hold">
                                <p:stCondLst>
                                  <p:cond delay="6200"/>
                                </p:stCondLst>
                                <p:childTnLst>
                                  <p:par>
                                    <p:cTn id="88" presetID="12" presetClass="entr" presetSubtype="4" fill="hold" grpId="0" nodeType="afterEffect">
                                      <p:stCondLst>
                                        <p:cond delay="0"/>
                                      </p:stCondLst>
                                      <p:iterate type="lt">
                                        <p:tmPct val="10000"/>
                                      </p:iterate>
                                      <p:childTnLst>
                                        <p:set>
                                          <p:cBhvr>
                                            <p:cTn id="89" dur="1" fill="hold">
                                              <p:stCondLst>
                                                <p:cond delay="0"/>
                                              </p:stCondLst>
                                            </p:cTn>
                                            <p:tgtEl>
                                              <p:spTgt spid="68"/>
                                            </p:tgtEl>
                                            <p:attrNameLst>
                                              <p:attrName>style.visibility</p:attrName>
                                            </p:attrNameLst>
                                          </p:cBhvr>
                                          <p:to>
                                            <p:strVal val="visible"/>
                                          </p:to>
                                        </p:set>
                                        <p:anim calcmode="lin" valueType="num">
                                          <p:cBhvr additive="base">
                                            <p:cTn id="90" dur="500"/>
                                            <p:tgtEl>
                                              <p:spTgt spid="68"/>
                                            </p:tgtEl>
                                            <p:attrNameLst>
                                              <p:attrName>ppt_y</p:attrName>
                                            </p:attrNameLst>
                                          </p:cBhvr>
                                          <p:tavLst>
                                            <p:tav tm="0">
                                              <p:val>
                                                <p:strVal val="#ppt_y+#ppt_h*1.125000"/>
                                              </p:val>
                                            </p:tav>
                                            <p:tav tm="100000">
                                              <p:val>
                                                <p:strVal val="#ppt_y"/>
                                              </p:val>
                                            </p:tav>
                                          </p:tavLst>
                                        </p:anim>
                                        <p:animEffect transition="in" filter="wipe(up)">
                                          <p:cBhvr>
                                            <p:cTn id="91" dur="500"/>
                                            <p:tgtEl>
                                              <p:spTgt spid="68"/>
                                            </p:tgtEl>
                                          </p:cBhvr>
                                        </p:animEffect>
                                      </p:childTnLst>
                                    </p:cTn>
                                  </p:par>
                                </p:childTnLst>
                              </p:cTn>
                            </p:par>
                            <p:par>
                              <p:cTn id="92" fill="hold">
                                <p:stCondLst>
                                  <p:cond delay="7300"/>
                                </p:stCondLst>
                                <p:childTnLst>
                                  <p:par>
                                    <p:cTn id="93" presetID="2" presetClass="entr" presetSubtype="8"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 calcmode="lin" valueType="num">
                                          <p:cBhvr additive="base">
                                            <p:cTn id="95" dur="500" fill="hold"/>
                                            <p:tgtEl>
                                              <p:spTgt spid="69"/>
                                            </p:tgtEl>
                                            <p:attrNameLst>
                                              <p:attrName>ppt_x</p:attrName>
                                            </p:attrNameLst>
                                          </p:cBhvr>
                                          <p:tavLst>
                                            <p:tav tm="0">
                                              <p:val>
                                                <p:strVal val="0-#ppt_w/2"/>
                                              </p:val>
                                            </p:tav>
                                            <p:tav tm="100000">
                                              <p:val>
                                                <p:strVal val="#ppt_x"/>
                                              </p:val>
                                            </p:tav>
                                          </p:tavLst>
                                        </p:anim>
                                        <p:anim calcmode="lin" valueType="num">
                                          <p:cBhvr additive="base">
                                            <p:cTn id="96" dur="500" fill="hold"/>
                                            <p:tgtEl>
                                              <p:spTgt spid="6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additive="base">
                                            <p:cTn id="99" dur="500" fill="hold"/>
                                            <p:tgtEl>
                                              <p:spTgt spid="70"/>
                                            </p:tgtEl>
                                            <p:attrNameLst>
                                              <p:attrName>ppt_x</p:attrName>
                                            </p:attrNameLst>
                                          </p:cBhvr>
                                          <p:tavLst>
                                            <p:tav tm="0">
                                              <p:val>
                                                <p:strVal val="1+#ppt_w/2"/>
                                              </p:val>
                                            </p:tav>
                                            <p:tav tm="100000">
                                              <p:val>
                                                <p:strVal val="#ppt_x"/>
                                              </p:val>
                                            </p:tav>
                                          </p:tavLst>
                                        </p:anim>
                                        <p:anim calcmode="lin" valueType="num">
                                          <p:cBhvr additive="base">
                                            <p:cTn id="100" dur="500" fill="hold"/>
                                            <p:tgtEl>
                                              <p:spTgt spid="70"/>
                                            </p:tgtEl>
                                            <p:attrNameLst>
                                              <p:attrName>ppt_y</p:attrName>
                                            </p:attrNameLst>
                                          </p:cBhvr>
                                          <p:tavLst>
                                            <p:tav tm="0">
                                              <p:val>
                                                <p:strVal val="#ppt_y"/>
                                              </p:val>
                                            </p:tav>
                                            <p:tav tm="100000">
                                              <p:val>
                                                <p:strVal val="#ppt_y"/>
                                              </p:val>
                                            </p:tav>
                                          </p:tavLst>
                                        </p:anim>
                                      </p:childTnLst>
                                    </p:cTn>
                                  </p:par>
                                </p:childTnLst>
                              </p:cTn>
                            </p:par>
                            <p:par>
                              <p:cTn id="101" fill="hold">
                                <p:stCondLst>
                                  <p:cond delay="7800"/>
                                </p:stCondLst>
                                <p:childTnLst>
                                  <p:par>
                                    <p:cTn id="102" presetID="31" presetClass="entr" presetSubtype="0" fill="hold" grpId="0" nodeType="afterEffect">
                                      <p:stCondLst>
                                        <p:cond delay="0"/>
                                      </p:stCondLst>
                                      <p:childTnLst>
                                        <p:set>
                                          <p:cBhvr>
                                            <p:cTn id="103" dur="1" fill="hold">
                                              <p:stCondLst>
                                                <p:cond delay="0"/>
                                              </p:stCondLst>
                                            </p:cTn>
                                            <p:tgtEl>
                                              <p:spTgt spid="71"/>
                                            </p:tgtEl>
                                            <p:attrNameLst>
                                              <p:attrName>style.visibility</p:attrName>
                                            </p:attrNameLst>
                                          </p:cBhvr>
                                          <p:to>
                                            <p:strVal val="visible"/>
                                          </p:to>
                                        </p:set>
                                        <p:anim calcmode="lin" valueType="num">
                                          <p:cBhvr>
                                            <p:cTn id="104" dur="500" fill="hold"/>
                                            <p:tgtEl>
                                              <p:spTgt spid="71"/>
                                            </p:tgtEl>
                                            <p:attrNameLst>
                                              <p:attrName>ppt_w</p:attrName>
                                            </p:attrNameLst>
                                          </p:cBhvr>
                                          <p:tavLst>
                                            <p:tav tm="0">
                                              <p:val>
                                                <p:fltVal val="0"/>
                                              </p:val>
                                            </p:tav>
                                            <p:tav tm="100000">
                                              <p:val>
                                                <p:strVal val="#ppt_w"/>
                                              </p:val>
                                            </p:tav>
                                          </p:tavLst>
                                        </p:anim>
                                        <p:anim calcmode="lin" valueType="num">
                                          <p:cBhvr>
                                            <p:cTn id="105" dur="500" fill="hold"/>
                                            <p:tgtEl>
                                              <p:spTgt spid="71"/>
                                            </p:tgtEl>
                                            <p:attrNameLst>
                                              <p:attrName>ppt_h</p:attrName>
                                            </p:attrNameLst>
                                          </p:cBhvr>
                                          <p:tavLst>
                                            <p:tav tm="0">
                                              <p:val>
                                                <p:fltVal val="0"/>
                                              </p:val>
                                            </p:tav>
                                            <p:tav tm="100000">
                                              <p:val>
                                                <p:strVal val="#ppt_h"/>
                                              </p:val>
                                            </p:tav>
                                          </p:tavLst>
                                        </p:anim>
                                        <p:anim calcmode="lin" valueType="num">
                                          <p:cBhvr>
                                            <p:cTn id="106" dur="500" fill="hold"/>
                                            <p:tgtEl>
                                              <p:spTgt spid="71"/>
                                            </p:tgtEl>
                                            <p:attrNameLst>
                                              <p:attrName>style.rotation</p:attrName>
                                            </p:attrNameLst>
                                          </p:cBhvr>
                                          <p:tavLst>
                                            <p:tav tm="0">
                                              <p:val>
                                                <p:fltVal val="90"/>
                                              </p:val>
                                            </p:tav>
                                            <p:tav tm="100000">
                                              <p:val>
                                                <p:fltVal val="0"/>
                                              </p:val>
                                            </p:tav>
                                          </p:tavLst>
                                        </p:anim>
                                        <p:animEffect transition="in" filter="fade">
                                          <p:cBhvr>
                                            <p:cTn id="107" dur="500"/>
                                            <p:tgtEl>
                                              <p:spTgt spid="71"/>
                                            </p:tgtEl>
                                          </p:cBhvr>
                                        </p:animEffect>
                                      </p:childTnLst>
                                    </p:cTn>
                                  </p:par>
                                </p:childTnLst>
                              </p:cTn>
                            </p:par>
                            <p:par>
                              <p:cTn id="108" fill="hold">
                                <p:stCondLst>
                                  <p:cond delay="8300"/>
                                </p:stCondLst>
                                <p:childTnLst>
                                  <p:par>
                                    <p:cTn id="109" presetID="12" presetClass="entr" presetSubtype="4" fill="hold" grpId="0" nodeType="afterEffect">
                                      <p:stCondLst>
                                        <p:cond delay="0"/>
                                      </p:stCondLst>
                                      <p:iterate type="lt">
                                        <p:tmPct val="10000"/>
                                      </p:iterate>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500"/>
                                            <p:tgtEl>
                                              <p:spTgt spid="72"/>
                                            </p:tgtEl>
                                            <p:attrNameLst>
                                              <p:attrName>ppt_y</p:attrName>
                                            </p:attrNameLst>
                                          </p:cBhvr>
                                          <p:tavLst>
                                            <p:tav tm="0">
                                              <p:val>
                                                <p:strVal val="#ppt_y+#ppt_h*1.125000"/>
                                              </p:val>
                                            </p:tav>
                                            <p:tav tm="100000">
                                              <p:val>
                                                <p:strVal val="#ppt_y"/>
                                              </p:val>
                                            </p:tav>
                                          </p:tavLst>
                                        </p:anim>
                                        <p:animEffect transition="in" filter="wipe(up)">
                                          <p:cBhvr>
                                            <p:cTn id="11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animBg="1"/>
          <p:bldP spid="70" grpId="0" animBg="1"/>
          <p:bldP spid="71" grpId="0"/>
          <p:bldP spid="7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 y="0"/>
            <a:ext cx="9145588" cy="5145088"/>
          </a:xfrm>
          <a:prstGeom prst="rect">
            <a:avLst/>
          </a:prstGeom>
          <a:noFill/>
          <a:extLst>
            <a:ext uri="{909E8E84-426E-40DD-AFC4-6F175D3DCCD1}">
              <a14:hiddenFill xmlns:a14="http://schemas.microsoft.com/office/drawing/2010/main">
                <a:solidFill>
                  <a:srgbClr val="FFFFFF"/>
                </a:solidFill>
              </a14:hiddenFill>
            </a:ext>
          </a:extLst>
        </p:spPr>
      </p:pic>
      <p:sp>
        <p:nvSpPr>
          <p:cNvPr id="15" name="任意多边形 14"/>
          <p:cNvSpPr/>
          <p:nvPr/>
        </p:nvSpPr>
        <p:spPr>
          <a:xfrm>
            <a:off x="3428876" y="1558131"/>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bg1">
              <a:alpha val="40000"/>
            </a:schemeClr>
          </a:solidFill>
          <a:ln w="12700" cap="flat" cmpd="sng" algn="ctr">
            <a:noFill/>
            <a:prstDash val="solid"/>
            <a:miter lim="800000"/>
          </a:ln>
          <a:effectLst/>
        </p:spPr>
        <p:txBody>
          <a:bodyPr lIns="91314" tIns="45650" rIns="91314" bIns="45650" anchor="ctr"/>
          <a:lstStyle/>
          <a:p>
            <a:pPr algn="ctr" defTabSz="913122" eaLnBrk="1" fontAlgn="auto" hangingPunct="1">
              <a:spcBef>
                <a:spcPts val="0"/>
              </a:spcBef>
              <a:spcAft>
                <a:spcPts val="0"/>
              </a:spcAft>
              <a:defRPr/>
            </a:pPr>
            <a:endParaRPr lang="zh-CN" altLang="en-US" kern="0">
              <a:solidFill>
                <a:prstClr val="white"/>
              </a:solidFill>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2925638" y="1200944"/>
            <a:ext cx="2103437" cy="1517650"/>
          </a:xfrm>
          <a:prstGeom prst="line">
            <a:avLst/>
          </a:prstGeom>
          <a:noFill/>
          <a:ln w="12700" cap="flat" cmpd="sng" algn="ctr">
            <a:solidFill>
              <a:schemeClr val="bg1"/>
            </a:solidFill>
            <a:prstDash val="solid"/>
            <a:miter lim="800000"/>
          </a:ln>
          <a:effectLst/>
        </p:spPr>
      </p:cxnSp>
      <p:cxnSp>
        <p:nvCxnSpPr>
          <p:cNvPr id="17" name="直接连接符 16"/>
          <p:cNvCxnSpPr/>
          <p:nvPr/>
        </p:nvCxnSpPr>
        <p:spPr>
          <a:xfrm flipH="1">
            <a:off x="6683250" y="2226468"/>
            <a:ext cx="2103438" cy="1517650"/>
          </a:xfrm>
          <a:prstGeom prst="line">
            <a:avLst/>
          </a:prstGeom>
          <a:noFill/>
          <a:ln w="12700" cap="flat" cmpd="sng" algn="ctr">
            <a:solidFill>
              <a:schemeClr val="bg1"/>
            </a:solidFill>
            <a:prstDash val="solid"/>
            <a:miter lim="800000"/>
          </a:ln>
          <a:effectLst/>
        </p:spPr>
      </p:cxnSp>
      <p:sp>
        <p:nvSpPr>
          <p:cNvPr id="18" name="矩形 17"/>
          <p:cNvSpPr/>
          <p:nvPr/>
        </p:nvSpPr>
        <p:spPr>
          <a:xfrm>
            <a:off x="6995194" y="1574006"/>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03</a:t>
            </a:r>
            <a:endParaRPr lang="zh-CN" altLang="en-US"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19" name="TextBox 18"/>
          <p:cNvSpPr txBox="1"/>
          <p:nvPr/>
        </p:nvSpPr>
        <p:spPr>
          <a:xfrm>
            <a:off x="3946947" y="2130557"/>
            <a:ext cx="4038847" cy="522933"/>
          </a:xfrm>
          <a:prstGeom prst="rect">
            <a:avLst/>
          </a:prstGeom>
          <a:noFill/>
        </p:spPr>
        <p:txBody>
          <a:bodyPr wrap="square" lIns="91190" tIns="45578" rIns="91190" bIns="45578" rtlCol="0">
            <a:spAutoFit/>
          </a:bodyPr>
          <a:lstStyle/>
          <a:p>
            <a:pPr algn="l" eaLnBrk="1" hangingPunct="1"/>
            <a:r>
              <a:rPr lang="zh-CN" altLang="en-US" sz="2800" b="1" dirty="0">
                <a:solidFill>
                  <a:srgbClr val="381E0A"/>
                </a:solidFill>
                <a:ea typeface="微软雅黑" panose="020B0503020204020204" pitchFamily="34" charset="-122"/>
                <a:sym typeface="Arial" panose="020B0604020202020204" pitchFamily="34" charset="0"/>
              </a:rPr>
              <a:t>单击输入标题文字</a:t>
            </a:r>
          </a:p>
        </p:txBody>
      </p:sp>
      <p:sp>
        <p:nvSpPr>
          <p:cNvPr id="20" name="矩形 19"/>
          <p:cNvSpPr/>
          <p:nvPr/>
        </p:nvSpPr>
        <p:spPr>
          <a:xfrm>
            <a:off x="5087019" y="1749557"/>
            <a:ext cx="1908175" cy="928714"/>
          </a:xfrm>
          <a:prstGeom prst="rect">
            <a:avLst/>
          </a:prstGeom>
        </p:spPr>
        <p:txBody>
          <a:bodyPr wrap="square" lIns="96770" tIns="48386" rIns="96770" bIns="48386">
            <a:spAutoFit/>
          </a:bodyPr>
          <a:lstStyle/>
          <a:p>
            <a:pPr fontAlgn="auto">
              <a:spcBef>
                <a:spcPts val="0"/>
              </a:spcBef>
              <a:spcAft>
                <a:spcPts val="0"/>
              </a:spcAft>
              <a:defRPr/>
            </a:pPr>
            <a:r>
              <a:rPr lang="en-US" altLang="zh-CN"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PowerPoint</a:t>
            </a:r>
            <a:endParaRPr lang="zh-CN" altLang="en-US"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21" name="Text Box 40"/>
          <p:cNvSpPr txBox="1">
            <a:spLocks noChangeArrowheads="1"/>
          </p:cNvSpPr>
          <p:nvPr/>
        </p:nvSpPr>
        <p:spPr bwMode="gray">
          <a:xfrm>
            <a:off x="3932869" y="2675608"/>
            <a:ext cx="3025019" cy="498598"/>
          </a:xfrm>
          <a:prstGeom prst="rect">
            <a:avLst/>
          </a:prstGeom>
          <a:noFill/>
          <a:ln w="9525">
            <a:noFill/>
            <a:miter lim="800000"/>
            <a:headEnd/>
            <a:tailEnd/>
          </a:ln>
        </p:spPr>
        <p:txBody>
          <a:bodyPr wrap="square">
            <a:spAutoFit/>
          </a:bodyPr>
          <a:lstStyle/>
          <a:p>
            <a:pPr lvl="0" algn="r">
              <a:lnSpc>
                <a:spcPct val="120000"/>
              </a:lnSpc>
              <a:defRPr/>
            </a:pPr>
            <a:r>
              <a:rPr lang="zh-CN" altLang="en-US" sz="1100" b="0" kern="0" dirty="0">
                <a:solidFill>
                  <a:srgbClr val="381E0A"/>
                </a:solidFill>
                <a:ea typeface="微软雅黑" panose="020B0503020204020204" pitchFamily="34" charset="-122"/>
                <a:sym typeface="Arial" panose="020B0604020202020204" pitchFamily="34" charset="0"/>
              </a:rPr>
              <a:t>在此单击此处输入文字单击此处输入文字单击此处输入文字单击此处输入文字单击此处输入</a:t>
            </a:r>
          </a:p>
        </p:txBody>
      </p:sp>
    </p:spTree>
    <p:extLst>
      <p:ext uri="{BB962C8B-B14F-4D97-AF65-F5344CB8AC3E}">
        <p14:creationId xmlns:p14="http://schemas.microsoft.com/office/powerpoint/2010/main" val="116771862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par>
                          <p:cTn id="15" fill="hold">
                            <p:stCondLst>
                              <p:cond delay="1000"/>
                            </p:stCondLst>
                            <p:childTnLst>
                              <p:par>
                                <p:cTn id="16" presetID="23" presetClass="entr" presetSubtype="32" fill="hold" grpId="0" nodeType="afterEffect">
                                  <p:stCondLst>
                                    <p:cond delay="0"/>
                                  </p:stCondLst>
                                  <p:iterate type="lt">
                                    <p:tmPct val="18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strVal val="4*#ppt_w"/>
                                          </p:val>
                                        </p:tav>
                                        <p:tav tm="100000">
                                          <p:val>
                                            <p:strVal val="#ppt_w"/>
                                          </p:val>
                                        </p:tav>
                                      </p:tavLst>
                                    </p:anim>
                                    <p:anim calcmode="lin" valueType="num">
                                      <p:cBhvr>
                                        <p:cTn id="19" dur="500" fill="hold"/>
                                        <p:tgtEl>
                                          <p:spTgt spid="18"/>
                                        </p:tgtEl>
                                        <p:attrNameLst>
                                          <p:attrName>ppt_h</p:attrName>
                                        </p:attrNameLst>
                                      </p:cBhvr>
                                      <p:tavLst>
                                        <p:tav tm="0">
                                          <p:val>
                                            <p:strVal val="4*#ppt_h"/>
                                          </p:val>
                                        </p:tav>
                                        <p:tav tm="100000">
                                          <p:val>
                                            <p:strVal val="#ppt_h"/>
                                          </p:val>
                                        </p:tav>
                                      </p:tavLst>
                                    </p:anim>
                                  </p:childTnLst>
                                </p:cTn>
                              </p:par>
                            </p:childTnLst>
                          </p:cTn>
                        </p:par>
                        <p:par>
                          <p:cTn id="20" fill="hold">
                            <p:stCondLst>
                              <p:cond delay="159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9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259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241" name="图片 240"/>
          <p:cNvPicPr>
            <a:picLocks noChangeAspect="1"/>
          </p:cNvPicPr>
          <p:nvPr/>
        </p:nvPicPr>
        <p:blipFill>
          <a:blip r:embed="rId4"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334794" y="2180494"/>
            <a:ext cx="478644" cy="478644"/>
          </a:xfrm>
          <a:prstGeom prst="rect">
            <a:avLst/>
          </a:prstGeom>
        </p:spPr>
      </p:pic>
      <p:pic>
        <p:nvPicPr>
          <p:cNvPr id="242" name="图片 241"/>
          <p:cNvPicPr>
            <a:picLocks noChangeAspect="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334794" y="1302952"/>
            <a:ext cx="478644" cy="478644"/>
          </a:xfrm>
          <a:prstGeom prst="rect">
            <a:avLst/>
          </a:prstGeom>
        </p:spPr>
      </p:pic>
      <p:pic>
        <p:nvPicPr>
          <p:cNvPr id="243" name="图片 242"/>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334794" y="3018694"/>
            <a:ext cx="478644" cy="478644"/>
          </a:xfrm>
          <a:prstGeom prst="rect">
            <a:avLst/>
          </a:prstGeom>
        </p:spPr>
      </p:pic>
      <p:pic>
        <p:nvPicPr>
          <p:cNvPr id="244" name="图片 243"/>
          <p:cNvPicPr>
            <a:picLocks noChangeAspect="1"/>
          </p:cNvPicPr>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334794" y="3856894"/>
            <a:ext cx="478644" cy="478644"/>
          </a:xfrm>
          <a:prstGeom prst="rect">
            <a:avLst/>
          </a:prstGeom>
        </p:spPr>
      </p:pic>
      <p:sp>
        <p:nvSpPr>
          <p:cNvPr id="245" name="文本框 17"/>
          <p:cNvSpPr txBox="1"/>
          <p:nvPr/>
        </p:nvSpPr>
        <p:spPr>
          <a:xfrm>
            <a:off x="5889637" y="1329839"/>
            <a:ext cx="1807357" cy="706173"/>
          </a:xfrm>
          <a:prstGeom prst="rect">
            <a:avLst/>
          </a:prstGeom>
          <a:noFill/>
        </p:spPr>
        <p:txBody>
          <a:bodyPr wrap="square" rtlCol="0">
            <a:noAutofit/>
          </a:bodyPr>
          <a:lstStyle/>
          <a:p>
            <a:pPr algn="l">
              <a:lnSpc>
                <a:spcPct val="120000"/>
              </a:lnSpc>
            </a:pPr>
            <a:r>
              <a:rPr lang="zh-CN" altLang="en-US" sz="1200" b="0" dirty="0">
                <a:solidFill>
                  <a:srgbClr val="333333"/>
                </a:solidFill>
                <a:ea typeface="微软雅黑" panose="020B0503020204020204" pitchFamily="34" charset="-122"/>
                <a:sym typeface="Arial" panose="020B0604020202020204" pitchFamily="34" charset="0"/>
              </a:rPr>
              <a:t>点击此处添加文字内容点击此处添加文字内容</a:t>
            </a:r>
          </a:p>
        </p:txBody>
      </p:sp>
      <p:sp>
        <p:nvSpPr>
          <p:cNvPr id="246" name="文本框 17"/>
          <p:cNvSpPr txBox="1"/>
          <p:nvPr/>
        </p:nvSpPr>
        <p:spPr>
          <a:xfrm>
            <a:off x="5889637" y="2156557"/>
            <a:ext cx="1807357" cy="706173"/>
          </a:xfrm>
          <a:prstGeom prst="rect">
            <a:avLst/>
          </a:prstGeom>
          <a:noFill/>
        </p:spPr>
        <p:txBody>
          <a:bodyPr wrap="square" rtlCol="0">
            <a:noAutofit/>
          </a:bodyPr>
          <a:lstStyle/>
          <a:p>
            <a:pPr algn="l">
              <a:lnSpc>
                <a:spcPct val="120000"/>
              </a:lnSpc>
            </a:pPr>
            <a:r>
              <a:rPr lang="zh-CN" altLang="en-US" sz="1200" b="0" dirty="0">
                <a:solidFill>
                  <a:srgbClr val="333333"/>
                </a:solidFill>
                <a:ea typeface="微软雅黑" panose="020B0503020204020204" pitchFamily="34" charset="-122"/>
                <a:sym typeface="Arial" panose="020B0604020202020204" pitchFamily="34" charset="0"/>
              </a:rPr>
              <a:t>点击此处添加文字内容点击此处添加文字内容</a:t>
            </a:r>
          </a:p>
        </p:txBody>
      </p:sp>
      <p:sp>
        <p:nvSpPr>
          <p:cNvPr id="247" name="文本框 17"/>
          <p:cNvSpPr txBox="1"/>
          <p:nvPr/>
        </p:nvSpPr>
        <p:spPr>
          <a:xfrm>
            <a:off x="5889637" y="3020853"/>
            <a:ext cx="1807357" cy="706173"/>
          </a:xfrm>
          <a:prstGeom prst="rect">
            <a:avLst/>
          </a:prstGeom>
          <a:noFill/>
        </p:spPr>
        <p:txBody>
          <a:bodyPr wrap="square" rtlCol="0">
            <a:noAutofit/>
          </a:bodyPr>
          <a:lstStyle/>
          <a:p>
            <a:pPr algn="l">
              <a:lnSpc>
                <a:spcPct val="120000"/>
              </a:lnSpc>
            </a:pPr>
            <a:r>
              <a:rPr lang="zh-CN" altLang="en-US" sz="1200" b="0" dirty="0">
                <a:solidFill>
                  <a:srgbClr val="333333"/>
                </a:solidFill>
                <a:ea typeface="微软雅黑" panose="020B0503020204020204" pitchFamily="34" charset="-122"/>
                <a:sym typeface="Arial" panose="020B0604020202020204" pitchFamily="34" charset="0"/>
              </a:rPr>
              <a:t>点击此处添加文字内容点击此处添加文字内容</a:t>
            </a:r>
          </a:p>
        </p:txBody>
      </p:sp>
      <p:sp>
        <p:nvSpPr>
          <p:cNvPr id="248" name="文本框 17"/>
          <p:cNvSpPr txBox="1"/>
          <p:nvPr/>
        </p:nvSpPr>
        <p:spPr>
          <a:xfrm>
            <a:off x="5889637" y="3847571"/>
            <a:ext cx="1807357" cy="706173"/>
          </a:xfrm>
          <a:prstGeom prst="rect">
            <a:avLst/>
          </a:prstGeom>
          <a:noFill/>
        </p:spPr>
        <p:txBody>
          <a:bodyPr wrap="square" rtlCol="0">
            <a:noAutofit/>
          </a:bodyPr>
          <a:lstStyle/>
          <a:p>
            <a:pPr algn="l">
              <a:lnSpc>
                <a:spcPct val="120000"/>
              </a:lnSpc>
            </a:pPr>
            <a:r>
              <a:rPr lang="zh-CN" altLang="en-US" sz="1200" b="0" dirty="0">
                <a:solidFill>
                  <a:srgbClr val="333333"/>
                </a:solidFill>
                <a:ea typeface="微软雅黑" panose="020B0503020204020204" pitchFamily="34" charset="-122"/>
                <a:sym typeface="Arial" panose="020B0604020202020204" pitchFamily="34" charset="0"/>
              </a:rPr>
              <a:t>点击此处添加文字内容点击此处添加文字内容</a:t>
            </a:r>
          </a:p>
        </p:txBody>
      </p:sp>
      <p:grpSp>
        <p:nvGrpSpPr>
          <p:cNvPr id="22" name="组合 21"/>
          <p:cNvGrpSpPr/>
          <p:nvPr/>
        </p:nvGrpSpPr>
        <p:grpSpPr>
          <a:xfrm>
            <a:off x="0" y="0"/>
            <a:ext cx="9145588" cy="5145088"/>
            <a:chOff x="0" y="0"/>
            <a:chExt cx="9145588" cy="5145088"/>
          </a:xfrm>
        </p:grpSpPr>
        <p:sp>
          <p:nvSpPr>
            <p:cNvPr id="23" name="矩形 22"/>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5" name="矩形 24"/>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8" name="Picture 2" descr="E:\我图PPT\PNG政府党建\国徽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1266" name="Picture 2" descr="E:\我图PPT\00001PNG素材\法院png\公平正义天平.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4588" y="972344"/>
            <a:ext cx="3280226" cy="3629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98518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heel(1)">
                                      <p:cBhvr>
                                        <p:cTn id="7" dur="2000"/>
                                        <p:tgtEl>
                                          <p:spTgt spid="11266"/>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41"/>
                                        </p:tgtEl>
                                        <p:attrNameLst>
                                          <p:attrName>style.visibility</p:attrName>
                                        </p:attrNameLst>
                                      </p:cBhvr>
                                      <p:to>
                                        <p:strVal val="visible"/>
                                      </p:to>
                                    </p:set>
                                    <p:animEffect transition="in" filter="fade">
                                      <p:cBhvr>
                                        <p:cTn id="11" dur="1000"/>
                                        <p:tgtEl>
                                          <p:spTgt spid="241"/>
                                        </p:tgtEl>
                                      </p:cBhvr>
                                    </p:animEffect>
                                    <p:anim calcmode="lin" valueType="num">
                                      <p:cBhvr>
                                        <p:cTn id="12" dur="1000" fill="hold"/>
                                        <p:tgtEl>
                                          <p:spTgt spid="241"/>
                                        </p:tgtEl>
                                        <p:attrNameLst>
                                          <p:attrName>ppt_x</p:attrName>
                                        </p:attrNameLst>
                                      </p:cBhvr>
                                      <p:tavLst>
                                        <p:tav tm="0">
                                          <p:val>
                                            <p:strVal val="#ppt_x"/>
                                          </p:val>
                                        </p:tav>
                                        <p:tav tm="100000">
                                          <p:val>
                                            <p:strVal val="#ppt_x"/>
                                          </p:val>
                                        </p:tav>
                                      </p:tavLst>
                                    </p:anim>
                                    <p:anim calcmode="lin" valueType="num">
                                      <p:cBhvr>
                                        <p:cTn id="13" dur="1000" fill="hold"/>
                                        <p:tgtEl>
                                          <p:spTgt spid="24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42"/>
                                        </p:tgtEl>
                                        <p:attrNameLst>
                                          <p:attrName>style.visibility</p:attrName>
                                        </p:attrNameLst>
                                      </p:cBhvr>
                                      <p:to>
                                        <p:strVal val="visible"/>
                                      </p:to>
                                    </p:set>
                                    <p:animEffect transition="in" filter="fade">
                                      <p:cBhvr>
                                        <p:cTn id="16" dur="1000"/>
                                        <p:tgtEl>
                                          <p:spTgt spid="242"/>
                                        </p:tgtEl>
                                      </p:cBhvr>
                                    </p:animEffect>
                                    <p:anim calcmode="lin" valueType="num">
                                      <p:cBhvr>
                                        <p:cTn id="17" dur="1000" fill="hold"/>
                                        <p:tgtEl>
                                          <p:spTgt spid="242"/>
                                        </p:tgtEl>
                                        <p:attrNameLst>
                                          <p:attrName>ppt_x</p:attrName>
                                        </p:attrNameLst>
                                      </p:cBhvr>
                                      <p:tavLst>
                                        <p:tav tm="0">
                                          <p:val>
                                            <p:strVal val="#ppt_x"/>
                                          </p:val>
                                        </p:tav>
                                        <p:tav tm="100000">
                                          <p:val>
                                            <p:strVal val="#ppt_x"/>
                                          </p:val>
                                        </p:tav>
                                      </p:tavLst>
                                    </p:anim>
                                    <p:anim calcmode="lin" valueType="num">
                                      <p:cBhvr>
                                        <p:cTn id="18" dur="1000" fill="hold"/>
                                        <p:tgtEl>
                                          <p:spTgt spid="24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43"/>
                                        </p:tgtEl>
                                        <p:attrNameLst>
                                          <p:attrName>style.visibility</p:attrName>
                                        </p:attrNameLst>
                                      </p:cBhvr>
                                      <p:to>
                                        <p:strVal val="visible"/>
                                      </p:to>
                                    </p:set>
                                    <p:animEffect transition="in" filter="fade">
                                      <p:cBhvr>
                                        <p:cTn id="21" dur="1000"/>
                                        <p:tgtEl>
                                          <p:spTgt spid="243"/>
                                        </p:tgtEl>
                                      </p:cBhvr>
                                    </p:animEffect>
                                    <p:anim calcmode="lin" valueType="num">
                                      <p:cBhvr>
                                        <p:cTn id="22" dur="1000" fill="hold"/>
                                        <p:tgtEl>
                                          <p:spTgt spid="243"/>
                                        </p:tgtEl>
                                        <p:attrNameLst>
                                          <p:attrName>ppt_x</p:attrName>
                                        </p:attrNameLst>
                                      </p:cBhvr>
                                      <p:tavLst>
                                        <p:tav tm="0">
                                          <p:val>
                                            <p:strVal val="#ppt_x"/>
                                          </p:val>
                                        </p:tav>
                                        <p:tav tm="100000">
                                          <p:val>
                                            <p:strVal val="#ppt_x"/>
                                          </p:val>
                                        </p:tav>
                                      </p:tavLst>
                                    </p:anim>
                                    <p:anim calcmode="lin" valueType="num">
                                      <p:cBhvr>
                                        <p:cTn id="23" dur="1000" fill="hold"/>
                                        <p:tgtEl>
                                          <p:spTgt spid="24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44"/>
                                        </p:tgtEl>
                                        <p:attrNameLst>
                                          <p:attrName>style.visibility</p:attrName>
                                        </p:attrNameLst>
                                      </p:cBhvr>
                                      <p:to>
                                        <p:strVal val="visible"/>
                                      </p:to>
                                    </p:set>
                                    <p:animEffect transition="in" filter="fade">
                                      <p:cBhvr>
                                        <p:cTn id="26" dur="1000"/>
                                        <p:tgtEl>
                                          <p:spTgt spid="244"/>
                                        </p:tgtEl>
                                      </p:cBhvr>
                                    </p:animEffect>
                                    <p:anim calcmode="lin" valueType="num">
                                      <p:cBhvr>
                                        <p:cTn id="27" dur="1000" fill="hold"/>
                                        <p:tgtEl>
                                          <p:spTgt spid="244"/>
                                        </p:tgtEl>
                                        <p:attrNameLst>
                                          <p:attrName>ppt_x</p:attrName>
                                        </p:attrNameLst>
                                      </p:cBhvr>
                                      <p:tavLst>
                                        <p:tav tm="0">
                                          <p:val>
                                            <p:strVal val="#ppt_x"/>
                                          </p:val>
                                        </p:tav>
                                        <p:tav tm="100000">
                                          <p:val>
                                            <p:strVal val="#ppt_x"/>
                                          </p:val>
                                        </p:tav>
                                      </p:tavLst>
                                    </p:anim>
                                    <p:anim calcmode="lin" valueType="num">
                                      <p:cBhvr>
                                        <p:cTn id="28" dur="1000" fill="hold"/>
                                        <p:tgtEl>
                                          <p:spTgt spid="244"/>
                                        </p:tgtEl>
                                        <p:attrNameLst>
                                          <p:attrName>ppt_y</p:attrName>
                                        </p:attrNameLst>
                                      </p:cBhvr>
                                      <p:tavLst>
                                        <p:tav tm="0">
                                          <p:val>
                                            <p:strVal val="#ppt_y+.1"/>
                                          </p:val>
                                        </p:tav>
                                        <p:tav tm="100000">
                                          <p:val>
                                            <p:strVal val="#ppt_y"/>
                                          </p:val>
                                        </p:tav>
                                      </p:tavLst>
                                    </p:anim>
                                  </p:childTnLst>
                                </p:cTn>
                              </p:par>
                              <p:par>
                                <p:cTn id="29" presetID="22" presetClass="entr" presetSubtype="8" fill="hold" grpId="0" nodeType="withEffect">
                                  <p:stCondLst>
                                    <p:cond delay="0"/>
                                  </p:stCondLst>
                                  <p:childTnLst>
                                    <p:set>
                                      <p:cBhvr>
                                        <p:cTn id="30" dur="1" fill="hold">
                                          <p:stCondLst>
                                            <p:cond delay="0"/>
                                          </p:stCondLst>
                                        </p:cTn>
                                        <p:tgtEl>
                                          <p:spTgt spid="245"/>
                                        </p:tgtEl>
                                        <p:attrNameLst>
                                          <p:attrName>style.visibility</p:attrName>
                                        </p:attrNameLst>
                                      </p:cBhvr>
                                      <p:to>
                                        <p:strVal val="visible"/>
                                      </p:to>
                                    </p:set>
                                    <p:animEffect transition="in" filter="wipe(left)">
                                      <p:cBhvr>
                                        <p:cTn id="31" dur="500"/>
                                        <p:tgtEl>
                                          <p:spTgt spid="24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6"/>
                                        </p:tgtEl>
                                        <p:attrNameLst>
                                          <p:attrName>style.visibility</p:attrName>
                                        </p:attrNameLst>
                                      </p:cBhvr>
                                      <p:to>
                                        <p:strVal val="visible"/>
                                      </p:to>
                                    </p:set>
                                    <p:animEffect transition="in" filter="wipe(left)">
                                      <p:cBhvr>
                                        <p:cTn id="34" dur="500"/>
                                        <p:tgtEl>
                                          <p:spTgt spid="24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7"/>
                                        </p:tgtEl>
                                        <p:attrNameLst>
                                          <p:attrName>style.visibility</p:attrName>
                                        </p:attrNameLst>
                                      </p:cBhvr>
                                      <p:to>
                                        <p:strVal val="visible"/>
                                      </p:to>
                                    </p:set>
                                    <p:animEffect transition="in" filter="wipe(left)">
                                      <p:cBhvr>
                                        <p:cTn id="37" dur="500"/>
                                        <p:tgtEl>
                                          <p:spTgt spid="24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8"/>
                                        </p:tgtEl>
                                        <p:attrNameLst>
                                          <p:attrName>style.visibility</p:attrName>
                                        </p:attrNameLst>
                                      </p:cBhvr>
                                      <p:to>
                                        <p:strVal val="visible"/>
                                      </p:to>
                                    </p:set>
                                    <p:animEffect transition="in" filter="wipe(left)">
                                      <p:cBhvr>
                                        <p:cTn id="40" dur="500"/>
                                        <p:tgtEl>
                                          <p:spTgt spid="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 grpId="0"/>
      <p:bldP spid="246" grpId="0"/>
      <p:bldP spid="247" grpId="0"/>
      <p:bldP spid="24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30" name="直接连接符 29"/>
          <p:cNvCxnSpPr/>
          <p:nvPr/>
        </p:nvCxnSpPr>
        <p:spPr>
          <a:xfrm>
            <a:off x="5051613" y="1121814"/>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2556473" y="1349891"/>
            <a:ext cx="2158778" cy="276807"/>
            <a:chOff x="3249264" y="1751685"/>
            <a:chExt cx="2994025" cy="368961"/>
          </a:xfrm>
        </p:grpSpPr>
        <p:grpSp>
          <p:nvGrpSpPr>
            <p:cNvPr id="32" name="组合 31"/>
            <p:cNvGrpSpPr/>
            <p:nvPr/>
          </p:nvGrpSpPr>
          <p:grpSpPr>
            <a:xfrm>
              <a:off x="3249264" y="1776444"/>
              <a:ext cx="2994025" cy="314202"/>
              <a:chOff x="2940050" y="2132898"/>
              <a:chExt cx="2994025" cy="314202"/>
            </a:xfrm>
          </p:grpSpPr>
          <p:sp>
            <p:nvSpPr>
              <p:cNvPr id="34" name="圆角矩形 33"/>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5" name="圆角矩形 34"/>
              <p:cNvSpPr/>
              <p:nvPr/>
            </p:nvSpPr>
            <p:spPr>
              <a:xfrm>
                <a:off x="2940050" y="2132898"/>
                <a:ext cx="2108200" cy="314202"/>
              </a:xfrm>
              <a:prstGeom prst="roundRect">
                <a:avLst>
                  <a:gd name="adj" fmla="val 50000"/>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3" name="文本框 4"/>
            <p:cNvSpPr txBox="1"/>
            <p:nvPr/>
          </p:nvSpPr>
          <p:spPr>
            <a:xfrm>
              <a:off x="5335260" y="1751685"/>
              <a:ext cx="673754" cy="368961"/>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ea typeface="微软雅黑" panose="020B0503020204020204" pitchFamily="34" charset="-122"/>
                  <a:cs typeface="Arial" panose="020B0604020202020204" pitchFamily="34" charset="0"/>
                  <a:sym typeface="Arial" panose="020B0604020202020204" pitchFamily="34" charset="0"/>
                </a:rPr>
                <a:t>70%</a:t>
              </a:r>
              <a:endParaRPr lang="zh-CN" altLang="en-US" sz="1100" baseline="-3000" dirty="0">
                <a:solidFill>
                  <a:schemeClr val="tx1">
                    <a:lumMod val="65000"/>
                    <a:lumOff val="3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36" name="组合 35"/>
          <p:cNvGrpSpPr/>
          <p:nvPr/>
        </p:nvGrpSpPr>
        <p:grpSpPr>
          <a:xfrm>
            <a:off x="2556473" y="1658284"/>
            <a:ext cx="2158778" cy="276807"/>
            <a:chOff x="3249264" y="2162753"/>
            <a:chExt cx="2994025" cy="368962"/>
          </a:xfrm>
        </p:grpSpPr>
        <p:grpSp>
          <p:nvGrpSpPr>
            <p:cNvPr id="37" name="组合 36"/>
            <p:cNvGrpSpPr/>
            <p:nvPr/>
          </p:nvGrpSpPr>
          <p:grpSpPr>
            <a:xfrm>
              <a:off x="3249264" y="2178703"/>
              <a:ext cx="2994025" cy="314618"/>
              <a:chOff x="2940050" y="2519659"/>
              <a:chExt cx="2994025" cy="314618"/>
            </a:xfrm>
          </p:grpSpPr>
          <p:sp>
            <p:nvSpPr>
              <p:cNvPr id="39" name="圆角矩形 38"/>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圆角矩形 39"/>
              <p:cNvSpPr/>
              <p:nvPr/>
            </p:nvSpPr>
            <p:spPr>
              <a:xfrm>
                <a:off x="2940051" y="2519659"/>
                <a:ext cx="889000" cy="314202"/>
              </a:xfrm>
              <a:prstGeom prst="roundRect">
                <a:avLst>
                  <a:gd name="adj" fmla="val 50000"/>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8" name="文本框 9"/>
            <p:cNvSpPr txBox="1"/>
            <p:nvPr/>
          </p:nvSpPr>
          <p:spPr>
            <a:xfrm>
              <a:off x="4118872" y="2162753"/>
              <a:ext cx="673754" cy="36896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ea typeface="微软雅黑" panose="020B0503020204020204" pitchFamily="34" charset="-122"/>
                  <a:cs typeface="Arial" panose="020B0604020202020204" pitchFamily="34" charset="0"/>
                  <a:sym typeface="Arial" panose="020B0604020202020204" pitchFamily="34" charset="0"/>
                </a:rPr>
                <a:t>30%</a:t>
              </a:r>
              <a:endParaRPr lang="zh-CN" altLang="en-US" sz="1100" baseline="-3000" dirty="0">
                <a:solidFill>
                  <a:schemeClr val="tx1">
                    <a:lumMod val="65000"/>
                    <a:lumOff val="3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41" name="组合 40"/>
          <p:cNvGrpSpPr/>
          <p:nvPr/>
        </p:nvGrpSpPr>
        <p:grpSpPr>
          <a:xfrm>
            <a:off x="2552726" y="2986338"/>
            <a:ext cx="2171421" cy="276807"/>
            <a:chOff x="3244272" y="3932941"/>
            <a:chExt cx="3011560" cy="368961"/>
          </a:xfrm>
        </p:grpSpPr>
        <p:sp>
          <p:nvSpPr>
            <p:cNvPr id="42" name="圆角矩形 41"/>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3" name="圆角矩形 42"/>
            <p:cNvSpPr/>
            <p:nvPr/>
          </p:nvSpPr>
          <p:spPr>
            <a:xfrm>
              <a:off x="3244272" y="3971332"/>
              <a:ext cx="1201953" cy="314202"/>
            </a:xfrm>
            <a:prstGeom prst="roundRect">
              <a:avLst>
                <a:gd name="adj" fmla="val 50000"/>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文本框 15"/>
            <p:cNvSpPr txBox="1"/>
            <p:nvPr/>
          </p:nvSpPr>
          <p:spPr>
            <a:xfrm>
              <a:off x="4418923" y="3932941"/>
              <a:ext cx="907693" cy="368961"/>
            </a:xfrm>
            <a:prstGeom prst="rect">
              <a:avLst/>
            </a:prstGeom>
            <a:noFill/>
          </p:spPr>
          <p:txBody>
            <a:bodyPr wrap="square" rtlCol="0">
              <a:spAutoFit/>
            </a:bodyPr>
            <a:lstStyle/>
            <a:p>
              <a:pPr algn="ctr">
                <a:lnSpc>
                  <a:spcPct val="120000"/>
                </a:lnSpc>
              </a:pPr>
              <a:r>
                <a:rPr lang="en-US" altLang="zh-CN" sz="1100" dirty="0">
                  <a:solidFill>
                    <a:srgbClr val="333333"/>
                  </a:solidFill>
                  <a:ea typeface="微软雅黑" panose="020B0503020204020204" pitchFamily="34" charset="-122"/>
                  <a:cs typeface="Arial" panose="020B0604020202020204" pitchFamily="34" charset="0"/>
                  <a:sym typeface="Arial" panose="020B0604020202020204" pitchFamily="34" charset="0"/>
                </a:rPr>
                <a:t>40%</a:t>
              </a:r>
              <a:endParaRPr lang="zh-CN" altLang="en-US" sz="1100" baseline="-3000" dirty="0">
                <a:solidFill>
                  <a:srgbClr val="333333"/>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45" name="组合 44"/>
          <p:cNvGrpSpPr/>
          <p:nvPr/>
        </p:nvGrpSpPr>
        <p:grpSpPr>
          <a:xfrm>
            <a:off x="2552730" y="3280457"/>
            <a:ext cx="2169245" cy="276807"/>
            <a:chOff x="3244272" y="4324968"/>
            <a:chExt cx="3008542" cy="368959"/>
          </a:xfrm>
        </p:grpSpPr>
        <p:sp>
          <p:nvSpPr>
            <p:cNvPr id="46" name="圆角矩形 45"/>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7" name="圆角矩形 46"/>
            <p:cNvSpPr/>
            <p:nvPr/>
          </p:nvSpPr>
          <p:spPr>
            <a:xfrm>
              <a:off x="3244272" y="4362651"/>
              <a:ext cx="2108200" cy="31420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934D19"/>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8" name="文本框 19"/>
            <p:cNvSpPr txBox="1"/>
            <p:nvPr/>
          </p:nvSpPr>
          <p:spPr>
            <a:xfrm>
              <a:off x="5326614" y="4324968"/>
              <a:ext cx="673754" cy="368959"/>
            </a:xfrm>
            <a:prstGeom prst="rect">
              <a:avLst/>
            </a:prstGeom>
            <a:noFill/>
          </p:spPr>
          <p:txBody>
            <a:bodyPr wrap="square" rtlCol="0">
              <a:spAutoFit/>
            </a:bodyPr>
            <a:lstStyle/>
            <a:p>
              <a:pPr algn="ctr">
                <a:lnSpc>
                  <a:spcPct val="120000"/>
                </a:lnSpc>
              </a:pPr>
              <a:r>
                <a:rPr lang="en-US" altLang="zh-CN" sz="1100" dirty="0">
                  <a:solidFill>
                    <a:srgbClr val="333333"/>
                  </a:solidFill>
                  <a:ea typeface="微软雅黑" panose="020B0503020204020204" pitchFamily="34" charset="-122"/>
                  <a:cs typeface="Arial" panose="020B0604020202020204" pitchFamily="34" charset="0"/>
                  <a:sym typeface="Arial" panose="020B0604020202020204" pitchFamily="34" charset="0"/>
                </a:rPr>
                <a:t>60%</a:t>
              </a:r>
              <a:endParaRPr lang="zh-CN" altLang="en-US" sz="1100" baseline="-3000" dirty="0">
                <a:solidFill>
                  <a:srgbClr val="333333"/>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49" name="组合 48"/>
          <p:cNvGrpSpPr/>
          <p:nvPr/>
        </p:nvGrpSpPr>
        <p:grpSpPr>
          <a:xfrm>
            <a:off x="1082217" y="1121814"/>
            <a:ext cx="1619122" cy="1647508"/>
            <a:chOff x="471707" y="1675770"/>
            <a:chExt cx="2158455" cy="2196000"/>
          </a:xfrm>
          <a:solidFill>
            <a:srgbClr val="934D19"/>
          </a:solidFill>
        </p:grpSpPr>
        <p:grpSp>
          <p:nvGrpSpPr>
            <p:cNvPr id="50" name="组合 49"/>
            <p:cNvGrpSpPr>
              <a:grpSpLocks noChangeAspect="1"/>
            </p:cNvGrpSpPr>
            <p:nvPr/>
          </p:nvGrpSpPr>
          <p:grpSpPr>
            <a:xfrm>
              <a:off x="471707" y="1675770"/>
              <a:ext cx="2158455" cy="2196000"/>
              <a:chOff x="5397500" y="5734050"/>
              <a:chExt cx="365125" cy="371476"/>
            </a:xfrm>
            <a:grpFill/>
          </p:grpSpPr>
          <p:sp>
            <p:nvSpPr>
              <p:cNvPr id="5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51" name="组合 50"/>
            <p:cNvGrpSpPr>
              <a:grpSpLocks noChangeAspect="1"/>
            </p:cNvGrpSpPr>
            <p:nvPr/>
          </p:nvGrpSpPr>
          <p:grpSpPr>
            <a:xfrm>
              <a:off x="1735995" y="2108076"/>
              <a:ext cx="462003" cy="468000"/>
              <a:chOff x="2665061" y="4979202"/>
              <a:chExt cx="284308" cy="288000"/>
            </a:xfrm>
            <a:grpFill/>
          </p:grpSpPr>
          <p:sp>
            <p:nvSpPr>
              <p:cNvPr id="5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grpSp>
        <p:nvGrpSpPr>
          <p:cNvPr id="57" name="组合 56"/>
          <p:cNvGrpSpPr/>
          <p:nvPr/>
        </p:nvGrpSpPr>
        <p:grpSpPr>
          <a:xfrm>
            <a:off x="1089775" y="2782850"/>
            <a:ext cx="1619122" cy="1647508"/>
            <a:chOff x="478903" y="4355475"/>
            <a:chExt cx="2158455" cy="2196000"/>
          </a:xfrm>
          <a:solidFill>
            <a:srgbClr val="DB782B"/>
          </a:solidFill>
        </p:grpSpPr>
        <p:grpSp>
          <p:nvGrpSpPr>
            <p:cNvPr id="58" name="组合 57"/>
            <p:cNvGrpSpPr>
              <a:grpSpLocks noChangeAspect="1"/>
            </p:cNvGrpSpPr>
            <p:nvPr/>
          </p:nvGrpSpPr>
          <p:grpSpPr>
            <a:xfrm>
              <a:off x="1795203" y="4733013"/>
              <a:ext cx="366333" cy="576000"/>
              <a:chOff x="2257888" y="5547128"/>
              <a:chExt cx="137373" cy="216000"/>
            </a:xfrm>
            <a:grpFill/>
          </p:grpSpPr>
          <p:sp>
            <p:nvSpPr>
              <p:cNvPr id="78"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ea typeface="微软雅黑" panose="020B0503020204020204" pitchFamily="34" charset="-122"/>
                  <a:cs typeface="Arial" panose="020B0604020202020204" pitchFamily="34" charset="0"/>
                  <a:sym typeface="Arial" panose="020B0604020202020204" pitchFamily="34" charset="0"/>
                </a:endParaRPr>
              </a:p>
            </p:txBody>
          </p:sp>
          <p:sp>
            <p:nvSpPr>
              <p:cNvPr id="79"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ea typeface="微软雅黑" panose="020B0503020204020204" pitchFamily="34" charset="-122"/>
                  <a:cs typeface="Arial" panose="020B0604020202020204" pitchFamily="34" charset="0"/>
                  <a:sym typeface="Arial" panose="020B0604020202020204" pitchFamily="34" charset="0"/>
                </a:endParaRPr>
              </a:p>
            </p:txBody>
          </p:sp>
        </p:grpSp>
        <p:grpSp>
          <p:nvGrpSpPr>
            <p:cNvPr id="59" name="组合 58"/>
            <p:cNvGrpSpPr>
              <a:grpSpLocks noChangeAspect="1"/>
            </p:cNvGrpSpPr>
            <p:nvPr/>
          </p:nvGrpSpPr>
          <p:grpSpPr>
            <a:xfrm>
              <a:off x="478903" y="4355475"/>
              <a:ext cx="2158455" cy="2196000"/>
              <a:chOff x="5397500" y="5734050"/>
              <a:chExt cx="365125" cy="371476"/>
            </a:xfrm>
            <a:grpFill/>
          </p:grpSpPr>
          <p:sp>
            <p:nvSpPr>
              <p:cNvPr id="6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ea typeface="微软雅黑" panose="020B0503020204020204" pitchFamily="34" charset="-122"/>
                  <a:cs typeface="Arial" panose="020B0604020202020204" pitchFamily="34" charset="0"/>
                  <a:sym typeface="Arial" panose="020B0604020202020204" pitchFamily="34" charset="0"/>
                </a:endParaRPr>
              </a:p>
            </p:txBody>
          </p:sp>
          <p:sp>
            <p:nvSpPr>
              <p:cNvPr id="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ea typeface="微软雅黑" panose="020B0503020204020204" pitchFamily="34" charset="-122"/>
                  <a:cs typeface="Arial" panose="020B0604020202020204" pitchFamily="34" charset="0"/>
                  <a:sym typeface="Arial" panose="020B0604020202020204" pitchFamily="34" charset="0"/>
                </a:endParaRPr>
              </a:p>
            </p:txBody>
          </p:sp>
          <p:sp>
            <p:nvSpPr>
              <p:cNvPr id="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ea typeface="微软雅黑" panose="020B0503020204020204" pitchFamily="34" charset="-122"/>
                  <a:cs typeface="Arial" panose="020B0604020202020204" pitchFamily="34" charset="0"/>
                  <a:sym typeface="Arial" panose="020B0604020202020204" pitchFamily="34" charset="0"/>
                </a:endParaRPr>
              </a:p>
            </p:txBody>
          </p:sp>
        </p:grpSp>
      </p:grpSp>
      <p:sp>
        <p:nvSpPr>
          <p:cNvPr id="80" name="矩形 79"/>
          <p:cNvSpPr/>
          <p:nvPr/>
        </p:nvSpPr>
        <p:spPr>
          <a:xfrm>
            <a:off x="5437558" y="1146461"/>
            <a:ext cx="1010537" cy="330864"/>
          </a:xfrm>
          <a:prstGeom prst="rect">
            <a:avLst/>
          </a:prstGeom>
        </p:spPr>
        <p:txBody>
          <a:bodyPr wrap="none" lIns="68582" tIns="34292" rIns="68582" bIns="34292">
            <a:spAutoFit/>
          </a:bodyPr>
          <a:lstStyle/>
          <a:p>
            <a:r>
              <a:rPr lang="zh-CN" altLang="en-US" sz="1700" b="1" dirty="0">
                <a:solidFill>
                  <a:srgbClr val="934D19"/>
                </a:solidFill>
                <a:ea typeface="微软雅黑" pitchFamily="34" charset="-122"/>
                <a:sym typeface="Arial" panose="020B0604020202020204" pitchFamily="34" charset="0"/>
              </a:rPr>
              <a:t>添加标题</a:t>
            </a:r>
            <a:endParaRPr lang="en-US" altLang="zh-CN" sz="1700" b="1" dirty="0">
              <a:solidFill>
                <a:srgbClr val="934D19"/>
              </a:solidFill>
              <a:ea typeface="微软雅黑" pitchFamily="34" charset="-122"/>
              <a:sym typeface="Arial" panose="020B0604020202020204" pitchFamily="34" charset="0"/>
            </a:endParaRPr>
          </a:p>
        </p:txBody>
      </p:sp>
      <p:sp>
        <p:nvSpPr>
          <p:cNvPr id="81" name="矩形 47"/>
          <p:cNvSpPr>
            <a:spLocks noChangeArrowheads="1"/>
          </p:cNvSpPr>
          <p:nvPr/>
        </p:nvSpPr>
        <p:spPr bwMode="auto">
          <a:xfrm>
            <a:off x="5437559" y="1437775"/>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Arial" panose="020B0604020202020204" pitchFamily="34" charset="0"/>
                <a:sym typeface="Arial" panose="020B0604020202020204" pitchFamily="34" charset="0"/>
              </a:rPr>
              <a:t>在此录入上述图表的综合描述说明，在此录入上述图表的综合描述说明，在此录入上述图表的综合描述说明。</a:t>
            </a:r>
          </a:p>
        </p:txBody>
      </p:sp>
      <p:sp>
        <p:nvSpPr>
          <p:cNvPr id="82" name="矩形 81"/>
          <p:cNvSpPr/>
          <p:nvPr/>
        </p:nvSpPr>
        <p:spPr>
          <a:xfrm>
            <a:off x="5437558" y="2289758"/>
            <a:ext cx="1010537" cy="330864"/>
          </a:xfrm>
          <a:prstGeom prst="rect">
            <a:avLst/>
          </a:prstGeom>
        </p:spPr>
        <p:txBody>
          <a:bodyPr wrap="none" lIns="68582" tIns="34292" rIns="68582" bIns="34292">
            <a:spAutoFit/>
          </a:bodyPr>
          <a:lstStyle/>
          <a:p>
            <a:r>
              <a:rPr lang="zh-CN" altLang="en-US" sz="1700" b="1" dirty="0">
                <a:solidFill>
                  <a:srgbClr val="934D19"/>
                </a:solidFill>
                <a:ea typeface="微软雅黑" pitchFamily="34" charset="-122"/>
                <a:sym typeface="Arial" panose="020B0604020202020204" pitchFamily="34" charset="0"/>
              </a:rPr>
              <a:t>添加标题</a:t>
            </a:r>
            <a:endParaRPr lang="en-US" altLang="zh-CN" sz="1700" b="1" dirty="0">
              <a:solidFill>
                <a:srgbClr val="934D19"/>
              </a:solidFill>
              <a:ea typeface="微软雅黑" pitchFamily="34" charset="-122"/>
              <a:sym typeface="Arial" panose="020B0604020202020204" pitchFamily="34" charset="0"/>
            </a:endParaRPr>
          </a:p>
        </p:txBody>
      </p:sp>
      <p:sp>
        <p:nvSpPr>
          <p:cNvPr id="83" name="矩形 47"/>
          <p:cNvSpPr>
            <a:spLocks noChangeArrowheads="1"/>
          </p:cNvSpPr>
          <p:nvPr/>
        </p:nvSpPr>
        <p:spPr bwMode="auto">
          <a:xfrm>
            <a:off x="5437559" y="258107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Arial" panose="020B0604020202020204" pitchFamily="34" charset="0"/>
                <a:sym typeface="Arial" panose="020B0604020202020204" pitchFamily="34" charset="0"/>
              </a:rPr>
              <a:t>在此录入上述图表的综合描述说明，在此录入上述图表的综合描述说明，在此录入上述图表的综合描述说明。</a:t>
            </a:r>
          </a:p>
        </p:txBody>
      </p:sp>
      <p:sp>
        <p:nvSpPr>
          <p:cNvPr id="84" name="矩形 83"/>
          <p:cNvSpPr/>
          <p:nvPr/>
        </p:nvSpPr>
        <p:spPr>
          <a:xfrm>
            <a:off x="5437558" y="3433054"/>
            <a:ext cx="1010537" cy="330864"/>
          </a:xfrm>
          <a:prstGeom prst="rect">
            <a:avLst/>
          </a:prstGeom>
        </p:spPr>
        <p:txBody>
          <a:bodyPr wrap="none" lIns="68582" tIns="34292" rIns="68582" bIns="34292">
            <a:spAutoFit/>
          </a:bodyPr>
          <a:lstStyle/>
          <a:p>
            <a:r>
              <a:rPr lang="zh-CN" altLang="en-US" sz="1700" b="1" dirty="0">
                <a:solidFill>
                  <a:srgbClr val="934D19"/>
                </a:solidFill>
                <a:ea typeface="微软雅黑" pitchFamily="34" charset="-122"/>
                <a:sym typeface="Arial" panose="020B0604020202020204" pitchFamily="34" charset="0"/>
              </a:rPr>
              <a:t>添加标题</a:t>
            </a:r>
            <a:endParaRPr lang="en-US" altLang="zh-CN" sz="1700" b="1" dirty="0">
              <a:solidFill>
                <a:srgbClr val="934D19"/>
              </a:solidFill>
              <a:ea typeface="微软雅黑" pitchFamily="34" charset="-122"/>
              <a:sym typeface="Arial" panose="020B0604020202020204" pitchFamily="34" charset="0"/>
            </a:endParaRPr>
          </a:p>
        </p:txBody>
      </p:sp>
      <p:sp>
        <p:nvSpPr>
          <p:cNvPr id="85" name="矩形 47"/>
          <p:cNvSpPr>
            <a:spLocks noChangeArrowheads="1"/>
          </p:cNvSpPr>
          <p:nvPr/>
        </p:nvSpPr>
        <p:spPr bwMode="auto">
          <a:xfrm>
            <a:off x="5437559" y="3724366"/>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Arial" panose="020B0604020202020204" pitchFamily="34" charset="0"/>
                <a:sym typeface="Arial" panose="020B0604020202020204" pitchFamily="34" charset="0"/>
              </a:rPr>
              <a:t>在此录入上述图表的综合描述说明，在此录入上述图表的综合描述说明，在此录入上述图表的描述说明。</a:t>
            </a:r>
          </a:p>
        </p:txBody>
      </p:sp>
      <p:sp>
        <p:nvSpPr>
          <p:cNvPr id="86" name="矩形 85"/>
          <p:cNvSpPr/>
          <p:nvPr/>
        </p:nvSpPr>
        <p:spPr>
          <a:xfrm>
            <a:off x="2626109" y="1048544"/>
            <a:ext cx="908085" cy="300168"/>
          </a:xfrm>
          <a:prstGeom prst="rect">
            <a:avLst/>
          </a:prstGeom>
        </p:spPr>
        <p:txBody>
          <a:bodyPr wrap="none" lIns="68582" tIns="34292" rIns="68582" bIns="34292">
            <a:spAutoFit/>
          </a:bodyPr>
          <a:lstStyle/>
          <a:p>
            <a:r>
              <a:rPr lang="zh-CN" altLang="en-US" sz="1500" b="1" dirty="0">
                <a:solidFill>
                  <a:srgbClr val="934D19"/>
                </a:solidFill>
                <a:ea typeface="微软雅黑" pitchFamily="34" charset="-122"/>
                <a:sym typeface="Arial" panose="020B0604020202020204" pitchFamily="34" charset="0"/>
              </a:rPr>
              <a:t>添加标题</a:t>
            </a:r>
            <a:endParaRPr lang="en-US" altLang="zh-CN" sz="1500" b="1" dirty="0">
              <a:solidFill>
                <a:srgbClr val="934D19"/>
              </a:solidFill>
              <a:ea typeface="微软雅黑" pitchFamily="34" charset="-122"/>
              <a:sym typeface="Arial" panose="020B0604020202020204" pitchFamily="34" charset="0"/>
            </a:endParaRPr>
          </a:p>
        </p:txBody>
      </p:sp>
      <p:sp>
        <p:nvSpPr>
          <p:cNvPr id="87" name="矩形 47"/>
          <p:cNvSpPr>
            <a:spLocks noChangeArrowheads="1"/>
          </p:cNvSpPr>
          <p:nvPr/>
        </p:nvSpPr>
        <p:spPr bwMode="auto">
          <a:xfrm>
            <a:off x="2614285" y="1935372"/>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Arial" panose="020B0604020202020204" pitchFamily="34" charset="0"/>
                <a:sym typeface="Arial" panose="020B0604020202020204" pitchFamily="34" charset="0"/>
              </a:rPr>
              <a:t>在此录入上述图表的描述说明，在此录入上述图表的描述说明。</a:t>
            </a:r>
          </a:p>
        </p:txBody>
      </p:sp>
      <p:sp>
        <p:nvSpPr>
          <p:cNvPr id="88" name="矩形 87"/>
          <p:cNvSpPr/>
          <p:nvPr/>
        </p:nvSpPr>
        <p:spPr>
          <a:xfrm>
            <a:off x="2626109" y="2703091"/>
            <a:ext cx="908085" cy="300168"/>
          </a:xfrm>
          <a:prstGeom prst="rect">
            <a:avLst/>
          </a:prstGeom>
        </p:spPr>
        <p:txBody>
          <a:bodyPr wrap="none" lIns="68582" tIns="34292" rIns="68582" bIns="34292">
            <a:spAutoFit/>
          </a:bodyPr>
          <a:lstStyle/>
          <a:p>
            <a:r>
              <a:rPr lang="zh-CN" altLang="en-US" sz="1500" b="1" dirty="0">
                <a:solidFill>
                  <a:srgbClr val="934D19"/>
                </a:solidFill>
                <a:ea typeface="微软雅黑" pitchFamily="34" charset="-122"/>
                <a:sym typeface="Arial" panose="020B0604020202020204" pitchFamily="34" charset="0"/>
              </a:rPr>
              <a:t>添加标题</a:t>
            </a:r>
            <a:endParaRPr lang="en-US" altLang="zh-CN" sz="1500" b="1" dirty="0">
              <a:solidFill>
                <a:srgbClr val="934D19"/>
              </a:solidFill>
              <a:ea typeface="微软雅黑" pitchFamily="34" charset="-122"/>
              <a:sym typeface="Arial" panose="020B0604020202020204" pitchFamily="34" charset="0"/>
            </a:endParaRPr>
          </a:p>
        </p:txBody>
      </p:sp>
      <p:sp>
        <p:nvSpPr>
          <p:cNvPr id="89" name="矩形 47"/>
          <p:cNvSpPr>
            <a:spLocks noChangeArrowheads="1"/>
          </p:cNvSpPr>
          <p:nvPr/>
        </p:nvSpPr>
        <p:spPr bwMode="auto">
          <a:xfrm>
            <a:off x="2614285" y="3578092"/>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Arial" panose="020B0604020202020204" pitchFamily="34" charset="0"/>
                <a:sym typeface="Arial" panose="020B0604020202020204" pitchFamily="34" charset="0"/>
              </a:rPr>
              <a:t>在此录入上述图表的描述说明，在此录入上述图表的描述说明。</a:t>
            </a:r>
          </a:p>
        </p:txBody>
      </p:sp>
      <p:grpSp>
        <p:nvGrpSpPr>
          <p:cNvPr id="61" name="组合 60"/>
          <p:cNvGrpSpPr/>
          <p:nvPr/>
        </p:nvGrpSpPr>
        <p:grpSpPr>
          <a:xfrm>
            <a:off x="0" y="0"/>
            <a:ext cx="9145588" cy="5145088"/>
            <a:chOff x="0" y="0"/>
            <a:chExt cx="9145588" cy="5145088"/>
          </a:xfrm>
        </p:grpSpPr>
        <p:sp>
          <p:nvSpPr>
            <p:cNvPr id="62" name="矩形 61"/>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64" name="矩形 63"/>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7"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0083656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49"/>
                                        </p:tgtEl>
                                        <p:attrNameLst>
                                          <p:attrName>style.visibility</p:attrName>
                                        </p:attrNameLst>
                                      </p:cBhvr>
                                      <p:to>
                                        <p:strVal val="visible"/>
                                      </p:to>
                                    </p:set>
                                    <p:anim calcmode="lin" valueType="num">
                                      <p:cBhvr>
                                        <p:cTn id="7" dur="350" fill="hold"/>
                                        <p:tgtEl>
                                          <p:spTgt spid="49"/>
                                        </p:tgtEl>
                                        <p:attrNameLst>
                                          <p:attrName>ppt_w</p:attrName>
                                        </p:attrNameLst>
                                      </p:cBhvr>
                                      <p:tavLst>
                                        <p:tav tm="0">
                                          <p:val>
                                            <p:fltVal val="0"/>
                                          </p:val>
                                        </p:tav>
                                        <p:tav tm="100000">
                                          <p:val>
                                            <p:strVal val="#ppt_w"/>
                                          </p:val>
                                        </p:tav>
                                      </p:tavLst>
                                    </p:anim>
                                    <p:anim calcmode="lin" valueType="num">
                                      <p:cBhvr>
                                        <p:cTn id="8" dur="350" fill="hold"/>
                                        <p:tgtEl>
                                          <p:spTgt spid="49"/>
                                        </p:tgtEl>
                                        <p:attrNameLst>
                                          <p:attrName>ppt_h</p:attrName>
                                        </p:attrNameLst>
                                      </p:cBhvr>
                                      <p:tavLst>
                                        <p:tav tm="0">
                                          <p:val>
                                            <p:fltVal val="0"/>
                                          </p:val>
                                        </p:tav>
                                        <p:tav tm="100000">
                                          <p:val>
                                            <p:strVal val="#ppt_h"/>
                                          </p:val>
                                        </p:tav>
                                      </p:tavLst>
                                    </p:anim>
                                    <p:animEffect transition="in" filter="fade">
                                      <p:cBhvr>
                                        <p:cTn id="9" dur="350"/>
                                        <p:tgtEl>
                                          <p:spTgt spid="49"/>
                                        </p:tgtEl>
                                      </p:cBhvr>
                                    </p:animEffect>
                                  </p:childTnLst>
                                </p:cTn>
                              </p:par>
                              <p:par>
                                <p:cTn id="10" presetID="22" presetClass="entr" presetSubtype="8"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par>
                                <p:cTn id="13" presetID="22" presetClass="entr" presetSubtype="8" fill="hold" nodeType="withEffect">
                                  <p:stCondLst>
                                    <p:cond delay="19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86"/>
                                        </p:tgtEl>
                                        <p:attrNameLst>
                                          <p:attrName>style.visibility</p:attrName>
                                        </p:attrNameLst>
                                      </p:cBhvr>
                                      <p:to>
                                        <p:strVal val="visible"/>
                                      </p:to>
                                    </p:set>
                                    <p:animEffect transition="in" filter="wipe(down)">
                                      <p:cBhvr>
                                        <p:cTn id="18" dur="500"/>
                                        <p:tgtEl>
                                          <p:spTgt spid="8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87"/>
                                        </p:tgtEl>
                                        <p:attrNameLst>
                                          <p:attrName>style.visibility</p:attrName>
                                        </p:attrNameLst>
                                      </p:cBhvr>
                                      <p:to>
                                        <p:strVal val="visible"/>
                                      </p:to>
                                    </p:set>
                                    <p:animEffect transition="in" filter="wipe(up)">
                                      <p:cBhvr>
                                        <p:cTn id="21" dur="500"/>
                                        <p:tgtEl>
                                          <p:spTgt spid="8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7"/>
                                        </p:tgtEl>
                                        <p:attrNameLst>
                                          <p:attrName>style.visibility</p:attrName>
                                        </p:attrNameLst>
                                      </p:cBhvr>
                                      <p:to>
                                        <p:strVal val="visible"/>
                                      </p:to>
                                    </p:set>
                                    <p:anim calcmode="lin" valueType="num">
                                      <p:cBhvr>
                                        <p:cTn id="24" dur="350" fill="hold"/>
                                        <p:tgtEl>
                                          <p:spTgt spid="57"/>
                                        </p:tgtEl>
                                        <p:attrNameLst>
                                          <p:attrName>ppt_w</p:attrName>
                                        </p:attrNameLst>
                                      </p:cBhvr>
                                      <p:tavLst>
                                        <p:tav tm="0">
                                          <p:val>
                                            <p:fltVal val="0"/>
                                          </p:val>
                                        </p:tav>
                                        <p:tav tm="100000">
                                          <p:val>
                                            <p:strVal val="#ppt_w"/>
                                          </p:val>
                                        </p:tav>
                                      </p:tavLst>
                                    </p:anim>
                                    <p:anim calcmode="lin" valueType="num">
                                      <p:cBhvr>
                                        <p:cTn id="25" dur="350" fill="hold"/>
                                        <p:tgtEl>
                                          <p:spTgt spid="57"/>
                                        </p:tgtEl>
                                        <p:attrNameLst>
                                          <p:attrName>ppt_h</p:attrName>
                                        </p:attrNameLst>
                                      </p:cBhvr>
                                      <p:tavLst>
                                        <p:tav tm="0">
                                          <p:val>
                                            <p:fltVal val="0"/>
                                          </p:val>
                                        </p:tav>
                                        <p:tav tm="100000">
                                          <p:val>
                                            <p:strVal val="#ppt_h"/>
                                          </p:val>
                                        </p:tav>
                                      </p:tavLst>
                                    </p:anim>
                                    <p:animEffect transition="in" filter="fade">
                                      <p:cBhvr>
                                        <p:cTn id="26" dur="350"/>
                                        <p:tgtEl>
                                          <p:spTgt spid="57"/>
                                        </p:tgtEl>
                                      </p:cBhvr>
                                    </p:animEffect>
                                  </p:childTnLst>
                                </p:cTn>
                              </p:par>
                              <p:par>
                                <p:cTn id="27" presetID="22" presetClass="entr" presetSubtype="8" fill="hold" nodeType="withEffect">
                                  <p:stCondLst>
                                    <p:cond delay="420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2" presetClass="entr" presetSubtype="8" fill="hold" nodeType="withEffect">
                                  <p:stCondLst>
                                    <p:cond delay="510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88"/>
                                        </p:tgtEl>
                                        <p:attrNameLst>
                                          <p:attrName>style.visibility</p:attrName>
                                        </p:attrNameLst>
                                      </p:cBhvr>
                                      <p:to>
                                        <p:strVal val="visible"/>
                                      </p:to>
                                    </p:set>
                                    <p:animEffect transition="in" filter="wipe(down)">
                                      <p:cBhvr>
                                        <p:cTn id="35" dur="500"/>
                                        <p:tgtEl>
                                          <p:spTgt spid="8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89"/>
                                        </p:tgtEl>
                                        <p:attrNameLst>
                                          <p:attrName>style.visibility</p:attrName>
                                        </p:attrNameLst>
                                      </p:cBhvr>
                                      <p:to>
                                        <p:strVal val="visible"/>
                                      </p:to>
                                    </p:set>
                                    <p:animEffect transition="in" filter="wipe(up)">
                                      <p:cBhvr>
                                        <p:cTn id="38" dur="500"/>
                                        <p:tgtEl>
                                          <p:spTgt spid="89"/>
                                        </p:tgtEl>
                                      </p:cBhvr>
                                    </p:animEffect>
                                  </p:childTnLst>
                                </p:cTn>
                              </p:par>
                              <p:par>
                                <p:cTn id="39" presetID="16" presetClass="entr" presetSubtype="26" fill="hold" nodeType="withEffect">
                                  <p:stCondLst>
                                    <p:cond delay="6700"/>
                                  </p:stCondLst>
                                  <p:childTnLst>
                                    <p:set>
                                      <p:cBhvr>
                                        <p:cTn id="40" dur="1" fill="hold">
                                          <p:stCondLst>
                                            <p:cond delay="0"/>
                                          </p:stCondLst>
                                        </p:cTn>
                                        <p:tgtEl>
                                          <p:spTgt spid="30"/>
                                        </p:tgtEl>
                                        <p:attrNameLst>
                                          <p:attrName>style.visibility</p:attrName>
                                        </p:attrNameLst>
                                      </p:cBhvr>
                                      <p:to>
                                        <p:strVal val="visible"/>
                                      </p:to>
                                    </p:set>
                                    <p:animEffect transition="in" filter="barn(inHorizontal)">
                                      <p:cBhvr>
                                        <p:cTn id="41" dur="250"/>
                                        <p:tgtEl>
                                          <p:spTgt spid="30"/>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P spid="8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19" name="直接连接符 18"/>
          <p:cNvCxnSpPr/>
          <p:nvPr/>
        </p:nvCxnSpPr>
        <p:spPr>
          <a:xfrm>
            <a:off x="1235789" y="1702124"/>
            <a:ext cx="2460935" cy="0"/>
          </a:xfrm>
          <a:prstGeom prst="line">
            <a:avLst/>
          </a:prstGeom>
          <a:ln w="9525">
            <a:solidFill>
              <a:srgbClr val="000000"/>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725760" y="2088085"/>
            <a:ext cx="2389545" cy="0"/>
          </a:xfrm>
          <a:prstGeom prst="line">
            <a:avLst/>
          </a:prstGeom>
          <a:ln w="9525">
            <a:solidFill>
              <a:srgbClr val="000000"/>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22962" y="3081841"/>
            <a:ext cx="2324427" cy="0"/>
          </a:xfrm>
          <a:prstGeom prst="line">
            <a:avLst/>
          </a:prstGeom>
          <a:ln w="9525">
            <a:solidFill>
              <a:srgbClr val="000000"/>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71080" y="3622668"/>
            <a:ext cx="2389545" cy="0"/>
          </a:xfrm>
          <a:prstGeom prst="line">
            <a:avLst/>
          </a:prstGeom>
          <a:ln w="9525">
            <a:solidFill>
              <a:srgbClr val="000000"/>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18218127">
            <a:off x="3781260" y="1238257"/>
            <a:ext cx="1109804" cy="1470936"/>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80000" tIns="0" rIns="0" bIns="0" rtlCol="0" anchor="ctr"/>
          <a:lstStyle/>
          <a:p>
            <a:pPr algn="ctr"/>
            <a:r>
              <a:rPr lang="zh-CN" altLang="en-US"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26" name="任意多边形 25"/>
          <p:cNvSpPr/>
          <p:nvPr/>
        </p:nvSpPr>
        <p:spPr>
          <a:xfrm rot="1955786">
            <a:off x="4642018" y="2103913"/>
            <a:ext cx="1149898" cy="1419648"/>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80000" tIns="0" rIns="0" bIns="0" rtlCol="0" anchor="ctr"/>
          <a:lstStyle/>
          <a:p>
            <a:pPr algn="ctr"/>
            <a:r>
              <a:rPr lang="zh-CN" altLang="en-US"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27" name="任意多边形 26"/>
          <p:cNvSpPr/>
          <p:nvPr/>
        </p:nvSpPr>
        <p:spPr>
          <a:xfrm rot="7109777">
            <a:off x="3786002" y="2960963"/>
            <a:ext cx="1109804" cy="1470936"/>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80000" tIns="0" rIns="0" bIns="0" rtlCol="0" anchor="ctr"/>
          <a:lstStyle/>
          <a:p>
            <a:pPr algn="ctr"/>
            <a:r>
              <a:rPr lang="zh-CN" altLang="en-US"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28" name="任意多边形 27"/>
          <p:cNvSpPr/>
          <p:nvPr/>
        </p:nvSpPr>
        <p:spPr>
          <a:xfrm rot="12790540">
            <a:off x="2899593" y="2085658"/>
            <a:ext cx="1149898" cy="1419647"/>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08000" tIns="0" rIns="0" bIns="0" rtlCol="0" anchor="ctr"/>
          <a:lstStyle/>
          <a:p>
            <a:pPr algn="ctr"/>
            <a:r>
              <a:rPr lang="zh-CN" altLang="en-US"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29" name="文本框 14"/>
          <p:cNvSpPr txBox="1"/>
          <p:nvPr/>
        </p:nvSpPr>
        <p:spPr>
          <a:xfrm>
            <a:off x="1229684" y="1713087"/>
            <a:ext cx="2184400" cy="712635"/>
          </a:xfrm>
          <a:prstGeom prst="rect">
            <a:avLst/>
          </a:prstGeom>
          <a:noFill/>
        </p:spPr>
        <p:txBody>
          <a:bodyPr wrap="square" rtlCol="0">
            <a:noAutofit/>
          </a:bodyPr>
          <a:lstStyle/>
          <a:p>
            <a:pPr>
              <a:lnSpc>
                <a:spcPct val="120000"/>
              </a:lnSpc>
            </a:pPr>
            <a:r>
              <a:rPr lang="zh-CN" altLang="en-US" sz="1400" dirty="0">
                <a:solidFill>
                  <a:srgbClr val="000000"/>
                </a:solidFill>
                <a:ea typeface="微软雅黑" panose="020B0503020204020204" pitchFamily="34" charset="-122"/>
                <a:sym typeface="Arial" panose="020B0604020202020204" pitchFamily="34" charset="0"/>
              </a:rPr>
              <a:t>点击此处添加文字内容点击此处添加文字内容</a:t>
            </a:r>
          </a:p>
          <a:p>
            <a:pPr>
              <a:lnSpc>
                <a:spcPct val="120000"/>
              </a:lnSpc>
            </a:pPr>
            <a:endParaRPr lang="zh-CN" altLang="en-US" sz="1400" dirty="0">
              <a:solidFill>
                <a:srgbClr val="000000"/>
              </a:solidFill>
              <a:ea typeface="微软雅黑" panose="020B0503020204020204" pitchFamily="34" charset="-122"/>
              <a:sym typeface="Arial" panose="020B0604020202020204" pitchFamily="34" charset="0"/>
            </a:endParaRPr>
          </a:p>
        </p:txBody>
      </p:sp>
      <p:sp>
        <p:nvSpPr>
          <p:cNvPr id="30" name="文本框 15"/>
          <p:cNvSpPr txBox="1"/>
          <p:nvPr/>
        </p:nvSpPr>
        <p:spPr>
          <a:xfrm>
            <a:off x="833192" y="3097507"/>
            <a:ext cx="2184400" cy="850655"/>
          </a:xfrm>
          <a:prstGeom prst="rect">
            <a:avLst/>
          </a:prstGeom>
          <a:noFill/>
        </p:spPr>
        <p:txBody>
          <a:bodyPr wrap="square" rtlCol="0">
            <a:noAutofit/>
          </a:bodyPr>
          <a:lstStyle/>
          <a:p>
            <a:pPr>
              <a:lnSpc>
                <a:spcPct val="120000"/>
              </a:lnSpc>
            </a:pPr>
            <a:r>
              <a:rPr lang="zh-CN" altLang="en-US" sz="1400" dirty="0">
                <a:solidFill>
                  <a:srgbClr val="000000"/>
                </a:solidFill>
                <a:ea typeface="微软雅黑" panose="020B0503020204020204" pitchFamily="34" charset="-122"/>
                <a:sym typeface="Arial" panose="020B0604020202020204" pitchFamily="34" charset="0"/>
              </a:rPr>
              <a:t>点击此处添加文字内容点击此处添加文字内容</a:t>
            </a:r>
          </a:p>
        </p:txBody>
      </p:sp>
      <p:sp>
        <p:nvSpPr>
          <p:cNvPr id="31" name="文本框 16"/>
          <p:cNvSpPr txBox="1"/>
          <p:nvPr/>
        </p:nvSpPr>
        <p:spPr>
          <a:xfrm>
            <a:off x="5490894" y="3629027"/>
            <a:ext cx="2184400" cy="742724"/>
          </a:xfrm>
          <a:prstGeom prst="rect">
            <a:avLst/>
          </a:prstGeom>
          <a:noFill/>
        </p:spPr>
        <p:txBody>
          <a:bodyPr wrap="square" rtlCol="0">
            <a:noAutofit/>
          </a:bodyPr>
          <a:lstStyle/>
          <a:p>
            <a:pPr>
              <a:lnSpc>
                <a:spcPct val="120000"/>
              </a:lnSpc>
            </a:pPr>
            <a:r>
              <a:rPr lang="zh-CN" altLang="en-US" sz="1400" dirty="0">
                <a:solidFill>
                  <a:srgbClr val="000000"/>
                </a:solidFill>
                <a:ea typeface="微软雅黑" panose="020B0503020204020204" pitchFamily="34" charset="-122"/>
                <a:sym typeface="Arial" panose="020B0604020202020204" pitchFamily="34" charset="0"/>
              </a:rPr>
              <a:t>点击此处添加文字内容点击此处添加文字内容</a:t>
            </a:r>
          </a:p>
        </p:txBody>
      </p:sp>
      <p:sp>
        <p:nvSpPr>
          <p:cNvPr id="32" name="文本框 17"/>
          <p:cNvSpPr txBox="1"/>
          <p:nvPr/>
        </p:nvSpPr>
        <p:spPr>
          <a:xfrm>
            <a:off x="5915253" y="2265755"/>
            <a:ext cx="2184400" cy="850655"/>
          </a:xfrm>
          <a:prstGeom prst="rect">
            <a:avLst/>
          </a:prstGeom>
          <a:noFill/>
        </p:spPr>
        <p:txBody>
          <a:bodyPr wrap="square" rtlCol="0">
            <a:noAutofit/>
          </a:bodyPr>
          <a:lstStyle/>
          <a:p>
            <a:pPr>
              <a:lnSpc>
                <a:spcPct val="120000"/>
              </a:lnSpc>
            </a:pPr>
            <a:r>
              <a:rPr lang="zh-CN" altLang="en-US" sz="1400" dirty="0">
                <a:solidFill>
                  <a:srgbClr val="000000"/>
                </a:solidFill>
                <a:ea typeface="微软雅黑" panose="020B0503020204020204" pitchFamily="34" charset="-122"/>
                <a:sym typeface="Arial" panose="020B0604020202020204" pitchFamily="34" charset="0"/>
              </a:rPr>
              <a:t>点击此处添加文字内容点击此处添加文字内容</a:t>
            </a:r>
          </a:p>
        </p:txBody>
      </p:sp>
      <p:grpSp>
        <p:nvGrpSpPr>
          <p:cNvPr id="14" name="组合 13"/>
          <p:cNvGrpSpPr/>
          <p:nvPr/>
        </p:nvGrpSpPr>
        <p:grpSpPr>
          <a:xfrm>
            <a:off x="0" y="0"/>
            <a:ext cx="9145588" cy="5145088"/>
            <a:chOff x="0" y="0"/>
            <a:chExt cx="9145588" cy="5145088"/>
          </a:xfrm>
        </p:grpSpPr>
        <p:sp>
          <p:nvSpPr>
            <p:cNvPr id="15" name="矩形 14"/>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7" name="矩形 16"/>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1"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2721347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8" presetClass="emph" presetSubtype="0" fill="hold" grpId="1" nodeType="withEffect">
                                  <p:stCondLst>
                                    <p:cond delay="0"/>
                                  </p:stCondLst>
                                  <p:childTnLst>
                                    <p:animRot by="21600000">
                                      <p:cBhvr>
                                        <p:cTn id="26" dur="500" fill="hold"/>
                                        <p:tgtEl>
                                          <p:spTgt spid="25"/>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26"/>
                                        </p:tgtEl>
                                        <p:attrNameLst>
                                          <p:attrName>r</p:attrName>
                                        </p:attrNameLst>
                                      </p:cBhvr>
                                    </p:animRot>
                                  </p:childTnLst>
                                </p:cTn>
                              </p:par>
                              <p:par>
                                <p:cTn id="29" presetID="8" presetClass="emph" presetSubtype="0" fill="hold" grpId="1" nodeType="withEffect">
                                  <p:stCondLst>
                                    <p:cond delay="0"/>
                                  </p:stCondLst>
                                  <p:childTnLst>
                                    <p:animRot by="21600000">
                                      <p:cBhvr>
                                        <p:cTn id="30" dur="500" fill="hold"/>
                                        <p:tgtEl>
                                          <p:spTgt spid="28"/>
                                        </p:tgtEl>
                                        <p:attrNameLst>
                                          <p:attrName>r</p:attrName>
                                        </p:attrNameLst>
                                      </p:cBhvr>
                                    </p:animRot>
                                  </p:childTnLst>
                                </p:cTn>
                              </p:par>
                              <p:par>
                                <p:cTn id="31" presetID="8" presetClass="emph" presetSubtype="0" fill="hold" grpId="1" nodeType="withEffect">
                                  <p:stCondLst>
                                    <p:cond delay="0"/>
                                  </p:stCondLst>
                                  <p:childTnLst>
                                    <p:animRot by="21600000">
                                      <p:cBhvr>
                                        <p:cTn id="32" dur="500" fill="hold"/>
                                        <p:tgtEl>
                                          <p:spTgt spid="27"/>
                                        </p:tgtEl>
                                        <p:attrNameLst>
                                          <p:attrName>r</p:attrName>
                                        </p:attrNameLst>
                                      </p:cBhvr>
                                    </p:animRo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right)">
                                      <p:cBhvr>
                                        <p:cTn id="42" dur="500"/>
                                        <p:tgtEl>
                                          <p:spTgt spid="19"/>
                                        </p:tgtEl>
                                      </p:cBhvr>
                                    </p:animEffect>
                                  </p:childTnLst>
                                </p:cTn>
                              </p:par>
                              <p:par>
                                <p:cTn id="43" presetID="22" presetClass="entr" presetSubtype="2"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right)">
                                      <p:cBhvr>
                                        <p:cTn id="45" dur="500"/>
                                        <p:tgtEl>
                                          <p:spTgt spid="23"/>
                                        </p:tgtEl>
                                      </p:cBhvr>
                                    </p:animEffect>
                                  </p:childTnLst>
                                </p:cTn>
                              </p:par>
                            </p:childTnLst>
                          </p:cTn>
                        </p:par>
                        <p:par>
                          <p:cTn id="46" fill="hold">
                            <p:stCondLst>
                              <p:cond delay="1000"/>
                            </p:stCondLst>
                            <p:childTnLst>
                              <p:par>
                                <p:cTn id="47" presetID="22" presetClass="entr" presetSubtype="2"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7" grpId="0" animBg="1"/>
      <p:bldP spid="27" grpId="1" animBg="1"/>
      <p:bldP spid="28" grpId="0" animBg="1"/>
      <p:bldP spid="28" grpId="1" animBg="1"/>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52" name="矩形 1"/>
          <p:cNvSpPr>
            <a:spLocks noChangeArrowheads="1"/>
          </p:cNvSpPr>
          <p:nvPr/>
        </p:nvSpPr>
        <p:spPr bwMode="auto">
          <a:xfrm>
            <a:off x="6365802" y="1299376"/>
            <a:ext cx="2397991" cy="145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595959"/>
                </a:solidFill>
                <a:latin typeface="Arial" panose="020B0604020202020204" pitchFamily="34" charset="0"/>
                <a:ea typeface="微软雅黑" panose="020B0503020204020204" pitchFamily="34" charset="-122"/>
                <a:sym typeface="Arial" panose="020B0604020202020204" pitchFamily="34" charset="0"/>
              </a:rPr>
              <a:t>此处添加标题内容</a:t>
            </a:r>
            <a:endParaRPr lang="en-US" altLang="zh-CN" b="1"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r>
              <a:rPr lang="zh-CN" altLang="en-US" sz="1200" dirty="0">
                <a:solidFill>
                  <a:srgbClr val="595959"/>
                </a:solidFill>
                <a:latin typeface="Arial" panose="020B0604020202020204" pitchFamily="34" charset="0"/>
                <a:ea typeface="微软雅黑" panose="020B0503020204020204" pitchFamily="34" charset="-122"/>
                <a:sym typeface="Arial" panose="020B0604020202020204" pitchFamily="34" charset="0"/>
              </a:rPr>
              <a:t>点击此处添加内容</a:t>
            </a:r>
            <a:endParaRPr lang="en-US" altLang="zh-CN" sz="1200"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r>
              <a:rPr lang="zh-CN" altLang="en-US" sz="1200" dirty="0">
                <a:solidFill>
                  <a:srgbClr val="595959"/>
                </a:solidFill>
                <a:latin typeface="Arial" panose="020B0604020202020204" pitchFamily="34" charset="0"/>
                <a:ea typeface="微软雅黑" panose="020B0503020204020204" pitchFamily="34" charset="-122"/>
                <a:sym typeface="Arial" panose="020B0604020202020204" pitchFamily="34" charset="0"/>
              </a:rPr>
              <a:t>点击此处添加内容</a:t>
            </a:r>
            <a:endParaRPr lang="zh-CN" altLang="zh-CN" sz="1200"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endParaRPr lang="zh-CN" altLang="zh-CN" b="1"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nvSpPr>
        <p:spPr>
          <a:xfrm flipH="1">
            <a:off x="1143794" y="1682082"/>
            <a:ext cx="2737325" cy="61614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68589" tIns="34295" rIns="68589" bIns="34295"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endParaRPr>
          </a:p>
        </p:txBody>
      </p:sp>
      <p:sp>
        <p:nvSpPr>
          <p:cNvPr id="54" name="矩形 1"/>
          <p:cNvSpPr>
            <a:spLocks noChangeArrowheads="1"/>
          </p:cNvSpPr>
          <p:nvPr/>
        </p:nvSpPr>
        <p:spPr bwMode="auto">
          <a:xfrm>
            <a:off x="1464525" y="1299376"/>
            <a:ext cx="2495984" cy="145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595959"/>
                </a:solidFill>
                <a:latin typeface="Arial" panose="020B0604020202020204" pitchFamily="34" charset="0"/>
                <a:ea typeface="微软雅黑" panose="020B0503020204020204" pitchFamily="34" charset="-122"/>
                <a:sym typeface="Arial" panose="020B0604020202020204" pitchFamily="34" charset="0"/>
              </a:rPr>
              <a:t>此处添加标题内容</a:t>
            </a:r>
            <a:endParaRPr lang="en-US" altLang="zh-CN" b="1"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r>
              <a:rPr lang="zh-CN" altLang="en-US" sz="1200" dirty="0">
                <a:solidFill>
                  <a:srgbClr val="595959"/>
                </a:solidFill>
                <a:latin typeface="Arial" panose="020B0604020202020204" pitchFamily="34" charset="0"/>
                <a:ea typeface="微软雅黑" panose="020B0503020204020204" pitchFamily="34" charset="-122"/>
                <a:sym typeface="Arial" panose="020B0604020202020204" pitchFamily="34" charset="0"/>
              </a:rPr>
              <a:t>点击此处添加内容</a:t>
            </a:r>
            <a:endParaRPr lang="en-US" altLang="zh-CN" sz="1200"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r>
              <a:rPr lang="zh-CN" altLang="en-US" sz="1200" dirty="0">
                <a:solidFill>
                  <a:srgbClr val="595959"/>
                </a:solidFill>
                <a:latin typeface="Arial" panose="020B0604020202020204" pitchFamily="34" charset="0"/>
                <a:ea typeface="微软雅黑" panose="020B0503020204020204" pitchFamily="34" charset="-122"/>
                <a:sym typeface="Arial" panose="020B0604020202020204" pitchFamily="34" charset="0"/>
              </a:rPr>
              <a:t>点击此处添加内容</a:t>
            </a:r>
            <a:endParaRPr lang="zh-CN" altLang="zh-CN" sz="1200"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endParaRPr lang="zh-CN" altLang="zh-CN" b="1"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nvSpPr>
        <p:spPr>
          <a:xfrm flipH="1">
            <a:off x="1153321" y="3208141"/>
            <a:ext cx="2591061" cy="620904"/>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68589" tIns="34295" rIns="68589" bIns="34295"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endParaRPr>
          </a:p>
        </p:txBody>
      </p:sp>
      <p:sp>
        <p:nvSpPr>
          <p:cNvPr id="56" name="矩形 1"/>
          <p:cNvSpPr>
            <a:spLocks noChangeArrowheads="1"/>
          </p:cNvSpPr>
          <p:nvPr/>
        </p:nvSpPr>
        <p:spPr bwMode="auto">
          <a:xfrm>
            <a:off x="1464525" y="2820670"/>
            <a:ext cx="2089512" cy="103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b="1" dirty="0">
                <a:solidFill>
                  <a:srgbClr val="595959"/>
                </a:solidFill>
                <a:latin typeface="Arial" panose="020B0604020202020204" pitchFamily="34" charset="0"/>
                <a:ea typeface="微软雅黑" panose="020B0503020204020204" pitchFamily="34" charset="-122"/>
                <a:sym typeface="Arial" panose="020B0604020202020204" pitchFamily="34" charset="0"/>
              </a:rPr>
              <a:t>此处添加标题内容</a:t>
            </a:r>
            <a:endParaRPr lang="en-US" altLang="zh-CN" b="1"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r>
              <a:rPr lang="zh-CN" altLang="en-US" sz="1200" dirty="0">
                <a:solidFill>
                  <a:srgbClr val="595959"/>
                </a:solidFill>
                <a:latin typeface="Arial" panose="020B0604020202020204" pitchFamily="34" charset="0"/>
                <a:ea typeface="微软雅黑" panose="020B0503020204020204" pitchFamily="34" charset="-122"/>
                <a:sym typeface="Arial" panose="020B0604020202020204" pitchFamily="34" charset="0"/>
              </a:rPr>
              <a:t>点击此处添加内容</a:t>
            </a:r>
            <a:endParaRPr lang="en-US" altLang="zh-CN" sz="1200"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pPr>
            <a:r>
              <a:rPr lang="zh-CN" altLang="en-US" sz="1200" dirty="0">
                <a:solidFill>
                  <a:srgbClr val="595959"/>
                </a:solidFill>
                <a:latin typeface="Arial" panose="020B0604020202020204" pitchFamily="34" charset="0"/>
                <a:ea typeface="微软雅黑" panose="020B0503020204020204" pitchFamily="34" charset="-122"/>
                <a:sym typeface="Arial" panose="020B0604020202020204" pitchFamily="34" charset="0"/>
              </a:rPr>
              <a:t>点击此处添加内容</a:t>
            </a:r>
            <a:endParaRPr lang="zh-CN" altLang="zh-CN" sz="1200"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1"/>
          <p:cNvSpPr>
            <a:spLocks noChangeArrowheads="1"/>
          </p:cNvSpPr>
          <p:nvPr/>
        </p:nvSpPr>
        <p:spPr bwMode="auto">
          <a:xfrm>
            <a:off x="6365803" y="2819083"/>
            <a:ext cx="2397990" cy="145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rgbClr val="595959"/>
                </a:solidFill>
                <a:effectLst/>
                <a:uLnTx/>
                <a:uFillTx/>
                <a:latin typeface="Arial" panose="020B0604020202020204" pitchFamily="34" charset="0"/>
                <a:ea typeface="微软雅黑" panose="020B0503020204020204" pitchFamily="34" charset="-122"/>
                <a:sym typeface="Arial" panose="020B0604020202020204" pitchFamily="34" charset="0"/>
              </a:rPr>
              <a:t>此处添加标题内容</a:t>
            </a:r>
            <a:endParaRPr kumimoji="0" lang="en-US" altLang="zh-CN" sz="1800" b="1" i="0" u="none" strike="noStrike" kern="0" cap="none" spc="0" normalizeH="0" baseline="0" noProof="0" dirty="0">
              <a:ln>
                <a:noFill/>
              </a:ln>
              <a:solidFill>
                <a:srgbClr val="595959"/>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Arial" panose="020B0604020202020204" pitchFamily="34" charset="0"/>
                <a:ea typeface="微软雅黑" panose="020B0503020204020204" pitchFamily="34" charset="-122"/>
                <a:sym typeface="Arial" panose="020B0604020202020204" pitchFamily="34" charset="0"/>
              </a:rPr>
              <a:t>点击此处添加内容</a:t>
            </a:r>
            <a:endParaRPr kumimoji="0" lang="en-US" altLang="zh-CN" sz="1200" b="0" i="0" u="none" strike="noStrike" kern="0" cap="none" spc="0" normalizeH="0" baseline="0" noProof="0" dirty="0">
              <a:ln>
                <a:noFill/>
              </a:ln>
              <a:solidFill>
                <a:srgbClr val="595959"/>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Arial" panose="020B0604020202020204" pitchFamily="34" charset="0"/>
                <a:ea typeface="微软雅黑" panose="020B0503020204020204" pitchFamily="34" charset="-122"/>
                <a:sym typeface="Arial" panose="020B0604020202020204" pitchFamily="34" charset="0"/>
              </a:rPr>
              <a:t>点击此处添加内容</a:t>
            </a:r>
            <a:endParaRPr kumimoji="0" lang="zh-CN" altLang="zh-CN" sz="1200" b="0" i="0" u="none" strike="noStrike" kern="0" cap="none" spc="0" normalizeH="0" baseline="0" noProof="0" dirty="0">
              <a:ln>
                <a:noFill/>
              </a:ln>
              <a:solidFill>
                <a:srgbClr val="595959"/>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eaLnBrk="1" fontAlgn="base" latinLnBrk="0" hangingPunct="1">
              <a:lnSpc>
                <a:spcPct val="150000"/>
              </a:lnSpc>
              <a:spcBef>
                <a:spcPct val="0"/>
              </a:spcBef>
              <a:spcAft>
                <a:spcPct val="0"/>
              </a:spcAft>
              <a:buClrTx/>
              <a:buSzTx/>
              <a:buFontTx/>
              <a:buNone/>
              <a:tabLst/>
              <a:defRPr/>
            </a:pPr>
            <a:endParaRPr kumimoji="0" lang="zh-CN" altLang="zh-CN"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1"/>
          <p:cNvSpPr>
            <a:spLocks/>
          </p:cNvSpPr>
          <p:nvPr/>
        </p:nvSpPr>
        <p:spPr bwMode="auto">
          <a:xfrm>
            <a:off x="6132399" y="1399419"/>
            <a:ext cx="268334" cy="235023"/>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grpSp>
        <p:nvGrpSpPr>
          <p:cNvPr id="59" name="组合 122"/>
          <p:cNvGrpSpPr>
            <a:grpSpLocks/>
          </p:cNvGrpSpPr>
          <p:nvPr/>
        </p:nvGrpSpPr>
        <p:grpSpPr bwMode="auto">
          <a:xfrm>
            <a:off x="1200955" y="1410535"/>
            <a:ext cx="192120" cy="193735"/>
            <a:chOff x="3889445" y="2973091"/>
            <a:chExt cx="319708" cy="324921"/>
          </a:xfrm>
        </p:grpSpPr>
        <p:sp>
          <p:nvSpPr>
            <p:cNvPr id="60"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13321"/>
          <p:cNvGrpSpPr>
            <a:grpSpLocks/>
          </p:cNvGrpSpPr>
          <p:nvPr/>
        </p:nvGrpSpPr>
        <p:grpSpPr bwMode="auto">
          <a:xfrm>
            <a:off x="6160979" y="2952473"/>
            <a:ext cx="211174" cy="209615"/>
            <a:chOff x="1057275" y="3008313"/>
            <a:chExt cx="368300" cy="368300"/>
          </a:xfrm>
        </p:grpSpPr>
        <p:sp>
          <p:nvSpPr>
            <p:cNvPr id="65"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66"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grpSp>
      <p:grpSp>
        <p:nvGrpSpPr>
          <p:cNvPr id="67" name="组合 13322"/>
          <p:cNvGrpSpPr>
            <a:grpSpLocks/>
          </p:cNvGrpSpPr>
          <p:nvPr/>
        </p:nvGrpSpPr>
        <p:grpSpPr bwMode="auto">
          <a:xfrm>
            <a:off x="1235885" y="2915949"/>
            <a:ext cx="209586" cy="223907"/>
            <a:chOff x="1946500" y="2659080"/>
            <a:chExt cx="249236" cy="264850"/>
          </a:xfrm>
        </p:grpSpPr>
        <p:sp>
          <p:nvSpPr>
            <p:cNvPr id="68"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任意多边形 71"/>
          <p:cNvSpPr/>
          <p:nvPr/>
        </p:nvSpPr>
        <p:spPr>
          <a:xfrm>
            <a:off x="5147978" y="1691610"/>
            <a:ext cx="2737325" cy="61614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68589" tIns="34295" rIns="68589" bIns="34295"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endParaRPr>
          </a:p>
        </p:txBody>
      </p:sp>
      <p:sp>
        <p:nvSpPr>
          <p:cNvPr id="73" name="任意多边形 72"/>
          <p:cNvSpPr/>
          <p:nvPr/>
        </p:nvSpPr>
        <p:spPr>
          <a:xfrm>
            <a:off x="5192435" y="3208141"/>
            <a:ext cx="2713509" cy="620904"/>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68589" tIns="34295" rIns="68589" bIns="34295"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endParaRPr>
          </a:p>
        </p:txBody>
      </p:sp>
      <p:grpSp>
        <p:nvGrpSpPr>
          <p:cNvPr id="3" name="组合 2"/>
          <p:cNvGrpSpPr/>
          <p:nvPr/>
        </p:nvGrpSpPr>
        <p:grpSpPr>
          <a:xfrm>
            <a:off x="2324913" y="1277144"/>
            <a:ext cx="4290170" cy="3182332"/>
            <a:chOff x="2324913" y="1277144"/>
            <a:chExt cx="4290170" cy="3182332"/>
          </a:xfrm>
        </p:grpSpPr>
        <p:pic>
          <p:nvPicPr>
            <p:cNvPr id="78" name="Picture 19"/>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4114337" y="3906855"/>
              <a:ext cx="2500746" cy="55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19"/>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324913" y="3908444"/>
              <a:ext cx="2499159" cy="54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Freeform 104"/>
            <p:cNvSpPr>
              <a:spLocks/>
            </p:cNvSpPr>
            <p:nvPr/>
          </p:nvSpPr>
          <p:spPr bwMode="auto">
            <a:xfrm>
              <a:off x="4571616" y="3214492"/>
              <a:ext cx="863750" cy="93850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934D19"/>
            </a:solidFill>
            <a:ln>
              <a:noFill/>
            </a:ln>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1" name="Freeform 105"/>
            <p:cNvSpPr>
              <a:spLocks/>
            </p:cNvSpPr>
            <p:nvPr/>
          </p:nvSpPr>
          <p:spPr bwMode="auto">
            <a:xfrm>
              <a:off x="4571616" y="3214492"/>
              <a:ext cx="863750" cy="93850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2" name="Freeform 106"/>
            <p:cNvSpPr>
              <a:spLocks/>
            </p:cNvSpPr>
            <p:nvPr/>
          </p:nvSpPr>
          <p:spPr bwMode="auto">
            <a:xfrm>
              <a:off x="3564966" y="3214492"/>
              <a:ext cx="866926" cy="938503"/>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1C91A0"/>
            </a:solidFill>
            <a:ln>
              <a:noFill/>
            </a:ln>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3" name="Freeform 107"/>
            <p:cNvSpPr>
              <a:spLocks/>
            </p:cNvSpPr>
            <p:nvPr/>
          </p:nvSpPr>
          <p:spPr bwMode="auto">
            <a:xfrm>
              <a:off x="3564966" y="3214492"/>
              <a:ext cx="866926" cy="93850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solidFill>
              <a:srgbClr val="934D19"/>
            </a:solidFill>
            <a:ln>
              <a:noFill/>
            </a:ln>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outerShdw blurRad="60007" dist="310007" dir="7680000" sy="30000" kx="1300200" algn="ctr" rotWithShape="0">
                    <a:prstClr val="black">
                      <a:alpha val="32000"/>
                    </a:prstClr>
                  </a:outerShdw>
                </a:effectLst>
                <a:uLnTx/>
                <a:uFillTx/>
                <a:ea typeface="微软雅黑" panose="020B0503020204020204" pitchFamily="34" charset="-122"/>
                <a:sym typeface="Arial" panose="020B0604020202020204" pitchFamily="34" charset="0"/>
              </a:endParaRPr>
            </a:p>
          </p:txBody>
        </p:sp>
        <p:sp>
          <p:nvSpPr>
            <p:cNvPr id="84" name="Freeform 108"/>
            <p:cNvSpPr>
              <a:spLocks/>
            </p:cNvSpPr>
            <p:nvPr/>
          </p:nvSpPr>
          <p:spPr bwMode="auto">
            <a:xfrm>
              <a:off x="4500165" y="1277144"/>
              <a:ext cx="1511563" cy="1778549"/>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a:noFill/>
            </a:ln>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5" name="Freeform 109"/>
            <p:cNvSpPr>
              <a:spLocks/>
            </p:cNvSpPr>
            <p:nvPr/>
          </p:nvSpPr>
          <p:spPr bwMode="auto">
            <a:xfrm>
              <a:off x="2988602" y="1277144"/>
              <a:ext cx="1511563" cy="1778549"/>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2700000" scaled="1"/>
              <a:tileRect/>
            </a:gradFill>
            <a:ln>
              <a:noFill/>
            </a:ln>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6" name="Freeform 121"/>
            <p:cNvSpPr>
              <a:spLocks/>
            </p:cNvSpPr>
            <p:nvPr/>
          </p:nvSpPr>
          <p:spPr bwMode="auto">
            <a:xfrm>
              <a:off x="4274701" y="2655520"/>
              <a:ext cx="190533" cy="188971"/>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7" name="Freeform 122"/>
            <p:cNvSpPr>
              <a:spLocks/>
            </p:cNvSpPr>
            <p:nvPr/>
          </p:nvSpPr>
          <p:spPr bwMode="auto">
            <a:xfrm>
              <a:off x="4501754" y="2607879"/>
              <a:ext cx="236578" cy="236611"/>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8" name="Freeform 123"/>
            <p:cNvSpPr>
              <a:spLocks/>
            </p:cNvSpPr>
            <p:nvPr/>
          </p:nvSpPr>
          <p:spPr bwMode="auto">
            <a:xfrm>
              <a:off x="4274701" y="2884190"/>
              <a:ext cx="190533" cy="185796"/>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89" name="Freeform 124"/>
            <p:cNvSpPr>
              <a:spLocks/>
            </p:cNvSpPr>
            <p:nvPr/>
          </p:nvSpPr>
          <p:spPr bwMode="auto">
            <a:xfrm>
              <a:off x="4501754" y="2884190"/>
              <a:ext cx="187358" cy="185796"/>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grpSp>
      <p:grpSp>
        <p:nvGrpSpPr>
          <p:cNvPr id="37" name="组合 36"/>
          <p:cNvGrpSpPr/>
          <p:nvPr/>
        </p:nvGrpSpPr>
        <p:grpSpPr>
          <a:xfrm>
            <a:off x="0" y="0"/>
            <a:ext cx="9145588" cy="5145088"/>
            <a:chOff x="0" y="0"/>
            <a:chExt cx="9145588" cy="5145088"/>
          </a:xfrm>
        </p:grpSpPr>
        <p:sp>
          <p:nvSpPr>
            <p:cNvPr id="38" name="矩形 37"/>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40" name="矩形 39"/>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3" name="Picture 2" descr="E:\我图PPT\PNG政府党建\国徽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2884756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repeatCount="300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left)">
                                      <p:cBhvr>
                                        <p:cTn id="20" dur="500"/>
                                        <p:tgtEl>
                                          <p:spTgt spid="7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right)">
                                      <p:cBhvr>
                                        <p:cTn id="23" dur="500"/>
                                        <p:tgtEl>
                                          <p:spTgt spid="5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right)">
                                      <p:cBhvr>
                                        <p:cTn id="26" dur="500"/>
                                        <p:tgtEl>
                                          <p:spTgt spid="55"/>
                                        </p:tgtEl>
                                      </p:cBhvr>
                                    </p:animEffect>
                                  </p:childTnLst>
                                </p:cTn>
                              </p:par>
                            </p:childTnLst>
                          </p:cTn>
                        </p:par>
                        <p:par>
                          <p:cTn id="27" fill="hold">
                            <p:stCondLst>
                              <p:cond delay="3000"/>
                            </p:stCondLst>
                            <p:childTnLst>
                              <p:par>
                                <p:cTn id="28" presetID="55" presetClass="entr" presetSubtype="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1000" fill="hold"/>
                                        <p:tgtEl>
                                          <p:spTgt spid="54"/>
                                        </p:tgtEl>
                                        <p:attrNameLst>
                                          <p:attrName>ppt_w</p:attrName>
                                        </p:attrNameLst>
                                      </p:cBhvr>
                                      <p:tavLst>
                                        <p:tav tm="0">
                                          <p:val>
                                            <p:strVal val="#ppt_w*0.70"/>
                                          </p:val>
                                        </p:tav>
                                        <p:tav tm="100000">
                                          <p:val>
                                            <p:strVal val="#ppt_w"/>
                                          </p:val>
                                        </p:tav>
                                      </p:tavLst>
                                    </p:anim>
                                    <p:anim calcmode="lin" valueType="num">
                                      <p:cBhvr>
                                        <p:cTn id="31" dur="1000" fill="hold"/>
                                        <p:tgtEl>
                                          <p:spTgt spid="54"/>
                                        </p:tgtEl>
                                        <p:attrNameLst>
                                          <p:attrName>ppt_h</p:attrName>
                                        </p:attrNameLst>
                                      </p:cBhvr>
                                      <p:tavLst>
                                        <p:tav tm="0">
                                          <p:val>
                                            <p:strVal val="#ppt_h"/>
                                          </p:val>
                                        </p:tav>
                                        <p:tav tm="100000">
                                          <p:val>
                                            <p:strVal val="#ppt_h"/>
                                          </p:val>
                                        </p:tav>
                                      </p:tavLst>
                                    </p:anim>
                                    <p:animEffect transition="in" filter="fade">
                                      <p:cBhvr>
                                        <p:cTn id="32" dur="1000"/>
                                        <p:tgtEl>
                                          <p:spTgt spid="54"/>
                                        </p:tgtEl>
                                      </p:cBhvr>
                                    </p:animEffect>
                                  </p:childTnLst>
                                </p:cTn>
                              </p:par>
                              <p:par>
                                <p:cTn id="33" presetID="55" presetClass="entr" presetSubtype="0"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1000" fill="hold"/>
                                        <p:tgtEl>
                                          <p:spTgt spid="59"/>
                                        </p:tgtEl>
                                        <p:attrNameLst>
                                          <p:attrName>ppt_w</p:attrName>
                                        </p:attrNameLst>
                                      </p:cBhvr>
                                      <p:tavLst>
                                        <p:tav tm="0">
                                          <p:val>
                                            <p:strVal val="#ppt_w*0.70"/>
                                          </p:val>
                                        </p:tav>
                                        <p:tav tm="100000">
                                          <p:val>
                                            <p:strVal val="#ppt_w"/>
                                          </p:val>
                                        </p:tav>
                                      </p:tavLst>
                                    </p:anim>
                                    <p:anim calcmode="lin" valueType="num">
                                      <p:cBhvr>
                                        <p:cTn id="36" dur="1000" fill="hold"/>
                                        <p:tgtEl>
                                          <p:spTgt spid="59"/>
                                        </p:tgtEl>
                                        <p:attrNameLst>
                                          <p:attrName>ppt_h</p:attrName>
                                        </p:attrNameLst>
                                      </p:cBhvr>
                                      <p:tavLst>
                                        <p:tav tm="0">
                                          <p:val>
                                            <p:strVal val="#ppt_h"/>
                                          </p:val>
                                        </p:tav>
                                        <p:tav tm="100000">
                                          <p:val>
                                            <p:strVal val="#ppt_h"/>
                                          </p:val>
                                        </p:tav>
                                      </p:tavLst>
                                    </p:anim>
                                    <p:animEffect transition="in" filter="fade">
                                      <p:cBhvr>
                                        <p:cTn id="37" dur="1000"/>
                                        <p:tgtEl>
                                          <p:spTgt spid="59"/>
                                        </p:tgtEl>
                                      </p:cBhvr>
                                    </p:animEffect>
                                  </p:childTnLst>
                                </p:cTn>
                              </p:par>
                              <p:par>
                                <p:cTn id="38" presetID="55" presetClass="entr" presetSubtype="0" fill="hold" nodeType="with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p:cTn id="40" dur="1000" fill="hold"/>
                                        <p:tgtEl>
                                          <p:spTgt spid="67"/>
                                        </p:tgtEl>
                                        <p:attrNameLst>
                                          <p:attrName>ppt_w</p:attrName>
                                        </p:attrNameLst>
                                      </p:cBhvr>
                                      <p:tavLst>
                                        <p:tav tm="0">
                                          <p:val>
                                            <p:strVal val="#ppt_w*0.70"/>
                                          </p:val>
                                        </p:tav>
                                        <p:tav tm="100000">
                                          <p:val>
                                            <p:strVal val="#ppt_w"/>
                                          </p:val>
                                        </p:tav>
                                      </p:tavLst>
                                    </p:anim>
                                    <p:anim calcmode="lin" valueType="num">
                                      <p:cBhvr>
                                        <p:cTn id="41" dur="1000" fill="hold"/>
                                        <p:tgtEl>
                                          <p:spTgt spid="67"/>
                                        </p:tgtEl>
                                        <p:attrNameLst>
                                          <p:attrName>ppt_h</p:attrName>
                                        </p:attrNameLst>
                                      </p:cBhvr>
                                      <p:tavLst>
                                        <p:tav tm="0">
                                          <p:val>
                                            <p:strVal val="#ppt_h"/>
                                          </p:val>
                                        </p:tav>
                                        <p:tav tm="100000">
                                          <p:val>
                                            <p:strVal val="#ppt_h"/>
                                          </p:val>
                                        </p:tav>
                                      </p:tavLst>
                                    </p:anim>
                                    <p:animEffect transition="in" filter="fade">
                                      <p:cBhvr>
                                        <p:cTn id="42" dur="1000"/>
                                        <p:tgtEl>
                                          <p:spTgt spid="67"/>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p:cTn id="45" dur="1000" fill="hold"/>
                                        <p:tgtEl>
                                          <p:spTgt spid="56"/>
                                        </p:tgtEl>
                                        <p:attrNameLst>
                                          <p:attrName>ppt_w</p:attrName>
                                        </p:attrNameLst>
                                      </p:cBhvr>
                                      <p:tavLst>
                                        <p:tav tm="0">
                                          <p:val>
                                            <p:strVal val="#ppt_w*0.70"/>
                                          </p:val>
                                        </p:tav>
                                        <p:tav tm="100000">
                                          <p:val>
                                            <p:strVal val="#ppt_w"/>
                                          </p:val>
                                        </p:tav>
                                      </p:tavLst>
                                    </p:anim>
                                    <p:anim calcmode="lin" valueType="num">
                                      <p:cBhvr>
                                        <p:cTn id="46" dur="1000" fill="hold"/>
                                        <p:tgtEl>
                                          <p:spTgt spid="56"/>
                                        </p:tgtEl>
                                        <p:attrNameLst>
                                          <p:attrName>ppt_h</p:attrName>
                                        </p:attrNameLst>
                                      </p:cBhvr>
                                      <p:tavLst>
                                        <p:tav tm="0">
                                          <p:val>
                                            <p:strVal val="#ppt_h"/>
                                          </p:val>
                                        </p:tav>
                                        <p:tav tm="100000">
                                          <p:val>
                                            <p:strVal val="#ppt_h"/>
                                          </p:val>
                                        </p:tav>
                                      </p:tavLst>
                                    </p:anim>
                                    <p:animEffect transition="in" filter="fade">
                                      <p:cBhvr>
                                        <p:cTn id="47" dur="1000"/>
                                        <p:tgtEl>
                                          <p:spTgt spid="56"/>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p:cTn id="50" dur="1000" fill="hold"/>
                                        <p:tgtEl>
                                          <p:spTgt spid="58"/>
                                        </p:tgtEl>
                                        <p:attrNameLst>
                                          <p:attrName>ppt_w</p:attrName>
                                        </p:attrNameLst>
                                      </p:cBhvr>
                                      <p:tavLst>
                                        <p:tav tm="0">
                                          <p:val>
                                            <p:strVal val="#ppt_w*0.70"/>
                                          </p:val>
                                        </p:tav>
                                        <p:tav tm="100000">
                                          <p:val>
                                            <p:strVal val="#ppt_w"/>
                                          </p:val>
                                        </p:tav>
                                      </p:tavLst>
                                    </p:anim>
                                    <p:anim calcmode="lin" valueType="num">
                                      <p:cBhvr>
                                        <p:cTn id="51" dur="1000" fill="hold"/>
                                        <p:tgtEl>
                                          <p:spTgt spid="58"/>
                                        </p:tgtEl>
                                        <p:attrNameLst>
                                          <p:attrName>ppt_h</p:attrName>
                                        </p:attrNameLst>
                                      </p:cBhvr>
                                      <p:tavLst>
                                        <p:tav tm="0">
                                          <p:val>
                                            <p:strVal val="#ppt_h"/>
                                          </p:val>
                                        </p:tav>
                                        <p:tav tm="100000">
                                          <p:val>
                                            <p:strVal val="#ppt_h"/>
                                          </p:val>
                                        </p:tav>
                                      </p:tavLst>
                                    </p:anim>
                                    <p:animEffect transition="in" filter="fade">
                                      <p:cBhvr>
                                        <p:cTn id="52" dur="1000"/>
                                        <p:tgtEl>
                                          <p:spTgt spid="58"/>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1000" fill="hold"/>
                                        <p:tgtEl>
                                          <p:spTgt spid="52"/>
                                        </p:tgtEl>
                                        <p:attrNameLst>
                                          <p:attrName>ppt_w</p:attrName>
                                        </p:attrNameLst>
                                      </p:cBhvr>
                                      <p:tavLst>
                                        <p:tav tm="0">
                                          <p:val>
                                            <p:strVal val="#ppt_w*0.70"/>
                                          </p:val>
                                        </p:tav>
                                        <p:tav tm="100000">
                                          <p:val>
                                            <p:strVal val="#ppt_w"/>
                                          </p:val>
                                        </p:tav>
                                      </p:tavLst>
                                    </p:anim>
                                    <p:anim calcmode="lin" valueType="num">
                                      <p:cBhvr>
                                        <p:cTn id="56" dur="1000" fill="hold"/>
                                        <p:tgtEl>
                                          <p:spTgt spid="52"/>
                                        </p:tgtEl>
                                        <p:attrNameLst>
                                          <p:attrName>ppt_h</p:attrName>
                                        </p:attrNameLst>
                                      </p:cBhvr>
                                      <p:tavLst>
                                        <p:tav tm="0">
                                          <p:val>
                                            <p:strVal val="#ppt_h"/>
                                          </p:val>
                                        </p:tav>
                                        <p:tav tm="100000">
                                          <p:val>
                                            <p:strVal val="#ppt_h"/>
                                          </p:val>
                                        </p:tav>
                                      </p:tavLst>
                                    </p:anim>
                                    <p:animEffect transition="in" filter="fade">
                                      <p:cBhvr>
                                        <p:cTn id="57" dur="1000"/>
                                        <p:tgtEl>
                                          <p:spTgt spid="52"/>
                                        </p:tgtEl>
                                      </p:cBhvr>
                                    </p:animEffect>
                                  </p:childTnLst>
                                </p:cTn>
                              </p:par>
                              <p:par>
                                <p:cTn id="58" presetID="55" presetClass="entr" presetSubtype="0"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p:cTn id="60" dur="1000" fill="hold"/>
                                        <p:tgtEl>
                                          <p:spTgt spid="64"/>
                                        </p:tgtEl>
                                        <p:attrNameLst>
                                          <p:attrName>ppt_w</p:attrName>
                                        </p:attrNameLst>
                                      </p:cBhvr>
                                      <p:tavLst>
                                        <p:tav tm="0">
                                          <p:val>
                                            <p:strVal val="#ppt_w*0.70"/>
                                          </p:val>
                                        </p:tav>
                                        <p:tav tm="100000">
                                          <p:val>
                                            <p:strVal val="#ppt_w"/>
                                          </p:val>
                                        </p:tav>
                                      </p:tavLst>
                                    </p:anim>
                                    <p:anim calcmode="lin" valueType="num">
                                      <p:cBhvr>
                                        <p:cTn id="61" dur="1000" fill="hold"/>
                                        <p:tgtEl>
                                          <p:spTgt spid="64"/>
                                        </p:tgtEl>
                                        <p:attrNameLst>
                                          <p:attrName>ppt_h</p:attrName>
                                        </p:attrNameLst>
                                      </p:cBhvr>
                                      <p:tavLst>
                                        <p:tav tm="0">
                                          <p:val>
                                            <p:strVal val="#ppt_h"/>
                                          </p:val>
                                        </p:tav>
                                        <p:tav tm="100000">
                                          <p:val>
                                            <p:strVal val="#ppt_h"/>
                                          </p:val>
                                        </p:tav>
                                      </p:tavLst>
                                    </p:anim>
                                    <p:animEffect transition="in" filter="fade">
                                      <p:cBhvr>
                                        <p:cTn id="62" dur="1000"/>
                                        <p:tgtEl>
                                          <p:spTgt spid="64"/>
                                        </p:tgtEl>
                                      </p:cBhvr>
                                    </p:animEffect>
                                  </p:childTnLst>
                                </p:cTn>
                              </p:par>
                              <p:par>
                                <p:cTn id="63" presetID="55"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1000" fill="hold"/>
                                        <p:tgtEl>
                                          <p:spTgt spid="57"/>
                                        </p:tgtEl>
                                        <p:attrNameLst>
                                          <p:attrName>ppt_w</p:attrName>
                                        </p:attrNameLst>
                                      </p:cBhvr>
                                      <p:tavLst>
                                        <p:tav tm="0">
                                          <p:val>
                                            <p:strVal val="#ppt_w*0.70"/>
                                          </p:val>
                                        </p:tav>
                                        <p:tav tm="100000">
                                          <p:val>
                                            <p:strVal val="#ppt_w"/>
                                          </p:val>
                                        </p:tav>
                                      </p:tavLst>
                                    </p:anim>
                                    <p:anim calcmode="lin" valueType="num">
                                      <p:cBhvr>
                                        <p:cTn id="66" dur="1000" fill="hold"/>
                                        <p:tgtEl>
                                          <p:spTgt spid="57"/>
                                        </p:tgtEl>
                                        <p:attrNameLst>
                                          <p:attrName>ppt_h</p:attrName>
                                        </p:attrNameLst>
                                      </p:cBhvr>
                                      <p:tavLst>
                                        <p:tav tm="0">
                                          <p:val>
                                            <p:strVal val="#ppt_h"/>
                                          </p:val>
                                        </p:tav>
                                        <p:tav tm="100000">
                                          <p:val>
                                            <p:strVal val="#ppt_h"/>
                                          </p:val>
                                        </p:tav>
                                      </p:tavLst>
                                    </p:anim>
                                    <p:animEffect transition="in" filter="fade">
                                      <p:cBhvr>
                                        <p:cTn id="67"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4" grpId="0"/>
      <p:bldP spid="55" grpId="0" animBg="1"/>
      <p:bldP spid="56" grpId="0"/>
      <p:bldP spid="57" grpId="0"/>
      <p:bldP spid="58" grpId="0" animBg="1"/>
      <p:bldP spid="7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 y="0"/>
            <a:ext cx="9145588" cy="5145088"/>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2"/>
          <p:cNvSpPr txBox="1"/>
          <p:nvPr/>
        </p:nvSpPr>
        <p:spPr>
          <a:xfrm>
            <a:off x="3810794" y="2138285"/>
            <a:ext cx="4976303" cy="713270"/>
          </a:xfrm>
          <a:prstGeom prst="rect">
            <a:avLst/>
          </a:prstGeom>
          <a:noFill/>
        </p:spPr>
        <p:txBody>
          <a:bodyPr wrap="square" lIns="96770" tIns="48386" rIns="96770" bIns="48386" rtlCol="0">
            <a:spAutoFit/>
          </a:bodyPr>
          <a:lstStyle/>
          <a:p>
            <a:pPr algn="ctr" fontAlgn="auto">
              <a:spcBef>
                <a:spcPts val="0"/>
              </a:spcBef>
              <a:spcAft>
                <a:spcPts val="0"/>
              </a:spcAft>
              <a:defRPr/>
            </a:pPr>
            <a:r>
              <a:rPr lang="zh-CN" altLang="en-US" sz="4000" kern="0" dirty="0">
                <a:solidFill>
                  <a:schemeClr val="accent2">
                    <a:lumMod val="40000"/>
                    <a:lumOff val="60000"/>
                  </a:schemeClr>
                </a:solidFill>
                <a:effectLst/>
                <a:ea typeface="微软雅黑" panose="020B0503020204020204" pitchFamily="34" charset="-122"/>
                <a:sym typeface="Arial" panose="020B0604020202020204" pitchFamily="34" charset="0"/>
              </a:rPr>
              <a:t>演示完毕  谢谢观看</a:t>
            </a:r>
          </a:p>
        </p:txBody>
      </p:sp>
      <p:sp>
        <p:nvSpPr>
          <p:cNvPr id="14" name="矩形 13"/>
          <p:cNvSpPr/>
          <p:nvPr/>
        </p:nvSpPr>
        <p:spPr>
          <a:xfrm>
            <a:off x="5258594" y="2926947"/>
            <a:ext cx="4595584" cy="405494"/>
          </a:xfrm>
          <a:prstGeom prst="rect">
            <a:avLst/>
          </a:prstGeom>
        </p:spPr>
        <p:txBody>
          <a:bodyPr wrap="square" lIns="96770" tIns="48386" rIns="96770" bIns="48386">
            <a:spAutoFit/>
          </a:bodyPr>
          <a:lstStyle/>
          <a:p>
            <a:pPr fontAlgn="auto">
              <a:spcBef>
                <a:spcPts val="0"/>
              </a:spcBef>
              <a:spcAft>
                <a:spcPts val="0"/>
              </a:spcAft>
              <a:defRPr/>
            </a:pPr>
            <a:r>
              <a:rPr lang="zh-CN" altLang="en-US" sz="2000" kern="0" dirty="0">
                <a:solidFill>
                  <a:schemeClr val="accent2">
                    <a:lumMod val="40000"/>
                    <a:lumOff val="60000"/>
                  </a:schemeClr>
                </a:solidFill>
                <a:ea typeface="微软雅黑" panose="020B0503020204020204" pitchFamily="34" charset="-122"/>
                <a:sym typeface="Arial" panose="020B0604020202020204" pitchFamily="34" charset="0"/>
              </a:rPr>
              <a:t>汇报人：千图网</a:t>
            </a:r>
            <a:endParaRPr lang="zh-CN" altLang="en-US" sz="2000" kern="0" dirty="0">
              <a:solidFill>
                <a:schemeClr val="accent2">
                  <a:lumMod val="40000"/>
                  <a:lumOff val="60000"/>
                </a:schemeClr>
              </a:solidFill>
              <a:effectLst/>
              <a:ea typeface="微软雅黑" panose="020B0503020204020204" pitchFamily="34" charset="-122"/>
              <a:sym typeface="Arial" panose="020B0604020202020204" pitchFamily="34" charset="0"/>
            </a:endParaRPr>
          </a:p>
        </p:txBody>
      </p:sp>
      <p:sp>
        <p:nvSpPr>
          <p:cNvPr id="15" name="矩形 14"/>
          <p:cNvSpPr/>
          <p:nvPr/>
        </p:nvSpPr>
        <p:spPr>
          <a:xfrm>
            <a:off x="5715794" y="1734344"/>
            <a:ext cx="3240285" cy="328549"/>
          </a:xfrm>
          <a:prstGeom prst="rect">
            <a:avLst/>
          </a:prstGeom>
        </p:spPr>
        <p:txBody>
          <a:bodyPr wrap="square" lIns="96770" tIns="48386" rIns="96770" bIns="48386">
            <a:spAutoFit/>
          </a:bodyPr>
          <a:lstStyle/>
          <a:p>
            <a:pPr fontAlgn="auto">
              <a:spcBef>
                <a:spcPts val="0"/>
              </a:spcBef>
              <a:spcAft>
                <a:spcPts val="0"/>
              </a:spcAft>
              <a:defRPr/>
            </a:pPr>
            <a:r>
              <a:rPr lang="en-US" altLang="zh-CN" sz="1500" kern="0" dirty="0">
                <a:solidFill>
                  <a:schemeClr val="accent2">
                    <a:lumMod val="40000"/>
                    <a:lumOff val="60000"/>
                  </a:schemeClr>
                </a:solidFill>
                <a:effectLst/>
                <a:ea typeface="微软雅黑" pitchFamily="34" charset="-122"/>
                <a:cs typeface="Arial" pitchFamily="34" charset="0"/>
                <a:sym typeface="Arial" panose="020B0604020202020204" pitchFamily="34" charset="0"/>
              </a:rPr>
              <a:t>LAW COURT LAW FIRM</a:t>
            </a:r>
            <a:endParaRPr lang="zh-CN" altLang="en-US" sz="1500" kern="0" dirty="0">
              <a:solidFill>
                <a:schemeClr val="accent2">
                  <a:lumMod val="40000"/>
                  <a:lumOff val="60000"/>
                </a:schemeClr>
              </a:solidFill>
              <a:effectLst/>
              <a:ea typeface="微软雅黑" pitchFamily="34" charset="-122"/>
              <a:cs typeface="Arial" pitchFamily="34" charset="0"/>
              <a:sym typeface="Arial" panose="020B0604020202020204" pitchFamily="34" charset="0"/>
            </a:endParaRPr>
          </a:p>
        </p:txBody>
      </p:sp>
    </p:spTree>
    <p:extLst>
      <p:ext uri="{BB962C8B-B14F-4D97-AF65-F5344CB8AC3E}">
        <p14:creationId xmlns:p14="http://schemas.microsoft.com/office/powerpoint/2010/main" val="324340693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500" autoRev="1" fill="hold">
                                          <p:stCondLst>
                                            <p:cond delay="0"/>
                                          </p:stCondLst>
                                        </p:cTn>
                                        <p:tgtEl>
                                          <p:spTgt spid="13"/>
                                        </p:tgtEl>
                                        <p:attrNameLst>
                                          <p:attrName>ppt_w</p:attrName>
                                        </p:attrNameLst>
                                      </p:cBhvr>
                                    </p:anim>
                                    <p:anim by="(#ppt_w*0.50)" calcmode="lin" valueType="num">
                                      <p:cBhvr>
                                        <p:cTn id="8" dur="500" decel="50000" autoRev="1" fill="hold">
                                          <p:stCondLst>
                                            <p:cond delay="0"/>
                                          </p:stCondLst>
                                        </p:cTn>
                                        <p:tgtEl>
                                          <p:spTgt spid="13"/>
                                        </p:tgtEl>
                                        <p:attrNameLst>
                                          <p:attrName>ppt_x</p:attrName>
                                        </p:attrNameLst>
                                      </p:cBhvr>
                                    </p:anim>
                                    <p:anim from="(-#ppt_h/2)" to="(#ppt_y)" calcmode="lin" valueType="num">
                                      <p:cBhvr>
                                        <p:cTn id="9" dur="1000" fill="hold">
                                          <p:stCondLst>
                                            <p:cond delay="0"/>
                                          </p:stCondLst>
                                        </p:cTn>
                                        <p:tgtEl>
                                          <p:spTgt spid="13"/>
                                        </p:tgtEl>
                                        <p:attrNameLst>
                                          <p:attrName>ppt_y</p:attrName>
                                        </p:attrNameLst>
                                      </p:cBhvr>
                                    </p:anim>
                                    <p:animRot by="21600000">
                                      <p:cBhvr>
                                        <p:cTn id="10" dur="1000" fill="hold">
                                          <p:stCondLst>
                                            <p:cond delay="0"/>
                                          </p:stCondLst>
                                        </p:cTn>
                                        <p:tgtEl>
                                          <p:spTgt spid="13"/>
                                        </p:tgtEl>
                                        <p:attrNameLst>
                                          <p:attrName>r</p:attrName>
                                        </p:attrNameLst>
                                      </p:cBhvr>
                                    </p:animRot>
                                  </p:childTnLst>
                                </p:cTn>
                              </p:par>
                            </p:childTnLst>
                          </p:cTn>
                        </p:par>
                        <p:par>
                          <p:cTn id="11" fill="hold">
                            <p:stCondLst>
                              <p:cond delay="17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par>
                          <p:cTn id="15" fill="hold">
                            <p:stCondLst>
                              <p:cond delay="220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5" name="椭圆 10"/>
          <p:cNvSpPr>
            <a:spLocks noChangeArrowheads="1"/>
          </p:cNvSpPr>
          <p:nvPr/>
        </p:nvSpPr>
        <p:spPr bwMode="auto">
          <a:xfrm>
            <a:off x="1366676" y="3454681"/>
            <a:ext cx="6410328" cy="1080306"/>
          </a:xfrm>
          <a:prstGeom prst="ellipse">
            <a:avLst/>
          </a:prstGeom>
          <a:gradFill rotWithShape="1">
            <a:gsLst>
              <a:gs pos="0">
                <a:srgbClr val="000000">
                  <a:alpha val="58000"/>
                  <a:lumMod val="74000"/>
                  <a:lumOff val="26000"/>
                </a:srgb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defTabSz="685891" fontAlgn="auto">
              <a:spcBef>
                <a:spcPts val="0"/>
              </a:spcBef>
              <a:spcAft>
                <a:spcPts val="0"/>
              </a:spcAft>
              <a:defRPr/>
            </a:pPr>
            <a:endParaRPr lang="zh-CN" altLang="zh-CN" sz="1400" b="0" kern="0">
              <a:solidFill>
                <a:sysClr val="windowText" lastClr="000000"/>
              </a:solidFill>
              <a:ea typeface="微软雅黑" panose="020B0503020204020204" pitchFamily="34" charset="-122"/>
              <a:sym typeface="Arial" panose="020B0604020202020204" pitchFamily="34" charset="0"/>
            </a:endParaRPr>
          </a:p>
        </p:txBody>
      </p:sp>
      <p:sp>
        <p:nvSpPr>
          <p:cNvPr id="38" name="Freeform 16"/>
          <p:cNvSpPr>
            <a:spLocks noEditPoints="1"/>
          </p:cNvSpPr>
          <p:nvPr/>
        </p:nvSpPr>
        <p:spPr bwMode="auto">
          <a:xfrm>
            <a:off x="5093494" y="2174082"/>
            <a:ext cx="1760538" cy="163830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DB782B"/>
          </a:solidFill>
          <a:ln w="3175" cap="flat" cmpd="sng" algn="ctr">
            <a:solidFill>
              <a:srgbClr val="FFFFFF"/>
            </a:solidFill>
            <a:prstDash val="solid"/>
          </a:ln>
          <a:effectLst>
            <a:outerShdw blurRad="50800" dist="38100" dir="2700000" algn="tl" rotWithShape="0">
              <a:prstClr val="black">
                <a:alpha val="40000"/>
              </a:prstClr>
            </a:outerShdw>
          </a:effectLst>
          <a:extLst/>
        </p:spPr>
        <p:txBody>
          <a:bodyPr anchor="ctr"/>
          <a:lstStyle/>
          <a:p>
            <a:pPr defTabSz="685891" fontAlgn="auto">
              <a:spcBef>
                <a:spcPts val="0"/>
              </a:spcBef>
              <a:spcAft>
                <a:spcPts val="0"/>
              </a:spcAft>
              <a:defRPr/>
            </a:pPr>
            <a:endParaRPr lang="zh-CN" altLang="en-US" sz="1400" b="0" kern="0">
              <a:solidFill>
                <a:srgbClr val="FFFFFF"/>
              </a:solidFill>
              <a:ea typeface="微软雅黑" panose="020B0503020204020204" pitchFamily="34" charset="-122"/>
              <a:sym typeface="Arial" panose="020B0604020202020204" pitchFamily="34" charset="0"/>
            </a:endParaRPr>
          </a:p>
        </p:txBody>
      </p:sp>
      <p:sp>
        <p:nvSpPr>
          <p:cNvPr id="39" name="Freeform 17"/>
          <p:cNvSpPr>
            <a:spLocks/>
          </p:cNvSpPr>
          <p:nvPr/>
        </p:nvSpPr>
        <p:spPr bwMode="auto">
          <a:xfrm>
            <a:off x="4140994" y="2348707"/>
            <a:ext cx="1427163"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34D19"/>
          </a:solidFill>
          <a:ln w="3175" cap="flat" cmpd="sng" algn="ctr">
            <a:solidFill>
              <a:srgbClr val="FFFFFF"/>
            </a:solidFill>
            <a:prstDash val="solid"/>
          </a:ln>
          <a:effectLst>
            <a:outerShdw blurRad="50800" dist="38100" dir="2700000" algn="tl" rotWithShape="0">
              <a:prstClr val="black">
                <a:alpha val="40000"/>
              </a:prstClr>
            </a:outerShdw>
          </a:effectLst>
        </p:spPr>
        <p:txBody>
          <a:bodyPr anchor="ctr"/>
          <a:lstStyle/>
          <a:p>
            <a:pPr defTabSz="685891" fontAlgn="auto">
              <a:spcBef>
                <a:spcPts val="0"/>
              </a:spcBef>
              <a:spcAft>
                <a:spcPts val="0"/>
              </a:spcAft>
              <a:defRPr/>
            </a:pPr>
            <a:endParaRPr lang="zh-CN" altLang="en-US" sz="1400" b="0" kern="0">
              <a:solidFill>
                <a:srgbClr val="FFFFFF"/>
              </a:solidFill>
              <a:ea typeface="微软雅黑" panose="020B0503020204020204" pitchFamily="34" charset="-122"/>
              <a:sym typeface="Arial" panose="020B0604020202020204" pitchFamily="34" charset="0"/>
            </a:endParaRPr>
          </a:p>
        </p:txBody>
      </p:sp>
      <p:sp>
        <p:nvSpPr>
          <p:cNvPr id="40" name="Freeform 18"/>
          <p:cNvSpPr>
            <a:spLocks/>
          </p:cNvSpPr>
          <p:nvPr/>
        </p:nvSpPr>
        <p:spPr bwMode="auto">
          <a:xfrm>
            <a:off x="3255169" y="2477294"/>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DB782B"/>
          </a:solidFill>
          <a:ln w="3175" cap="flat" cmpd="sng" algn="ctr">
            <a:solidFill>
              <a:srgbClr val="FFFFFF"/>
            </a:solidFill>
            <a:prstDash val="solid"/>
          </a:ln>
          <a:effectLst>
            <a:outerShdw blurRad="50800" dist="38100" dir="2700000" algn="tl" rotWithShape="0">
              <a:prstClr val="black">
                <a:alpha val="40000"/>
              </a:prstClr>
            </a:outerShdw>
          </a:effectLst>
        </p:spPr>
        <p:txBody>
          <a:bodyPr anchor="ctr"/>
          <a:lstStyle/>
          <a:p>
            <a:pPr defTabSz="685891" fontAlgn="auto">
              <a:spcBef>
                <a:spcPts val="0"/>
              </a:spcBef>
              <a:spcAft>
                <a:spcPts val="0"/>
              </a:spcAft>
              <a:defRPr/>
            </a:pPr>
            <a:endParaRPr lang="zh-CN" altLang="en-US" sz="1400" b="0" kern="0">
              <a:solidFill>
                <a:srgbClr val="FFFFFF"/>
              </a:solidFill>
              <a:ea typeface="微软雅黑" panose="020B0503020204020204" pitchFamily="34" charset="-122"/>
              <a:sym typeface="Arial" panose="020B0604020202020204" pitchFamily="34" charset="0"/>
            </a:endParaRPr>
          </a:p>
        </p:txBody>
      </p:sp>
      <p:sp>
        <p:nvSpPr>
          <p:cNvPr id="41" name="Freeform 19"/>
          <p:cNvSpPr>
            <a:spLocks/>
          </p:cNvSpPr>
          <p:nvPr/>
        </p:nvSpPr>
        <p:spPr bwMode="auto">
          <a:xfrm>
            <a:off x="2559844" y="2585244"/>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934D19"/>
          </a:solidFill>
          <a:ln w="3175" cap="flat" cmpd="sng" algn="ctr">
            <a:solidFill>
              <a:srgbClr val="FFFFFF"/>
            </a:solidFill>
            <a:prstDash val="solid"/>
          </a:ln>
          <a:effectLst>
            <a:outerShdw blurRad="50800" dist="38100" dir="5400000" algn="t" rotWithShape="0">
              <a:prstClr val="black">
                <a:alpha val="40000"/>
              </a:prstClr>
            </a:outerShdw>
          </a:effectLst>
        </p:spPr>
        <p:txBody>
          <a:bodyPr anchor="ctr"/>
          <a:lstStyle/>
          <a:p>
            <a:pPr defTabSz="685891" fontAlgn="auto">
              <a:spcBef>
                <a:spcPts val="0"/>
              </a:spcBef>
              <a:spcAft>
                <a:spcPts val="0"/>
              </a:spcAft>
              <a:defRPr/>
            </a:pPr>
            <a:endParaRPr lang="zh-CN" altLang="en-US" sz="1400" b="0" kern="0">
              <a:solidFill>
                <a:srgbClr val="FFFFFF"/>
              </a:solidFill>
              <a:ea typeface="微软雅黑" panose="020B0503020204020204" pitchFamily="34" charset="-122"/>
              <a:sym typeface="Arial" panose="020B0604020202020204" pitchFamily="34" charset="0"/>
            </a:endParaRPr>
          </a:p>
        </p:txBody>
      </p:sp>
      <p:sp>
        <p:nvSpPr>
          <p:cNvPr id="55" name="任意多边形 54"/>
          <p:cNvSpPr/>
          <p:nvPr/>
        </p:nvSpPr>
        <p:spPr bwMode="auto">
          <a:xfrm>
            <a:off x="6388894" y="2505869"/>
            <a:ext cx="1879600" cy="276225"/>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DB782B"/>
            </a:solidFill>
            <a:prstDash val="sysDot"/>
            <a:headEnd type="oval" w="med" len="med"/>
            <a:tailEnd type="triangle" w="med" len="med"/>
          </a:ln>
          <a:effectLst/>
        </p:spPr>
        <p:txBody>
          <a:bodyPr anchor="ctr"/>
          <a:lstStyle/>
          <a:p>
            <a:pPr defTabSz="685891" fontAlgn="auto">
              <a:spcBef>
                <a:spcPts val="0"/>
              </a:spcBef>
              <a:spcAft>
                <a:spcPts val="0"/>
              </a:spcAft>
              <a:defRPr/>
            </a:pPr>
            <a:endParaRPr lang="zh-CN" altLang="en-US" sz="1400" b="0" kern="0">
              <a:solidFill>
                <a:srgbClr val="000000"/>
              </a:solidFill>
              <a:ea typeface="微软雅黑" panose="020B0503020204020204" pitchFamily="34" charset="-122"/>
              <a:sym typeface="Arial" panose="020B0604020202020204" pitchFamily="34" charset="0"/>
            </a:endParaRPr>
          </a:p>
        </p:txBody>
      </p:sp>
      <p:sp>
        <p:nvSpPr>
          <p:cNvPr id="56" name="TextBox 11"/>
          <p:cNvSpPr txBox="1">
            <a:spLocks noChangeArrowheads="1"/>
          </p:cNvSpPr>
          <p:nvPr/>
        </p:nvSpPr>
        <p:spPr bwMode="auto">
          <a:xfrm flipH="1">
            <a:off x="7122319" y="202961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    </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57" name="TextBox 11"/>
          <p:cNvSpPr txBox="1">
            <a:spLocks noChangeArrowheads="1"/>
          </p:cNvSpPr>
          <p:nvPr/>
        </p:nvSpPr>
        <p:spPr bwMode="auto">
          <a:xfrm flipH="1">
            <a:off x="5315744" y="1353344"/>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    </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58" name="任意多边形 57"/>
          <p:cNvSpPr/>
          <p:nvPr/>
        </p:nvSpPr>
        <p:spPr bwMode="auto">
          <a:xfrm flipH="1">
            <a:off x="1067594" y="2802732"/>
            <a:ext cx="1762125" cy="284162"/>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DB782B"/>
            </a:solidFill>
            <a:prstDash val="sysDot"/>
            <a:headEnd type="oval" w="med" len="med"/>
            <a:tailEnd type="triangle" w="med" len="med"/>
          </a:ln>
          <a:effectLst/>
        </p:spPr>
        <p:txBody>
          <a:bodyPr anchor="ctr"/>
          <a:lstStyle/>
          <a:p>
            <a:pPr defTabSz="685891" fontAlgn="auto">
              <a:spcBef>
                <a:spcPts val="0"/>
              </a:spcBef>
              <a:spcAft>
                <a:spcPts val="0"/>
              </a:spcAft>
              <a:defRPr/>
            </a:pPr>
            <a:endParaRPr lang="zh-CN" altLang="en-US" sz="1400" b="0" kern="0">
              <a:solidFill>
                <a:srgbClr val="000000"/>
              </a:solidFill>
              <a:ea typeface="微软雅黑" panose="020B0503020204020204" pitchFamily="34" charset="-122"/>
              <a:sym typeface="Arial" panose="020B0604020202020204" pitchFamily="34" charset="0"/>
            </a:endParaRPr>
          </a:p>
        </p:txBody>
      </p:sp>
      <p:sp>
        <p:nvSpPr>
          <p:cNvPr id="59" name="TextBox 11"/>
          <p:cNvSpPr txBox="1">
            <a:spLocks noChangeArrowheads="1"/>
          </p:cNvSpPr>
          <p:nvPr/>
        </p:nvSpPr>
        <p:spPr bwMode="auto">
          <a:xfrm>
            <a:off x="1067594" y="2326482"/>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    </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sp>
        <p:nvSpPr>
          <p:cNvPr id="60" name="任意多边形 59"/>
          <p:cNvSpPr/>
          <p:nvPr/>
        </p:nvSpPr>
        <p:spPr>
          <a:xfrm>
            <a:off x="4855369" y="1831182"/>
            <a:ext cx="647700" cy="965200"/>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DB782B"/>
            </a:solidFill>
            <a:prstDash val="sysDot"/>
            <a:headEnd type="oval" w="med" len="med"/>
            <a:tailEnd type="triangle" w="med" len="med"/>
          </a:ln>
          <a:effectLst/>
        </p:spPr>
        <p:txBody>
          <a:bodyPr anchor="ctr"/>
          <a:lstStyle/>
          <a:p>
            <a:pPr defTabSz="685891" fontAlgn="auto">
              <a:spcBef>
                <a:spcPts val="0"/>
              </a:spcBef>
              <a:spcAft>
                <a:spcPts val="0"/>
              </a:spcAft>
              <a:defRPr/>
            </a:pPr>
            <a:endParaRPr lang="zh-CN" altLang="en-US" sz="1400" b="0" kern="0">
              <a:solidFill>
                <a:srgbClr val="000000"/>
              </a:solidFill>
              <a:ea typeface="微软雅黑" panose="020B0503020204020204" pitchFamily="34" charset="-122"/>
              <a:sym typeface="Arial" panose="020B0604020202020204" pitchFamily="34" charset="0"/>
            </a:endParaRPr>
          </a:p>
        </p:txBody>
      </p:sp>
      <p:sp>
        <p:nvSpPr>
          <p:cNvPr id="61" name="任意多边形 60"/>
          <p:cNvSpPr/>
          <p:nvPr/>
        </p:nvSpPr>
        <p:spPr>
          <a:xfrm flipH="1">
            <a:off x="3205957" y="1824832"/>
            <a:ext cx="647700" cy="965200"/>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DB782B"/>
            </a:solidFill>
            <a:prstDash val="sysDot"/>
            <a:headEnd type="oval" w="med" len="med"/>
            <a:tailEnd type="triangle" w="med" len="med"/>
          </a:ln>
          <a:effectLst/>
        </p:spPr>
        <p:txBody>
          <a:bodyPr anchor="ctr"/>
          <a:lstStyle/>
          <a:p>
            <a:pPr defTabSz="685891" fontAlgn="auto">
              <a:spcBef>
                <a:spcPts val="0"/>
              </a:spcBef>
              <a:spcAft>
                <a:spcPts val="0"/>
              </a:spcAft>
              <a:defRPr/>
            </a:pPr>
            <a:endParaRPr lang="zh-CN" altLang="en-US" sz="1400" b="0" kern="0">
              <a:solidFill>
                <a:srgbClr val="000000"/>
              </a:solidFill>
              <a:ea typeface="微软雅黑" panose="020B0503020204020204" pitchFamily="34" charset="-122"/>
              <a:sym typeface="Arial" panose="020B0604020202020204" pitchFamily="34" charset="0"/>
            </a:endParaRPr>
          </a:p>
        </p:txBody>
      </p:sp>
      <p:sp>
        <p:nvSpPr>
          <p:cNvPr id="62" name="TextBox 11"/>
          <p:cNvSpPr txBox="1">
            <a:spLocks noChangeArrowheads="1"/>
          </p:cNvSpPr>
          <p:nvPr/>
        </p:nvSpPr>
        <p:spPr bwMode="auto">
          <a:xfrm flipH="1">
            <a:off x="2291557" y="1367632"/>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    </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a:p>
            <a:pPr algn="l" defTabSz="685891" eaLnBrk="1" fontAlgn="auto" hangingPunct="1">
              <a:spcBef>
                <a:spcPts val="0"/>
              </a:spcBef>
              <a:spcAft>
                <a:spcPts val="0"/>
              </a:spcAft>
              <a:defRPr/>
            </a:pPr>
            <a:r>
              <a:rPr lang="zh-CN" altLang="en-US"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rPr>
              <a:t>点击添加文本</a:t>
            </a:r>
            <a:endParaRPr lang="en-US" altLang="zh-CN" sz="1200" b="0" kern="0" dirty="0">
              <a:solidFill>
                <a:sysClr val="windowText" lastClr="000000">
                  <a:lumMod val="85000"/>
                  <a:lumOff val="15000"/>
                </a:sysClr>
              </a:solidFill>
              <a:latin typeface="Arial" panose="020B0604020202020204" pitchFamily="34" charset="0"/>
              <a:ea typeface="微软雅黑" pitchFamily="34" charset="-122"/>
              <a:sym typeface="Arial" panose="020B0604020202020204" pitchFamily="34" charset="0"/>
            </a:endParaRPr>
          </a:p>
        </p:txBody>
      </p:sp>
      <p:grpSp>
        <p:nvGrpSpPr>
          <p:cNvPr id="15" name="组合 14"/>
          <p:cNvGrpSpPr/>
          <p:nvPr/>
        </p:nvGrpSpPr>
        <p:grpSpPr>
          <a:xfrm>
            <a:off x="0" y="0"/>
            <a:ext cx="9145588" cy="5145088"/>
            <a:chOff x="0" y="0"/>
            <a:chExt cx="9145588" cy="5145088"/>
          </a:xfrm>
        </p:grpSpPr>
        <p:sp>
          <p:nvSpPr>
            <p:cNvPr id="16" name="矩形 15"/>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8" name="矩形 17"/>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1"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1971444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300"/>
                                        <p:tgtEl>
                                          <p:spTgt spid="41"/>
                                        </p:tgtEl>
                                        <p:attrNameLst>
                                          <p:attrName>ppt_x</p:attrName>
                                        </p:attrNameLst>
                                      </p:cBhvr>
                                      <p:tavLst>
                                        <p:tav tm="0">
                                          <p:val>
                                            <p:strVal val="#ppt_x-#ppt_w*1.125000"/>
                                          </p:val>
                                        </p:tav>
                                        <p:tav tm="100000">
                                          <p:val>
                                            <p:strVal val="#ppt_x"/>
                                          </p:val>
                                        </p:tav>
                                      </p:tavLst>
                                    </p:anim>
                                    <p:animEffect transition="in" filter="wipe(right)">
                                      <p:cBhvr>
                                        <p:cTn id="8" dur="300"/>
                                        <p:tgtEl>
                                          <p:spTgt spid="41"/>
                                        </p:tgtEl>
                                      </p:cBhvr>
                                    </p:animEffect>
                                  </p:childTnLst>
                                </p:cTn>
                              </p:par>
                            </p:childTnLst>
                          </p:cTn>
                        </p:par>
                        <p:par>
                          <p:cTn id="9" fill="hold">
                            <p:stCondLst>
                              <p:cond delay="300"/>
                            </p:stCondLst>
                            <p:childTnLst>
                              <p:par>
                                <p:cTn id="10" presetID="12" presetClass="entr" presetSubtype="8"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300"/>
                                        <p:tgtEl>
                                          <p:spTgt spid="40"/>
                                        </p:tgtEl>
                                        <p:attrNameLst>
                                          <p:attrName>ppt_x</p:attrName>
                                        </p:attrNameLst>
                                      </p:cBhvr>
                                      <p:tavLst>
                                        <p:tav tm="0">
                                          <p:val>
                                            <p:strVal val="#ppt_x-#ppt_w*1.125000"/>
                                          </p:val>
                                        </p:tav>
                                        <p:tav tm="100000">
                                          <p:val>
                                            <p:strVal val="#ppt_x"/>
                                          </p:val>
                                        </p:tav>
                                      </p:tavLst>
                                    </p:anim>
                                    <p:animEffect transition="in" filter="wipe(right)">
                                      <p:cBhvr>
                                        <p:cTn id="13" dur="300"/>
                                        <p:tgtEl>
                                          <p:spTgt spid="40"/>
                                        </p:tgtEl>
                                      </p:cBhvr>
                                    </p:animEffect>
                                  </p:childTnLst>
                                </p:cTn>
                              </p:par>
                            </p:childTnLst>
                          </p:cTn>
                        </p:par>
                        <p:par>
                          <p:cTn id="14" fill="hold">
                            <p:stCondLst>
                              <p:cond delay="600"/>
                            </p:stCondLst>
                            <p:childTnLst>
                              <p:par>
                                <p:cTn id="15" presetID="1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300"/>
                                        <p:tgtEl>
                                          <p:spTgt spid="39"/>
                                        </p:tgtEl>
                                        <p:attrNameLst>
                                          <p:attrName>ppt_x</p:attrName>
                                        </p:attrNameLst>
                                      </p:cBhvr>
                                      <p:tavLst>
                                        <p:tav tm="0">
                                          <p:val>
                                            <p:strVal val="#ppt_x-#ppt_w*1.125000"/>
                                          </p:val>
                                        </p:tav>
                                        <p:tav tm="100000">
                                          <p:val>
                                            <p:strVal val="#ppt_x"/>
                                          </p:val>
                                        </p:tav>
                                      </p:tavLst>
                                    </p:anim>
                                    <p:animEffect transition="in" filter="wipe(right)">
                                      <p:cBhvr>
                                        <p:cTn id="18" dur="300"/>
                                        <p:tgtEl>
                                          <p:spTgt spid="39"/>
                                        </p:tgtEl>
                                      </p:cBhvr>
                                    </p:animEffect>
                                  </p:childTnLst>
                                </p:cTn>
                              </p:par>
                            </p:childTnLst>
                          </p:cTn>
                        </p:par>
                        <p:par>
                          <p:cTn id="19" fill="hold">
                            <p:stCondLst>
                              <p:cond delay="900"/>
                            </p:stCondLst>
                            <p:childTnLst>
                              <p:par>
                                <p:cTn id="20" presetID="1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300"/>
                                        <p:tgtEl>
                                          <p:spTgt spid="38"/>
                                        </p:tgtEl>
                                        <p:attrNameLst>
                                          <p:attrName>ppt_x</p:attrName>
                                        </p:attrNameLst>
                                      </p:cBhvr>
                                      <p:tavLst>
                                        <p:tav tm="0">
                                          <p:val>
                                            <p:strVal val="#ppt_x-#ppt_w*1.125000"/>
                                          </p:val>
                                        </p:tav>
                                        <p:tav tm="100000">
                                          <p:val>
                                            <p:strVal val="#ppt_x"/>
                                          </p:val>
                                        </p:tav>
                                      </p:tavLst>
                                    </p:anim>
                                    <p:animEffect transition="in" filter="wipe(right)">
                                      <p:cBhvr>
                                        <p:cTn id="23" dur="300"/>
                                        <p:tgtEl>
                                          <p:spTgt spid="38"/>
                                        </p:tgtEl>
                                      </p:cBhvr>
                                    </p:animEffect>
                                  </p:childTnLst>
                                </p:cTn>
                              </p:par>
                              <p:par>
                                <p:cTn id="24" presetID="10" presetClass="entr" presetSubtype="0" fill="hold" nodeType="withEffect">
                                  <p:stCondLst>
                                    <p:cond delay="2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300"/>
                                        <p:tgtEl>
                                          <p:spTgt spid="35"/>
                                        </p:tgtEl>
                                      </p:cBhvr>
                                    </p:animEffect>
                                  </p:childTnLst>
                                </p:cTn>
                              </p:par>
                            </p:childTnLst>
                          </p:cTn>
                        </p:par>
                        <p:par>
                          <p:cTn id="27" fill="hold">
                            <p:stCondLst>
                              <p:cond delay="1400"/>
                            </p:stCondLst>
                            <p:childTnLst>
                              <p:par>
                                <p:cTn id="28" presetID="22" presetClass="entr" presetSubtype="2"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right)">
                                      <p:cBhvr>
                                        <p:cTn id="30" dur="300"/>
                                        <p:tgtEl>
                                          <p:spTgt spid="58"/>
                                        </p:tgtEl>
                                      </p:cBhvr>
                                    </p:animEffect>
                                  </p:childTnLst>
                                </p:cTn>
                              </p:par>
                              <p:par>
                                <p:cTn id="31" presetID="22" presetClass="entr" presetSubtype="4"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down)">
                                      <p:cBhvr>
                                        <p:cTn id="33" dur="300"/>
                                        <p:tgtEl>
                                          <p:spTgt spid="61"/>
                                        </p:tgtEl>
                                      </p:cBhvr>
                                    </p:animEffect>
                                  </p:childTnLst>
                                </p:cTn>
                              </p:par>
                              <p:par>
                                <p:cTn id="34" presetID="22" presetClass="entr" presetSubtype="4"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down)">
                                      <p:cBhvr>
                                        <p:cTn id="36" dur="300"/>
                                        <p:tgtEl>
                                          <p:spTgt spid="60"/>
                                        </p:tgtEl>
                                      </p:cBhvr>
                                    </p:animEffect>
                                  </p:childTnLst>
                                </p:cTn>
                              </p:par>
                              <p:par>
                                <p:cTn id="37" presetID="22" presetClass="entr" presetSubtype="8" fill="hold"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left)">
                                      <p:cBhvr>
                                        <p:cTn id="39" dur="300"/>
                                        <p:tgtEl>
                                          <p:spTgt spid="5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300" fill="hold"/>
                                        <p:tgtEl>
                                          <p:spTgt spid="62"/>
                                        </p:tgtEl>
                                        <p:attrNameLst>
                                          <p:attrName>ppt_w</p:attrName>
                                        </p:attrNameLst>
                                      </p:cBhvr>
                                      <p:tavLst>
                                        <p:tav tm="0">
                                          <p:val>
                                            <p:fltVal val="0"/>
                                          </p:val>
                                        </p:tav>
                                        <p:tav tm="100000">
                                          <p:val>
                                            <p:strVal val="#ppt_w"/>
                                          </p:val>
                                        </p:tav>
                                      </p:tavLst>
                                    </p:anim>
                                    <p:anim calcmode="lin" valueType="num">
                                      <p:cBhvr>
                                        <p:cTn id="48" dur="300" fill="hold"/>
                                        <p:tgtEl>
                                          <p:spTgt spid="62"/>
                                        </p:tgtEl>
                                        <p:attrNameLst>
                                          <p:attrName>ppt_h</p:attrName>
                                        </p:attrNameLst>
                                      </p:cBhvr>
                                      <p:tavLst>
                                        <p:tav tm="0">
                                          <p:val>
                                            <p:fltVal val="0"/>
                                          </p:val>
                                        </p:tav>
                                        <p:tav tm="100000">
                                          <p:val>
                                            <p:strVal val="#ppt_h"/>
                                          </p:val>
                                        </p:tav>
                                      </p:tavLst>
                                    </p:anim>
                                    <p:animEffect transition="in" filter="fade">
                                      <p:cBhvr>
                                        <p:cTn id="49" dur="300"/>
                                        <p:tgtEl>
                                          <p:spTgt spid="6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300" fill="hold"/>
                                        <p:tgtEl>
                                          <p:spTgt spid="57"/>
                                        </p:tgtEl>
                                        <p:attrNameLst>
                                          <p:attrName>ppt_w</p:attrName>
                                        </p:attrNameLst>
                                      </p:cBhvr>
                                      <p:tavLst>
                                        <p:tav tm="0">
                                          <p:val>
                                            <p:fltVal val="0"/>
                                          </p:val>
                                        </p:tav>
                                        <p:tav tm="100000">
                                          <p:val>
                                            <p:strVal val="#ppt_w"/>
                                          </p:val>
                                        </p:tav>
                                      </p:tavLst>
                                    </p:anim>
                                    <p:anim calcmode="lin" valueType="num">
                                      <p:cBhvr>
                                        <p:cTn id="53" dur="300" fill="hold"/>
                                        <p:tgtEl>
                                          <p:spTgt spid="57"/>
                                        </p:tgtEl>
                                        <p:attrNameLst>
                                          <p:attrName>ppt_h</p:attrName>
                                        </p:attrNameLst>
                                      </p:cBhvr>
                                      <p:tavLst>
                                        <p:tav tm="0">
                                          <p:val>
                                            <p:fltVal val="0"/>
                                          </p:val>
                                        </p:tav>
                                        <p:tav tm="100000">
                                          <p:val>
                                            <p:strVal val="#ppt_h"/>
                                          </p:val>
                                        </p:tav>
                                      </p:tavLst>
                                    </p:anim>
                                    <p:animEffect transition="in" filter="fade">
                                      <p:cBhvr>
                                        <p:cTn id="54" dur="300"/>
                                        <p:tgtEl>
                                          <p:spTgt spid="5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300" fill="hold"/>
                                        <p:tgtEl>
                                          <p:spTgt spid="56"/>
                                        </p:tgtEl>
                                        <p:attrNameLst>
                                          <p:attrName>ppt_w</p:attrName>
                                        </p:attrNameLst>
                                      </p:cBhvr>
                                      <p:tavLst>
                                        <p:tav tm="0">
                                          <p:val>
                                            <p:fltVal val="0"/>
                                          </p:val>
                                        </p:tav>
                                        <p:tav tm="100000">
                                          <p:val>
                                            <p:strVal val="#ppt_w"/>
                                          </p:val>
                                        </p:tav>
                                      </p:tavLst>
                                    </p:anim>
                                    <p:anim calcmode="lin" valueType="num">
                                      <p:cBhvr>
                                        <p:cTn id="58" dur="300" fill="hold"/>
                                        <p:tgtEl>
                                          <p:spTgt spid="56"/>
                                        </p:tgtEl>
                                        <p:attrNameLst>
                                          <p:attrName>ppt_h</p:attrName>
                                        </p:attrNameLst>
                                      </p:cBhvr>
                                      <p:tavLst>
                                        <p:tav tm="0">
                                          <p:val>
                                            <p:fltVal val="0"/>
                                          </p:val>
                                        </p:tav>
                                        <p:tav tm="100000">
                                          <p:val>
                                            <p:strVal val="#ppt_h"/>
                                          </p:val>
                                        </p:tav>
                                      </p:tavLst>
                                    </p:anim>
                                    <p:animEffect transition="in" filter="fade">
                                      <p:cBhvr>
                                        <p:cTn id="59" dur="3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9" grpId="0"/>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38994" y="1734344"/>
            <a:ext cx="1774452" cy="1774452"/>
            <a:chOff x="838994" y="1734344"/>
            <a:chExt cx="1774452" cy="1774452"/>
          </a:xfrm>
          <a:solidFill>
            <a:srgbClr val="DB782B"/>
          </a:solidFill>
        </p:grpSpPr>
        <p:sp>
          <p:nvSpPr>
            <p:cNvPr id="3" name="椭圆 2"/>
            <p:cNvSpPr/>
            <p:nvPr/>
          </p:nvSpPr>
          <p:spPr>
            <a:xfrm>
              <a:off x="838994" y="1734344"/>
              <a:ext cx="1774452" cy="1774452"/>
            </a:xfrm>
            <a:prstGeom prst="ellipse">
              <a:avLst/>
            </a:prstGeom>
            <a:gr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nvSpPr>
          <p:spPr>
            <a:xfrm>
              <a:off x="991394" y="1883806"/>
              <a:ext cx="1505080" cy="15057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0" name="组合 129"/>
          <p:cNvGrpSpPr/>
          <p:nvPr/>
        </p:nvGrpSpPr>
        <p:grpSpPr>
          <a:xfrm>
            <a:off x="984374" y="1869954"/>
            <a:ext cx="1515922" cy="1519617"/>
            <a:chOff x="1312099" y="2614471"/>
            <a:chExt cx="2020615" cy="2025531"/>
          </a:xfrm>
          <a:solidFill>
            <a:srgbClr val="333333"/>
          </a:solidFill>
        </p:grpSpPr>
        <p:sp>
          <p:nvSpPr>
            <p:cNvPr id="131" name="Freeform 7"/>
            <p:cNvSpPr>
              <a:spLocks noEditPoints="1"/>
            </p:cNvSpPr>
            <p:nvPr/>
          </p:nvSpPr>
          <p:spPr bwMode="auto">
            <a:xfrm>
              <a:off x="1312099" y="2614471"/>
              <a:ext cx="2020615" cy="2025531"/>
            </a:xfrm>
            <a:custGeom>
              <a:avLst/>
              <a:gdLst>
                <a:gd name="T0" fmla="*/ 174 w 348"/>
                <a:gd name="T1" fmla="*/ 349 h 349"/>
                <a:gd name="T2" fmla="*/ 0 w 348"/>
                <a:gd name="T3" fmla="*/ 175 h 349"/>
                <a:gd name="T4" fmla="*/ 174 w 348"/>
                <a:gd name="T5" fmla="*/ 0 h 349"/>
                <a:gd name="T6" fmla="*/ 348 w 348"/>
                <a:gd name="T7" fmla="*/ 175 h 349"/>
                <a:gd name="T8" fmla="*/ 174 w 348"/>
                <a:gd name="T9" fmla="*/ 349 h 349"/>
                <a:gd name="T10" fmla="*/ 174 w 348"/>
                <a:gd name="T11" fmla="*/ 10 h 349"/>
                <a:gd name="T12" fmla="*/ 9 w 348"/>
                <a:gd name="T13" fmla="*/ 175 h 349"/>
                <a:gd name="T14" fmla="*/ 174 w 348"/>
                <a:gd name="T15" fmla="*/ 339 h 349"/>
                <a:gd name="T16" fmla="*/ 339 w 348"/>
                <a:gd name="T17" fmla="*/ 175 h 349"/>
                <a:gd name="T18" fmla="*/ 174 w 348"/>
                <a:gd name="T19" fmla="*/ 1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9">
                  <a:moveTo>
                    <a:pt x="174" y="349"/>
                  </a:moveTo>
                  <a:cubicBezTo>
                    <a:pt x="78" y="349"/>
                    <a:pt x="0" y="270"/>
                    <a:pt x="0" y="175"/>
                  </a:cubicBezTo>
                  <a:cubicBezTo>
                    <a:pt x="0" y="79"/>
                    <a:pt x="78" y="0"/>
                    <a:pt x="174" y="0"/>
                  </a:cubicBezTo>
                  <a:cubicBezTo>
                    <a:pt x="270" y="0"/>
                    <a:pt x="348" y="79"/>
                    <a:pt x="348" y="175"/>
                  </a:cubicBezTo>
                  <a:cubicBezTo>
                    <a:pt x="348" y="270"/>
                    <a:pt x="270" y="349"/>
                    <a:pt x="174" y="349"/>
                  </a:cubicBezTo>
                  <a:close/>
                  <a:moveTo>
                    <a:pt x="174" y="10"/>
                  </a:moveTo>
                  <a:cubicBezTo>
                    <a:pt x="83" y="10"/>
                    <a:pt x="9" y="84"/>
                    <a:pt x="9" y="175"/>
                  </a:cubicBezTo>
                  <a:cubicBezTo>
                    <a:pt x="9" y="265"/>
                    <a:pt x="83" y="339"/>
                    <a:pt x="174" y="339"/>
                  </a:cubicBezTo>
                  <a:cubicBezTo>
                    <a:pt x="265" y="339"/>
                    <a:pt x="339" y="265"/>
                    <a:pt x="339" y="175"/>
                  </a:cubicBezTo>
                  <a:cubicBezTo>
                    <a:pt x="339" y="84"/>
                    <a:pt x="265" y="10"/>
                    <a:pt x="1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2" name="Rectangle 8"/>
            <p:cNvSpPr>
              <a:spLocks noChangeArrowheads="1"/>
            </p:cNvSpPr>
            <p:nvPr/>
          </p:nvSpPr>
          <p:spPr bwMode="auto">
            <a:xfrm>
              <a:off x="2322407" y="2816041"/>
              <a:ext cx="12292" cy="2335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3" name="Rectangle 9"/>
            <p:cNvSpPr>
              <a:spLocks noChangeArrowheads="1"/>
            </p:cNvSpPr>
            <p:nvPr/>
          </p:nvSpPr>
          <p:spPr bwMode="auto">
            <a:xfrm>
              <a:off x="2322407" y="4187699"/>
              <a:ext cx="12292" cy="2384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4" name="Rectangle 10"/>
            <p:cNvSpPr>
              <a:spLocks noChangeArrowheads="1"/>
            </p:cNvSpPr>
            <p:nvPr/>
          </p:nvSpPr>
          <p:spPr bwMode="auto">
            <a:xfrm>
              <a:off x="1525960" y="3612487"/>
              <a:ext cx="238443" cy="12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5" name="Freeform 12"/>
            <p:cNvSpPr>
              <a:spLocks/>
            </p:cNvSpPr>
            <p:nvPr/>
          </p:nvSpPr>
          <p:spPr bwMode="auto">
            <a:xfrm>
              <a:off x="2637053" y="2914368"/>
              <a:ext cx="98327" cy="157323"/>
            </a:xfrm>
            <a:custGeom>
              <a:avLst/>
              <a:gdLst>
                <a:gd name="T0" fmla="*/ 4 w 40"/>
                <a:gd name="T1" fmla="*/ 64 h 64"/>
                <a:gd name="T2" fmla="*/ 0 w 40"/>
                <a:gd name="T3" fmla="*/ 60 h 64"/>
                <a:gd name="T4" fmla="*/ 35 w 40"/>
                <a:gd name="T5" fmla="*/ 0 h 64"/>
                <a:gd name="T6" fmla="*/ 40 w 40"/>
                <a:gd name="T7" fmla="*/ 3 h 64"/>
                <a:gd name="T8" fmla="*/ 4 w 40"/>
                <a:gd name="T9" fmla="*/ 64 h 64"/>
              </a:gdLst>
              <a:ahLst/>
              <a:cxnLst>
                <a:cxn ang="0">
                  <a:pos x="T0" y="T1"/>
                </a:cxn>
                <a:cxn ang="0">
                  <a:pos x="T2" y="T3"/>
                </a:cxn>
                <a:cxn ang="0">
                  <a:pos x="T4" y="T5"/>
                </a:cxn>
                <a:cxn ang="0">
                  <a:pos x="T6" y="T7"/>
                </a:cxn>
                <a:cxn ang="0">
                  <a:pos x="T8" y="T9"/>
                </a:cxn>
              </a:cxnLst>
              <a:rect l="0" t="0" r="r" b="b"/>
              <a:pathLst>
                <a:path w="40" h="64">
                  <a:moveTo>
                    <a:pt x="4" y="64"/>
                  </a:moveTo>
                  <a:lnTo>
                    <a:pt x="0" y="60"/>
                  </a:lnTo>
                  <a:lnTo>
                    <a:pt x="35" y="0"/>
                  </a:lnTo>
                  <a:lnTo>
                    <a:pt x="40" y="3"/>
                  </a:lnTo>
                  <a:lnTo>
                    <a:pt x="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6" name="Freeform 13"/>
            <p:cNvSpPr>
              <a:spLocks/>
            </p:cNvSpPr>
            <p:nvPr/>
          </p:nvSpPr>
          <p:spPr bwMode="auto">
            <a:xfrm>
              <a:off x="2880411" y="3211807"/>
              <a:ext cx="149949" cy="93410"/>
            </a:xfrm>
            <a:custGeom>
              <a:avLst/>
              <a:gdLst>
                <a:gd name="T0" fmla="*/ 2 w 61"/>
                <a:gd name="T1" fmla="*/ 38 h 38"/>
                <a:gd name="T2" fmla="*/ 0 w 61"/>
                <a:gd name="T3" fmla="*/ 33 h 38"/>
                <a:gd name="T4" fmla="*/ 56 w 61"/>
                <a:gd name="T5" fmla="*/ 0 h 38"/>
                <a:gd name="T6" fmla="*/ 61 w 61"/>
                <a:gd name="T7" fmla="*/ 5 h 38"/>
                <a:gd name="T8" fmla="*/ 2 w 61"/>
                <a:gd name="T9" fmla="*/ 38 h 38"/>
              </a:gdLst>
              <a:ahLst/>
              <a:cxnLst>
                <a:cxn ang="0">
                  <a:pos x="T0" y="T1"/>
                </a:cxn>
                <a:cxn ang="0">
                  <a:pos x="T2" y="T3"/>
                </a:cxn>
                <a:cxn ang="0">
                  <a:pos x="T4" y="T5"/>
                </a:cxn>
                <a:cxn ang="0">
                  <a:pos x="T6" y="T7"/>
                </a:cxn>
                <a:cxn ang="0">
                  <a:pos x="T8" y="T9"/>
                </a:cxn>
              </a:cxnLst>
              <a:rect l="0" t="0" r="r" b="b"/>
              <a:pathLst>
                <a:path w="61" h="38">
                  <a:moveTo>
                    <a:pt x="2" y="38"/>
                  </a:moveTo>
                  <a:lnTo>
                    <a:pt x="0" y="33"/>
                  </a:lnTo>
                  <a:lnTo>
                    <a:pt x="56" y="0"/>
                  </a:lnTo>
                  <a:lnTo>
                    <a:pt x="61" y="5"/>
                  </a:lnTo>
                  <a:lnTo>
                    <a:pt x="2"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7" name="Freeform 14"/>
            <p:cNvSpPr>
              <a:spLocks/>
            </p:cNvSpPr>
            <p:nvPr/>
          </p:nvSpPr>
          <p:spPr bwMode="auto">
            <a:xfrm>
              <a:off x="1916809" y="4170493"/>
              <a:ext cx="98327" cy="149949"/>
            </a:xfrm>
            <a:custGeom>
              <a:avLst/>
              <a:gdLst>
                <a:gd name="T0" fmla="*/ 4 w 40"/>
                <a:gd name="T1" fmla="*/ 61 h 61"/>
                <a:gd name="T2" fmla="*/ 0 w 40"/>
                <a:gd name="T3" fmla="*/ 56 h 61"/>
                <a:gd name="T4" fmla="*/ 35 w 40"/>
                <a:gd name="T5" fmla="*/ 0 h 61"/>
                <a:gd name="T6" fmla="*/ 40 w 40"/>
                <a:gd name="T7" fmla="*/ 2 h 61"/>
                <a:gd name="T8" fmla="*/ 4 w 40"/>
                <a:gd name="T9" fmla="*/ 61 h 61"/>
              </a:gdLst>
              <a:ahLst/>
              <a:cxnLst>
                <a:cxn ang="0">
                  <a:pos x="T0" y="T1"/>
                </a:cxn>
                <a:cxn ang="0">
                  <a:pos x="T2" y="T3"/>
                </a:cxn>
                <a:cxn ang="0">
                  <a:pos x="T4" y="T5"/>
                </a:cxn>
                <a:cxn ang="0">
                  <a:pos x="T6" y="T7"/>
                </a:cxn>
                <a:cxn ang="0">
                  <a:pos x="T8" y="T9"/>
                </a:cxn>
              </a:cxnLst>
              <a:rect l="0" t="0" r="r" b="b"/>
              <a:pathLst>
                <a:path w="40" h="61">
                  <a:moveTo>
                    <a:pt x="4" y="61"/>
                  </a:moveTo>
                  <a:lnTo>
                    <a:pt x="0" y="56"/>
                  </a:lnTo>
                  <a:lnTo>
                    <a:pt x="35" y="0"/>
                  </a:lnTo>
                  <a:lnTo>
                    <a:pt x="40" y="2"/>
                  </a:lnTo>
                  <a:lnTo>
                    <a:pt x="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8" name="Freeform 15"/>
            <p:cNvSpPr>
              <a:spLocks/>
            </p:cNvSpPr>
            <p:nvPr/>
          </p:nvSpPr>
          <p:spPr bwMode="auto">
            <a:xfrm>
              <a:off x="1631661" y="3932049"/>
              <a:ext cx="149949" cy="93410"/>
            </a:xfrm>
            <a:custGeom>
              <a:avLst/>
              <a:gdLst>
                <a:gd name="T0" fmla="*/ 2 w 61"/>
                <a:gd name="T1" fmla="*/ 38 h 38"/>
                <a:gd name="T2" fmla="*/ 0 w 61"/>
                <a:gd name="T3" fmla="*/ 35 h 38"/>
                <a:gd name="T4" fmla="*/ 59 w 61"/>
                <a:gd name="T5" fmla="*/ 0 h 38"/>
                <a:gd name="T6" fmla="*/ 61 w 61"/>
                <a:gd name="T7" fmla="*/ 5 h 38"/>
                <a:gd name="T8" fmla="*/ 2 w 61"/>
                <a:gd name="T9" fmla="*/ 38 h 38"/>
              </a:gdLst>
              <a:ahLst/>
              <a:cxnLst>
                <a:cxn ang="0">
                  <a:pos x="T0" y="T1"/>
                </a:cxn>
                <a:cxn ang="0">
                  <a:pos x="T2" y="T3"/>
                </a:cxn>
                <a:cxn ang="0">
                  <a:pos x="T4" y="T5"/>
                </a:cxn>
                <a:cxn ang="0">
                  <a:pos x="T6" y="T7"/>
                </a:cxn>
                <a:cxn ang="0">
                  <a:pos x="T8" y="T9"/>
                </a:cxn>
              </a:cxnLst>
              <a:rect l="0" t="0" r="r" b="b"/>
              <a:pathLst>
                <a:path w="61" h="38">
                  <a:moveTo>
                    <a:pt x="2" y="38"/>
                  </a:moveTo>
                  <a:lnTo>
                    <a:pt x="0" y="35"/>
                  </a:lnTo>
                  <a:lnTo>
                    <a:pt x="59" y="0"/>
                  </a:lnTo>
                  <a:lnTo>
                    <a:pt x="61" y="5"/>
                  </a:lnTo>
                  <a:lnTo>
                    <a:pt x="2"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9" name="Freeform 16"/>
            <p:cNvSpPr>
              <a:spLocks/>
            </p:cNvSpPr>
            <p:nvPr/>
          </p:nvSpPr>
          <p:spPr bwMode="auto">
            <a:xfrm>
              <a:off x="1631661" y="3211807"/>
              <a:ext cx="149949" cy="98327"/>
            </a:xfrm>
            <a:custGeom>
              <a:avLst/>
              <a:gdLst>
                <a:gd name="T0" fmla="*/ 59 w 61"/>
                <a:gd name="T1" fmla="*/ 40 h 40"/>
                <a:gd name="T2" fmla="*/ 0 w 61"/>
                <a:gd name="T3" fmla="*/ 5 h 40"/>
                <a:gd name="T4" fmla="*/ 2 w 61"/>
                <a:gd name="T5" fmla="*/ 0 h 40"/>
                <a:gd name="T6" fmla="*/ 61 w 61"/>
                <a:gd name="T7" fmla="*/ 35 h 40"/>
                <a:gd name="T8" fmla="*/ 59 w 61"/>
                <a:gd name="T9" fmla="*/ 40 h 40"/>
              </a:gdLst>
              <a:ahLst/>
              <a:cxnLst>
                <a:cxn ang="0">
                  <a:pos x="T0" y="T1"/>
                </a:cxn>
                <a:cxn ang="0">
                  <a:pos x="T2" y="T3"/>
                </a:cxn>
                <a:cxn ang="0">
                  <a:pos x="T4" y="T5"/>
                </a:cxn>
                <a:cxn ang="0">
                  <a:pos x="T6" y="T7"/>
                </a:cxn>
                <a:cxn ang="0">
                  <a:pos x="T8" y="T9"/>
                </a:cxn>
              </a:cxnLst>
              <a:rect l="0" t="0" r="r" b="b"/>
              <a:pathLst>
                <a:path w="61" h="40">
                  <a:moveTo>
                    <a:pt x="59" y="40"/>
                  </a:moveTo>
                  <a:lnTo>
                    <a:pt x="0" y="5"/>
                  </a:lnTo>
                  <a:lnTo>
                    <a:pt x="2" y="0"/>
                  </a:lnTo>
                  <a:lnTo>
                    <a:pt x="61" y="35"/>
                  </a:lnTo>
                  <a:lnTo>
                    <a:pt x="5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0" name="Freeform 17"/>
            <p:cNvSpPr>
              <a:spLocks/>
            </p:cNvSpPr>
            <p:nvPr/>
          </p:nvSpPr>
          <p:spPr bwMode="auto">
            <a:xfrm>
              <a:off x="2880411" y="3932049"/>
              <a:ext cx="145033" cy="93410"/>
            </a:xfrm>
            <a:custGeom>
              <a:avLst/>
              <a:gdLst>
                <a:gd name="T0" fmla="*/ 56 w 59"/>
                <a:gd name="T1" fmla="*/ 38 h 38"/>
                <a:gd name="T2" fmla="*/ 0 w 59"/>
                <a:gd name="T3" fmla="*/ 5 h 38"/>
                <a:gd name="T4" fmla="*/ 2 w 59"/>
                <a:gd name="T5" fmla="*/ 0 h 38"/>
                <a:gd name="T6" fmla="*/ 59 w 59"/>
                <a:gd name="T7" fmla="*/ 35 h 38"/>
                <a:gd name="T8" fmla="*/ 56 w 59"/>
                <a:gd name="T9" fmla="*/ 38 h 38"/>
              </a:gdLst>
              <a:ahLst/>
              <a:cxnLst>
                <a:cxn ang="0">
                  <a:pos x="T0" y="T1"/>
                </a:cxn>
                <a:cxn ang="0">
                  <a:pos x="T2" y="T3"/>
                </a:cxn>
                <a:cxn ang="0">
                  <a:pos x="T4" y="T5"/>
                </a:cxn>
                <a:cxn ang="0">
                  <a:pos x="T6" y="T7"/>
                </a:cxn>
                <a:cxn ang="0">
                  <a:pos x="T8" y="T9"/>
                </a:cxn>
              </a:cxnLst>
              <a:rect l="0" t="0" r="r" b="b"/>
              <a:pathLst>
                <a:path w="59" h="38">
                  <a:moveTo>
                    <a:pt x="56" y="38"/>
                  </a:moveTo>
                  <a:lnTo>
                    <a:pt x="0" y="5"/>
                  </a:lnTo>
                  <a:lnTo>
                    <a:pt x="2" y="0"/>
                  </a:lnTo>
                  <a:lnTo>
                    <a:pt x="59" y="35"/>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1" name="Freeform 18"/>
            <p:cNvSpPr>
              <a:spLocks/>
            </p:cNvSpPr>
            <p:nvPr/>
          </p:nvSpPr>
          <p:spPr bwMode="auto">
            <a:xfrm>
              <a:off x="2624761" y="4180325"/>
              <a:ext cx="93410" cy="152406"/>
            </a:xfrm>
            <a:custGeom>
              <a:avLst/>
              <a:gdLst>
                <a:gd name="T0" fmla="*/ 33 w 38"/>
                <a:gd name="T1" fmla="*/ 62 h 62"/>
                <a:gd name="T2" fmla="*/ 0 w 38"/>
                <a:gd name="T3" fmla="*/ 3 h 62"/>
                <a:gd name="T4" fmla="*/ 5 w 38"/>
                <a:gd name="T5" fmla="*/ 0 h 62"/>
                <a:gd name="T6" fmla="*/ 38 w 38"/>
                <a:gd name="T7" fmla="*/ 59 h 62"/>
                <a:gd name="T8" fmla="*/ 33 w 38"/>
                <a:gd name="T9" fmla="*/ 62 h 62"/>
              </a:gdLst>
              <a:ahLst/>
              <a:cxnLst>
                <a:cxn ang="0">
                  <a:pos x="T0" y="T1"/>
                </a:cxn>
                <a:cxn ang="0">
                  <a:pos x="T2" y="T3"/>
                </a:cxn>
                <a:cxn ang="0">
                  <a:pos x="T4" y="T5"/>
                </a:cxn>
                <a:cxn ang="0">
                  <a:pos x="T6" y="T7"/>
                </a:cxn>
                <a:cxn ang="0">
                  <a:pos x="T8" y="T9"/>
                </a:cxn>
              </a:cxnLst>
              <a:rect l="0" t="0" r="r" b="b"/>
              <a:pathLst>
                <a:path w="38" h="62">
                  <a:moveTo>
                    <a:pt x="33" y="62"/>
                  </a:moveTo>
                  <a:lnTo>
                    <a:pt x="0" y="3"/>
                  </a:lnTo>
                  <a:lnTo>
                    <a:pt x="5" y="0"/>
                  </a:lnTo>
                  <a:lnTo>
                    <a:pt x="38" y="59"/>
                  </a:lnTo>
                  <a:lnTo>
                    <a:pt x="33"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2" name="Freeform 19"/>
            <p:cNvSpPr>
              <a:spLocks/>
            </p:cNvSpPr>
            <p:nvPr/>
          </p:nvSpPr>
          <p:spPr bwMode="auto">
            <a:xfrm>
              <a:off x="1899602" y="2934033"/>
              <a:ext cx="98327" cy="149949"/>
            </a:xfrm>
            <a:custGeom>
              <a:avLst/>
              <a:gdLst>
                <a:gd name="T0" fmla="*/ 35 w 40"/>
                <a:gd name="T1" fmla="*/ 61 h 61"/>
                <a:gd name="T2" fmla="*/ 0 w 40"/>
                <a:gd name="T3" fmla="*/ 2 h 61"/>
                <a:gd name="T4" fmla="*/ 4 w 40"/>
                <a:gd name="T5" fmla="*/ 0 h 61"/>
                <a:gd name="T6" fmla="*/ 40 w 40"/>
                <a:gd name="T7" fmla="*/ 59 h 61"/>
                <a:gd name="T8" fmla="*/ 35 w 40"/>
                <a:gd name="T9" fmla="*/ 61 h 61"/>
              </a:gdLst>
              <a:ahLst/>
              <a:cxnLst>
                <a:cxn ang="0">
                  <a:pos x="T0" y="T1"/>
                </a:cxn>
                <a:cxn ang="0">
                  <a:pos x="T2" y="T3"/>
                </a:cxn>
                <a:cxn ang="0">
                  <a:pos x="T4" y="T5"/>
                </a:cxn>
                <a:cxn ang="0">
                  <a:pos x="T6" y="T7"/>
                </a:cxn>
                <a:cxn ang="0">
                  <a:pos x="T8" y="T9"/>
                </a:cxn>
              </a:cxnLst>
              <a:rect l="0" t="0" r="r" b="b"/>
              <a:pathLst>
                <a:path w="40" h="61">
                  <a:moveTo>
                    <a:pt x="35" y="61"/>
                  </a:moveTo>
                  <a:lnTo>
                    <a:pt x="0" y="2"/>
                  </a:lnTo>
                  <a:lnTo>
                    <a:pt x="4" y="0"/>
                  </a:lnTo>
                  <a:lnTo>
                    <a:pt x="40" y="59"/>
                  </a:lnTo>
                  <a:lnTo>
                    <a:pt x="35"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3" name="Rectangle 10"/>
            <p:cNvSpPr>
              <a:spLocks noChangeArrowheads="1"/>
            </p:cNvSpPr>
            <p:nvPr/>
          </p:nvSpPr>
          <p:spPr bwMode="auto">
            <a:xfrm>
              <a:off x="2935710" y="3612487"/>
              <a:ext cx="238443" cy="12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grpSp>
        <p:nvGrpSpPr>
          <p:cNvPr id="144" name="组合 143"/>
          <p:cNvGrpSpPr/>
          <p:nvPr/>
        </p:nvGrpSpPr>
        <p:grpSpPr>
          <a:xfrm rot="16200000">
            <a:off x="1415910" y="2296517"/>
            <a:ext cx="652847" cy="79301"/>
            <a:chOff x="2275701" y="3565783"/>
            <a:chExt cx="870194" cy="105702"/>
          </a:xfrm>
          <a:solidFill>
            <a:schemeClr val="bg1"/>
          </a:solidFill>
        </p:grpSpPr>
        <p:sp>
          <p:nvSpPr>
            <p:cNvPr id="145" name="Rectangle 11"/>
            <p:cNvSpPr>
              <a:spLocks noChangeArrowheads="1"/>
            </p:cNvSpPr>
            <p:nvPr/>
          </p:nvSpPr>
          <p:spPr bwMode="auto">
            <a:xfrm>
              <a:off x="2897619" y="3612487"/>
              <a:ext cx="238443" cy="12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6" name="Rectangle 20"/>
            <p:cNvSpPr>
              <a:spLocks noChangeArrowheads="1"/>
            </p:cNvSpPr>
            <p:nvPr/>
          </p:nvSpPr>
          <p:spPr bwMode="auto">
            <a:xfrm>
              <a:off x="2327324" y="3612487"/>
              <a:ext cx="818571" cy="221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7" name="Oval 21"/>
            <p:cNvSpPr>
              <a:spLocks noChangeArrowheads="1"/>
            </p:cNvSpPr>
            <p:nvPr/>
          </p:nvSpPr>
          <p:spPr bwMode="auto">
            <a:xfrm>
              <a:off x="2275701" y="3565783"/>
              <a:ext cx="105702" cy="1057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pic>
        <p:nvPicPr>
          <p:cNvPr id="148" name="Picture 6"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5238" y="2391862"/>
            <a:ext cx="1422038" cy="3408621"/>
          </a:xfrm>
          <a:prstGeom prst="rect">
            <a:avLst/>
          </a:prstGeom>
          <a:noFill/>
          <a:extLst>
            <a:ext uri="{909E8E84-426E-40DD-AFC4-6F175D3DCCD1}">
              <a14:hiddenFill xmlns:a14="http://schemas.microsoft.com/office/drawing/2010/main">
                <a:solidFill>
                  <a:srgbClr val="FFFFFF"/>
                </a:solidFill>
              </a14:hiddenFill>
            </a:ext>
          </a:extLst>
        </p:spPr>
      </p:pic>
      <p:grpSp>
        <p:nvGrpSpPr>
          <p:cNvPr id="149" name="组合 148"/>
          <p:cNvGrpSpPr/>
          <p:nvPr/>
        </p:nvGrpSpPr>
        <p:grpSpPr>
          <a:xfrm>
            <a:off x="1701917" y="2583657"/>
            <a:ext cx="652844" cy="79301"/>
            <a:chOff x="2275701" y="3565783"/>
            <a:chExt cx="870194" cy="105702"/>
          </a:xfrm>
          <a:solidFill>
            <a:srgbClr val="0070C0"/>
          </a:solidFill>
        </p:grpSpPr>
        <p:sp>
          <p:nvSpPr>
            <p:cNvPr id="150" name="Rectangle 11"/>
            <p:cNvSpPr>
              <a:spLocks noChangeArrowheads="1"/>
            </p:cNvSpPr>
            <p:nvPr/>
          </p:nvSpPr>
          <p:spPr bwMode="auto">
            <a:xfrm>
              <a:off x="2897619" y="3612487"/>
              <a:ext cx="238443" cy="12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51" name="Rectangle 20"/>
            <p:cNvSpPr>
              <a:spLocks noChangeArrowheads="1"/>
            </p:cNvSpPr>
            <p:nvPr/>
          </p:nvSpPr>
          <p:spPr bwMode="auto">
            <a:xfrm>
              <a:off x="2327324" y="3612487"/>
              <a:ext cx="818571" cy="221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52" name="Oval 21"/>
            <p:cNvSpPr>
              <a:spLocks noChangeArrowheads="1"/>
            </p:cNvSpPr>
            <p:nvPr/>
          </p:nvSpPr>
          <p:spPr bwMode="auto">
            <a:xfrm>
              <a:off x="2275701" y="3565783"/>
              <a:ext cx="105702" cy="1057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grpSp>
        <p:nvGrpSpPr>
          <p:cNvPr id="153" name="组合 152"/>
          <p:cNvGrpSpPr/>
          <p:nvPr/>
        </p:nvGrpSpPr>
        <p:grpSpPr>
          <a:xfrm rot="18000000">
            <a:off x="1560869" y="2333187"/>
            <a:ext cx="652847" cy="79301"/>
            <a:chOff x="2275701" y="3565783"/>
            <a:chExt cx="870194" cy="105702"/>
          </a:xfrm>
          <a:solidFill>
            <a:schemeClr val="bg1"/>
          </a:solidFill>
        </p:grpSpPr>
        <p:sp>
          <p:nvSpPr>
            <p:cNvPr id="154" name="Rectangle 11"/>
            <p:cNvSpPr>
              <a:spLocks noChangeArrowheads="1"/>
            </p:cNvSpPr>
            <p:nvPr/>
          </p:nvSpPr>
          <p:spPr bwMode="auto">
            <a:xfrm>
              <a:off x="2897619" y="3612487"/>
              <a:ext cx="238443" cy="12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55" name="Rectangle 20"/>
            <p:cNvSpPr>
              <a:spLocks noChangeArrowheads="1"/>
            </p:cNvSpPr>
            <p:nvPr/>
          </p:nvSpPr>
          <p:spPr bwMode="auto">
            <a:xfrm>
              <a:off x="2327324" y="3612487"/>
              <a:ext cx="818571" cy="221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56" name="Oval 21"/>
            <p:cNvSpPr>
              <a:spLocks noChangeArrowheads="1"/>
            </p:cNvSpPr>
            <p:nvPr/>
          </p:nvSpPr>
          <p:spPr bwMode="auto">
            <a:xfrm>
              <a:off x="2275701" y="3565783"/>
              <a:ext cx="105702" cy="1057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grpSp>
        <p:nvGrpSpPr>
          <p:cNvPr id="157" name="组合 156"/>
          <p:cNvGrpSpPr/>
          <p:nvPr/>
        </p:nvGrpSpPr>
        <p:grpSpPr>
          <a:xfrm rot="19800000">
            <a:off x="1666142" y="2437686"/>
            <a:ext cx="652844" cy="79301"/>
            <a:chOff x="2275701" y="3565783"/>
            <a:chExt cx="870194" cy="105702"/>
          </a:xfrm>
          <a:solidFill>
            <a:schemeClr val="bg1"/>
          </a:solidFill>
        </p:grpSpPr>
        <p:sp>
          <p:nvSpPr>
            <p:cNvPr id="158" name="Rectangle 11"/>
            <p:cNvSpPr>
              <a:spLocks noChangeArrowheads="1"/>
            </p:cNvSpPr>
            <p:nvPr/>
          </p:nvSpPr>
          <p:spPr bwMode="auto">
            <a:xfrm>
              <a:off x="2897619" y="3612487"/>
              <a:ext cx="238443" cy="12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59" name="Rectangle 20"/>
            <p:cNvSpPr>
              <a:spLocks noChangeArrowheads="1"/>
            </p:cNvSpPr>
            <p:nvPr/>
          </p:nvSpPr>
          <p:spPr bwMode="auto">
            <a:xfrm>
              <a:off x="2327324" y="3612487"/>
              <a:ext cx="818571" cy="221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60" name="Oval 21"/>
            <p:cNvSpPr>
              <a:spLocks noChangeArrowheads="1"/>
            </p:cNvSpPr>
            <p:nvPr/>
          </p:nvSpPr>
          <p:spPr bwMode="auto">
            <a:xfrm>
              <a:off x="2275701" y="3565783"/>
              <a:ext cx="105702" cy="1057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sp>
        <p:nvSpPr>
          <p:cNvPr id="161" name="TextBox 160"/>
          <p:cNvSpPr txBox="1"/>
          <p:nvPr/>
        </p:nvSpPr>
        <p:spPr>
          <a:xfrm>
            <a:off x="989578" y="3544952"/>
            <a:ext cx="1523957" cy="346356"/>
          </a:xfrm>
          <a:prstGeom prst="rect">
            <a:avLst/>
          </a:prstGeom>
          <a:noFill/>
        </p:spPr>
        <p:txBody>
          <a:bodyPr wrap="none" lIns="68598" tIns="34299" rIns="68598" bIns="34299"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934D19"/>
                </a:solidFill>
                <a:effectLst>
                  <a:outerShdw blurRad="266700" algn="tl" rotWithShape="0">
                    <a:srgbClr val="1F497D">
                      <a:lumMod val="40000"/>
                      <a:lumOff val="60000"/>
                      <a:alpha val="55000"/>
                    </a:srgbClr>
                  </a:outerShdw>
                </a:effectLst>
                <a:uLnTx/>
                <a:uFillTx/>
                <a:ea typeface="微软雅黑" panose="020B0503020204020204" pitchFamily="34" charset="-122"/>
                <a:sym typeface="Arial" panose="020B0604020202020204" pitchFamily="34" charset="0"/>
              </a:rPr>
              <a:t>点击添加标题</a:t>
            </a:r>
          </a:p>
        </p:txBody>
      </p:sp>
      <p:cxnSp>
        <p:nvCxnSpPr>
          <p:cNvPr id="162" name="直接连接符 161"/>
          <p:cNvCxnSpPr>
            <a:stCxn id="131" idx="2"/>
          </p:cNvCxnSpPr>
          <p:nvPr/>
        </p:nvCxnSpPr>
        <p:spPr>
          <a:xfrm flipV="1">
            <a:off x="1742334" y="1276000"/>
            <a:ext cx="639004" cy="593954"/>
          </a:xfrm>
          <a:prstGeom prst="line">
            <a:avLst/>
          </a:prstGeom>
          <a:noFill/>
          <a:ln w="9525" cap="flat" cmpd="sng" algn="ctr">
            <a:solidFill>
              <a:srgbClr val="333333"/>
            </a:solidFill>
            <a:prstDash val="solid"/>
          </a:ln>
          <a:effectLst/>
        </p:spPr>
      </p:cxnSp>
      <p:cxnSp>
        <p:nvCxnSpPr>
          <p:cNvPr id="163" name="直接连接符 162"/>
          <p:cNvCxnSpPr/>
          <p:nvPr/>
        </p:nvCxnSpPr>
        <p:spPr>
          <a:xfrm>
            <a:off x="2381339" y="1276000"/>
            <a:ext cx="1002962" cy="0"/>
          </a:xfrm>
          <a:prstGeom prst="line">
            <a:avLst/>
          </a:prstGeom>
          <a:noFill/>
          <a:ln w="9525" cap="flat" cmpd="sng" algn="ctr">
            <a:solidFill>
              <a:srgbClr val="333333"/>
            </a:solidFill>
            <a:prstDash val="solid"/>
          </a:ln>
          <a:effectLst/>
        </p:spPr>
      </p:cxnSp>
      <p:sp>
        <p:nvSpPr>
          <p:cNvPr id="164" name="TextBox 163"/>
          <p:cNvSpPr txBox="1"/>
          <p:nvPr/>
        </p:nvSpPr>
        <p:spPr>
          <a:xfrm>
            <a:off x="4601472" y="1015978"/>
            <a:ext cx="3933722" cy="487652"/>
          </a:xfrm>
          <a:prstGeom prst="rect">
            <a:avLst/>
          </a:prstGeom>
          <a:noFill/>
        </p:spPr>
        <p:txBody>
          <a:bodyPr wrap="square" lIns="68598" tIns="34299" rIns="68598" bIns="34299" rtlCol="0">
            <a:spAutoFit/>
          </a:bodyPr>
          <a:lstStyle/>
          <a:p>
            <a:pPr algn="l">
              <a:lnSpc>
                <a:spcPct val="130000"/>
              </a:lnSpc>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100" b="0">
                <a:solidFill>
                  <a:srgbClr val="333333"/>
                </a:solidFill>
                <a:ea typeface="微软雅黑" panose="020B0503020204020204" pitchFamily="34" charset="-122"/>
                <a:sym typeface="Arial" panose="020B0604020202020204" pitchFamily="34" charset="0"/>
              </a:rPr>
              <a:t>选择粘贴，并选择只保留文字。</a:t>
            </a:r>
          </a:p>
        </p:txBody>
      </p:sp>
      <p:sp>
        <p:nvSpPr>
          <p:cNvPr id="165" name="TextBox 164"/>
          <p:cNvSpPr txBox="1"/>
          <p:nvPr/>
        </p:nvSpPr>
        <p:spPr>
          <a:xfrm>
            <a:off x="3502766" y="1131639"/>
            <a:ext cx="908217" cy="300175"/>
          </a:xfrm>
          <a:prstGeom prst="rect">
            <a:avLst/>
          </a:prstGeom>
          <a:noFill/>
        </p:spPr>
        <p:txBody>
          <a:bodyPr wrap="none" lIns="68598" tIns="34299" rIns="68598" bIns="34299" rtlCol="0">
            <a:spAutoFit/>
          </a:bodyPr>
          <a:lstStyle/>
          <a:p>
            <a:pPr algn="ctr"/>
            <a:r>
              <a:rPr lang="zh-CN" altLang="en-US" sz="1500" dirty="0">
                <a:solidFill>
                  <a:srgbClr val="934D19"/>
                </a:solidFill>
                <a:ea typeface="微软雅黑" panose="020B0503020204020204" pitchFamily="34" charset="-122"/>
                <a:sym typeface="Arial" panose="020B0604020202020204" pitchFamily="34" charset="0"/>
              </a:rPr>
              <a:t>添加标题</a:t>
            </a:r>
          </a:p>
        </p:txBody>
      </p:sp>
      <p:cxnSp>
        <p:nvCxnSpPr>
          <p:cNvPr id="166" name="直接连接符 165"/>
          <p:cNvCxnSpPr/>
          <p:nvPr/>
        </p:nvCxnSpPr>
        <p:spPr>
          <a:xfrm flipV="1">
            <a:off x="2110229" y="1780625"/>
            <a:ext cx="237155" cy="206361"/>
          </a:xfrm>
          <a:prstGeom prst="line">
            <a:avLst/>
          </a:prstGeom>
          <a:noFill/>
          <a:ln w="9525" cap="flat" cmpd="sng" algn="ctr">
            <a:solidFill>
              <a:srgbClr val="333333"/>
            </a:solidFill>
            <a:prstDash val="solid"/>
          </a:ln>
          <a:effectLst/>
        </p:spPr>
      </p:cxnSp>
      <p:cxnSp>
        <p:nvCxnSpPr>
          <p:cNvPr id="167" name="直接连接符 166"/>
          <p:cNvCxnSpPr/>
          <p:nvPr/>
        </p:nvCxnSpPr>
        <p:spPr>
          <a:xfrm>
            <a:off x="2347383" y="1780624"/>
            <a:ext cx="1085310" cy="0"/>
          </a:xfrm>
          <a:prstGeom prst="line">
            <a:avLst/>
          </a:prstGeom>
          <a:noFill/>
          <a:ln w="9525" cap="flat" cmpd="sng" algn="ctr">
            <a:solidFill>
              <a:srgbClr val="333333"/>
            </a:solidFill>
            <a:prstDash val="solid"/>
          </a:ln>
          <a:effectLst/>
        </p:spPr>
      </p:cxnSp>
      <p:sp>
        <p:nvSpPr>
          <p:cNvPr id="168" name="TextBox 167"/>
          <p:cNvSpPr txBox="1"/>
          <p:nvPr/>
        </p:nvSpPr>
        <p:spPr>
          <a:xfrm>
            <a:off x="4601472" y="1546114"/>
            <a:ext cx="3933722" cy="487652"/>
          </a:xfrm>
          <a:prstGeom prst="rect">
            <a:avLst/>
          </a:prstGeom>
          <a:noFill/>
        </p:spPr>
        <p:txBody>
          <a:bodyPr wrap="square" lIns="68598" tIns="34299" rIns="68598" bIns="34299" rtlCol="0">
            <a:spAutoFit/>
          </a:bodyPr>
          <a:lstStyle/>
          <a:p>
            <a:pPr algn="l">
              <a:lnSpc>
                <a:spcPct val="130000"/>
              </a:lnSpc>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100" b="0">
                <a:solidFill>
                  <a:srgbClr val="333333"/>
                </a:solidFill>
                <a:ea typeface="微软雅黑" panose="020B0503020204020204" pitchFamily="34" charset="-122"/>
                <a:sym typeface="Arial" panose="020B0604020202020204" pitchFamily="34" charset="0"/>
              </a:rPr>
              <a:t>选择粘贴，并选择只保留文字。</a:t>
            </a:r>
          </a:p>
        </p:txBody>
      </p:sp>
      <p:sp>
        <p:nvSpPr>
          <p:cNvPr id="169" name="TextBox 168"/>
          <p:cNvSpPr txBox="1"/>
          <p:nvPr/>
        </p:nvSpPr>
        <p:spPr>
          <a:xfrm>
            <a:off x="3502766" y="1661774"/>
            <a:ext cx="908217" cy="300175"/>
          </a:xfrm>
          <a:prstGeom prst="rect">
            <a:avLst/>
          </a:prstGeom>
          <a:noFill/>
        </p:spPr>
        <p:txBody>
          <a:bodyPr wrap="none" lIns="68598" tIns="34299" rIns="68598" bIns="34299" rtlCol="0">
            <a:spAutoFit/>
          </a:bodyPr>
          <a:lstStyle/>
          <a:p>
            <a:pPr algn="ctr"/>
            <a:r>
              <a:rPr lang="zh-CN" altLang="en-US" sz="1500">
                <a:solidFill>
                  <a:srgbClr val="934D19"/>
                </a:solidFill>
                <a:ea typeface="微软雅黑" panose="020B0503020204020204" pitchFamily="34" charset="-122"/>
                <a:sym typeface="Arial" panose="020B0604020202020204" pitchFamily="34" charset="0"/>
              </a:rPr>
              <a:t>添加标题</a:t>
            </a:r>
          </a:p>
        </p:txBody>
      </p:sp>
      <p:cxnSp>
        <p:nvCxnSpPr>
          <p:cNvPr id="170" name="直接连接符 169"/>
          <p:cNvCxnSpPr/>
          <p:nvPr/>
        </p:nvCxnSpPr>
        <p:spPr>
          <a:xfrm>
            <a:off x="2411897" y="2323740"/>
            <a:ext cx="1020796" cy="0"/>
          </a:xfrm>
          <a:prstGeom prst="line">
            <a:avLst/>
          </a:prstGeom>
          <a:noFill/>
          <a:ln w="9525" cap="flat" cmpd="sng" algn="ctr">
            <a:solidFill>
              <a:srgbClr val="333333"/>
            </a:solidFill>
            <a:prstDash val="solid"/>
          </a:ln>
          <a:effectLst/>
        </p:spPr>
      </p:cxnSp>
      <p:sp>
        <p:nvSpPr>
          <p:cNvPr id="171" name="TextBox 170"/>
          <p:cNvSpPr txBox="1"/>
          <p:nvPr/>
        </p:nvSpPr>
        <p:spPr>
          <a:xfrm>
            <a:off x="4601472" y="2089229"/>
            <a:ext cx="3933722" cy="487652"/>
          </a:xfrm>
          <a:prstGeom prst="rect">
            <a:avLst/>
          </a:prstGeom>
          <a:noFill/>
        </p:spPr>
        <p:txBody>
          <a:bodyPr wrap="square" lIns="68598" tIns="34299" rIns="68598" bIns="34299" rtlCol="0">
            <a:spAutoFit/>
          </a:bodyPr>
          <a:lstStyle/>
          <a:p>
            <a:pPr algn="l">
              <a:lnSpc>
                <a:spcPct val="130000"/>
              </a:lnSpc>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p>
        </p:txBody>
      </p:sp>
      <p:sp>
        <p:nvSpPr>
          <p:cNvPr id="172" name="TextBox 171"/>
          <p:cNvSpPr txBox="1"/>
          <p:nvPr/>
        </p:nvSpPr>
        <p:spPr>
          <a:xfrm>
            <a:off x="3502766" y="2204890"/>
            <a:ext cx="908217" cy="300175"/>
          </a:xfrm>
          <a:prstGeom prst="rect">
            <a:avLst/>
          </a:prstGeom>
          <a:noFill/>
        </p:spPr>
        <p:txBody>
          <a:bodyPr wrap="none" lIns="68598" tIns="34299" rIns="68598" bIns="34299" rtlCol="0">
            <a:spAutoFit/>
          </a:bodyPr>
          <a:lstStyle/>
          <a:p>
            <a:pPr algn="ctr"/>
            <a:r>
              <a:rPr lang="zh-CN" altLang="en-US" sz="1500">
                <a:solidFill>
                  <a:srgbClr val="934D19"/>
                </a:solidFill>
                <a:ea typeface="微软雅黑" panose="020B0503020204020204" pitchFamily="34" charset="-122"/>
                <a:sym typeface="Arial" panose="020B0604020202020204" pitchFamily="34" charset="0"/>
              </a:rPr>
              <a:t>添加标题</a:t>
            </a:r>
          </a:p>
        </p:txBody>
      </p:sp>
      <p:cxnSp>
        <p:nvCxnSpPr>
          <p:cNvPr id="173" name="直接连接符 172"/>
          <p:cNvCxnSpPr/>
          <p:nvPr/>
        </p:nvCxnSpPr>
        <p:spPr>
          <a:xfrm>
            <a:off x="2496473" y="2631307"/>
            <a:ext cx="386346" cy="262175"/>
          </a:xfrm>
          <a:prstGeom prst="line">
            <a:avLst/>
          </a:prstGeom>
          <a:noFill/>
          <a:ln w="9525" cap="flat" cmpd="sng" algn="ctr">
            <a:solidFill>
              <a:srgbClr val="333333"/>
            </a:solidFill>
            <a:prstDash val="solid"/>
          </a:ln>
          <a:effectLst/>
        </p:spPr>
      </p:cxnSp>
      <p:cxnSp>
        <p:nvCxnSpPr>
          <p:cNvPr id="174" name="直接连接符 173"/>
          <p:cNvCxnSpPr/>
          <p:nvPr/>
        </p:nvCxnSpPr>
        <p:spPr>
          <a:xfrm>
            <a:off x="2890038" y="2893313"/>
            <a:ext cx="542655" cy="0"/>
          </a:xfrm>
          <a:prstGeom prst="line">
            <a:avLst/>
          </a:prstGeom>
          <a:noFill/>
          <a:ln w="9525" cap="flat" cmpd="sng" algn="ctr">
            <a:solidFill>
              <a:srgbClr val="333333"/>
            </a:solidFill>
            <a:prstDash val="solid"/>
          </a:ln>
          <a:effectLst/>
        </p:spPr>
      </p:cxnSp>
      <p:sp>
        <p:nvSpPr>
          <p:cNvPr id="175" name="TextBox 174"/>
          <p:cNvSpPr txBox="1"/>
          <p:nvPr/>
        </p:nvSpPr>
        <p:spPr>
          <a:xfrm>
            <a:off x="4601472" y="2658802"/>
            <a:ext cx="3933722" cy="487652"/>
          </a:xfrm>
          <a:prstGeom prst="rect">
            <a:avLst/>
          </a:prstGeom>
          <a:noFill/>
        </p:spPr>
        <p:txBody>
          <a:bodyPr wrap="square" lIns="68598" tIns="34299" rIns="68598" bIns="34299" rtlCol="0">
            <a:spAutoFit/>
          </a:bodyPr>
          <a:lstStyle/>
          <a:p>
            <a:pPr algn="l">
              <a:lnSpc>
                <a:spcPct val="130000"/>
              </a:lnSpc>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100" b="0">
                <a:solidFill>
                  <a:srgbClr val="333333"/>
                </a:solidFill>
                <a:ea typeface="微软雅黑" panose="020B0503020204020204" pitchFamily="34" charset="-122"/>
                <a:sym typeface="Arial" panose="020B0604020202020204" pitchFamily="34" charset="0"/>
              </a:rPr>
              <a:t>选择粘贴，并选择只保留文字。</a:t>
            </a:r>
          </a:p>
        </p:txBody>
      </p:sp>
      <p:sp>
        <p:nvSpPr>
          <p:cNvPr id="176" name="TextBox 175"/>
          <p:cNvSpPr txBox="1"/>
          <p:nvPr/>
        </p:nvSpPr>
        <p:spPr>
          <a:xfrm>
            <a:off x="3502766" y="2743226"/>
            <a:ext cx="908217" cy="300175"/>
          </a:xfrm>
          <a:prstGeom prst="rect">
            <a:avLst/>
          </a:prstGeom>
          <a:noFill/>
        </p:spPr>
        <p:txBody>
          <a:bodyPr wrap="none" lIns="68598" tIns="34299" rIns="68598" bIns="34299" rtlCol="0">
            <a:spAutoFit/>
          </a:bodyPr>
          <a:lstStyle/>
          <a:p>
            <a:pPr algn="ctr"/>
            <a:r>
              <a:rPr lang="zh-CN" altLang="en-US" sz="1500">
                <a:solidFill>
                  <a:srgbClr val="934D19"/>
                </a:solidFill>
                <a:ea typeface="微软雅黑" panose="020B0503020204020204" pitchFamily="34" charset="-122"/>
                <a:sym typeface="Arial" panose="020B0604020202020204" pitchFamily="34" charset="0"/>
              </a:rPr>
              <a:t>添加标题</a:t>
            </a:r>
          </a:p>
        </p:txBody>
      </p:sp>
      <p:sp>
        <p:nvSpPr>
          <p:cNvPr id="180" name="TextBox 6"/>
          <p:cNvSpPr txBox="1">
            <a:spLocks noChangeArrowheads="1"/>
          </p:cNvSpPr>
          <p:nvPr/>
        </p:nvSpPr>
        <p:spPr bwMode="auto">
          <a:xfrm>
            <a:off x="3429795" y="3805897"/>
            <a:ext cx="2443799"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000" b="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单击此处添加文本单击此处添加文本单此处添加文本单击此处添加文本单击此处添加文本单击此处添加文本</a:t>
            </a:r>
          </a:p>
        </p:txBody>
      </p:sp>
      <p:pic>
        <p:nvPicPr>
          <p:cNvPr id="181" name="Picture 163"/>
          <p:cNvPicPr>
            <a:picLocks noChangeAspect="1" noChangeArrowheads="1"/>
          </p:cNvPicPr>
          <p:nvPr/>
        </p:nvPicPr>
        <p:blipFill>
          <a:blip r:embed="rId5" cstate="print">
            <a:duotone>
              <a:schemeClr val="accent2">
                <a:shade val="45000"/>
                <a:satMod val="135000"/>
              </a:schemeClr>
              <a:prstClr val="white"/>
            </a:duotone>
            <a:extLst>
              <a:ext uri="{BEBA8EAE-BF5A-486C-A8C5-ECC9F3942E4B}">
                <a14:imgProps xmlns:a14="http://schemas.microsoft.com/office/drawing/2010/main">
                  <a14:imgLayer r:embed="rId6">
                    <a14:imgEffect>
                      <a14:brightnessContrast bright="-68000"/>
                    </a14:imgEffect>
                  </a14:imgLayer>
                </a14:imgProps>
              </a:ext>
              <a:ext uri="{28A0092B-C50C-407E-A947-70E740481C1C}">
                <a14:useLocalDpi xmlns:a14="http://schemas.microsoft.com/office/drawing/2010/main" val="0"/>
              </a:ext>
            </a:extLst>
          </a:blip>
          <a:srcRect/>
          <a:stretch>
            <a:fillRect/>
          </a:stretch>
        </p:blipFill>
        <p:spPr bwMode="auto">
          <a:xfrm>
            <a:off x="3048795" y="3854382"/>
            <a:ext cx="338410" cy="322065"/>
          </a:xfrm>
          <a:prstGeom prst="rect">
            <a:avLst/>
          </a:prstGeom>
          <a:noFill/>
          <a:ln w="9525" algn="ctr">
            <a:noFill/>
            <a:miter lim="800000"/>
            <a:headEnd/>
            <a:tailEnd/>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pic>
        <p:nvPicPr>
          <p:cNvPr id="182" name="Picture 164"/>
          <p:cNvPicPr>
            <a:picLocks noChangeAspect="1" noChangeArrowheads="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a14:imgLayer r:embed="rId8">
                    <a14:imgEffect>
                      <a14:brightnessContrast bright="-68000"/>
                    </a14:imgEffect>
                  </a14:imgLayer>
                </a14:imgProps>
              </a:ext>
              <a:ext uri="{28A0092B-C50C-407E-A947-70E740481C1C}">
                <a14:useLocalDpi xmlns:a14="http://schemas.microsoft.com/office/drawing/2010/main" val="0"/>
              </a:ext>
            </a:extLst>
          </a:blip>
          <a:srcRect/>
          <a:stretch>
            <a:fillRect/>
          </a:stretch>
        </p:blipFill>
        <p:spPr bwMode="auto">
          <a:xfrm>
            <a:off x="5868195" y="3865320"/>
            <a:ext cx="319643" cy="286347"/>
          </a:xfrm>
          <a:prstGeom prst="rect">
            <a:avLst/>
          </a:prstGeom>
          <a:noFill/>
          <a:ln w="9525" algn="ctr">
            <a:noFill/>
            <a:miter lim="800000"/>
            <a:headEnd/>
            <a:tailEnd/>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186" name="TextBox 6"/>
          <p:cNvSpPr txBox="1">
            <a:spLocks noChangeArrowheads="1"/>
          </p:cNvSpPr>
          <p:nvPr/>
        </p:nvSpPr>
        <p:spPr bwMode="auto">
          <a:xfrm>
            <a:off x="6243795" y="3805897"/>
            <a:ext cx="2443799"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000" b="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单击此处添加文本单击此处添加文本单此处添加文本单击此处添加文本单击此处添加文本单击此处添加文本</a:t>
            </a:r>
          </a:p>
        </p:txBody>
      </p:sp>
      <p:grpSp>
        <p:nvGrpSpPr>
          <p:cNvPr id="56" name="组合 55"/>
          <p:cNvGrpSpPr/>
          <p:nvPr/>
        </p:nvGrpSpPr>
        <p:grpSpPr>
          <a:xfrm>
            <a:off x="0" y="0"/>
            <a:ext cx="9145588" cy="5145088"/>
            <a:chOff x="0" y="0"/>
            <a:chExt cx="9145588" cy="5145088"/>
          </a:xfrm>
        </p:grpSpPr>
        <p:sp>
          <p:nvSpPr>
            <p:cNvPr id="57" name="矩形 56"/>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59" name="矩形 58"/>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2" name="Picture 2" descr="E:\我图PPT\PNG政府党建\国徽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8017769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100000" fill="hold" nodeType="afterEffect">
                                  <p:stCondLst>
                                    <p:cond delay="0"/>
                                  </p:stCondLst>
                                  <p:childTnLst>
                                    <p:animMotion origin="layout" path="M -1.04167E-6 -4.81481E-6 L -0.8832 -4.81481E-6 " pathEditMode="relative" rAng="0" ptsTypes="AA">
                                      <p:cBhvr>
                                        <p:cTn id="6" dur="500" fill="hold"/>
                                        <p:tgtEl>
                                          <p:spTgt spid="148"/>
                                        </p:tgtEl>
                                        <p:attrNameLst>
                                          <p:attrName>ppt_x</p:attrName>
                                          <p:attrName>ppt_y</p:attrName>
                                        </p:attrNameLst>
                                      </p:cBhvr>
                                      <p:rCtr x="-44167" y="0"/>
                                    </p:animMotion>
                                  </p:childTnLst>
                                </p:cTn>
                              </p:par>
                              <p:par>
                                <p:cTn id="7" presetID="2" presetClass="entr" presetSubtype="2" decel="100000" fill="hold" nodeType="withEffect">
                                  <p:stCondLst>
                                    <p:cond delay="0"/>
                                  </p:stCondLst>
                                  <p:childTnLst>
                                    <p:set>
                                      <p:cBhvr>
                                        <p:cTn id="8" dur="1" fill="hold">
                                          <p:stCondLst>
                                            <p:cond delay="0"/>
                                          </p:stCondLst>
                                        </p:cTn>
                                        <p:tgtEl>
                                          <p:spTgt spid="130"/>
                                        </p:tgtEl>
                                        <p:attrNameLst>
                                          <p:attrName>style.visibility</p:attrName>
                                        </p:attrNameLst>
                                      </p:cBhvr>
                                      <p:to>
                                        <p:strVal val="visible"/>
                                      </p:to>
                                    </p:set>
                                    <p:anim calcmode="lin" valueType="num">
                                      <p:cBhvr additive="base">
                                        <p:cTn id="9" dur="500" fill="hold"/>
                                        <p:tgtEl>
                                          <p:spTgt spid="130"/>
                                        </p:tgtEl>
                                        <p:attrNameLst>
                                          <p:attrName>ppt_x</p:attrName>
                                        </p:attrNameLst>
                                      </p:cBhvr>
                                      <p:tavLst>
                                        <p:tav tm="0">
                                          <p:val>
                                            <p:strVal val="1+#ppt_w/2"/>
                                          </p:val>
                                        </p:tav>
                                        <p:tav tm="100000">
                                          <p:val>
                                            <p:strVal val="#ppt_x"/>
                                          </p:val>
                                        </p:tav>
                                      </p:tavLst>
                                    </p:anim>
                                    <p:anim calcmode="lin" valueType="num">
                                      <p:cBhvr additive="base">
                                        <p:cTn id="10" dur="500" fill="hold"/>
                                        <p:tgtEl>
                                          <p:spTgt spid="130"/>
                                        </p:tgtEl>
                                        <p:attrNameLst>
                                          <p:attrName>ppt_y</p:attrName>
                                        </p:attrNameLst>
                                      </p:cBhvr>
                                      <p:tavLst>
                                        <p:tav tm="0">
                                          <p:val>
                                            <p:strVal val="#ppt_y"/>
                                          </p:val>
                                        </p:tav>
                                        <p:tav tm="100000">
                                          <p:val>
                                            <p:strVal val="#ppt_y"/>
                                          </p:val>
                                        </p:tav>
                                      </p:tavLst>
                                    </p:anim>
                                  </p:childTnLst>
                                </p:cTn>
                              </p:par>
                              <p:par>
                                <p:cTn id="11" presetID="2" presetClass="entr" presetSubtype="2" decel="100000"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additive="base">
                                        <p:cTn id="13" dur="500" fill="hold"/>
                                        <p:tgtEl>
                                          <p:spTgt spid="144"/>
                                        </p:tgtEl>
                                        <p:attrNameLst>
                                          <p:attrName>ppt_x</p:attrName>
                                        </p:attrNameLst>
                                      </p:cBhvr>
                                      <p:tavLst>
                                        <p:tav tm="0">
                                          <p:val>
                                            <p:strVal val="1+#ppt_w/2"/>
                                          </p:val>
                                        </p:tav>
                                        <p:tav tm="100000">
                                          <p:val>
                                            <p:strVal val="#ppt_x"/>
                                          </p:val>
                                        </p:tav>
                                      </p:tavLst>
                                    </p:anim>
                                    <p:anim calcmode="lin" valueType="num">
                                      <p:cBhvr additive="base">
                                        <p:cTn id="14" dur="500" fill="hold"/>
                                        <p:tgtEl>
                                          <p:spTgt spid="144"/>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10" presetClass="exit" presetSubtype="0" fill="hold" nodeType="withEffect">
                                  <p:stCondLst>
                                    <p:cond delay="400"/>
                                  </p:stCondLst>
                                  <p:childTnLst>
                                    <p:animEffect transition="out" filter="fade">
                                      <p:cBhvr>
                                        <p:cTn id="20" dur="500"/>
                                        <p:tgtEl>
                                          <p:spTgt spid="148"/>
                                        </p:tgtEl>
                                      </p:cBhvr>
                                    </p:animEffect>
                                    <p:set>
                                      <p:cBhvr>
                                        <p:cTn id="21" dur="1" fill="hold">
                                          <p:stCondLst>
                                            <p:cond delay="499"/>
                                          </p:stCondLst>
                                        </p:cTn>
                                        <p:tgtEl>
                                          <p:spTgt spid="148"/>
                                        </p:tgtEl>
                                        <p:attrNameLst>
                                          <p:attrName>style.visibility</p:attrName>
                                        </p:attrNameLst>
                                      </p:cBhvr>
                                      <p:to>
                                        <p:strVal val="hidden"/>
                                      </p:to>
                                    </p:set>
                                  </p:childTnLst>
                                </p:cTn>
                              </p:par>
                            </p:childTnLst>
                          </p:cTn>
                        </p:par>
                        <p:par>
                          <p:cTn id="22" fill="hold">
                            <p:stCondLst>
                              <p:cond delay="900"/>
                            </p:stCondLst>
                            <p:childTnLst>
                              <p:par>
                                <p:cTn id="23" presetID="10" presetClass="entr" presetSubtype="0" fill="hold" grpId="0" nodeType="afterEffect">
                                  <p:stCondLst>
                                    <p:cond delay="0"/>
                                  </p:stCondLst>
                                  <p:childTnLst>
                                    <p:set>
                                      <p:cBhvr>
                                        <p:cTn id="24" dur="1" fill="hold">
                                          <p:stCondLst>
                                            <p:cond delay="0"/>
                                          </p:stCondLst>
                                        </p:cTn>
                                        <p:tgtEl>
                                          <p:spTgt spid="161"/>
                                        </p:tgtEl>
                                        <p:attrNameLst>
                                          <p:attrName>style.visibility</p:attrName>
                                        </p:attrNameLst>
                                      </p:cBhvr>
                                      <p:to>
                                        <p:strVal val="visible"/>
                                      </p:to>
                                    </p:set>
                                    <p:animEffect transition="in" filter="fade">
                                      <p:cBhvr>
                                        <p:cTn id="25" dur="500"/>
                                        <p:tgtEl>
                                          <p:spTgt spid="161"/>
                                        </p:tgtEl>
                                      </p:cBhvr>
                                    </p:animEffect>
                                  </p:childTnLst>
                                </p:cTn>
                              </p:par>
                            </p:childTnLst>
                          </p:cTn>
                        </p:par>
                        <p:par>
                          <p:cTn id="26" fill="hold">
                            <p:stCondLst>
                              <p:cond delay="1400"/>
                            </p:stCondLst>
                            <p:childTnLst>
                              <p:par>
                                <p:cTn id="27" presetID="22" presetClass="entr" presetSubtype="4" fill="hold" nodeType="afterEffect">
                                  <p:stCondLst>
                                    <p:cond delay="0"/>
                                  </p:stCondLst>
                                  <p:childTnLst>
                                    <p:set>
                                      <p:cBhvr>
                                        <p:cTn id="28" dur="1" fill="hold">
                                          <p:stCondLst>
                                            <p:cond delay="0"/>
                                          </p:stCondLst>
                                        </p:cTn>
                                        <p:tgtEl>
                                          <p:spTgt spid="162"/>
                                        </p:tgtEl>
                                        <p:attrNameLst>
                                          <p:attrName>style.visibility</p:attrName>
                                        </p:attrNameLst>
                                      </p:cBhvr>
                                      <p:to>
                                        <p:strVal val="visible"/>
                                      </p:to>
                                    </p:set>
                                    <p:animEffect transition="in" filter="wipe(down)">
                                      <p:cBhvr>
                                        <p:cTn id="29" dur="200"/>
                                        <p:tgtEl>
                                          <p:spTgt spid="162"/>
                                        </p:tgtEl>
                                      </p:cBhvr>
                                    </p:animEffect>
                                  </p:childTnLst>
                                </p:cTn>
                              </p:par>
                            </p:childTnLst>
                          </p:cTn>
                        </p:par>
                        <p:par>
                          <p:cTn id="30" fill="hold">
                            <p:stCondLst>
                              <p:cond delay="1600"/>
                            </p:stCondLst>
                            <p:childTnLst>
                              <p:par>
                                <p:cTn id="31" presetID="22" presetClass="entr" presetSubtype="8" fill="hold" nodeType="afterEffect">
                                  <p:stCondLst>
                                    <p:cond delay="0"/>
                                  </p:stCondLst>
                                  <p:childTnLst>
                                    <p:set>
                                      <p:cBhvr>
                                        <p:cTn id="32" dur="1" fill="hold">
                                          <p:stCondLst>
                                            <p:cond delay="0"/>
                                          </p:stCondLst>
                                        </p:cTn>
                                        <p:tgtEl>
                                          <p:spTgt spid="163"/>
                                        </p:tgtEl>
                                        <p:attrNameLst>
                                          <p:attrName>style.visibility</p:attrName>
                                        </p:attrNameLst>
                                      </p:cBhvr>
                                      <p:to>
                                        <p:strVal val="visible"/>
                                      </p:to>
                                    </p:set>
                                    <p:animEffect transition="in" filter="wipe(left)">
                                      <p:cBhvr>
                                        <p:cTn id="33" dur="200"/>
                                        <p:tgtEl>
                                          <p:spTgt spid="163"/>
                                        </p:tgtEl>
                                      </p:cBhvr>
                                    </p:animEffect>
                                  </p:childTnLst>
                                </p:cTn>
                              </p:par>
                            </p:childTnLst>
                          </p:cTn>
                        </p:par>
                        <p:par>
                          <p:cTn id="34" fill="hold">
                            <p:stCondLst>
                              <p:cond delay="18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165"/>
                                        </p:tgtEl>
                                        <p:attrNameLst>
                                          <p:attrName>style.visibility</p:attrName>
                                        </p:attrNameLst>
                                      </p:cBhvr>
                                      <p:to>
                                        <p:strVal val="visible"/>
                                      </p:to>
                                    </p:set>
                                    <p:animEffect transition="in" filter="fade">
                                      <p:cBhvr>
                                        <p:cTn id="37" dur="100"/>
                                        <p:tgtEl>
                                          <p:spTgt spid="165"/>
                                        </p:tgtEl>
                                      </p:cBhvr>
                                    </p:animEffect>
                                  </p:childTnLst>
                                </p:cTn>
                              </p:par>
                            </p:childTnLst>
                          </p:cTn>
                        </p:par>
                        <p:par>
                          <p:cTn id="38" fill="hold">
                            <p:stCondLst>
                              <p:cond delay="1930"/>
                            </p:stCondLst>
                            <p:childTnLst>
                              <p:par>
                                <p:cTn id="39" presetID="22" presetClass="entr" presetSubtype="8" fill="hold" grpId="0" nodeType="afterEffect">
                                  <p:stCondLst>
                                    <p:cond delay="0"/>
                                  </p:stCondLst>
                                  <p:iterate type="lt">
                                    <p:tmPct val="10000"/>
                                  </p:iterate>
                                  <p:childTnLst>
                                    <p:set>
                                      <p:cBhvr>
                                        <p:cTn id="40" dur="1" fill="hold">
                                          <p:stCondLst>
                                            <p:cond delay="0"/>
                                          </p:stCondLst>
                                        </p:cTn>
                                        <p:tgtEl>
                                          <p:spTgt spid="164"/>
                                        </p:tgtEl>
                                        <p:attrNameLst>
                                          <p:attrName>style.visibility</p:attrName>
                                        </p:attrNameLst>
                                      </p:cBhvr>
                                      <p:to>
                                        <p:strVal val="visible"/>
                                      </p:to>
                                    </p:set>
                                    <p:animEffect transition="in" filter="wipe(left)">
                                      <p:cBhvr>
                                        <p:cTn id="41" dur="100"/>
                                        <p:tgtEl>
                                          <p:spTgt spid="164"/>
                                        </p:tgtEl>
                                      </p:cBhvr>
                                    </p:animEffect>
                                  </p:childTnLst>
                                </p:cTn>
                              </p:par>
                            </p:childTnLst>
                          </p:cTn>
                        </p:par>
                        <p:par>
                          <p:cTn id="42" fill="hold">
                            <p:stCondLst>
                              <p:cond delay="2410"/>
                            </p:stCondLst>
                            <p:childTnLst>
                              <p:par>
                                <p:cTn id="43" presetID="10" presetClass="entr" presetSubtype="0" fill="hold" nodeType="afterEffect">
                                  <p:stCondLst>
                                    <p:cond delay="0"/>
                                  </p:stCondLst>
                                  <p:childTnLst>
                                    <p:set>
                                      <p:cBhvr>
                                        <p:cTn id="44" dur="1" fill="hold">
                                          <p:stCondLst>
                                            <p:cond delay="0"/>
                                          </p:stCondLst>
                                        </p:cTn>
                                        <p:tgtEl>
                                          <p:spTgt spid="153"/>
                                        </p:tgtEl>
                                        <p:attrNameLst>
                                          <p:attrName>style.visibility</p:attrName>
                                        </p:attrNameLst>
                                      </p:cBhvr>
                                      <p:to>
                                        <p:strVal val="visible"/>
                                      </p:to>
                                    </p:set>
                                    <p:animEffect transition="in" filter="fade">
                                      <p:cBhvr>
                                        <p:cTn id="45" dur="500"/>
                                        <p:tgtEl>
                                          <p:spTgt spid="153"/>
                                        </p:tgtEl>
                                      </p:cBhvr>
                                    </p:animEffect>
                                  </p:childTnLst>
                                </p:cTn>
                              </p:par>
                              <p:par>
                                <p:cTn id="46" presetID="10" presetClass="exit" presetSubtype="0" fill="hold" nodeType="withEffect">
                                  <p:stCondLst>
                                    <p:cond delay="0"/>
                                  </p:stCondLst>
                                  <p:childTnLst>
                                    <p:animEffect transition="out" filter="fade">
                                      <p:cBhvr>
                                        <p:cTn id="47" dur="500"/>
                                        <p:tgtEl>
                                          <p:spTgt spid="144"/>
                                        </p:tgtEl>
                                      </p:cBhvr>
                                    </p:animEffect>
                                    <p:set>
                                      <p:cBhvr>
                                        <p:cTn id="48" dur="1" fill="hold">
                                          <p:stCondLst>
                                            <p:cond delay="499"/>
                                          </p:stCondLst>
                                        </p:cTn>
                                        <p:tgtEl>
                                          <p:spTgt spid="144"/>
                                        </p:tgtEl>
                                        <p:attrNameLst>
                                          <p:attrName>style.visibility</p:attrName>
                                        </p:attrNameLst>
                                      </p:cBhvr>
                                      <p:to>
                                        <p:strVal val="hidden"/>
                                      </p:to>
                                    </p:set>
                                  </p:childTnLst>
                                </p:cTn>
                              </p:par>
                              <p:par>
                                <p:cTn id="49" presetID="22" presetClass="entr" presetSubtype="4" fill="hold" nodeType="withEffect">
                                  <p:stCondLst>
                                    <p:cond delay="0"/>
                                  </p:stCondLst>
                                  <p:childTnLst>
                                    <p:set>
                                      <p:cBhvr>
                                        <p:cTn id="50" dur="1" fill="hold">
                                          <p:stCondLst>
                                            <p:cond delay="0"/>
                                          </p:stCondLst>
                                        </p:cTn>
                                        <p:tgtEl>
                                          <p:spTgt spid="166"/>
                                        </p:tgtEl>
                                        <p:attrNameLst>
                                          <p:attrName>style.visibility</p:attrName>
                                        </p:attrNameLst>
                                      </p:cBhvr>
                                      <p:to>
                                        <p:strVal val="visible"/>
                                      </p:to>
                                    </p:set>
                                    <p:animEffect transition="in" filter="wipe(down)">
                                      <p:cBhvr>
                                        <p:cTn id="51" dur="200"/>
                                        <p:tgtEl>
                                          <p:spTgt spid="166"/>
                                        </p:tgtEl>
                                      </p:cBhvr>
                                    </p:animEffect>
                                  </p:childTnLst>
                                </p:cTn>
                              </p:par>
                            </p:childTnLst>
                          </p:cTn>
                        </p:par>
                        <p:par>
                          <p:cTn id="52" fill="hold">
                            <p:stCondLst>
                              <p:cond delay="2910"/>
                            </p:stCondLst>
                            <p:childTnLst>
                              <p:par>
                                <p:cTn id="53" presetID="22" presetClass="entr" presetSubtype="8" fill="hold" nodeType="afterEffect">
                                  <p:stCondLst>
                                    <p:cond delay="0"/>
                                  </p:stCondLst>
                                  <p:childTnLst>
                                    <p:set>
                                      <p:cBhvr>
                                        <p:cTn id="54" dur="1" fill="hold">
                                          <p:stCondLst>
                                            <p:cond delay="0"/>
                                          </p:stCondLst>
                                        </p:cTn>
                                        <p:tgtEl>
                                          <p:spTgt spid="167"/>
                                        </p:tgtEl>
                                        <p:attrNameLst>
                                          <p:attrName>style.visibility</p:attrName>
                                        </p:attrNameLst>
                                      </p:cBhvr>
                                      <p:to>
                                        <p:strVal val="visible"/>
                                      </p:to>
                                    </p:set>
                                    <p:animEffect transition="in" filter="wipe(left)">
                                      <p:cBhvr>
                                        <p:cTn id="55" dur="200"/>
                                        <p:tgtEl>
                                          <p:spTgt spid="167"/>
                                        </p:tgtEl>
                                      </p:cBhvr>
                                    </p:animEffect>
                                  </p:childTnLst>
                                </p:cTn>
                              </p:par>
                            </p:childTnLst>
                          </p:cTn>
                        </p:par>
                        <p:par>
                          <p:cTn id="56" fill="hold">
                            <p:stCondLst>
                              <p:cond delay="311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169"/>
                                        </p:tgtEl>
                                        <p:attrNameLst>
                                          <p:attrName>style.visibility</p:attrName>
                                        </p:attrNameLst>
                                      </p:cBhvr>
                                      <p:to>
                                        <p:strVal val="visible"/>
                                      </p:to>
                                    </p:set>
                                    <p:animEffect transition="in" filter="fade">
                                      <p:cBhvr>
                                        <p:cTn id="59" dur="100"/>
                                        <p:tgtEl>
                                          <p:spTgt spid="169"/>
                                        </p:tgtEl>
                                      </p:cBhvr>
                                    </p:animEffect>
                                  </p:childTnLst>
                                </p:cTn>
                              </p:par>
                            </p:childTnLst>
                          </p:cTn>
                        </p:par>
                        <p:par>
                          <p:cTn id="60" fill="hold">
                            <p:stCondLst>
                              <p:cond delay="324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168"/>
                                        </p:tgtEl>
                                        <p:attrNameLst>
                                          <p:attrName>style.visibility</p:attrName>
                                        </p:attrNameLst>
                                      </p:cBhvr>
                                      <p:to>
                                        <p:strVal val="visible"/>
                                      </p:to>
                                    </p:set>
                                    <p:animEffect transition="in" filter="fade">
                                      <p:cBhvr>
                                        <p:cTn id="63" dur="100"/>
                                        <p:tgtEl>
                                          <p:spTgt spid="168"/>
                                        </p:tgtEl>
                                      </p:cBhvr>
                                    </p:animEffect>
                                  </p:childTnLst>
                                </p:cTn>
                              </p:par>
                            </p:childTnLst>
                          </p:cTn>
                        </p:par>
                        <p:par>
                          <p:cTn id="64" fill="hold">
                            <p:stCondLst>
                              <p:cond delay="3720"/>
                            </p:stCondLst>
                            <p:childTnLst>
                              <p:par>
                                <p:cTn id="65" presetID="10" presetClass="entr" presetSubtype="0" fill="hold" nodeType="afterEffect">
                                  <p:stCondLst>
                                    <p:cond delay="0"/>
                                  </p:stCondLst>
                                  <p:childTnLst>
                                    <p:set>
                                      <p:cBhvr>
                                        <p:cTn id="66" dur="1" fill="hold">
                                          <p:stCondLst>
                                            <p:cond delay="0"/>
                                          </p:stCondLst>
                                        </p:cTn>
                                        <p:tgtEl>
                                          <p:spTgt spid="157"/>
                                        </p:tgtEl>
                                        <p:attrNameLst>
                                          <p:attrName>style.visibility</p:attrName>
                                        </p:attrNameLst>
                                      </p:cBhvr>
                                      <p:to>
                                        <p:strVal val="visible"/>
                                      </p:to>
                                    </p:set>
                                    <p:animEffect transition="in" filter="fade">
                                      <p:cBhvr>
                                        <p:cTn id="67" dur="500"/>
                                        <p:tgtEl>
                                          <p:spTgt spid="157"/>
                                        </p:tgtEl>
                                      </p:cBhvr>
                                    </p:animEffect>
                                  </p:childTnLst>
                                </p:cTn>
                              </p:par>
                              <p:par>
                                <p:cTn id="68" presetID="10" presetClass="exit" presetSubtype="0" fill="hold" nodeType="withEffect">
                                  <p:stCondLst>
                                    <p:cond delay="0"/>
                                  </p:stCondLst>
                                  <p:childTnLst>
                                    <p:animEffect transition="out" filter="fade">
                                      <p:cBhvr>
                                        <p:cTn id="69" dur="500"/>
                                        <p:tgtEl>
                                          <p:spTgt spid="153"/>
                                        </p:tgtEl>
                                      </p:cBhvr>
                                    </p:animEffect>
                                    <p:set>
                                      <p:cBhvr>
                                        <p:cTn id="70" dur="1" fill="hold">
                                          <p:stCondLst>
                                            <p:cond delay="499"/>
                                          </p:stCondLst>
                                        </p:cTn>
                                        <p:tgtEl>
                                          <p:spTgt spid="153"/>
                                        </p:tgtEl>
                                        <p:attrNameLst>
                                          <p:attrName>style.visibility</p:attrName>
                                        </p:attrNameLst>
                                      </p:cBhvr>
                                      <p:to>
                                        <p:strVal val="hidden"/>
                                      </p:to>
                                    </p:set>
                                  </p:childTnLst>
                                </p:cTn>
                              </p:par>
                              <p:par>
                                <p:cTn id="71" presetID="22" presetClass="entr" presetSubtype="8" fill="hold" nodeType="withEffect">
                                  <p:stCondLst>
                                    <p:cond delay="0"/>
                                  </p:stCondLst>
                                  <p:childTnLst>
                                    <p:set>
                                      <p:cBhvr>
                                        <p:cTn id="72" dur="1" fill="hold">
                                          <p:stCondLst>
                                            <p:cond delay="0"/>
                                          </p:stCondLst>
                                        </p:cTn>
                                        <p:tgtEl>
                                          <p:spTgt spid="170"/>
                                        </p:tgtEl>
                                        <p:attrNameLst>
                                          <p:attrName>style.visibility</p:attrName>
                                        </p:attrNameLst>
                                      </p:cBhvr>
                                      <p:to>
                                        <p:strVal val="visible"/>
                                      </p:to>
                                    </p:set>
                                    <p:animEffect transition="in" filter="wipe(left)">
                                      <p:cBhvr>
                                        <p:cTn id="73" dur="200"/>
                                        <p:tgtEl>
                                          <p:spTgt spid="170"/>
                                        </p:tgtEl>
                                      </p:cBhvr>
                                    </p:animEffect>
                                  </p:childTnLst>
                                </p:cTn>
                              </p:par>
                            </p:childTnLst>
                          </p:cTn>
                        </p:par>
                        <p:par>
                          <p:cTn id="74" fill="hold">
                            <p:stCondLst>
                              <p:cond delay="4220"/>
                            </p:stCondLst>
                            <p:childTnLst>
                              <p:par>
                                <p:cTn id="75" presetID="10" presetClass="entr" presetSubtype="0" fill="hold" grpId="0" nodeType="afterEffect">
                                  <p:stCondLst>
                                    <p:cond delay="0"/>
                                  </p:stCondLst>
                                  <p:iterate type="lt">
                                    <p:tmPct val="10000"/>
                                  </p:iterate>
                                  <p:childTnLst>
                                    <p:set>
                                      <p:cBhvr>
                                        <p:cTn id="76" dur="1" fill="hold">
                                          <p:stCondLst>
                                            <p:cond delay="0"/>
                                          </p:stCondLst>
                                        </p:cTn>
                                        <p:tgtEl>
                                          <p:spTgt spid="172"/>
                                        </p:tgtEl>
                                        <p:attrNameLst>
                                          <p:attrName>style.visibility</p:attrName>
                                        </p:attrNameLst>
                                      </p:cBhvr>
                                      <p:to>
                                        <p:strVal val="visible"/>
                                      </p:to>
                                    </p:set>
                                    <p:animEffect transition="in" filter="fade">
                                      <p:cBhvr>
                                        <p:cTn id="77" dur="100"/>
                                        <p:tgtEl>
                                          <p:spTgt spid="172"/>
                                        </p:tgtEl>
                                      </p:cBhvr>
                                    </p:animEffect>
                                  </p:childTnLst>
                                </p:cTn>
                              </p:par>
                            </p:childTnLst>
                          </p:cTn>
                        </p:par>
                        <p:par>
                          <p:cTn id="78" fill="hold">
                            <p:stCondLst>
                              <p:cond delay="4350"/>
                            </p:stCondLst>
                            <p:childTnLst>
                              <p:par>
                                <p:cTn id="79" presetID="10" presetClass="entr" presetSubtype="0" fill="hold" grpId="0" nodeType="afterEffect">
                                  <p:stCondLst>
                                    <p:cond delay="0"/>
                                  </p:stCondLst>
                                  <p:iterate type="lt">
                                    <p:tmPct val="10000"/>
                                  </p:iterate>
                                  <p:childTnLst>
                                    <p:set>
                                      <p:cBhvr>
                                        <p:cTn id="80" dur="1" fill="hold">
                                          <p:stCondLst>
                                            <p:cond delay="0"/>
                                          </p:stCondLst>
                                        </p:cTn>
                                        <p:tgtEl>
                                          <p:spTgt spid="171"/>
                                        </p:tgtEl>
                                        <p:attrNameLst>
                                          <p:attrName>style.visibility</p:attrName>
                                        </p:attrNameLst>
                                      </p:cBhvr>
                                      <p:to>
                                        <p:strVal val="visible"/>
                                      </p:to>
                                    </p:set>
                                    <p:animEffect transition="in" filter="fade">
                                      <p:cBhvr>
                                        <p:cTn id="81" dur="100"/>
                                        <p:tgtEl>
                                          <p:spTgt spid="171"/>
                                        </p:tgtEl>
                                      </p:cBhvr>
                                    </p:animEffect>
                                  </p:childTnLst>
                                </p:cTn>
                              </p:par>
                            </p:childTnLst>
                          </p:cTn>
                        </p:par>
                        <p:par>
                          <p:cTn id="82" fill="hold">
                            <p:stCondLst>
                              <p:cond delay="4830"/>
                            </p:stCondLst>
                            <p:childTnLst>
                              <p:par>
                                <p:cTn id="83" presetID="10" presetClass="entr" presetSubtype="0" fill="hold" nodeType="afterEffect">
                                  <p:stCondLst>
                                    <p:cond delay="0"/>
                                  </p:stCondLst>
                                  <p:childTnLst>
                                    <p:set>
                                      <p:cBhvr>
                                        <p:cTn id="84" dur="1" fill="hold">
                                          <p:stCondLst>
                                            <p:cond delay="0"/>
                                          </p:stCondLst>
                                        </p:cTn>
                                        <p:tgtEl>
                                          <p:spTgt spid="149"/>
                                        </p:tgtEl>
                                        <p:attrNameLst>
                                          <p:attrName>style.visibility</p:attrName>
                                        </p:attrNameLst>
                                      </p:cBhvr>
                                      <p:to>
                                        <p:strVal val="visible"/>
                                      </p:to>
                                    </p:set>
                                    <p:animEffect transition="in" filter="fade">
                                      <p:cBhvr>
                                        <p:cTn id="85" dur="500"/>
                                        <p:tgtEl>
                                          <p:spTgt spid="149"/>
                                        </p:tgtEl>
                                      </p:cBhvr>
                                    </p:animEffect>
                                  </p:childTnLst>
                                </p:cTn>
                              </p:par>
                              <p:par>
                                <p:cTn id="86" presetID="10" presetClass="exit" presetSubtype="0" fill="hold" nodeType="withEffect">
                                  <p:stCondLst>
                                    <p:cond delay="0"/>
                                  </p:stCondLst>
                                  <p:childTnLst>
                                    <p:animEffect transition="out" filter="fade">
                                      <p:cBhvr>
                                        <p:cTn id="87" dur="500"/>
                                        <p:tgtEl>
                                          <p:spTgt spid="157"/>
                                        </p:tgtEl>
                                      </p:cBhvr>
                                    </p:animEffect>
                                    <p:set>
                                      <p:cBhvr>
                                        <p:cTn id="88" dur="1" fill="hold">
                                          <p:stCondLst>
                                            <p:cond delay="499"/>
                                          </p:stCondLst>
                                        </p:cTn>
                                        <p:tgtEl>
                                          <p:spTgt spid="157"/>
                                        </p:tgtEl>
                                        <p:attrNameLst>
                                          <p:attrName>style.visibility</p:attrName>
                                        </p:attrNameLst>
                                      </p:cBhvr>
                                      <p:to>
                                        <p:strVal val="hidden"/>
                                      </p:to>
                                    </p:set>
                                  </p:childTnLst>
                                </p:cTn>
                              </p:par>
                              <p:par>
                                <p:cTn id="89" presetID="22" presetClass="entr" presetSubtype="1" fill="hold" nodeType="withEffect">
                                  <p:stCondLst>
                                    <p:cond delay="0"/>
                                  </p:stCondLst>
                                  <p:childTnLst>
                                    <p:set>
                                      <p:cBhvr>
                                        <p:cTn id="90" dur="1" fill="hold">
                                          <p:stCondLst>
                                            <p:cond delay="0"/>
                                          </p:stCondLst>
                                        </p:cTn>
                                        <p:tgtEl>
                                          <p:spTgt spid="173"/>
                                        </p:tgtEl>
                                        <p:attrNameLst>
                                          <p:attrName>style.visibility</p:attrName>
                                        </p:attrNameLst>
                                      </p:cBhvr>
                                      <p:to>
                                        <p:strVal val="visible"/>
                                      </p:to>
                                    </p:set>
                                    <p:animEffect transition="in" filter="wipe(up)">
                                      <p:cBhvr>
                                        <p:cTn id="91" dur="200"/>
                                        <p:tgtEl>
                                          <p:spTgt spid="173"/>
                                        </p:tgtEl>
                                      </p:cBhvr>
                                    </p:animEffect>
                                  </p:childTnLst>
                                </p:cTn>
                              </p:par>
                            </p:childTnLst>
                          </p:cTn>
                        </p:par>
                        <p:par>
                          <p:cTn id="92" fill="hold">
                            <p:stCondLst>
                              <p:cond delay="5330"/>
                            </p:stCondLst>
                            <p:childTnLst>
                              <p:par>
                                <p:cTn id="93" presetID="22" presetClass="entr" presetSubtype="8" fill="hold" nodeType="afterEffect">
                                  <p:stCondLst>
                                    <p:cond delay="0"/>
                                  </p:stCondLst>
                                  <p:childTnLst>
                                    <p:set>
                                      <p:cBhvr>
                                        <p:cTn id="94" dur="1" fill="hold">
                                          <p:stCondLst>
                                            <p:cond delay="0"/>
                                          </p:stCondLst>
                                        </p:cTn>
                                        <p:tgtEl>
                                          <p:spTgt spid="174"/>
                                        </p:tgtEl>
                                        <p:attrNameLst>
                                          <p:attrName>style.visibility</p:attrName>
                                        </p:attrNameLst>
                                      </p:cBhvr>
                                      <p:to>
                                        <p:strVal val="visible"/>
                                      </p:to>
                                    </p:set>
                                    <p:animEffect transition="in" filter="wipe(left)">
                                      <p:cBhvr>
                                        <p:cTn id="95" dur="200"/>
                                        <p:tgtEl>
                                          <p:spTgt spid="174"/>
                                        </p:tgtEl>
                                      </p:cBhvr>
                                    </p:animEffect>
                                  </p:childTnLst>
                                </p:cTn>
                              </p:par>
                            </p:childTnLst>
                          </p:cTn>
                        </p:par>
                        <p:par>
                          <p:cTn id="96" fill="hold">
                            <p:stCondLst>
                              <p:cond delay="5530"/>
                            </p:stCondLst>
                            <p:childTnLst>
                              <p:par>
                                <p:cTn id="97" presetID="10" presetClass="entr" presetSubtype="0" fill="hold" grpId="0" nodeType="afterEffect">
                                  <p:stCondLst>
                                    <p:cond delay="0"/>
                                  </p:stCondLst>
                                  <p:iterate type="lt">
                                    <p:tmPct val="10000"/>
                                  </p:iterate>
                                  <p:childTnLst>
                                    <p:set>
                                      <p:cBhvr>
                                        <p:cTn id="98" dur="1" fill="hold">
                                          <p:stCondLst>
                                            <p:cond delay="0"/>
                                          </p:stCondLst>
                                        </p:cTn>
                                        <p:tgtEl>
                                          <p:spTgt spid="176"/>
                                        </p:tgtEl>
                                        <p:attrNameLst>
                                          <p:attrName>style.visibility</p:attrName>
                                        </p:attrNameLst>
                                      </p:cBhvr>
                                      <p:to>
                                        <p:strVal val="visible"/>
                                      </p:to>
                                    </p:set>
                                    <p:animEffect transition="in" filter="fade">
                                      <p:cBhvr>
                                        <p:cTn id="99" dur="100"/>
                                        <p:tgtEl>
                                          <p:spTgt spid="176"/>
                                        </p:tgtEl>
                                      </p:cBhvr>
                                    </p:animEffect>
                                  </p:childTnLst>
                                </p:cTn>
                              </p:par>
                            </p:childTnLst>
                          </p:cTn>
                        </p:par>
                        <p:par>
                          <p:cTn id="100" fill="hold">
                            <p:stCondLst>
                              <p:cond delay="5660"/>
                            </p:stCondLst>
                            <p:childTnLst>
                              <p:par>
                                <p:cTn id="101" presetID="10" presetClass="entr" presetSubtype="0" fill="hold" grpId="0" nodeType="afterEffect">
                                  <p:stCondLst>
                                    <p:cond delay="0"/>
                                  </p:stCondLst>
                                  <p:iterate type="lt">
                                    <p:tmPct val="10000"/>
                                  </p:iterate>
                                  <p:childTnLst>
                                    <p:set>
                                      <p:cBhvr>
                                        <p:cTn id="102" dur="1" fill="hold">
                                          <p:stCondLst>
                                            <p:cond delay="0"/>
                                          </p:stCondLst>
                                        </p:cTn>
                                        <p:tgtEl>
                                          <p:spTgt spid="175"/>
                                        </p:tgtEl>
                                        <p:attrNameLst>
                                          <p:attrName>style.visibility</p:attrName>
                                        </p:attrNameLst>
                                      </p:cBhvr>
                                      <p:to>
                                        <p:strVal val="visible"/>
                                      </p:to>
                                    </p:set>
                                    <p:animEffect transition="in" filter="fade">
                                      <p:cBhvr>
                                        <p:cTn id="103" dur="100"/>
                                        <p:tgtEl>
                                          <p:spTgt spid="175"/>
                                        </p:tgtEl>
                                      </p:cBhvr>
                                    </p:animEffect>
                                  </p:childTnLst>
                                </p:cTn>
                              </p:par>
                            </p:childTnLst>
                          </p:cTn>
                        </p:par>
                        <p:par>
                          <p:cTn id="104" fill="hold">
                            <p:stCondLst>
                              <p:cond delay="6140"/>
                            </p:stCondLst>
                            <p:childTnLst>
                              <p:par>
                                <p:cTn id="105" presetID="12" presetClass="entr" presetSubtype="4" fill="hold" nodeType="afterEffect">
                                  <p:stCondLst>
                                    <p:cond delay="0"/>
                                  </p:stCondLst>
                                  <p:childTnLst>
                                    <p:set>
                                      <p:cBhvr>
                                        <p:cTn id="106" dur="1" fill="hold">
                                          <p:stCondLst>
                                            <p:cond delay="0"/>
                                          </p:stCondLst>
                                        </p:cTn>
                                        <p:tgtEl>
                                          <p:spTgt spid="181"/>
                                        </p:tgtEl>
                                        <p:attrNameLst>
                                          <p:attrName>style.visibility</p:attrName>
                                        </p:attrNameLst>
                                      </p:cBhvr>
                                      <p:to>
                                        <p:strVal val="visible"/>
                                      </p:to>
                                    </p:set>
                                    <p:animEffect transition="in" filter="slide(fromBottom)">
                                      <p:cBhvr>
                                        <p:cTn id="107" dur="500"/>
                                        <p:tgtEl>
                                          <p:spTgt spid="181"/>
                                        </p:tgtEl>
                                      </p:cBhvr>
                                    </p:animEffect>
                                  </p:childTnLst>
                                </p:cTn>
                              </p:par>
                              <p:par>
                                <p:cTn id="108" presetID="12" presetClass="entr" presetSubtype="4" fill="hold" nodeType="withEffect">
                                  <p:stCondLst>
                                    <p:cond delay="0"/>
                                  </p:stCondLst>
                                  <p:childTnLst>
                                    <p:set>
                                      <p:cBhvr>
                                        <p:cTn id="109" dur="1" fill="hold">
                                          <p:stCondLst>
                                            <p:cond delay="0"/>
                                          </p:stCondLst>
                                        </p:cTn>
                                        <p:tgtEl>
                                          <p:spTgt spid="182"/>
                                        </p:tgtEl>
                                        <p:attrNameLst>
                                          <p:attrName>style.visibility</p:attrName>
                                        </p:attrNameLst>
                                      </p:cBhvr>
                                      <p:to>
                                        <p:strVal val="visible"/>
                                      </p:to>
                                    </p:set>
                                    <p:animEffect transition="in" filter="slide(fromBottom)">
                                      <p:cBhvr>
                                        <p:cTn id="110" dur="500"/>
                                        <p:tgtEl>
                                          <p:spTgt spid="182"/>
                                        </p:tgtEl>
                                      </p:cBhvr>
                                    </p:animEffect>
                                  </p:childTnLst>
                                </p:cTn>
                              </p:par>
                            </p:childTnLst>
                          </p:cTn>
                        </p:par>
                        <p:par>
                          <p:cTn id="111" fill="hold">
                            <p:stCondLst>
                              <p:cond delay="6640"/>
                            </p:stCondLst>
                            <p:childTnLst>
                              <p:par>
                                <p:cTn id="112" presetID="42" presetClass="entr" presetSubtype="0" fill="hold" grpId="0" nodeType="afterEffect">
                                  <p:stCondLst>
                                    <p:cond delay="0"/>
                                  </p:stCondLst>
                                  <p:childTnLst>
                                    <p:set>
                                      <p:cBhvr>
                                        <p:cTn id="113" dur="1" fill="hold">
                                          <p:stCondLst>
                                            <p:cond delay="0"/>
                                          </p:stCondLst>
                                        </p:cTn>
                                        <p:tgtEl>
                                          <p:spTgt spid="180"/>
                                        </p:tgtEl>
                                        <p:attrNameLst>
                                          <p:attrName>style.visibility</p:attrName>
                                        </p:attrNameLst>
                                      </p:cBhvr>
                                      <p:to>
                                        <p:strVal val="visible"/>
                                      </p:to>
                                    </p:set>
                                    <p:animEffect transition="in" filter="fade">
                                      <p:cBhvr>
                                        <p:cTn id="114" dur="1000"/>
                                        <p:tgtEl>
                                          <p:spTgt spid="180"/>
                                        </p:tgtEl>
                                      </p:cBhvr>
                                    </p:animEffect>
                                    <p:anim calcmode="lin" valueType="num">
                                      <p:cBhvr>
                                        <p:cTn id="115" dur="1000" fill="hold"/>
                                        <p:tgtEl>
                                          <p:spTgt spid="180"/>
                                        </p:tgtEl>
                                        <p:attrNameLst>
                                          <p:attrName>ppt_x</p:attrName>
                                        </p:attrNameLst>
                                      </p:cBhvr>
                                      <p:tavLst>
                                        <p:tav tm="0">
                                          <p:val>
                                            <p:strVal val="#ppt_x"/>
                                          </p:val>
                                        </p:tav>
                                        <p:tav tm="100000">
                                          <p:val>
                                            <p:strVal val="#ppt_x"/>
                                          </p:val>
                                        </p:tav>
                                      </p:tavLst>
                                    </p:anim>
                                    <p:anim calcmode="lin" valueType="num">
                                      <p:cBhvr>
                                        <p:cTn id="116" dur="1000" fill="hold"/>
                                        <p:tgtEl>
                                          <p:spTgt spid="18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86"/>
                                        </p:tgtEl>
                                        <p:attrNameLst>
                                          <p:attrName>style.visibility</p:attrName>
                                        </p:attrNameLst>
                                      </p:cBhvr>
                                      <p:to>
                                        <p:strVal val="visible"/>
                                      </p:to>
                                    </p:set>
                                    <p:animEffect transition="in" filter="fade">
                                      <p:cBhvr>
                                        <p:cTn id="119" dur="1000"/>
                                        <p:tgtEl>
                                          <p:spTgt spid="186"/>
                                        </p:tgtEl>
                                      </p:cBhvr>
                                    </p:animEffect>
                                    <p:anim calcmode="lin" valueType="num">
                                      <p:cBhvr>
                                        <p:cTn id="120" dur="1000" fill="hold"/>
                                        <p:tgtEl>
                                          <p:spTgt spid="186"/>
                                        </p:tgtEl>
                                        <p:attrNameLst>
                                          <p:attrName>ppt_x</p:attrName>
                                        </p:attrNameLst>
                                      </p:cBhvr>
                                      <p:tavLst>
                                        <p:tav tm="0">
                                          <p:val>
                                            <p:strVal val="#ppt_x"/>
                                          </p:val>
                                        </p:tav>
                                        <p:tav tm="100000">
                                          <p:val>
                                            <p:strVal val="#ppt_x"/>
                                          </p:val>
                                        </p:tav>
                                      </p:tavLst>
                                    </p:anim>
                                    <p:anim calcmode="lin" valueType="num">
                                      <p:cBhvr>
                                        <p:cTn id="121"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4" grpId="0"/>
      <p:bldP spid="165" grpId="0"/>
      <p:bldP spid="168" grpId="0"/>
      <p:bldP spid="169" grpId="0"/>
      <p:bldP spid="171" grpId="0"/>
      <p:bldP spid="172" grpId="0"/>
      <p:bldP spid="175" grpId="0"/>
      <p:bldP spid="176" grpId="0"/>
      <p:bldP spid="180" grpId="0"/>
      <p:bldP spid="18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5" name="组合 34"/>
          <p:cNvGrpSpPr/>
          <p:nvPr/>
        </p:nvGrpSpPr>
        <p:grpSpPr>
          <a:xfrm>
            <a:off x="1600994" y="3427879"/>
            <a:ext cx="628759" cy="628844"/>
            <a:chOff x="8799095" y="1876644"/>
            <a:chExt cx="838200" cy="838200"/>
          </a:xfrm>
        </p:grpSpPr>
        <p:sp>
          <p:nvSpPr>
            <p:cNvPr id="36" name="Rounded Rectangle 13"/>
            <p:cNvSpPr/>
            <p:nvPr/>
          </p:nvSpPr>
          <p:spPr>
            <a:xfrm>
              <a:off x="8799095" y="1876644"/>
              <a:ext cx="838200" cy="838200"/>
            </a:xfrm>
            <a:prstGeom prst="round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grpSp>
      <p:grpSp>
        <p:nvGrpSpPr>
          <p:cNvPr id="42" name="组合 41"/>
          <p:cNvGrpSpPr/>
          <p:nvPr/>
        </p:nvGrpSpPr>
        <p:grpSpPr>
          <a:xfrm>
            <a:off x="4781763" y="1133880"/>
            <a:ext cx="628759" cy="628844"/>
            <a:chOff x="6226075" y="1876644"/>
            <a:chExt cx="838200" cy="838200"/>
          </a:xfrm>
        </p:grpSpPr>
        <p:sp>
          <p:nvSpPr>
            <p:cNvPr id="43" name="Rounded Rectangle 11"/>
            <p:cNvSpPr/>
            <p:nvPr/>
          </p:nvSpPr>
          <p:spPr>
            <a:xfrm>
              <a:off x="6226075" y="1876644"/>
              <a:ext cx="838200" cy="838200"/>
            </a:xfrm>
            <a:prstGeom prst="round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4" name="Group 24"/>
            <p:cNvGrpSpPr/>
            <p:nvPr/>
          </p:nvGrpSpPr>
          <p:grpSpPr>
            <a:xfrm>
              <a:off x="6439272" y="2107312"/>
              <a:ext cx="411805" cy="376863"/>
              <a:chOff x="6726389" y="1486674"/>
              <a:chExt cx="411805" cy="376863"/>
            </a:xfrm>
            <a:solidFill>
              <a:schemeClr val="bg1"/>
            </a:solidFill>
          </p:grpSpPr>
          <p:sp>
            <p:nvSpPr>
              <p:cNvPr id="45"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46"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47"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grpSp>
      </p:grpSp>
      <p:grpSp>
        <p:nvGrpSpPr>
          <p:cNvPr id="48" name="组合 47"/>
          <p:cNvGrpSpPr/>
          <p:nvPr/>
        </p:nvGrpSpPr>
        <p:grpSpPr>
          <a:xfrm>
            <a:off x="1600994" y="2280879"/>
            <a:ext cx="628759" cy="628844"/>
            <a:chOff x="3693695" y="3225466"/>
            <a:chExt cx="838200" cy="838200"/>
          </a:xfrm>
        </p:grpSpPr>
        <p:sp>
          <p:nvSpPr>
            <p:cNvPr id="49" name="Rounded Rectangle 15"/>
            <p:cNvSpPr/>
            <p:nvPr/>
          </p:nvSpPr>
          <p:spPr>
            <a:xfrm>
              <a:off x="3693695" y="3225466"/>
              <a:ext cx="838200" cy="838200"/>
            </a:xfrm>
            <a:prstGeom prst="round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grpSp>
      <p:grpSp>
        <p:nvGrpSpPr>
          <p:cNvPr id="51" name="组合 50"/>
          <p:cNvGrpSpPr/>
          <p:nvPr/>
        </p:nvGrpSpPr>
        <p:grpSpPr>
          <a:xfrm>
            <a:off x="4781763" y="2280879"/>
            <a:ext cx="628759" cy="628844"/>
            <a:chOff x="6226075" y="3225466"/>
            <a:chExt cx="838200" cy="838200"/>
          </a:xfrm>
        </p:grpSpPr>
        <p:sp>
          <p:nvSpPr>
            <p:cNvPr id="52" name="Rounded Rectangle 17"/>
            <p:cNvSpPr/>
            <p:nvPr/>
          </p:nvSpPr>
          <p:spPr>
            <a:xfrm>
              <a:off x="6226075" y="3225466"/>
              <a:ext cx="838200" cy="838200"/>
            </a:xfrm>
            <a:prstGeom prst="round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3" name="Group 29"/>
            <p:cNvGrpSpPr/>
            <p:nvPr/>
          </p:nvGrpSpPr>
          <p:grpSpPr>
            <a:xfrm>
              <a:off x="6482949" y="3448336"/>
              <a:ext cx="324452" cy="406813"/>
              <a:chOff x="5106627" y="2260366"/>
              <a:chExt cx="324452" cy="406813"/>
            </a:xfrm>
            <a:solidFill>
              <a:schemeClr val="bg1"/>
            </a:solidFill>
          </p:grpSpPr>
          <p:sp>
            <p:nvSpPr>
              <p:cNvPr id="54"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55"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56"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5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4781763" y="3427879"/>
            <a:ext cx="628759" cy="628844"/>
            <a:chOff x="8799095" y="3225466"/>
            <a:chExt cx="838200" cy="838200"/>
          </a:xfrm>
        </p:grpSpPr>
        <p:sp>
          <p:nvSpPr>
            <p:cNvPr id="59" name="Rounded Rectangle 19"/>
            <p:cNvSpPr/>
            <p:nvPr/>
          </p:nvSpPr>
          <p:spPr>
            <a:xfrm>
              <a:off x="8799095" y="3225466"/>
              <a:ext cx="838200" cy="838200"/>
            </a:xfrm>
            <a:prstGeom prst="round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34"/>
            <p:cNvGrpSpPr/>
            <p:nvPr/>
          </p:nvGrpSpPr>
          <p:grpSpPr>
            <a:xfrm>
              <a:off x="9018533" y="3535999"/>
              <a:ext cx="399324" cy="217134"/>
              <a:chOff x="7682273" y="3211260"/>
              <a:chExt cx="399324" cy="217134"/>
            </a:xfrm>
            <a:solidFill>
              <a:schemeClr val="bg1"/>
            </a:solidFill>
          </p:grpSpPr>
          <p:sp>
            <p:nvSpPr>
              <p:cNvPr id="61"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62"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63"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grpSp>
      </p:grpSp>
      <p:grpSp>
        <p:nvGrpSpPr>
          <p:cNvPr id="64" name="组合 63"/>
          <p:cNvGrpSpPr/>
          <p:nvPr/>
        </p:nvGrpSpPr>
        <p:grpSpPr>
          <a:xfrm>
            <a:off x="1600994" y="1133880"/>
            <a:ext cx="628759" cy="628844"/>
            <a:chOff x="3693695" y="1876644"/>
            <a:chExt cx="838200" cy="838200"/>
          </a:xfrm>
        </p:grpSpPr>
        <p:sp>
          <p:nvSpPr>
            <p:cNvPr id="65" name="Rounded Rectangle 5"/>
            <p:cNvSpPr/>
            <p:nvPr/>
          </p:nvSpPr>
          <p:spPr>
            <a:xfrm>
              <a:off x="3693695" y="1876644"/>
              <a:ext cx="838200" cy="838200"/>
            </a:xfrm>
            <a:prstGeom prst="roundRect">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6" name="Group 38"/>
            <p:cNvGrpSpPr/>
            <p:nvPr/>
          </p:nvGrpSpPr>
          <p:grpSpPr>
            <a:xfrm>
              <a:off x="3898158" y="2053653"/>
              <a:ext cx="429274" cy="484183"/>
              <a:chOff x="5513440" y="1766202"/>
              <a:chExt cx="429274" cy="484183"/>
            </a:xfrm>
            <a:solidFill>
              <a:schemeClr val="bg1"/>
            </a:solidFill>
          </p:grpSpPr>
          <p:sp>
            <p:nvSpPr>
              <p:cNvPr id="67"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68"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sp>
            <p:nvSpPr>
              <p:cNvPr id="69"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微软雅黑" panose="020B0503020204020204" pitchFamily="34" charset="-122"/>
                  <a:sym typeface="Arial" panose="020B0604020202020204" pitchFamily="34" charset="0"/>
                </a:endParaRPr>
              </a:p>
            </p:txBody>
          </p:sp>
        </p:grpSp>
      </p:grpSp>
      <p:sp>
        <p:nvSpPr>
          <p:cNvPr id="70" name="文本框 7"/>
          <p:cNvSpPr txBox="1"/>
          <p:nvPr/>
        </p:nvSpPr>
        <p:spPr>
          <a:xfrm>
            <a:off x="2358923" y="1124744"/>
            <a:ext cx="1292886" cy="300175"/>
          </a:xfrm>
          <a:prstGeom prst="rect">
            <a:avLst/>
          </a:prstGeom>
          <a:noFill/>
        </p:spPr>
        <p:txBody>
          <a:bodyPr wrap="none" lIns="68589" tIns="34295" rIns="68589" bIns="34295" rtlCol="0">
            <a:spAutoFit/>
          </a:bodyPr>
          <a:lstStyle/>
          <a:p>
            <a:r>
              <a:rPr lang="zh-CN" altLang="en-US" sz="1500" b="1" dirty="0">
                <a:solidFill>
                  <a:srgbClr val="333333"/>
                </a:solidFill>
                <a:ea typeface="微软雅黑" panose="020B0503020204020204" pitchFamily="34" charset="-122"/>
                <a:sym typeface="Arial" panose="020B0604020202020204" pitchFamily="34" charset="0"/>
              </a:rPr>
              <a:t>点击输入书名</a:t>
            </a:r>
          </a:p>
        </p:txBody>
      </p:sp>
      <p:sp>
        <p:nvSpPr>
          <p:cNvPr id="71" name="文本框 8"/>
          <p:cNvSpPr txBox="1"/>
          <p:nvPr/>
        </p:nvSpPr>
        <p:spPr>
          <a:xfrm>
            <a:off x="2354242" y="1398857"/>
            <a:ext cx="2038292" cy="407814"/>
          </a:xfrm>
          <a:prstGeom prst="rect">
            <a:avLst/>
          </a:prstGeom>
          <a:noFill/>
        </p:spPr>
        <p:txBody>
          <a:bodyPr wrap="square" lIns="68589" tIns="34295" rIns="68589" bIns="34295" rtlCol="0">
            <a:spAutoFit/>
          </a:bodyPr>
          <a:lstStyle/>
          <a:p>
            <a:r>
              <a:rPr lang="zh-CN" altLang="en-US" sz="1100" dirty="0">
                <a:solidFill>
                  <a:schemeClr val="tx1">
                    <a:lumMod val="50000"/>
                    <a:lumOff val="50000"/>
                  </a:schemeClr>
                </a:solidFill>
                <a:ea typeface="微软雅黑" panose="020B0503020204020204" pitchFamily="34" charset="-122"/>
                <a:sym typeface="Arial" panose="020B0604020202020204" pitchFamily="34" charset="0"/>
              </a:rPr>
              <a:t>主要内容：</a:t>
            </a:r>
            <a:r>
              <a:rPr lang="zh-CN" altLang="en-US" sz="1100" dirty="0">
                <a:solidFill>
                  <a:schemeClr val="tx1">
                    <a:lumMod val="65000"/>
                    <a:lumOff val="35000"/>
                  </a:schemeClr>
                </a:solidFill>
                <a:ea typeface="微软雅黑" panose="020B0503020204020204" pitchFamily="34" charset="-122"/>
                <a:sym typeface="Arial" panose="020B0604020202020204" pitchFamily="34" charset="0"/>
              </a:rPr>
              <a:t>在此录入上述图表的综合描述说明。</a:t>
            </a:r>
          </a:p>
        </p:txBody>
      </p:sp>
      <p:sp>
        <p:nvSpPr>
          <p:cNvPr id="72" name="文本框 88"/>
          <p:cNvSpPr txBox="1"/>
          <p:nvPr/>
        </p:nvSpPr>
        <p:spPr>
          <a:xfrm>
            <a:off x="2358923" y="2274201"/>
            <a:ext cx="1292886" cy="300175"/>
          </a:xfrm>
          <a:prstGeom prst="rect">
            <a:avLst/>
          </a:prstGeom>
          <a:noFill/>
        </p:spPr>
        <p:txBody>
          <a:bodyPr wrap="none" lIns="68589" tIns="34295" rIns="68589" bIns="34295" rtlCol="0">
            <a:spAutoFit/>
          </a:bodyPr>
          <a:lstStyle/>
          <a:p>
            <a:r>
              <a:rPr lang="zh-CN" altLang="en-US" sz="1500" b="1" dirty="0">
                <a:solidFill>
                  <a:srgbClr val="333333"/>
                </a:solidFill>
                <a:ea typeface="微软雅黑" panose="020B0503020204020204" pitchFamily="34" charset="-122"/>
                <a:sym typeface="Arial" panose="020B0604020202020204" pitchFamily="34" charset="0"/>
              </a:rPr>
              <a:t>点击输入书名</a:t>
            </a:r>
          </a:p>
        </p:txBody>
      </p:sp>
      <p:sp>
        <p:nvSpPr>
          <p:cNvPr id="73" name="文本框 89"/>
          <p:cNvSpPr txBox="1"/>
          <p:nvPr/>
        </p:nvSpPr>
        <p:spPr>
          <a:xfrm>
            <a:off x="2354242" y="2548314"/>
            <a:ext cx="2038292" cy="577091"/>
          </a:xfrm>
          <a:prstGeom prst="rect">
            <a:avLst/>
          </a:prstGeom>
          <a:noFill/>
        </p:spPr>
        <p:txBody>
          <a:bodyPr wrap="square" lIns="68589" tIns="34295" rIns="68589" bIns="34295" rtlCol="0">
            <a:spAutoFit/>
          </a:bodyPr>
          <a:lstStyle/>
          <a:p>
            <a:r>
              <a:rPr lang="zh-CN" altLang="en-US" sz="1100" dirty="0">
                <a:solidFill>
                  <a:schemeClr val="tx1">
                    <a:lumMod val="50000"/>
                    <a:lumOff val="50000"/>
                  </a:schemeClr>
                </a:solidFill>
                <a:ea typeface="微软雅黑" panose="020B0503020204020204" pitchFamily="34" charset="-122"/>
                <a:sym typeface="Arial" panose="020B0604020202020204" pitchFamily="34" charset="0"/>
              </a:rPr>
              <a:t>主要内容：</a:t>
            </a:r>
            <a:r>
              <a:rPr lang="zh-CN" altLang="en-US" sz="1100" dirty="0">
                <a:solidFill>
                  <a:schemeClr val="tx1">
                    <a:lumMod val="65000"/>
                    <a:lumOff val="35000"/>
                  </a:schemeClr>
                </a:solidFill>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74" name="文本框 90"/>
          <p:cNvSpPr txBox="1"/>
          <p:nvPr/>
        </p:nvSpPr>
        <p:spPr>
          <a:xfrm>
            <a:off x="2358923" y="3423657"/>
            <a:ext cx="1292886" cy="300175"/>
          </a:xfrm>
          <a:prstGeom prst="rect">
            <a:avLst/>
          </a:prstGeom>
          <a:noFill/>
        </p:spPr>
        <p:txBody>
          <a:bodyPr wrap="none" lIns="68589" tIns="34295" rIns="68589" bIns="34295" rtlCol="0">
            <a:spAutoFit/>
          </a:bodyPr>
          <a:lstStyle/>
          <a:p>
            <a:r>
              <a:rPr lang="zh-CN" altLang="en-US" sz="1500" b="1" dirty="0">
                <a:solidFill>
                  <a:srgbClr val="333333"/>
                </a:solidFill>
                <a:ea typeface="微软雅黑" panose="020B0503020204020204" pitchFamily="34" charset="-122"/>
                <a:sym typeface="Arial" panose="020B0604020202020204" pitchFamily="34" charset="0"/>
              </a:rPr>
              <a:t>点击输入书名</a:t>
            </a:r>
          </a:p>
        </p:txBody>
      </p:sp>
      <p:sp>
        <p:nvSpPr>
          <p:cNvPr id="75" name="文本框 91"/>
          <p:cNvSpPr txBox="1"/>
          <p:nvPr/>
        </p:nvSpPr>
        <p:spPr>
          <a:xfrm>
            <a:off x="2354242" y="3697770"/>
            <a:ext cx="2038292" cy="577091"/>
          </a:xfrm>
          <a:prstGeom prst="rect">
            <a:avLst/>
          </a:prstGeom>
          <a:noFill/>
        </p:spPr>
        <p:txBody>
          <a:bodyPr wrap="square" lIns="68589" tIns="34295" rIns="68589" bIns="34295" rtlCol="0">
            <a:spAutoFit/>
          </a:bodyPr>
          <a:lstStyle/>
          <a:p>
            <a:r>
              <a:rPr lang="zh-CN" altLang="en-US" sz="1100" dirty="0">
                <a:solidFill>
                  <a:schemeClr val="tx1">
                    <a:lumMod val="50000"/>
                    <a:lumOff val="50000"/>
                  </a:schemeClr>
                </a:solidFill>
                <a:ea typeface="微软雅黑" panose="020B0503020204020204" pitchFamily="34" charset="-122"/>
                <a:sym typeface="Arial" panose="020B0604020202020204" pitchFamily="34" charset="0"/>
              </a:rPr>
              <a:t>主要内容：</a:t>
            </a:r>
            <a:r>
              <a:rPr lang="zh-CN" altLang="en-US" sz="1100" dirty="0">
                <a:solidFill>
                  <a:schemeClr val="tx1">
                    <a:lumMod val="65000"/>
                    <a:lumOff val="35000"/>
                  </a:schemeClr>
                </a:solidFill>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76" name="文本框 92"/>
          <p:cNvSpPr txBox="1"/>
          <p:nvPr/>
        </p:nvSpPr>
        <p:spPr>
          <a:xfrm>
            <a:off x="5589839" y="1124744"/>
            <a:ext cx="1292886" cy="300175"/>
          </a:xfrm>
          <a:prstGeom prst="rect">
            <a:avLst/>
          </a:prstGeom>
          <a:noFill/>
        </p:spPr>
        <p:txBody>
          <a:bodyPr wrap="none" lIns="68589" tIns="34295" rIns="68589" bIns="34295" rtlCol="0">
            <a:spAutoFit/>
          </a:bodyPr>
          <a:lstStyle/>
          <a:p>
            <a:r>
              <a:rPr lang="zh-CN" altLang="en-US" sz="1500" b="1" dirty="0">
                <a:solidFill>
                  <a:srgbClr val="333333"/>
                </a:solidFill>
                <a:ea typeface="微软雅黑" panose="020B0503020204020204" pitchFamily="34" charset="-122"/>
                <a:sym typeface="Arial" panose="020B0604020202020204" pitchFamily="34" charset="0"/>
              </a:rPr>
              <a:t>点击输入书名</a:t>
            </a:r>
          </a:p>
        </p:txBody>
      </p:sp>
      <p:sp>
        <p:nvSpPr>
          <p:cNvPr id="77" name="文本框 93"/>
          <p:cNvSpPr txBox="1"/>
          <p:nvPr/>
        </p:nvSpPr>
        <p:spPr>
          <a:xfrm>
            <a:off x="5585158" y="1398857"/>
            <a:ext cx="2038292" cy="577091"/>
          </a:xfrm>
          <a:prstGeom prst="rect">
            <a:avLst/>
          </a:prstGeom>
          <a:noFill/>
        </p:spPr>
        <p:txBody>
          <a:bodyPr wrap="square" lIns="68589" tIns="34295" rIns="68589" bIns="34295" rtlCol="0">
            <a:spAutoFit/>
          </a:bodyPr>
          <a:lstStyle/>
          <a:p>
            <a:r>
              <a:rPr lang="zh-CN" altLang="en-US" sz="1100" dirty="0">
                <a:solidFill>
                  <a:schemeClr val="tx1">
                    <a:lumMod val="50000"/>
                    <a:lumOff val="50000"/>
                  </a:schemeClr>
                </a:solidFill>
                <a:ea typeface="微软雅黑" panose="020B0503020204020204" pitchFamily="34" charset="-122"/>
                <a:sym typeface="Arial" panose="020B0604020202020204" pitchFamily="34" charset="0"/>
              </a:rPr>
              <a:t>主要内容：</a:t>
            </a:r>
            <a:r>
              <a:rPr lang="zh-CN" altLang="en-US" sz="1100" dirty="0">
                <a:solidFill>
                  <a:schemeClr val="tx1">
                    <a:lumMod val="65000"/>
                    <a:lumOff val="35000"/>
                  </a:schemeClr>
                </a:solidFill>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78" name="文本框 94"/>
          <p:cNvSpPr txBox="1"/>
          <p:nvPr/>
        </p:nvSpPr>
        <p:spPr>
          <a:xfrm>
            <a:off x="5589839" y="2274201"/>
            <a:ext cx="1292886" cy="300175"/>
          </a:xfrm>
          <a:prstGeom prst="rect">
            <a:avLst/>
          </a:prstGeom>
          <a:noFill/>
        </p:spPr>
        <p:txBody>
          <a:bodyPr wrap="none" lIns="68589" tIns="34295" rIns="68589" bIns="34295" rtlCol="0">
            <a:spAutoFit/>
          </a:bodyPr>
          <a:lstStyle/>
          <a:p>
            <a:r>
              <a:rPr lang="zh-CN" altLang="en-US" sz="1500" b="1" dirty="0">
                <a:solidFill>
                  <a:srgbClr val="333333"/>
                </a:solidFill>
                <a:ea typeface="微软雅黑" panose="020B0503020204020204" pitchFamily="34" charset="-122"/>
                <a:sym typeface="Arial" panose="020B0604020202020204" pitchFamily="34" charset="0"/>
              </a:rPr>
              <a:t>点击输入书名</a:t>
            </a:r>
          </a:p>
        </p:txBody>
      </p:sp>
      <p:sp>
        <p:nvSpPr>
          <p:cNvPr id="79" name="文本框 95"/>
          <p:cNvSpPr txBox="1"/>
          <p:nvPr/>
        </p:nvSpPr>
        <p:spPr>
          <a:xfrm>
            <a:off x="5585158" y="2548314"/>
            <a:ext cx="2038292" cy="407814"/>
          </a:xfrm>
          <a:prstGeom prst="rect">
            <a:avLst/>
          </a:prstGeom>
          <a:noFill/>
        </p:spPr>
        <p:txBody>
          <a:bodyPr wrap="square" lIns="68589" tIns="34295" rIns="68589" bIns="34295" rtlCol="0">
            <a:spAutoFit/>
          </a:bodyPr>
          <a:lstStyle/>
          <a:p>
            <a:r>
              <a:rPr lang="zh-CN" altLang="en-US" sz="1100" dirty="0">
                <a:solidFill>
                  <a:schemeClr val="tx1">
                    <a:lumMod val="50000"/>
                    <a:lumOff val="50000"/>
                  </a:schemeClr>
                </a:solidFill>
                <a:ea typeface="微软雅黑" panose="020B0503020204020204" pitchFamily="34" charset="-122"/>
                <a:sym typeface="Arial" panose="020B0604020202020204" pitchFamily="34" charset="0"/>
              </a:rPr>
              <a:t>主要内容：</a:t>
            </a:r>
            <a:r>
              <a:rPr lang="zh-CN" altLang="en-US" sz="1100" dirty="0">
                <a:solidFill>
                  <a:schemeClr val="tx1">
                    <a:lumMod val="65000"/>
                    <a:lumOff val="35000"/>
                  </a:schemeClr>
                </a:solidFill>
                <a:ea typeface="微软雅黑" panose="020B0503020204020204" pitchFamily="34" charset="-122"/>
                <a:sym typeface="Arial" panose="020B0604020202020204" pitchFamily="34" charset="0"/>
              </a:rPr>
              <a:t>在此录入上述图表的综合描述说明。</a:t>
            </a:r>
          </a:p>
        </p:txBody>
      </p:sp>
      <p:sp>
        <p:nvSpPr>
          <p:cNvPr id="80" name="文本框 96"/>
          <p:cNvSpPr txBox="1"/>
          <p:nvPr/>
        </p:nvSpPr>
        <p:spPr>
          <a:xfrm>
            <a:off x="5589839" y="3423657"/>
            <a:ext cx="1292886" cy="300175"/>
          </a:xfrm>
          <a:prstGeom prst="rect">
            <a:avLst/>
          </a:prstGeom>
          <a:noFill/>
        </p:spPr>
        <p:txBody>
          <a:bodyPr wrap="none" lIns="68589" tIns="34295" rIns="68589" bIns="34295" rtlCol="0">
            <a:spAutoFit/>
          </a:bodyPr>
          <a:lstStyle/>
          <a:p>
            <a:r>
              <a:rPr lang="zh-CN" altLang="en-US" sz="1500" b="1" dirty="0">
                <a:solidFill>
                  <a:srgbClr val="333333"/>
                </a:solidFill>
                <a:ea typeface="微软雅黑" panose="020B0503020204020204" pitchFamily="34" charset="-122"/>
                <a:sym typeface="Arial" panose="020B0604020202020204" pitchFamily="34" charset="0"/>
              </a:rPr>
              <a:t>点击输入书名</a:t>
            </a:r>
          </a:p>
        </p:txBody>
      </p:sp>
      <p:sp>
        <p:nvSpPr>
          <p:cNvPr id="81" name="文本框 97"/>
          <p:cNvSpPr txBox="1"/>
          <p:nvPr/>
        </p:nvSpPr>
        <p:spPr>
          <a:xfrm>
            <a:off x="5585158" y="3697770"/>
            <a:ext cx="2038292" cy="577091"/>
          </a:xfrm>
          <a:prstGeom prst="rect">
            <a:avLst/>
          </a:prstGeom>
          <a:noFill/>
        </p:spPr>
        <p:txBody>
          <a:bodyPr wrap="square" lIns="68589" tIns="34295" rIns="68589" bIns="34295" rtlCol="0">
            <a:spAutoFit/>
          </a:bodyPr>
          <a:lstStyle/>
          <a:p>
            <a:r>
              <a:rPr lang="zh-CN" altLang="en-US" sz="1100" dirty="0">
                <a:solidFill>
                  <a:schemeClr val="tx1">
                    <a:lumMod val="50000"/>
                    <a:lumOff val="50000"/>
                  </a:schemeClr>
                </a:solidFill>
                <a:ea typeface="微软雅黑" panose="020B0503020204020204" pitchFamily="34" charset="-122"/>
                <a:sym typeface="Arial" panose="020B0604020202020204" pitchFamily="34" charset="0"/>
              </a:rPr>
              <a:t>主要内容：</a:t>
            </a:r>
            <a:r>
              <a:rPr lang="zh-CN" altLang="en-US" sz="1100" dirty="0">
                <a:solidFill>
                  <a:schemeClr val="tx1">
                    <a:lumMod val="65000"/>
                    <a:lumOff val="35000"/>
                  </a:schemeClr>
                </a:solidFill>
                <a:ea typeface="微软雅黑" panose="020B0503020204020204" pitchFamily="34" charset="-122"/>
                <a:sym typeface="Arial" panose="020B0604020202020204" pitchFamily="34" charset="0"/>
              </a:rPr>
              <a:t>在此录入上述图表的综合描述说明，在此录入上述图表的综合描述说明。</a:t>
            </a:r>
          </a:p>
        </p:txBody>
      </p:sp>
      <p:grpSp>
        <p:nvGrpSpPr>
          <p:cNvPr id="82" name="组合 81"/>
          <p:cNvGrpSpPr/>
          <p:nvPr/>
        </p:nvGrpSpPr>
        <p:grpSpPr>
          <a:xfrm>
            <a:off x="0" y="0"/>
            <a:ext cx="9145588" cy="5145088"/>
            <a:chOff x="0" y="0"/>
            <a:chExt cx="9145588" cy="5145088"/>
          </a:xfrm>
        </p:grpSpPr>
        <p:sp>
          <p:nvSpPr>
            <p:cNvPr id="83" name="矩形 82"/>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4"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85" name="矩形 84"/>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6" name="矩形 85"/>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矩形 86"/>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8"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2786036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p:tgtEl>
                                          <p:spTgt spid="64"/>
                                        </p:tgtEl>
                                        <p:attrNameLst>
                                          <p:attrName>ppt_x</p:attrName>
                                        </p:attrNameLst>
                                      </p:cBhvr>
                                      <p:tavLst>
                                        <p:tav tm="0">
                                          <p:val>
                                            <p:strVal val="#ppt_x-#ppt_w*1.125000"/>
                                          </p:val>
                                        </p:tav>
                                        <p:tav tm="100000">
                                          <p:val>
                                            <p:strVal val="#ppt_x"/>
                                          </p:val>
                                        </p:tav>
                                      </p:tavLst>
                                    </p:anim>
                                    <p:animEffect transition="in" filter="wipe(right)">
                                      <p:cBhvr>
                                        <p:cTn id="8" dur="250"/>
                                        <p:tgtEl>
                                          <p:spTgt spid="64"/>
                                        </p:tgtEl>
                                      </p:cBhvr>
                                    </p:animEffect>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left)">
                                      <p:cBhvr>
                                        <p:cTn id="15" dur="500"/>
                                        <p:tgtEl>
                                          <p:spTgt spid="71"/>
                                        </p:tgtEl>
                                      </p:cBhvr>
                                    </p:animEffect>
                                  </p:childTnLst>
                                </p:cTn>
                              </p:par>
                            </p:childTnLst>
                          </p:cTn>
                        </p:par>
                        <p:par>
                          <p:cTn id="16" fill="hold">
                            <p:stCondLst>
                              <p:cond delay="750"/>
                            </p:stCondLst>
                            <p:childTnLst>
                              <p:par>
                                <p:cTn id="17" presetID="12" presetClass="entr" presetSubtype="8"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250"/>
                                        <p:tgtEl>
                                          <p:spTgt spid="48"/>
                                        </p:tgtEl>
                                        <p:attrNameLst>
                                          <p:attrName>ppt_x</p:attrName>
                                        </p:attrNameLst>
                                      </p:cBhvr>
                                      <p:tavLst>
                                        <p:tav tm="0">
                                          <p:val>
                                            <p:strVal val="#ppt_x-#ppt_w*1.125000"/>
                                          </p:val>
                                        </p:tav>
                                        <p:tav tm="100000">
                                          <p:val>
                                            <p:strVal val="#ppt_x"/>
                                          </p:val>
                                        </p:tav>
                                      </p:tavLst>
                                    </p:anim>
                                    <p:animEffect transition="in" filter="wipe(right)">
                                      <p:cBhvr>
                                        <p:cTn id="20" dur="250"/>
                                        <p:tgtEl>
                                          <p:spTgt spid="48"/>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left)">
                                      <p:cBhvr>
                                        <p:cTn id="24" dur="500"/>
                                        <p:tgtEl>
                                          <p:spTgt spid="7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left)">
                                      <p:cBhvr>
                                        <p:cTn id="27" dur="500"/>
                                        <p:tgtEl>
                                          <p:spTgt spid="73"/>
                                        </p:tgtEl>
                                      </p:cBhvr>
                                    </p:animEffect>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250"/>
                                        <p:tgtEl>
                                          <p:spTgt spid="35"/>
                                        </p:tgtEl>
                                        <p:attrNameLst>
                                          <p:attrName>ppt_x</p:attrName>
                                        </p:attrNameLst>
                                      </p:cBhvr>
                                      <p:tavLst>
                                        <p:tav tm="0">
                                          <p:val>
                                            <p:strVal val="#ppt_x-#ppt_w*1.125000"/>
                                          </p:val>
                                        </p:tav>
                                        <p:tav tm="100000">
                                          <p:val>
                                            <p:strVal val="#ppt_x"/>
                                          </p:val>
                                        </p:tav>
                                      </p:tavLst>
                                    </p:anim>
                                    <p:animEffect transition="in" filter="wipe(right)">
                                      <p:cBhvr>
                                        <p:cTn id="32" dur="250"/>
                                        <p:tgtEl>
                                          <p:spTgt spid="35"/>
                                        </p:tgtEl>
                                      </p:cBhvr>
                                    </p:animEffect>
                                  </p:childTnLst>
                                </p:cTn>
                              </p:par>
                            </p:childTnLst>
                          </p:cTn>
                        </p:par>
                        <p:par>
                          <p:cTn id="33" fill="hold">
                            <p:stCondLst>
                              <p:cond delay="1750"/>
                            </p:stCondLst>
                            <p:childTnLst>
                              <p:par>
                                <p:cTn id="34" presetID="22" presetClass="entr" presetSubtype="8" fill="hold" grpId="0"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left)">
                                      <p:cBhvr>
                                        <p:cTn id="36" dur="500"/>
                                        <p:tgtEl>
                                          <p:spTgt spid="7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2250"/>
                            </p:stCondLst>
                            <p:childTnLst>
                              <p:par>
                                <p:cTn id="41" presetID="1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250"/>
                                        <p:tgtEl>
                                          <p:spTgt spid="42"/>
                                        </p:tgtEl>
                                        <p:attrNameLst>
                                          <p:attrName>ppt_x</p:attrName>
                                        </p:attrNameLst>
                                      </p:cBhvr>
                                      <p:tavLst>
                                        <p:tav tm="0">
                                          <p:val>
                                            <p:strVal val="#ppt_x-#ppt_w*1.125000"/>
                                          </p:val>
                                        </p:tav>
                                        <p:tav tm="100000">
                                          <p:val>
                                            <p:strVal val="#ppt_x"/>
                                          </p:val>
                                        </p:tav>
                                      </p:tavLst>
                                    </p:anim>
                                    <p:animEffect transition="in" filter="wipe(right)">
                                      <p:cBhvr>
                                        <p:cTn id="44" dur="250"/>
                                        <p:tgtEl>
                                          <p:spTgt spid="42"/>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wipe(left)">
                                      <p:cBhvr>
                                        <p:cTn id="48" dur="500"/>
                                        <p:tgtEl>
                                          <p:spTgt spid="7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left)">
                                      <p:cBhvr>
                                        <p:cTn id="51" dur="500"/>
                                        <p:tgtEl>
                                          <p:spTgt spid="77"/>
                                        </p:tgtEl>
                                      </p:cBhvr>
                                    </p:animEffect>
                                  </p:childTnLst>
                                </p:cTn>
                              </p:par>
                            </p:childTnLst>
                          </p:cTn>
                        </p:par>
                        <p:par>
                          <p:cTn id="52" fill="hold">
                            <p:stCondLst>
                              <p:cond delay="3000"/>
                            </p:stCondLst>
                            <p:childTnLst>
                              <p:par>
                                <p:cTn id="53" presetID="1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250"/>
                                        <p:tgtEl>
                                          <p:spTgt spid="51"/>
                                        </p:tgtEl>
                                        <p:attrNameLst>
                                          <p:attrName>ppt_x</p:attrName>
                                        </p:attrNameLst>
                                      </p:cBhvr>
                                      <p:tavLst>
                                        <p:tav tm="0">
                                          <p:val>
                                            <p:strVal val="#ppt_x-#ppt_w*1.125000"/>
                                          </p:val>
                                        </p:tav>
                                        <p:tav tm="100000">
                                          <p:val>
                                            <p:strVal val="#ppt_x"/>
                                          </p:val>
                                        </p:tav>
                                      </p:tavLst>
                                    </p:anim>
                                    <p:animEffect transition="in" filter="wipe(right)">
                                      <p:cBhvr>
                                        <p:cTn id="56" dur="250"/>
                                        <p:tgtEl>
                                          <p:spTgt spid="51"/>
                                        </p:tgtEl>
                                      </p:cBhvr>
                                    </p:animEffect>
                                  </p:childTnLst>
                                </p:cTn>
                              </p:par>
                            </p:childTnLst>
                          </p:cTn>
                        </p:par>
                        <p:par>
                          <p:cTn id="57" fill="hold">
                            <p:stCondLst>
                              <p:cond delay="3250"/>
                            </p:stCondLst>
                            <p:childTnLst>
                              <p:par>
                                <p:cTn id="58" presetID="22" presetClass="entr" presetSubtype="8" fill="hold" grpId="0" nodeType="afterEffect">
                                  <p:stCondLst>
                                    <p:cond delay="0"/>
                                  </p:stCondLst>
                                  <p:childTnLst>
                                    <p:set>
                                      <p:cBhvr>
                                        <p:cTn id="59" dur="1" fill="hold">
                                          <p:stCondLst>
                                            <p:cond delay="0"/>
                                          </p:stCondLst>
                                        </p:cTn>
                                        <p:tgtEl>
                                          <p:spTgt spid="78"/>
                                        </p:tgtEl>
                                        <p:attrNameLst>
                                          <p:attrName>style.visibility</p:attrName>
                                        </p:attrNameLst>
                                      </p:cBhvr>
                                      <p:to>
                                        <p:strVal val="visible"/>
                                      </p:to>
                                    </p:set>
                                    <p:animEffect transition="in" filter="wipe(left)">
                                      <p:cBhvr>
                                        <p:cTn id="60" dur="500"/>
                                        <p:tgtEl>
                                          <p:spTgt spid="7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Effect transition="in" filter="wipe(left)">
                                      <p:cBhvr>
                                        <p:cTn id="63" dur="500"/>
                                        <p:tgtEl>
                                          <p:spTgt spid="79"/>
                                        </p:tgtEl>
                                      </p:cBhvr>
                                    </p:animEffect>
                                  </p:childTnLst>
                                </p:cTn>
                              </p:par>
                            </p:childTnLst>
                          </p:cTn>
                        </p:par>
                        <p:par>
                          <p:cTn id="64" fill="hold">
                            <p:stCondLst>
                              <p:cond delay="3750"/>
                            </p:stCondLst>
                            <p:childTnLst>
                              <p:par>
                                <p:cTn id="65" presetID="1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additive="base">
                                        <p:cTn id="67" dur="250"/>
                                        <p:tgtEl>
                                          <p:spTgt spid="58"/>
                                        </p:tgtEl>
                                        <p:attrNameLst>
                                          <p:attrName>ppt_x</p:attrName>
                                        </p:attrNameLst>
                                      </p:cBhvr>
                                      <p:tavLst>
                                        <p:tav tm="0">
                                          <p:val>
                                            <p:strVal val="#ppt_x-#ppt_w*1.125000"/>
                                          </p:val>
                                        </p:tav>
                                        <p:tav tm="100000">
                                          <p:val>
                                            <p:strVal val="#ppt_x"/>
                                          </p:val>
                                        </p:tav>
                                      </p:tavLst>
                                    </p:anim>
                                    <p:animEffect transition="in" filter="wipe(right)">
                                      <p:cBhvr>
                                        <p:cTn id="68" dur="250"/>
                                        <p:tgtEl>
                                          <p:spTgt spid="58"/>
                                        </p:tgtEl>
                                      </p:cBhvr>
                                    </p:animEffec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80"/>
                                        </p:tgtEl>
                                        <p:attrNameLst>
                                          <p:attrName>style.visibility</p:attrName>
                                        </p:attrNameLst>
                                      </p:cBhvr>
                                      <p:to>
                                        <p:strVal val="visible"/>
                                      </p:to>
                                    </p:set>
                                    <p:animEffect transition="in" filter="wipe(left)">
                                      <p:cBhvr>
                                        <p:cTn id="72" dur="500"/>
                                        <p:tgtEl>
                                          <p:spTgt spid="8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81"/>
                                        </p:tgtEl>
                                        <p:attrNameLst>
                                          <p:attrName>style.visibility</p:attrName>
                                        </p:attrNameLst>
                                      </p:cBhvr>
                                      <p:to>
                                        <p:strVal val="visible"/>
                                      </p:to>
                                    </p:set>
                                    <p:animEffect transition="in" filter="wipe(left)">
                                      <p:cBhvr>
                                        <p:cTn id="7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 y="0"/>
            <a:ext cx="9145588" cy="5145088"/>
          </a:xfrm>
          <a:prstGeom prst="rect">
            <a:avLst/>
          </a:prstGeom>
          <a:noFill/>
          <a:extLst>
            <a:ext uri="{909E8E84-426E-40DD-AFC4-6F175D3DCCD1}">
              <a14:hiddenFill xmlns:a14="http://schemas.microsoft.com/office/drawing/2010/main">
                <a:solidFill>
                  <a:srgbClr val="FFFFFF"/>
                </a:solidFill>
              </a14:hiddenFill>
            </a:ext>
          </a:extLst>
        </p:spPr>
      </p:pic>
      <p:sp>
        <p:nvSpPr>
          <p:cNvPr id="15" name="任意多边形 14"/>
          <p:cNvSpPr/>
          <p:nvPr/>
        </p:nvSpPr>
        <p:spPr>
          <a:xfrm>
            <a:off x="3428876" y="1558131"/>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bg1">
              <a:alpha val="40000"/>
            </a:schemeClr>
          </a:solidFill>
          <a:ln w="12700" cap="flat" cmpd="sng" algn="ctr">
            <a:noFill/>
            <a:prstDash val="solid"/>
            <a:miter lim="800000"/>
          </a:ln>
          <a:effectLst/>
        </p:spPr>
        <p:txBody>
          <a:bodyPr lIns="91314" tIns="45650" rIns="91314" bIns="45650" anchor="ctr"/>
          <a:lstStyle/>
          <a:p>
            <a:pPr algn="ctr" defTabSz="913122" eaLnBrk="1" fontAlgn="auto" hangingPunct="1">
              <a:spcBef>
                <a:spcPts val="0"/>
              </a:spcBef>
              <a:spcAft>
                <a:spcPts val="0"/>
              </a:spcAft>
              <a:defRPr/>
            </a:pPr>
            <a:endParaRPr lang="zh-CN" altLang="en-US" kern="0">
              <a:solidFill>
                <a:prstClr val="white"/>
              </a:solidFill>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2925638" y="1200944"/>
            <a:ext cx="2103437" cy="1517650"/>
          </a:xfrm>
          <a:prstGeom prst="line">
            <a:avLst/>
          </a:prstGeom>
          <a:noFill/>
          <a:ln w="12700" cap="flat" cmpd="sng" algn="ctr">
            <a:solidFill>
              <a:schemeClr val="bg1"/>
            </a:solidFill>
            <a:prstDash val="solid"/>
            <a:miter lim="800000"/>
          </a:ln>
          <a:effectLst/>
        </p:spPr>
      </p:cxnSp>
      <p:cxnSp>
        <p:nvCxnSpPr>
          <p:cNvPr id="17" name="直接连接符 16"/>
          <p:cNvCxnSpPr/>
          <p:nvPr/>
        </p:nvCxnSpPr>
        <p:spPr>
          <a:xfrm flipH="1">
            <a:off x="6683250" y="2226468"/>
            <a:ext cx="2103438" cy="1517650"/>
          </a:xfrm>
          <a:prstGeom prst="line">
            <a:avLst/>
          </a:prstGeom>
          <a:noFill/>
          <a:ln w="12700" cap="flat" cmpd="sng" algn="ctr">
            <a:solidFill>
              <a:schemeClr val="bg1"/>
            </a:solidFill>
            <a:prstDash val="solid"/>
            <a:miter lim="800000"/>
          </a:ln>
          <a:effectLst/>
        </p:spPr>
      </p:cxnSp>
      <p:sp>
        <p:nvSpPr>
          <p:cNvPr id="18" name="矩形 17"/>
          <p:cNvSpPr/>
          <p:nvPr/>
        </p:nvSpPr>
        <p:spPr>
          <a:xfrm>
            <a:off x="6995194" y="1574006"/>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04</a:t>
            </a:r>
            <a:endParaRPr lang="zh-CN" altLang="en-US"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19" name="TextBox 18"/>
          <p:cNvSpPr txBox="1"/>
          <p:nvPr/>
        </p:nvSpPr>
        <p:spPr>
          <a:xfrm>
            <a:off x="3946947" y="2130557"/>
            <a:ext cx="4038847" cy="522933"/>
          </a:xfrm>
          <a:prstGeom prst="rect">
            <a:avLst/>
          </a:prstGeom>
          <a:noFill/>
        </p:spPr>
        <p:txBody>
          <a:bodyPr wrap="square" lIns="91190" tIns="45578" rIns="91190" bIns="45578" rtlCol="0">
            <a:spAutoFit/>
          </a:bodyPr>
          <a:lstStyle/>
          <a:p>
            <a:pPr algn="l" eaLnBrk="1" hangingPunct="1"/>
            <a:r>
              <a:rPr lang="zh-CN" altLang="en-US" sz="2800" b="1" dirty="0">
                <a:solidFill>
                  <a:srgbClr val="381E0A"/>
                </a:solidFill>
                <a:ea typeface="微软雅黑" panose="020B0503020204020204" pitchFamily="34" charset="-122"/>
                <a:sym typeface="Arial" panose="020B0604020202020204" pitchFamily="34" charset="0"/>
              </a:rPr>
              <a:t>单击输入标题文字</a:t>
            </a:r>
          </a:p>
        </p:txBody>
      </p:sp>
      <p:sp>
        <p:nvSpPr>
          <p:cNvPr id="20" name="矩形 19"/>
          <p:cNvSpPr/>
          <p:nvPr/>
        </p:nvSpPr>
        <p:spPr>
          <a:xfrm>
            <a:off x="5087019" y="1749557"/>
            <a:ext cx="1908175" cy="928714"/>
          </a:xfrm>
          <a:prstGeom prst="rect">
            <a:avLst/>
          </a:prstGeom>
        </p:spPr>
        <p:txBody>
          <a:bodyPr wrap="square" lIns="96770" tIns="48386" rIns="96770" bIns="48386">
            <a:spAutoFit/>
          </a:bodyPr>
          <a:lstStyle/>
          <a:p>
            <a:pPr fontAlgn="auto">
              <a:spcBef>
                <a:spcPts val="0"/>
              </a:spcBef>
              <a:spcAft>
                <a:spcPts val="0"/>
              </a:spcAft>
              <a:defRPr/>
            </a:pPr>
            <a:r>
              <a:rPr lang="en-US" altLang="zh-CN"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PowerPoint</a:t>
            </a:r>
            <a:endParaRPr lang="zh-CN" altLang="en-US"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21" name="Text Box 40"/>
          <p:cNvSpPr txBox="1">
            <a:spLocks noChangeArrowheads="1"/>
          </p:cNvSpPr>
          <p:nvPr/>
        </p:nvSpPr>
        <p:spPr bwMode="gray">
          <a:xfrm>
            <a:off x="3932869" y="2675608"/>
            <a:ext cx="3025019" cy="498598"/>
          </a:xfrm>
          <a:prstGeom prst="rect">
            <a:avLst/>
          </a:prstGeom>
          <a:noFill/>
          <a:ln w="9525">
            <a:noFill/>
            <a:miter lim="800000"/>
            <a:headEnd/>
            <a:tailEnd/>
          </a:ln>
        </p:spPr>
        <p:txBody>
          <a:bodyPr wrap="square">
            <a:spAutoFit/>
          </a:bodyPr>
          <a:lstStyle/>
          <a:p>
            <a:pPr lvl="0" algn="r">
              <a:lnSpc>
                <a:spcPct val="120000"/>
              </a:lnSpc>
              <a:defRPr/>
            </a:pPr>
            <a:r>
              <a:rPr lang="zh-CN" altLang="en-US" sz="1100" b="0" kern="0" dirty="0">
                <a:solidFill>
                  <a:srgbClr val="381E0A"/>
                </a:solidFill>
                <a:ea typeface="微软雅黑" panose="020B0503020204020204" pitchFamily="34" charset="-122"/>
                <a:sym typeface="Arial" panose="020B0604020202020204" pitchFamily="34" charset="0"/>
              </a:rPr>
              <a:t>在此单击此处输入文字单击此处输入文字单击此处输入文字单击此处输入文字单击此处输入</a:t>
            </a:r>
          </a:p>
        </p:txBody>
      </p:sp>
    </p:spTree>
    <p:extLst>
      <p:ext uri="{BB962C8B-B14F-4D97-AF65-F5344CB8AC3E}">
        <p14:creationId xmlns:p14="http://schemas.microsoft.com/office/powerpoint/2010/main" val="10889038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par>
                          <p:cTn id="15" fill="hold">
                            <p:stCondLst>
                              <p:cond delay="1000"/>
                            </p:stCondLst>
                            <p:childTnLst>
                              <p:par>
                                <p:cTn id="16" presetID="23" presetClass="entr" presetSubtype="32" fill="hold" grpId="0" nodeType="afterEffect">
                                  <p:stCondLst>
                                    <p:cond delay="0"/>
                                  </p:stCondLst>
                                  <p:iterate type="lt">
                                    <p:tmPct val="18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strVal val="4*#ppt_w"/>
                                          </p:val>
                                        </p:tav>
                                        <p:tav tm="100000">
                                          <p:val>
                                            <p:strVal val="#ppt_w"/>
                                          </p:val>
                                        </p:tav>
                                      </p:tavLst>
                                    </p:anim>
                                    <p:anim calcmode="lin" valueType="num">
                                      <p:cBhvr>
                                        <p:cTn id="19" dur="500" fill="hold"/>
                                        <p:tgtEl>
                                          <p:spTgt spid="18"/>
                                        </p:tgtEl>
                                        <p:attrNameLst>
                                          <p:attrName>ppt_h</p:attrName>
                                        </p:attrNameLst>
                                      </p:cBhvr>
                                      <p:tavLst>
                                        <p:tav tm="0">
                                          <p:val>
                                            <p:strVal val="4*#ppt_h"/>
                                          </p:val>
                                        </p:tav>
                                        <p:tav tm="100000">
                                          <p:val>
                                            <p:strVal val="#ppt_h"/>
                                          </p:val>
                                        </p:tav>
                                      </p:tavLst>
                                    </p:anim>
                                  </p:childTnLst>
                                </p:cTn>
                              </p:par>
                            </p:childTnLst>
                          </p:cTn>
                        </p:par>
                        <p:par>
                          <p:cTn id="20" fill="hold">
                            <p:stCondLst>
                              <p:cond delay="159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9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259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 y="0"/>
            <a:ext cx="9145588" cy="5145088"/>
          </a:xfrm>
          <a:prstGeom prst="rect">
            <a:avLst/>
          </a:prstGeom>
          <a:noFill/>
          <a:extLst>
            <a:ext uri="{909E8E84-426E-40DD-AFC4-6F175D3DCCD1}">
              <a14:hiddenFill xmlns:a14="http://schemas.microsoft.com/office/drawing/2010/main">
                <a:solidFill>
                  <a:srgbClr val="FFFFFF"/>
                </a:solidFill>
              </a14:hiddenFill>
            </a:ext>
          </a:extLst>
        </p:spPr>
      </p:pic>
      <p:sp>
        <p:nvSpPr>
          <p:cNvPr id="15" name="任意多边形 14"/>
          <p:cNvSpPr/>
          <p:nvPr/>
        </p:nvSpPr>
        <p:spPr>
          <a:xfrm>
            <a:off x="3428876" y="1558131"/>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bg1">
              <a:alpha val="40000"/>
            </a:schemeClr>
          </a:solidFill>
          <a:ln w="12700" cap="flat" cmpd="sng" algn="ctr">
            <a:noFill/>
            <a:prstDash val="solid"/>
            <a:miter lim="800000"/>
          </a:ln>
          <a:effectLst/>
        </p:spPr>
        <p:txBody>
          <a:bodyPr lIns="91314" tIns="45650" rIns="91314" bIns="45650" anchor="ctr"/>
          <a:lstStyle/>
          <a:p>
            <a:pPr algn="ctr" defTabSz="913122" eaLnBrk="1" fontAlgn="auto" hangingPunct="1">
              <a:spcBef>
                <a:spcPts val="0"/>
              </a:spcBef>
              <a:spcAft>
                <a:spcPts val="0"/>
              </a:spcAft>
              <a:defRPr/>
            </a:pPr>
            <a:endParaRPr lang="zh-CN" altLang="en-US" kern="0">
              <a:solidFill>
                <a:prstClr val="white"/>
              </a:solidFill>
              <a:ea typeface="微软雅黑" panose="020B0503020204020204" pitchFamily="34" charset="-122"/>
              <a:sym typeface="Arial" panose="020B0604020202020204" pitchFamily="34" charset="0"/>
            </a:endParaRPr>
          </a:p>
        </p:txBody>
      </p:sp>
      <p:cxnSp>
        <p:nvCxnSpPr>
          <p:cNvPr id="19" name="直接连接符 18"/>
          <p:cNvCxnSpPr/>
          <p:nvPr/>
        </p:nvCxnSpPr>
        <p:spPr>
          <a:xfrm flipH="1">
            <a:off x="2925638" y="1200944"/>
            <a:ext cx="2103437" cy="1517650"/>
          </a:xfrm>
          <a:prstGeom prst="line">
            <a:avLst/>
          </a:prstGeom>
          <a:noFill/>
          <a:ln w="12700" cap="flat" cmpd="sng" algn="ctr">
            <a:solidFill>
              <a:schemeClr val="bg1"/>
            </a:solidFill>
            <a:prstDash val="solid"/>
            <a:miter lim="800000"/>
          </a:ln>
          <a:effectLst/>
        </p:spPr>
      </p:cxnSp>
      <p:cxnSp>
        <p:nvCxnSpPr>
          <p:cNvPr id="20" name="直接连接符 19"/>
          <p:cNvCxnSpPr/>
          <p:nvPr/>
        </p:nvCxnSpPr>
        <p:spPr>
          <a:xfrm flipH="1">
            <a:off x="6683250" y="2226468"/>
            <a:ext cx="2103438" cy="1517650"/>
          </a:xfrm>
          <a:prstGeom prst="line">
            <a:avLst/>
          </a:prstGeom>
          <a:noFill/>
          <a:ln w="12700" cap="flat" cmpd="sng" algn="ctr">
            <a:solidFill>
              <a:schemeClr val="bg1"/>
            </a:solidFill>
            <a:prstDash val="solid"/>
            <a:miter lim="800000"/>
          </a:ln>
          <a:effectLst/>
        </p:spPr>
      </p:cxnSp>
      <p:sp>
        <p:nvSpPr>
          <p:cNvPr id="21" name="矩形 20"/>
          <p:cNvSpPr/>
          <p:nvPr/>
        </p:nvSpPr>
        <p:spPr>
          <a:xfrm>
            <a:off x="6995194" y="1574006"/>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01</a:t>
            </a:r>
            <a:endParaRPr lang="zh-CN" altLang="en-US" sz="80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22" name="TextBox 21"/>
          <p:cNvSpPr txBox="1"/>
          <p:nvPr/>
        </p:nvSpPr>
        <p:spPr>
          <a:xfrm>
            <a:off x="3946947" y="2130557"/>
            <a:ext cx="4038847" cy="522933"/>
          </a:xfrm>
          <a:prstGeom prst="rect">
            <a:avLst/>
          </a:prstGeom>
          <a:noFill/>
        </p:spPr>
        <p:txBody>
          <a:bodyPr wrap="square" lIns="91190" tIns="45578" rIns="91190" bIns="45578" rtlCol="0">
            <a:spAutoFit/>
          </a:bodyPr>
          <a:lstStyle/>
          <a:p>
            <a:pPr algn="l" eaLnBrk="1" hangingPunct="1"/>
            <a:r>
              <a:rPr lang="zh-CN" altLang="en-US" sz="2800" b="1" dirty="0">
                <a:solidFill>
                  <a:srgbClr val="381E0A"/>
                </a:solidFill>
                <a:ea typeface="微软雅黑" panose="020B0503020204020204" pitchFamily="34" charset="-122"/>
                <a:sym typeface="Arial" panose="020B0604020202020204" pitchFamily="34" charset="0"/>
              </a:rPr>
              <a:t>单击输入标题文字</a:t>
            </a:r>
          </a:p>
        </p:txBody>
      </p:sp>
      <p:sp>
        <p:nvSpPr>
          <p:cNvPr id="23" name="矩形 22"/>
          <p:cNvSpPr/>
          <p:nvPr/>
        </p:nvSpPr>
        <p:spPr>
          <a:xfrm>
            <a:off x="5087019" y="1749557"/>
            <a:ext cx="1908175" cy="928714"/>
          </a:xfrm>
          <a:prstGeom prst="rect">
            <a:avLst/>
          </a:prstGeom>
        </p:spPr>
        <p:txBody>
          <a:bodyPr wrap="square" lIns="96770" tIns="48386" rIns="96770" bIns="48386">
            <a:spAutoFit/>
          </a:bodyPr>
          <a:lstStyle/>
          <a:p>
            <a:pPr fontAlgn="auto">
              <a:spcBef>
                <a:spcPts val="0"/>
              </a:spcBef>
              <a:spcAft>
                <a:spcPts val="0"/>
              </a:spcAft>
              <a:defRPr/>
            </a:pPr>
            <a:r>
              <a:rPr lang="en-US" altLang="zh-CN"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rPr>
              <a:t>PowerPoint</a:t>
            </a:r>
            <a:endParaRPr lang="zh-CN" altLang="en-US" sz="2700" b="0" kern="0" dirty="0">
              <a:solidFill>
                <a:srgbClr val="381E0A"/>
              </a:solidFill>
              <a:effectLst>
                <a:glow rad="63500">
                  <a:schemeClr val="bg1">
                    <a:lumMod val="65000"/>
                    <a:alpha val="40000"/>
                  </a:schemeClr>
                </a:glow>
              </a:effectLst>
              <a:ea typeface="微软雅黑" panose="020B0503020204020204" pitchFamily="34" charset="-122"/>
              <a:sym typeface="Arial" panose="020B0604020202020204" pitchFamily="34" charset="0"/>
            </a:endParaRPr>
          </a:p>
        </p:txBody>
      </p:sp>
      <p:sp>
        <p:nvSpPr>
          <p:cNvPr id="24" name="Text Box 40"/>
          <p:cNvSpPr txBox="1">
            <a:spLocks noChangeArrowheads="1"/>
          </p:cNvSpPr>
          <p:nvPr/>
        </p:nvSpPr>
        <p:spPr bwMode="gray">
          <a:xfrm>
            <a:off x="3932869" y="2675608"/>
            <a:ext cx="3025019" cy="498598"/>
          </a:xfrm>
          <a:prstGeom prst="rect">
            <a:avLst/>
          </a:prstGeom>
          <a:noFill/>
          <a:ln w="9525">
            <a:noFill/>
            <a:miter lim="800000"/>
            <a:headEnd/>
            <a:tailEnd/>
          </a:ln>
        </p:spPr>
        <p:txBody>
          <a:bodyPr wrap="square">
            <a:spAutoFit/>
          </a:bodyPr>
          <a:lstStyle/>
          <a:p>
            <a:pPr lvl="0" algn="r">
              <a:lnSpc>
                <a:spcPct val="120000"/>
              </a:lnSpc>
              <a:defRPr/>
            </a:pPr>
            <a:r>
              <a:rPr lang="zh-CN" altLang="en-US" sz="1100" b="0" kern="0" dirty="0">
                <a:solidFill>
                  <a:srgbClr val="381E0A"/>
                </a:solidFill>
                <a:ea typeface="微软雅黑" panose="020B0503020204020204" pitchFamily="34" charset="-122"/>
                <a:sym typeface="Arial" panose="020B0604020202020204" pitchFamily="34" charset="0"/>
              </a:rPr>
              <a:t>在此单击此处输入文字单击此处输入文字单击此处输入文字单击此处输入文字单击此处输入</a:t>
            </a:r>
          </a:p>
        </p:txBody>
      </p:sp>
    </p:spTree>
    <p:extLst>
      <p:ext uri="{BB962C8B-B14F-4D97-AF65-F5344CB8AC3E}">
        <p14:creationId xmlns:p14="http://schemas.microsoft.com/office/powerpoint/2010/main" val="209838627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par>
                          <p:cTn id="15" fill="hold">
                            <p:stCondLst>
                              <p:cond delay="1000"/>
                            </p:stCondLst>
                            <p:childTnLst>
                              <p:par>
                                <p:cTn id="16" presetID="23" presetClass="entr" presetSubtype="32" fill="hold" grpId="0" nodeType="afterEffect">
                                  <p:stCondLst>
                                    <p:cond delay="0"/>
                                  </p:stCondLst>
                                  <p:iterate type="lt">
                                    <p:tmPct val="18000"/>
                                  </p:iterate>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ppt_w"/>
                                          </p:val>
                                        </p:tav>
                                        <p:tav tm="100000">
                                          <p:val>
                                            <p:strVal val="#ppt_w"/>
                                          </p:val>
                                        </p:tav>
                                      </p:tavLst>
                                    </p:anim>
                                    <p:anim calcmode="lin" valueType="num">
                                      <p:cBhvr>
                                        <p:cTn id="19" dur="500" fill="hold"/>
                                        <p:tgtEl>
                                          <p:spTgt spid="21"/>
                                        </p:tgtEl>
                                        <p:attrNameLst>
                                          <p:attrName>ppt_h</p:attrName>
                                        </p:attrNameLst>
                                      </p:cBhvr>
                                      <p:tavLst>
                                        <p:tav tm="0">
                                          <p:val>
                                            <p:strVal val="4*#ppt_h"/>
                                          </p:val>
                                        </p:tav>
                                        <p:tav tm="100000">
                                          <p:val>
                                            <p:strVal val="#ppt_h"/>
                                          </p:val>
                                        </p:tav>
                                      </p:tavLst>
                                    </p:anim>
                                  </p:childTnLst>
                                </p:cTn>
                              </p:par>
                            </p:childTnLst>
                          </p:cTn>
                        </p:par>
                        <p:par>
                          <p:cTn id="20" fill="hold">
                            <p:stCondLst>
                              <p:cond delay="159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2090"/>
                            </p:stCondLst>
                            <p:childTnLst>
                              <p:par>
                                <p:cTn id="25" presetID="16" presetClass="entr" presetSubtype="2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259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750"/>
                                        <p:tgtEl>
                                          <p:spTgt spid="24"/>
                                        </p:tgtEl>
                                      </p:cBhvr>
                                    </p:animEffect>
                                    <p:anim calcmode="lin" valueType="num">
                                      <p:cBhvr>
                                        <p:cTn id="32" dur="750" fill="hold"/>
                                        <p:tgtEl>
                                          <p:spTgt spid="24"/>
                                        </p:tgtEl>
                                        <p:attrNameLst>
                                          <p:attrName>ppt_x</p:attrName>
                                        </p:attrNameLst>
                                      </p:cBhvr>
                                      <p:tavLst>
                                        <p:tav tm="0">
                                          <p:val>
                                            <p:strVal val="#ppt_x"/>
                                          </p:val>
                                        </p:tav>
                                        <p:tav tm="100000">
                                          <p:val>
                                            <p:strVal val="#ppt_x"/>
                                          </p:val>
                                        </p:tav>
                                      </p:tavLst>
                                    </p:anim>
                                    <p:anim calcmode="lin" valueType="num">
                                      <p:cBhvr>
                                        <p:cTn id="33"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0" name="Freeform 6"/>
          <p:cNvSpPr>
            <a:spLocks/>
          </p:cNvSpPr>
          <p:nvPr/>
        </p:nvSpPr>
        <p:spPr bwMode="auto">
          <a:xfrm>
            <a:off x="2106524" y="1540484"/>
            <a:ext cx="1335066" cy="667533"/>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1" name="Freeform 8"/>
          <p:cNvSpPr>
            <a:spLocks/>
          </p:cNvSpPr>
          <p:nvPr/>
        </p:nvSpPr>
        <p:spPr bwMode="auto">
          <a:xfrm>
            <a:off x="3319904" y="2208017"/>
            <a:ext cx="1336805" cy="667533"/>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2" name="Freeform 9"/>
          <p:cNvSpPr>
            <a:spLocks/>
          </p:cNvSpPr>
          <p:nvPr/>
        </p:nvSpPr>
        <p:spPr bwMode="auto">
          <a:xfrm>
            <a:off x="4535024" y="1540484"/>
            <a:ext cx="1335066" cy="667533"/>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3" name="Freeform 11"/>
          <p:cNvSpPr>
            <a:spLocks/>
          </p:cNvSpPr>
          <p:nvPr/>
        </p:nvSpPr>
        <p:spPr bwMode="auto">
          <a:xfrm>
            <a:off x="5748404" y="2208017"/>
            <a:ext cx="1336805" cy="667533"/>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4" name="Freeform 12"/>
          <p:cNvSpPr>
            <a:spLocks/>
          </p:cNvSpPr>
          <p:nvPr/>
        </p:nvSpPr>
        <p:spPr bwMode="auto">
          <a:xfrm>
            <a:off x="6963523" y="1575882"/>
            <a:ext cx="1335066" cy="114906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5" name="Freeform 13"/>
          <p:cNvSpPr>
            <a:spLocks/>
          </p:cNvSpPr>
          <p:nvPr/>
        </p:nvSpPr>
        <p:spPr bwMode="auto">
          <a:xfrm>
            <a:off x="8098676" y="2621749"/>
            <a:ext cx="278139" cy="253802"/>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6" name="Freeform 14"/>
          <p:cNvSpPr>
            <a:spLocks/>
          </p:cNvSpPr>
          <p:nvPr/>
        </p:nvSpPr>
        <p:spPr bwMode="auto">
          <a:xfrm>
            <a:off x="813179" y="1527081"/>
            <a:ext cx="278139" cy="25206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7" name="Freeform 15"/>
          <p:cNvSpPr>
            <a:spLocks/>
          </p:cNvSpPr>
          <p:nvPr/>
        </p:nvSpPr>
        <p:spPr bwMode="auto">
          <a:xfrm>
            <a:off x="891406" y="1724213"/>
            <a:ext cx="1336805" cy="1116032"/>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8" name="Freeform 16"/>
          <p:cNvSpPr>
            <a:spLocks/>
          </p:cNvSpPr>
          <p:nvPr/>
        </p:nvSpPr>
        <p:spPr bwMode="auto">
          <a:xfrm>
            <a:off x="1550247" y="2392284"/>
            <a:ext cx="19123" cy="391133"/>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rgbClr val="333333"/>
          </a:solidFill>
          <a:ln w="2540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39" name="Oval 17"/>
          <p:cNvSpPr>
            <a:spLocks noChangeArrowheads="1"/>
          </p:cNvSpPr>
          <p:nvPr/>
        </p:nvSpPr>
        <p:spPr bwMode="auto">
          <a:xfrm>
            <a:off x="1101748" y="1540484"/>
            <a:ext cx="916120" cy="916120"/>
          </a:xfrm>
          <a:prstGeom prst="ellipse">
            <a:avLst/>
          </a:prstGeom>
          <a:solidFill>
            <a:srgbClr val="DB782B"/>
          </a:solidFill>
          <a:ln w="28575">
            <a:solidFill>
              <a:schemeClr val="bg1"/>
            </a:solidFill>
          </a:ln>
          <a:effectLst>
            <a:outerShdw blurRad="152400" sx="105000" sy="105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5400000" algn="t" rotWithShape="0">
                  <a:prstClr val="black">
                    <a:alpha val="40000"/>
                  </a:prstClr>
                </a:outerShdw>
              </a:effectLst>
              <a:uLnTx/>
              <a:uFillTx/>
              <a:ea typeface="微软雅黑" panose="020B0503020204020204" pitchFamily="34" charset="-122"/>
              <a:sym typeface="Arial" panose="020B0604020202020204" pitchFamily="34" charset="0"/>
            </a:endParaRPr>
          </a:p>
        </p:txBody>
      </p:sp>
      <p:sp>
        <p:nvSpPr>
          <p:cNvPr id="40" name="Freeform 18"/>
          <p:cNvSpPr>
            <a:spLocks/>
          </p:cNvSpPr>
          <p:nvPr/>
        </p:nvSpPr>
        <p:spPr bwMode="auto">
          <a:xfrm>
            <a:off x="2763627" y="1632617"/>
            <a:ext cx="20860" cy="389394"/>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333333"/>
          </a:solidFill>
          <a:ln w="2540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41" name="Oval 19"/>
          <p:cNvSpPr>
            <a:spLocks noChangeArrowheads="1"/>
          </p:cNvSpPr>
          <p:nvPr/>
        </p:nvSpPr>
        <p:spPr bwMode="auto">
          <a:xfrm>
            <a:off x="2315128" y="1959430"/>
            <a:ext cx="917858" cy="916120"/>
          </a:xfrm>
          <a:prstGeom prst="ellipse">
            <a:avLst/>
          </a:prstGeom>
          <a:solidFill>
            <a:srgbClr val="DB782B"/>
          </a:solidFill>
          <a:ln w="28575">
            <a:solidFill>
              <a:schemeClr val="bg1"/>
            </a:solidFill>
          </a:ln>
          <a:effectLst>
            <a:outerShdw blurRad="152400" sx="105000" sy="105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5400000" algn="t" rotWithShape="0">
                  <a:prstClr val="black">
                    <a:alpha val="40000"/>
                  </a:prstClr>
                </a:outerShdw>
              </a:effectLst>
              <a:uLnTx/>
              <a:uFillTx/>
              <a:ea typeface="微软雅黑" panose="020B0503020204020204" pitchFamily="34" charset="-122"/>
              <a:sym typeface="Arial" panose="020B0604020202020204" pitchFamily="34" charset="0"/>
            </a:endParaRPr>
          </a:p>
        </p:txBody>
      </p:sp>
      <p:sp>
        <p:nvSpPr>
          <p:cNvPr id="53" name="Freeform 26"/>
          <p:cNvSpPr>
            <a:spLocks/>
          </p:cNvSpPr>
          <p:nvPr/>
        </p:nvSpPr>
        <p:spPr bwMode="auto">
          <a:xfrm>
            <a:off x="7620626" y="1632617"/>
            <a:ext cx="20860" cy="389394"/>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rgbClr val="333333"/>
          </a:solidFill>
          <a:ln w="2540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54" name="Oval 27"/>
          <p:cNvSpPr>
            <a:spLocks noChangeArrowheads="1"/>
          </p:cNvSpPr>
          <p:nvPr/>
        </p:nvSpPr>
        <p:spPr bwMode="auto">
          <a:xfrm>
            <a:off x="7172127" y="1959430"/>
            <a:ext cx="917858" cy="916120"/>
          </a:xfrm>
          <a:prstGeom prst="ellipse">
            <a:avLst/>
          </a:prstGeom>
          <a:solidFill>
            <a:srgbClr val="DB782B"/>
          </a:solidFill>
          <a:ln w="28575">
            <a:solidFill>
              <a:schemeClr val="bg1"/>
            </a:solidFill>
            <a:round/>
            <a:headEnd/>
            <a:tailEnd/>
          </a:ln>
          <a:effectLst>
            <a:outerShdw blurRad="152400" sx="105000" sy="105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5400000" algn="t" rotWithShape="0">
                  <a:prstClr val="black">
                    <a:alpha val="40000"/>
                  </a:prstClr>
                </a:outerShdw>
              </a:effectLst>
              <a:uLnTx/>
              <a:uFillTx/>
              <a:ea typeface="微软雅黑" panose="020B0503020204020204" pitchFamily="34" charset="-122"/>
              <a:sym typeface="Arial" panose="020B0604020202020204" pitchFamily="34" charset="0"/>
            </a:endParaRPr>
          </a:p>
        </p:txBody>
      </p:sp>
      <p:sp>
        <p:nvSpPr>
          <p:cNvPr id="55" name="TextBox 54"/>
          <p:cNvSpPr txBox="1"/>
          <p:nvPr/>
        </p:nvSpPr>
        <p:spPr>
          <a:xfrm>
            <a:off x="1323147" y="1483789"/>
            <a:ext cx="49244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A</a:t>
            </a: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56" name="TextBox 55"/>
          <p:cNvSpPr txBox="1"/>
          <p:nvPr/>
        </p:nvSpPr>
        <p:spPr>
          <a:xfrm>
            <a:off x="7422576" y="1880095"/>
            <a:ext cx="466794"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F</a:t>
            </a: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57" name="TextBox 56"/>
          <p:cNvSpPr txBox="1"/>
          <p:nvPr/>
        </p:nvSpPr>
        <p:spPr>
          <a:xfrm>
            <a:off x="2527835" y="1886744"/>
            <a:ext cx="49244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B</a:t>
            </a: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58" name="TextBox 57"/>
          <p:cNvSpPr txBox="1"/>
          <p:nvPr/>
        </p:nvSpPr>
        <p:spPr bwMode="auto">
          <a:xfrm>
            <a:off x="1117979" y="1959967"/>
            <a:ext cx="902811" cy="30777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endParaRPr kumimoji="0" lang="en-US" altLang="zh-CN"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p>
        </p:txBody>
      </p:sp>
      <p:sp>
        <p:nvSpPr>
          <p:cNvPr id="59" name="Freeform 20"/>
          <p:cNvSpPr>
            <a:spLocks/>
          </p:cNvSpPr>
          <p:nvPr/>
        </p:nvSpPr>
        <p:spPr bwMode="auto">
          <a:xfrm>
            <a:off x="3978746" y="2392284"/>
            <a:ext cx="19123" cy="391133"/>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333333"/>
          </a:solidFill>
          <a:ln w="2540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0" name="Oval 21"/>
          <p:cNvSpPr>
            <a:spLocks noChangeArrowheads="1"/>
          </p:cNvSpPr>
          <p:nvPr/>
        </p:nvSpPr>
        <p:spPr bwMode="auto">
          <a:xfrm>
            <a:off x="3530247" y="1540484"/>
            <a:ext cx="916120" cy="916120"/>
          </a:xfrm>
          <a:prstGeom prst="ellipse">
            <a:avLst/>
          </a:prstGeom>
          <a:solidFill>
            <a:srgbClr val="DB782B"/>
          </a:solidFill>
          <a:ln w="28575">
            <a:solidFill>
              <a:schemeClr val="bg1"/>
            </a:solidFill>
          </a:ln>
          <a:effectLst>
            <a:outerShdw blurRad="152400" sx="105000" sy="105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5400000" algn="t" rotWithShape="0">
                  <a:prstClr val="black">
                    <a:alpha val="40000"/>
                  </a:prstClr>
                </a:outerShdw>
              </a:effectLst>
              <a:uLnTx/>
              <a:uFillTx/>
              <a:ea typeface="微软雅黑" panose="020B0503020204020204" pitchFamily="34" charset="-122"/>
              <a:sym typeface="Arial" panose="020B0604020202020204" pitchFamily="34" charset="0"/>
            </a:endParaRPr>
          </a:p>
        </p:txBody>
      </p:sp>
      <p:sp>
        <p:nvSpPr>
          <p:cNvPr id="61" name="TextBox 60"/>
          <p:cNvSpPr txBox="1"/>
          <p:nvPr/>
        </p:nvSpPr>
        <p:spPr>
          <a:xfrm>
            <a:off x="3719700" y="1452899"/>
            <a:ext cx="51809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C</a:t>
            </a: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2" name="Freeform 22"/>
          <p:cNvSpPr>
            <a:spLocks/>
          </p:cNvSpPr>
          <p:nvPr/>
        </p:nvSpPr>
        <p:spPr bwMode="auto">
          <a:xfrm>
            <a:off x="5192126" y="1632617"/>
            <a:ext cx="20860" cy="389394"/>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333333"/>
          </a:solidFill>
          <a:ln w="2540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3" name="Oval 23"/>
          <p:cNvSpPr>
            <a:spLocks noChangeArrowheads="1"/>
          </p:cNvSpPr>
          <p:nvPr/>
        </p:nvSpPr>
        <p:spPr bwMode="auto">
          <a:xfrm>
            <a:off x="4743628" y="1959430"/>
            <a:ext cx="917858" cy="916120"/>
          </a:xfrm>
          <a:prstGeom prst="ellipse">
            <a:avLst/>
          </a:prstGeom>
          <a:solidFill>
            <a:srgbClr val="DB782B"/>
          </a:solidFill>
          <a:ln w="28575">
            <a:solidFill>
              <a:schemeClr val="bg1"/>
            </a:solidFill>
          </a:ln>
          <a:effectLst>
            <a:outerShdw blurRad="152400" sx="105000" sy="105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5400000" algn="t" rotWithShape="0">
                  <a:prstClr val="black">
                    <a:alpha val="40000"/>
                  </a:prstClr>
                </a:outerShdw>
              </a:effectLst>
              <a:uLnTx/>
              <a:uFillTx/>
              <a:ea typeface="微软雅黑" panose="020B0503020204020204" pitchFamily="34" charset="-122"/>
              <a:sym typeface="Arial" panose="020B0604020202020204" pitchFamily="34" charset="0"/>
            </a:endParaRPr>
          </a:p>
        </p:txBody>
      </p:sp>
      <p:sp>
        <p:nvSpPr>
          <p:cNvPr id="64" name="TextBox 63"/>
          <p:cNvSpPr txBox="1"/>
          <p:nvPr/>
        </p:nvSpPr>
        <p:spPr>
          <a:xfrm>
            <a:off x="4954009" y="1881189"/>
            <a:ext cx="51809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D</a:t>
            </a: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5" name="Freeform 24"/>
          <p:cNvSpPr>
            <a:spLocks/>
          </p:cNvSpPr>
          <p:nvPr/>
        </p:nvSpPr>
        <p:spPr bwMode="auto">
          <a:xfrm>
            <a:off x="6407246" y="2392284"/>
            <a:ext cx="19123" cy="391133"/>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333333"/>
          </a:solidFill>
          <a:ln w="2540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6" name="Oval 25"/>
          <p:cNvSpPr>
            <a:spLocks noChangeArrowheads="1"/>
          </p:cNvSpPr>
          <p:nvPr/>
        </p:nvSpPr>
        <p:spPr bwMode="auto">
          <a:xfrm>
            <a:off x="5958747" y="1540484"/>
            <a:ext cx="916120" cy="916120"/>
          </a:xfrm>
          <a:prstGeom prst="ellipse">
            <a:avLst/>
          </a:prstGeom>
          <a:solidFill>
            <a:srgbClr val="DB782B"/>
          </a:solidFill>
          <a:ln w="28575">
            <a:solidFill>
              <a:schemeClr val="bg1"/>
            </a:solidFill>
          </a:ln>
          <a:effectLst>
            <a:outerShdw blurRad="152400" sx="105000" sy="105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5400000" algn="t" rotWithShape="0">
                  <a:prstClr val="black">
                    <a:alpha val="40000"/>
                  </a:prstClr>
                </a:outerShdw>
              </a:effectLst>
              <a:uLnTx/>
              <a:uFillTx/>
              <a:ea typeface="微软雅黑" panose="020B0503020204020204" pitchFamily="34" charset="-122"/>
              <a:sym typeface="Arial" panose="020B0604020202020204" pitchFamily="34" charset="0"/>
            </a:endParaRPr>
          </a:p>
        </p:txBody>
      </p:sp>
      <p:sp>
        <p:nvSpPr>
          <p:cNvPr id="67" name="TextBox 66"/>
          <p:cNvSpPr txBox="1"/>
          <p:nvPr/>
        </p:nvSpPr>
        <p:spPr>
          <a:xfrm>
            <a:off x="6166103" y="1483789"/>
            <a:ext cx="49244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E</a:t>
            </a: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8" name="TextBox 67"/>
          <p:cNvSpPr txBox="1"/>
          <p:nvPr/>
        </p:nvSpPr>
        <p:spPr bwMode="auto">
          <a:xfrm>
            <a:off x="2337179" y="2358855"/>
            <a:ext cx="902811" cy="30777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endParaRPr kumimoji="0" lang="en-US" altLang="zh-CN"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p>
        </p:txBody>
      </p:sp>
      <p:sp>
        <p:nvSpPr>
          <p:cNvPr id="69" name="TextBox 68"/>
          <p:cNvSpPr txBox="1"/>
          <p:nvPr/>
        </p:nvSpPr>
        <p:spPr bwMode="auto">
          <a:xfrm>
            <a:off x="3556379" y="1959967"/>
            <a:ext cx="902811" cy="30777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endParaRPr kumimoji="0" lang="en-US" altLang="zh-CN"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p>
        </p:txBody>
      </p:sp>
      <p:sp>
        <p:nvSpPr>
          <p:cNvPr id="70" name="TextBox 69"/>
          <p:cNvSpPr txBox="1"/>
          <p:nvPr/>
        </p:nvSpPr>
        <p:spPr bwMode="auto">
          <a:xfrm>
            <a:off x="4736783" y="2343944"/>
            <a:ext cx="902811" cy="30777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endParaRPr kumimoji="0" lang="en-US" altLang="zh-CN"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p>
        </p:txBody>
      </p:sp>
      <p:sp>
        <p:nvSpPr>
          <p:cNvPr id="71" name="TextBox 70"/>
          <p:cNvSpPr txBox="1"/>
          <p:nvPr/>
        </p:nvSpPr>
        <p:spPr bwMode="auto">
          <a:xfrm>
            <a:off x="5974963" y="1972596"/>
            <a:ext cx="902811" cy="30777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endParaRPr kumimoji="0" lang="en-US" altLang="zh-CN"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p>
        </p:txBody>
      </p:sp>
      <p:sp>
        <p:nvSpPr>
          <p:cNvPr id="72" name="TextBox 71"/>
          <p:cNvSpPr txBox="1"/>
          <p:nvPr/>
        </p:nvSpPr>
        <p:spPr bwMode="auto">
          <a:xfrm>
            <a:off x="7175183" y="2381769"/>
            <a:ext cx="902811" cy="307777"/>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endParaRPr kumimoji="0" lang="en-US" altLang="zh-CN"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solidFill>
                <a:effectLst/>
                <a:uLnTx/>
                <a:uFillTx/>
                <a:ea typeface="微软雅黑" pitchFamily="34" charset="-122"/>
                <a:cs typeface="Microsoft Himalaya" pitchFamily="2" charset="0"/>
                <a:sym typeface="Arial" panose="020B0604020202020204" pitchFamily="34" charset="0"/>
              </a:rPr>
              <a:t>点击添加文字内容</a:t>
            </a:r>
          </a:p>
        </p:txBody>
      </p:sp>
      <p:sp>
        <p:nvSpPr>
          <p:cNvPr id="73" name="TextBox 72"/>
          <p:cNvSpPr txBox="1"/>
          <p:nvPr/>
        </p:nvSpPr>
        <p:spPr>
          <a:xfrm>
            <a:off x="842355" y="2953544"/>
            <a:ext cx="1415780" cy="277003"/>
          </a:xfrm>
          <a:prstGeom prst="rect">
            <a:avLst/>
          </a:prstGeom>
          <a:noFill/>
        </p:spPr>
        <p:txBody>
          <a:bodyPr wrap="none" lIns="91444" tIns="45722" rIns="91444" bIns="45722" rtlCol="0">
            <a:spAutoFit/>
          </a:bodyPr>
          <a:lstStyle/>
          <a:p>
            <a:r>
              <a:rPr lang="zh-CN" altLang="en-US" sz="1200" b="1" dirty="0">
                <a:solidFill>
                  <a:schemeClr val="tx1">
                    <a:lumMod val="65000"/>
                    <a:lumOff val="35000"/>
                  </a:schemeClr>
                </a:solidFill>
                <a:ea typeface="微软雅黑" panose="020B0503020204020204" pitchFamily="34" charset="-122"/>
                <a:sym typeface="Arial" panose="020B0604020202020204" pitchFamily="34" charset="0"/>
              </a:rPr>
              <a:t>单击此处添加标题</a:t>
            </a:r>
            <a:endParaRPr lang="en-US" altLang="zh-CN" sz="1200" b="1"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4" name="TextBox 73"/>
          <p:cNvSpPr txBox="1"/>
          <p:nvPr/>
        </p:nvSpPr>
        <p:spPr>
          <a:xfrm>
            <a:off x="3327779" y="2970957"/>
            <a:ext cx="1415780" cy="277003"/>
          </a:xfrm>
          <a:prstGeom prst="rect">
            <a:avLst/>
          </a:prstGeom>
          <a:noFill/>
        </p:spPr>
        <p:txBody>
          <a:bodyPr wrap="none" lIns="91444" tIns="45722" rIns="91444" bIns="45722" rtlCol="0">
            <a:spAutoFit/>
          </a:bodyPr>
          <a:lstStyle/>
          <a:p>
            <a:r>
              <a:rPr lang="zh-CN" altLang="en-US" sz="1200" b="1" dirty="0">
                <a:solidFill>
                  <a:schemeClr val="tx1">
                    <a:lumMod val="65000"/>
                    <a:lumOff val="35000"/>
                  </a:schemeClr>
                </a:solidFill>
                <a:ea typeface="微软雅黑" panose="020B0503020204020204" pitchFamily="34" charset="-122"/>
                <a:sym typeface="Arial" panose="020B0604020202020204" pitchFamily="34" charset="0"/>
              </a:rPr>
              <a:t>单击此处添加标题</a:t>
            </a:r>
            <a:endParaRPr lang="en-US" altLang="zh-CN" sz="1200" b="1"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5" name="TextBox 74"/>
          <p:cNvSpPr txBox="1"/>
          <p:nvPr/>
        </p:nvSpPr>
        <p:spPr>
          <a:xfrm>
            <a:off x="5721999" y="2953544"/>
            <a:ext cx="1415780" cy="277003"/>
          </a:xfrm>
          <a:prstGeom prst="rect">
            <a:avLst/>
          </a:prstGeom>
          <a:noFill/>
        </p:spPr>
        <p:txBody>
          <a:bodyPr wrap="none" lIns="91444" tIns="45722" rIns="91444" bIns="45722" rtlCol="0">
            <a:spAutoFit/>
          </a:bodyPr>
          <a:lstStyle/>
          <a:p>
            <a:r>
              <a:rPr lang="zh-CN" altLang="en-US" sz="1200" b="1" dirty="0">
                <a:solidFill>
                  <a:schemeClr val="tx1">
                    <a:lumMod val="65000"/>
                    <a:lumOff val="35000"/>
                  </a:schemeClr>
                </a:solidFill>
                <a:ea typeface="微软雅黑" panose="020B0503020204020204" pitchFamily="34" charset="-122"/>
                <a:sym typeface="Arial" panose="020B0604020202020204" pitchFamily="34" charset="0"/>
              </a:rPr>
              <a:t>单击此处添加标题</a:t>
            </a:r>
            <a:endParaRPr lang="en-US" altLang="zh-CN" sz="1200" b="1"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6" name="TextBox 75"/>
          <p:cNvSpPr txBox="1"/>
          <p:nvPr/>
        </p:nvSpPr>
        <p:spPr>
          <a:xfrm>
            <a:off x="6941199" y="1228741"/>
            <a:ext cx="1415780" cy="277003"/>
          </a:xfrm>
          <a:prstGeom prst="rect">
            <a:avLst/>
          </a:prstGeom>
          <a:noFill/>
        </p:spPr>
        <p:txBody>
          <a:bodyPr wrap="none" lIns="91444" tIns="45722" rIns="91444" bIns="45722" rtlCol="0">
            <a:spAutoFit/>
          </a:bodyPr>
          <a:lstStyle/>
          <a:p>
            <a:r>
              <a:rPr lang="zh-CN" altLang="en-US" sz="1200" b="1" dirty="0">
                <a:solidFill>
                  <a:schemeClr val="tx1">
                    <a:lumMod val="65000"/>
                    <a:lumOff val="35000"/>
                  </a:schemeClr>
                </a:solidFill>
                <a:ea typeface="微软雅黑" panose="020B0503020204020204" pitchFamily="34" charset="-122"/>
                <a:sym typeface="Arial" panose="020B0604020202020204" pitchFamily="34" charset="0"/>
              </a:rPr>
              <a:t>单击此处添加标题</a:t>
            </a:r>
            <a:endParaRPr lang="en-US" altLang="zh-CN" sz="1200" b="1"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7" name="TextBox 76"/>
          <p:cNvSpPr txBox="1"/>
          <p:nvPr/>
        </p:nvSpPr>
        <p:spPr>
          <a:xfrm>
            <a:off x="4546979" y="1200944"/>
            <a:ext cx="1415780" cy="277003"/>
          </a:xfrm>
          <a:prstGeom prst="rect">
            <a:avLst/>
          </a:prstGeom>
          <a:noFill/>
        </p:spPr>
        <p:txBody>
          <a:bodyPr wrap="none" lIns="91444" tIns="45722" rIns="91444" bIns="45722" rtlCol="0">
            <a:spAutoFit/>
          </a:bodyPr>
          <a:lstStyle/>
          <a:p>
            <a:r>
              <a:rPr lang="zh-CN" altLang="en-US" sz="1200" b="1" dirty="0">
                <a:solidFill>
                  <a:schemeClr val="tx1">
                    <a:lumMod val="65000"/>
                    <a:lumOff val="35000"/>
                  </a:schemeClr>
                </a:solidFill>
                <a:ea typeface="微软雅黑" panose="020B0503020204020204" pitchFamily="34" charset="-122"/>
                <a:sym typeface="Arial" panose="020B0604020202020204" pitchFamily="34" charset="0"/>
              </a:rPr>
              <a:t>单击此处添加标题</a:t>
            </a:r>
            <a:endParaRPr lang="en-US" altLang="zh-CN" sz="1200" b="1"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8" name="TextBox 77"/>
          <p:cNvSpPr txBox="1"/>
          <p:nvPr/>
        </p:nvSpPr>
        <p:spPr>
          <a:xfrm>
            <a:off x="2184779" y="1200944"/>
            <a:ext cx="1415780" cy="277003"/>
          </a:xfrm>
          <a:prstGeom prst="rect">
            <a:avLst/>
          </a:prstGeom>
          <a:noFill/>
        </p:spPr>
        <p:txBody>
          <a:bodyPr wrap="none" lIns="91444" tIns="45722" rIns="91444" bIns="45722" rtlCol="0">
            <a:spAutoFit/>
          </a:bodyPr>
          <a:lstStyle/>
          <a:p>
            <a:r>
              <a:rPr lang="zh-CN" altLang="en-US" sz="1200" b="1" dirty="0">
                <a:solidFill>
                  <a:schemeClr val="tx1">
                    <a:lumMod val="65000"/>
                    <a:lumOff val="35000"/>
                  </a:schemeClr>
                </a:solidFill>
                <a:ea typeface="微软雅黑" panose="020B0503020204020204" pitchFamily="34" charset="-122"/>
                <a:sym typeface="Arial" panose="020B0604020202020204" pitchFamily="34" charset="0"/>
              </a:rPr>
              <a:t>单击此处添加标题</a:t>
            </a:r>
            <a:endParaRPr lang="en-US" altLang="zh-CN" sz="1200" b="1"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9" name="Rectangle 13" descr="FD1DDF730CE4456e89755B07FE1653D0# #Rectangle 13"/>
          <p:cNvSpPr>
            <a:spLocks noChangeArrowheads="1"/>
          </p:cNvSpPr>
          <p:nvPr/>
        </p:nvSpPr>
        <p:spPr bwMode="auto">
          <a:xfrm>
            <a:off x="776104" y="4152146"/>
            <a:ext cx="760071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b="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单击此处添加文字，添加具体文字内容，您的说明文字在此处添加，此处输入详细的说明文字。单击此处添加文字，添加具体文字内容，您的说明文字在此处添加，此处输入详细的说明文字。</a:t>
            </a:r>
            <a:endParaRPr lang="en-US" altLang="zh-CN" sz="1000" b="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just" eaLnBrk="1" hangingPunct="1">
              <a:spcBef>
                <a:spcPct val="0"/>
              </a:spcBef>
              <a:buFontTx/>
              <a:buNone/>
              <a:defRPr/>
            </a:pPr>
            <a:endParaRPr lang="en-US" altLang="zh-CN" sz="1000" b="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0" name="TextBox 79"/>
          <p:cNvSpPr txBox="1"/>
          <p:nvPr/>
        </p:nvSpPr>
        <p:spPr>
          <a:xfrm>
            <a:off x="762794" y="3586171"/>
            <a:ext cx="2557110" cy="446276"/>
          </a:xfrm>
          <a:prstGeom prst="rect">
            <a:avLst/>
          </a:prstGeom>
          <a:solidFill>
            <a:srgbClr val="DB782B"/>
          </a:solidFill>
        </p:spPr>
        <p:txBody>
          <a:bodyPr wrap="none" rtlCol="0">
            <a:spAutoFit/>
          </a:bodyPr>
          <a:lstStyle/>
          <a:p>
            <a:r>
              <a:rPr lang="zh-CN" altLang="en-US" sz="2300" dirty="0">
                <a:solidFill>
                  <a:schemeClr val="bg1"/>
                </a:solidFill>
                <a:ea typeface="微软雅黑" panose="020B0503020204020204" pitchFamily="34" charset="-122"/>
                <a:sym typeface="Arial" panose="020B0604020202020204" pitchFamily="34" charset="0"/>
              </a:rPr>
              <a:t>点击添加文字标题</a:t>
            </a:r>
          </a:p>
        </p:txBody>
      </p:sp>
      <p:grpSp>
        <p:nvGrpSpPr>
          <p:cNvPr id="42" name="组合 41"/>
          <p:cNvGrpSpPr/>
          <p:nvPr/>
        </p:nvGrpSpPr>
        <p:grpSpPr>
          <a:xfrm>
            <a:off x="0" y="0"/>
            <a:ext cx="9145588" cy="5145088"/>
            <a:chOff x="0" y="0"/>
            <a:chExt cx="9145588" cy="5145088"/>
          </a:xfrm>
        </p:grpSpPr>
        <p:sp>
          <p:nvSpPr>
            <p:cNvPr id="43" name="矩形 42"/>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45" name="矩形 44"/>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6"/>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8"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7738164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250"/>
                                            <p:tgtEl>
                                              <p:spTgt spid="36"/>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250"/>
                                            <p:tgtEl>
                                              <p:spTgt spid="37"/>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250"/>
                                            <p:tgtEl>
                                              <p:spTgt spid="30"/>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250"/>
                                            <p:tgtEl>
                                              <p:spTgt spid="3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250"/>
                                            <p:tgtEl>
                                              <p:spTgt spid="32"/>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250"/>
                                            <p:tgtEl>
                                              <p:spTgt spid="33"/>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250"/>
                                            <p:tgtEl>
                                              <p:spTgt spid="34"/>
                                            </p:tgtEl>
                                          </p:cBhvr>
                                        </p:animEffect>
                                      </p:childTnLst>
                                    </p:cTn>
                                  </p:par>
                                </p:childTnLst>
                              </p:cTn>
                            </p:par>
                            <p:par>
                              <p:cTn id="32" fill="hold">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up)">
                                          <p:cBhvr>
                                            <p:cTn id="35" dur="250"/>
                                            <p:tgtEl>
                                              <p:spTgt spid="35"/>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300"/>
                                            <p:tgtEl>
                                              <p:spTgt spid="38"/>
                                            </p:tgtEl>
                                          </p:cBhvr>
                                        </p:animEffect>
                                      </p:childTnLst>
                                    </p:cTn>
                                  </p:par>
                                </p:childTnLst>
                              </p:cTn>
                            </p:par>
                            <p:par>
                              <p:cTn id="40" fill="hold">
                                <p:stCondLst>
                                  <p:cond delay="2300"/>
                                </p:stCondLst>
                                <p:childTnLst>
                                  <p:par>
                                    <p:cTn id="41" presetID="2" presetClass="entr" presetSubtype="1" fill="hold" grpId="0" nodeType="afterEffect" p14:presetBounceEnd="60000">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14:bounceEnd="60000">
                                          <p:cBhvr additive="base">
                                            <p:cTn id="43" dur="500" fill="hold"/>
                                            <p:tgtEl>
                                              <p:spTgt spid="39"/>
                                            </p:tgtEl>
                                            <p:attrNameLst>
                                              <p:attrName>ppt_x</p:attrName>
                                            </p:attrNameLst>
                                          </p:cBhvr>
                                          <p:tavLst>
                                            <p:tav tm="0">
                                              <p:val>
                                                <p:strVal val="#ppt_x"/>
                                              </p:val>
                                            </p:tav>
                                            <p:tav tm="100000">
                                              <p:val>
                                                <p:strVal val="#ppt_x"/>
                                              </p:val>
                                            </p:tav>
                                          </p:tavLst>
                                        </p:anim>
                                        <p:anim calcmode="lin" valueType="num" p14:bounceEnd="60000">
                                          <p:cBhvr additive="base">
                                            <p:cTn id="44" dur="500" fill="hold"/>
                                            <p:tgtEl>
                                              <p:spTgt spid="39"/>
                                            </p:tgtEl>
                                            <p:attrNameLst>
                                              <p:attrName>ppt_y</p:attrName>
                                            </p:attrNameLst>
                                          </p:cBhvr>
                                          <p:tavLst>
                                            <p:tav tm="0">
                                              <p:val>
                                                <p:strVal val="0-#ppt_h/2"/>
                                              </p:val>
                                            </p:tav>
                                            <p:tav tm="100000">
                                              <p:val>
                                                <p:strVal val="#ppt_y"/>
                                              </p:val>
                                            </p:tav>
                                          </p:tavLst>
                                        </p:anim>
                                      </p:childTnLst>
                                    </p:cTn>
                                  </p:par>
                                </p:childTnLst>
                              </p:cTn>
                            </p:par>
                            <p:par>
                              <p:cTn id="45" fill="hold">
                                <p:stCondLst>
                                  <p:cond delay="2800"/>
                                </p:stCondLst>
                                <p:childTnLst>
                                  <p:par>
                                    <p:cTn id="46" presetID="49" presetClass="entr" presetSubtype="0" decel="100000"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fill="hold"/>
                                            <p:tgtEl>
                                              <p:spTgt spid="55"/>
                                            </p:tgtEl>
                                            <p:attrNameLst>
                                              <p:attrName>ppt_w</p:attrName>
                                            </p:attrNameLst>
                                          </p:cBhvr>
                                          <p:tavLst>
                                            <p:tav tm="0">
                                              <p:val>
                                                <p:fltVal val="0"/>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anim calcmode="lin" valueType="num">
                                          <p:cBhvr>
                                            <p:cTn id="50" dur="500" fill="hold"/>
                                            <p:tgtEl>
                                              <p:spTgt spid="55"/>
                                            </p:tgtEl>
                                            <p:attrNameLst>
                                              <p:attrName>style.rotation</p:attrName>
                                            </p:attrNameLst>
                                          </p:cBhvr>
                                          <p:tavLst>
                                            <p:tav tm="0">
                                              <p:val>
                                                <p:fltVal val="360"/>
                                              </p:val>
                                            </p:tav>
                                            <p:tav tm="100000">
                                              <p:val>
                                                <p:fltVal val="0"/>
                                              </p:val>
                                            </p:tav>
                                          </p:tavLst>
                                        </p:anim>
                                        <p:animEffect transition="in" filter="fade">
                                          <p:cBhvr>
                                            <p:cTn id="51" dur="500"/>
                                            <p:tgtEl>
                                              <p:spTgt spid="55"/>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circle(in)">
                                          <p:cBhvr>
                                            <p:cTn id="54" dur="500"/>
                                            <p:tgtEl>
                                              <p:spTgt spid="58"/>
                                            </p:tgtEl>
                                          </p:cBhvr>
                                        </p:animEffect>
                                      </p:childTnLst>
                                    </p:cTn>
                                  </p:par>
                                </p:childTnLst>
                              </p:cTn>
                            </p:par>
                            <p:par>
                              <p:cTn id="55" fill="hold">
                                <p:stCondLst>
                                  <p:cond delay="3300"/>
                                </p:stCondLst>
                                <p:childTnLst>
                                  <p:par>
                                    <p:cTn id="56" presetID="22" presetClass="entr" presetSubtype="1"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up)">
                                          <p:cBhvr>
                                            <p:cTn id="58" dur="300"/>
                                            <p:tgtEl>
                                              <p:spTgt spid="40"/>
                                            </p:tgtEl>
                                          </p:cBhvr>
                                        </p:animEffect>
                                      </p:childTnLst>
                                    </p:cTn>
                                  </p:par>
                                </p:childTnLst>
                              </p:cTn>
                            </p:par>
                            <p:par>
                              <p:cTn id="59" fill="hold">
                                <p:stCondLst>
                                  <p:cond delay="3600"/>
                                </p:stCondLst>
                                <p:childTnLst>
                                  <p:par>
                                    <p:cTn id="60" presetID="2" presetClass="entr" presetSubtype="4" fill="hold" grpId="0" nodeType="afterEffect" p14:presetBounceEnd="60000">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14:bounceEnd="60000">
                                          <p:cBhvr additive="base">
                                            <p:cTn id="62" dur="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63" dur="500" fill="hold"/>
                                            <p:tgtEl>
                                              <p:spTgt spid="41"/>
                                            </p:tgtEl>
                                            <p:attrNameLst>
                                              <p:attrName>ppt_y</p:attrName>
                                            </p:attrNameLst>
                                          </p:cBhvr>
                                          <p:tavLst>
                                            <p:tav tm="0">
                                              <p:val>
                                                <p:strVal val="1+#ppt_h/2"/>
                                              </p:val>
                                            </p:tav>
                                            <p:tav tm="100000">
                                              <p:val>
                                                <p:strVal val="#ppt_y"/>
                                              </p:val>
                                            </p:tav>
                                          </p:tavLst>
                                        </p:anim>
                                      </p:childTnLst>
                                    </p:cTn>
                                  </p:par>
                                </p:childTnLst>
                              </p:cTn>
                            </p:par>
                            <p:par>
                              <p:cTn id="64" fill="hold">
                                <p:stCondLst>
                                  <p:cond delay="4100"/>
                                </p:stCondLst>
                                <p:childTnLst>
                                  <p:par>
                                    <p:cTn id="65" presetID="49" presetClass="entr" presetSubtype="0" decel="10000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500" fill="hold"/>
                                            <p:tgtEl>
                                              <p:spTgt spid="57"/>
                                            </p:tgtEl>
                                            <p:attrNameLst>
                                              <p:attrName>ppt_w</p:attrName>
                                            </p:attrNameLst>
                                          </p:cBhvr>
                                          <p:tavLst>
                                            <p:tav tm="0">
                                              <p:val>
                                                <p:fltVal val="0"/>
                                              </p:val>
                                            </p:tav>
                                            <p:tav tm="100000">
                                              <p:val>
                                                <p:strVal val="#ppt_w"/>
                                              </p:val>
                                            </p:tav>
                                          </p:tavLst>
                                        </p:anim>
                                        <p:anim calcmode="lin" valueType="num">
                                          <p:cBhvr>
                                            <p:cTn id="68" dur="500" fill="hold"/>
                                            <p:tgtEl>
                                              <p:spTgt spid="57"/>
                                            </p:tgtEl>
                                            <p:attrNameLst>
                                              <p:attrName>ppt_h</p:attrName>
                                            </p:attrNameLst>
                                          </p:cBhvr>
                                          <p:tavLst>
                                            <p:tav tm="0">
                                              <p:val>
                                                <p:fltVal val="0"/>
                                              </p:val>
                                            </p:tav>
                                            <p:tav tm="100000">
                                              <p:val>
                                                <p:strVal val="#ppt_h"/>
                                              </p:val>
                                            </p:tav>
                                          </p:tavLst>
                                        </p:anim>
                                        <p:anim calcmode="lin" valueType="num">
                                          <p:cBhvr>
                                            <p:cTn id="69" dur="500" fill="hold"/>
                                            <p:tgtEl>
                                              <p:spTgt spid="57"/>
                                            </p:tgtEl>
                                            <p:attrNameLst>
                                              <p:attrName>style.rotation</p:attrName>
                                            </p:attrNameLst>
                                          </p:cBhvr>
                                          <p:tavLst>
                                            <p:tav tm="0">
                                              <p:val>
                                                <p:fltVal val="360"/>
                                              </p:val>
                                            </p:tav>
                                            <p:tav tm="100000">
                                              <p:val>
                                                <p:fltVal val="0"/>
                                              </p:val>
                                            </p:tav>
                                          </p:tavLst>
                                        </p:anim>
                                        <p:animEffect transition="in" filter="fade">
                                          <p:cBhvr>
                                            <p:cTn id="70" dur="500"/>
                                            <p:tgtEl>
                                              <p:spTgt spid="57"/>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circle(in)">
                                          <p:cBhvr>
                                            <p:cTn id="73" dur="500"/>
                                            <p:tgtEl>
                                              <p:spTgt spid="68"/>
                                            </p:tgtEl>
                                          </p:cBhvr>
                                        </p:animEffect>
                                      </p:childTnLst>
                                    </p:cTn>
                                  </p:par>
                                </p:childTnLst>
                              </p:cTn>
                            </p:par>
                            <p:par>
                              <p:cTn id="74" fill="hold">
                                <p:stCondLst>
                                  <p:cond delay="4600"/>
                                </p:stCondLst>
                                <p:childTnLst>
                                  <p:par>
                                    <p:cTn id="75" presetID="22" presetClass="entr" presetSubtype="4"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down)">
                                          <p:cBhvr>
                                            <p:cTn id="77" dur="300"/>
                                            <p:tgtEl>
                                              <p:spTgt spid="59"/>
                                            </p:tgtEl>
                                          </p:cBhvr>
                                        </p:animEffect>
                                      </p:childTnLst>
                                    </p:cTn>
                                  </p:par>
                                </p:childTnLst>
                              </p:cTn>
                            </p:par>
                            <p:par>
                              <p:cTn id="78" fill="hold">
                                <p:stCondLst>
                                  <p:cond delay="4900"/>
                                </p:stCondLst>
                                <p:childTnLst>
                                  <p:par>
                                    <p:cTn id="79" presetID="2" presetClass="entr" presetSubtype="1" fill="hold" grpId="0" nodeType="afterEffect" p14:presetBounceEnd="60000">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14:bounceEnd="60000">
                                          <p:cBhvr additive="base">
                                            <p:cTn id="81" dur="500" fill="hold"/>
                                            <p:tgtEl>
                                              <p:spTgt spid="60"/>
                                            </p:tgtEl>
                                            <p:attrNameLst>
                                              <p:attrName>ppt_x</p:attrName>
                                            </p:attrNameLst>
                                          </p:cBhvr>
                                          <p:tavLst>
                                            <p:tav tm="0">
                                              <p:val>
                                                <p:strVal val="#ppt_x"/>
                                              </p:val>
                                            </p:tav>
                                            <p:tav tm="100000">
                                              <p:val>
                                                <p:strVal val="#ppt_x"/>
                                              </p:val>
                                            </p:tav>
                                          </p:tavLst>
                                        </p:anim>
                                        <p:anim calcmode="lin" valueType="num" p14:bounceEnd="60000">
                                          <p:cBhvr additive="base">
                                            <p:cTn id="82" dur="500" fill="hold"/>
                                            <p:tgtEl>
                                              <p:spTgt spid="60"/>
                                            </p:tgtEl>
                                            <p:attrNameLst>
                                              <p:attrName>ppt_y</p:attrName>
                                            </p:attrNameLst>
                                          </p:cBhvr>
                                          <p:tavLst>
                                            <p:tav tm="0">
                                              <p:val>
                                                <p:strVal val="0-#ppt_h/2"/>
                                              </p:val>
                                            </p:tav>
                                            <p:tav tm="100000">
                                              <p:val>
                                                <p:strVal val="#ppt_y"/>
                                              </p:val>
                                            </p:tav>
                                          </p:tavLst>
                                        </p:anim>
                                      </p:childTnLst>
                                    </p:cTn>
                                  </p:par>
                                </p:childTnLst>
                              </p:cTn>
                            </p:par>
                            <p:par>
                              <p:cTn id="83" fill="hold">
                                <p:stCondLst>
                                  <p:cond delay="5400"/>
                                </p:stCondLst>
                                <p:childTnLst>
                                  <p:par>
                                    <p:cTn id="84" presetID="49" presetClass="entr" presetSubtype="0" decel="100000" fill="hold" grpId="0" nodeType="afterEffect">
                                      <p:stCondLst>
                                        <p:cond delay="0"/>
                                      </p:stCondLst>
                                      <p:childTnLst>
                                        <p:set>
                                          <p:cBhvr>
                                            <p:cTn id="85" dur="1" fill="hold">
                                              <p:stCondLst>
                                                <p:cond delay="0"/>
                                              </p:stCondLst>
                                            </p:cTn>
                                            <p:tgtEl>
                                              <p:spTgt spid="61"/>
                                            </p:tgtEl>
                                            <p:attrNameLst>
                                              <p:attrName>style.visibility</p:attrName>
                                            </p:attrNameLst>
                                          </p:cBhvr>
                                          <p:to>
                                            <p:strVal val="visible"/>
                                          </p:to>
                                        </p:set>
                                        <p:anim calcmode="lin" valueType="num">
                                          <p:cBhvr>
                                            <p:cTn id="86" dur="500" fill="hold"/>
                                            <p:tgtEl>
                                              <p:spTgt spid="61"/>
                                            </p:tgtEl>
                                            <p:attrNameLst>
                                              <p:attrName>ppt_w</p:attrName>
                                            </p:attrNameLst>
                                          </p:cBhvr>
                                          <p:tavLst>
                                            <p:tav tm="0">
                                              <p:val>
                                                <p:fltVal val="0"/>
                                              </p:val>
                                            </p:tav>
                                            <p:tav tm="100000">
                                              <p:val>
                                                <p:strVal val="#ppt_w"/>
                                              </p:val>
                                            </p:tav>
                                          </p:tavLst>
                                        </p:anim>
                                        <p:anim calcmode="lin" valueType="num">
                                          <p:cBhvr>
                                            <p:cTn id="87" dur="500" fill="hold"/>
                                            <p:tgtEl>
                                              <p:spTgt spid="61"/>
                                            </p:tgtEl>
                                            <p:attrNameLst>
                                              <p:attrName>ppt_h</p:attrName>
                                            </p:attrNameLst>
                                          </p:cBhvr>
                                          <p:tavLst>
                                            <p:tav tm="0">
                                              <p:val>
                                                <p:fltVal val="0"/>
                                              </p:val>
                                            </p:tav>
                                            <p:tav tm="100000">
                                              <p:val>
                                                <p:strVal val="#ppt_h"/>
                                              </p:val>
                                            </p:tav>
                                          </p:tavLst>
                                        </p:anim>
                                        <p:anim calcmode="lin" valueType="num">
                                          <p:cBhvr>
                                            <p:cTn id="88" dur="500" fill="hold"/>
                                            <p:tgtEl>
                                              <p:spTgt spid="61"/>
                                            </p:tgtEl>
                                            <p:attrNameLst>
                                              <p:attrName>style.rotation</p:attrName>
                                            </p:attrNameLst>
                                          </p:cBhvr>
                                          <p:tavLst>
                                            <p:tav tm="0">
                                              <p:val>
                                                <p:fltVal val="360"/>
                                              </p:val>
                                            </p:tav>
                                            <p:tav tm="100000">
                                              <p:val>
                                                <p:fltVal val="0"/>
                                              </p:val>
                                            </p:tav>
                                          </p:tavLst>
                                        </p:anim>
                                        <p:animEffect transition="in" filter="fade">
                                          <p:cBhvr>
                                            <p:cTn id="89" dur="500"/>
                                            <p:tgtEl>
                                              <p:spTgt spid="61"/>
                                            </p:tgtEl>
                                          </p:cBhvr>
                                        </p:animEffect>
                                      </p:childTnLst>
                                    </p:cTn>
                                  </p:par>
                                  <p:par>
                                    <p:cTn id="90" presetID="6" presetClass="entr" presetSubtype="16"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circle(in)">
                                          <p:cBhvr>
                                            <p:cTn id="92" dur="500"/>
                                            <p:tgtEl>
                                              <p:spTgt spid="69"/>
                                            </p:tgtEl>
                                          </p:cBhvr>
                                        </p:animEffect>
                                      </p:childTnLst>
                                    </p:cTn>
                                  </p:par>
                                </p:childTnLst>
                              </p:cTn>
                            </p:par>
                            <p:par>
                              <p:cTn id="93" fill="hold">
                                <p:stCondLst>
                                  <p:cond delay="5900"/>
                                </p:stCondLst>
                                <p:childTnLst>
                                  <p:par>
                                    <p:cTn id="94" presetID="22" presetClass="entr" presetSubtype="1" fill="hold" grpId="0" nodeType="after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wipe(up)">
                                          <p:cBhvr>
                                            <p:cTn id="96" dur="300"/>
                                            <p:tgtEl>
                                              <p:spTgt spid="62"/>
                                            </p:tgtEl>
                                          </p:cBhvr>
                                        </p:animEffect>
                                      </p:childTnLst>
                                    </p:cTn>
                                  </p:par>
                                </p:childTnLst>
                              </p:cTn>
                            </p:par>
                            <p:par>
                              <p:cTn id="97" fill="hold">
                                <p:stCondLst>
                                  <p:cond delay="6200"/>
                                </p:stCondLst>
                                <p:childTnLst>
                                  <p:par>
                                    <p:cTn id="98" presetID="2" presetClass="entr" presetSubtype="4" fill="hold" grpId="0" nodeType="afterEffect" p14:presetBounceEnd="60000">
                                      <p:stCondLst>
                                        <p:cond delay="0"/>
                                      </p:stCondLst>
                                      <p:childTnLst>
                                        <p:set>
                                          <p:cBhvr>
                                            <p:cTn id="99" dur="1" fill="hold">
                                              <p:stCondLst>
                                                <p:cond delay="0"/>
                                              </p:stCondLst>
                                            </p:cTn>
                                            <p:tgtEl>
                                              <p:spTgt spid="63"/>
                                            </p:tgtEl>
                                            <p:attrNameLst>
                                              <p:attrName>style.visibility</p:attrName>
                                            </p:attrNameLst>
                                          </p:cBhvr>
                                          <p:to>
                                            <p:strVal val="visible"/>
                                          </p:to>
                                        </p:set>
                                        <p:anim calcmode="lin" valueType="num" p14:bounceEnd="60000">
                                          <p:cBhvr additive="base">
                                            <p:cTn id="100" dur="500" fill="hold"/>
                                            <p:tgtEl>
                                              <p:spTgt spid="63"/>
                                            </p:tgtEl>
                                            <p:attrNameLst>
                                              <p:attrName>ppt_x</p:attrName>
                                            </p:attrNameLst>
                                          </p:cBhvr>
                                          <p:tavLst>
                                            <p:tav tm="0">
                                              <p:val>
                                                <p:strVal val="#ppt_x"/>
                                              </p:val>
                                            </p:tav>
                                            <p:tav tm="100000">
                                              <p:val>
                                                <p:strVal val="#ppt_x"/>
                                              </p:val>
                                            </p:tav>
                                          </p:tavLst>
                                        </p:anim>
                                        <p:anim calcmode="lin" valueType="num" p14:bounceEnd="60000">
                                          <p:cBhvr additive="base">
                                            <p:cTn id="101" dur="500" fill="hold"/>
                                            <p:tgtEl>
                                              <p:spTgt spid="63"/>
                                            </p:tgtEl>
                                            <p:attrNameLst>
                                              <p:attrName>ppt_y</p:attrName>
                                            </p:attrNameLst>
                                          </p:cBhvr>
                                          <p:tavLst>
                                            <p:tav tm="0">
                                              <p:val>
                                                <p:strVal val="1+#ppt_h/2"/>
                                              </p:val>
                                            </p:tav>
                                            <p:tav tm="100000">
                                              <p:val>
                                                <p:strVal val="#ppt_y"/>
                                              </p:val>
                                            </p:tav>
                                          </p:tavLst>
                                        </p:anim>
                                      </p:childTnLst>
                                    </p:cTn>
                                  </p:par>
                                </p:childTnLst>
                              </p:cTn>
                            </p:par>
                            <p:par>
                              <p:cTn id="102" fill="hold">
                                <p:stCondLst>
                                  <p:cond delay="6700"/>
                                </p:stCondLst>
                                <p:childTnLst>
                                  <p:par>
                                    <p:cTn id="103" presetID="49" presetClass="entr" presetSubtype="0" decel="100000" fill="hold" grpId="0" nodeType="afterEffect">
                                      <p:stCondLst>
                                        <p:cond delay="0"/>
                                      </p:stCondLst>
                                      <p:childTnLst>
                                        <p:set>
                                          <p:cBhvr>
                                            <p:cTn id="104" dur="1" fill="hold">
                                              <p:stCondLst>
                                                <p:cond delay="0"/>
                                              </p:stCondLst>
                                            </p:cTn>
                                            <p:tgtEl>
                                              <p:spTgt spid="64"/>
                                            </p:tgtEl>
                                            <p:attrNameLst>
                                              <p:attrName>style.visibility</p:attrName>
                                            </p:attrNameLst>
                                          </p:cBhvr>
                                          <p:to>
                                            <p:strVal val="visible"/>
                                          </p:to>
                                        </p:set>
                                        <p:anim calcmode="lin" valueType="num">
                                          <p:cBhvr>
                                            <p:cTn id="105" dur="500" fill="hold"/>
                                            <p:tgtEl>
                                              <p:spTgt spid="64"/>
                                            </p:tgtEl>
                                            <p:attrNameLst>
                                              <p:attrName>ppt_w</p:attrName>
                                            </p:attrNameLst>
                                          </p:cBhvr>
                                          <p:tavLst>
                                            <p:tav tm="0">
                                              <p:val>
                                                <p:fltVal val="0"/>
                                              </p:val>
                                            </p:tav>
                                            <p:tav tm="100000">
                                              <p:val>
                                                <p:strVal val="#ppt_w"/>
                                              </p:val>
                                            </p:tav>
                                          </p:tavLst>
                                        </p:anim>
                                        <p:anim calcmode="lin" valueType="num">
                                          <p:cBhvr>
                                            <p:cTn id="106" dur="500" fill="hold"/>
                                            <p:tgtEl>
                                              <p:spTgt spid="64"/>
                                            </p:tgtEl>
                                            <p:attrNameLst>
                                              <p:attrName>ppt_h</p:attrName>
                                            </p:attrNameLst>
                                          </p:cBhvr>
                                          <p:tavLst>
                                            <p:tav tm="0">
                                              <p:val>
                                                <p:fltVal val="0"/>
                                              </p:val>
                                            </p:tav>
                                            <p:tav tm="100000">
                                              <p:val>
                                                <p:strVal val="#ppt_h"/>
                                              </p:val>
                                            </p:tav>
                                          </p:tavLst>
                                        </p:anim>
                                        <p:anim calcmode="lin" valueType="num">
                                          <p:cBhvr>
                                            <p:cTn id="107" dur="500" fill="hold"/>
                                            <p:tgtEl>
                                              <p:spTgt spid="64"/>
                                            </p:tgtEl>
                                            <p:attrNameLst>
                                              <p:attrName>style.rotation</p:attrName>
                                            </p:attrNameLst>
                                          </p:cBhvr>
                                          <p:tavLst>
                                            <p:tav tm="0">
                                              <p:val>
                                                <p:fltVal val="360"/>
                                              </p:val>
                                            </p:tav>
                                            <p:tav tm="100000">
                                              <p:val>
                                                <p:fltVal val="0"/>
                                              </p:val>
                                            </p:tav>
                                          </p:tavLst>
                                        </p:anim>
                                        <p:animEffect transition="in" filter="fade">
                                          <p:cBhvr>
                                            <p:cTn id="108" dur="500"/>
                                            <p:tgtEl>
                                              <p:spTgt spid="64"/>
                                            </p:tgtEl>
                                          </p:cBhvr>
                                        </p:animEffect>
                                      </p:childTnLst>
                                    </p:cTn>
                                  </p:par>
                                  <p:par>
                                    <p:cTn id="109" presetID="6" presetClass="entr" presetSubtype="16" fill="hold" grpId="0" nodeType="with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circle(in)">
                                          <p:cBhvr>
                                            <p:cTn id="111" dur="500"/>
                                            <p:tgtEl>
                                              <p:spTgt spid="70"/>
                                            </p:tgtEl>
                                          </p:cBhvr>
                                        </p:animEffect>
                                      </p:childTnLst>
                                    </p:cTn>
                                  </p:par>
                                </p:childTnLst>
                              </p:cTn>
                            </p:par>
                            <p:par>
                              <p:cTn id="112" fill="hold">
                                <p:stCondLst>
                                  <p:cond delay="7200"/>
                                </p:stCondLst>
                                <p:childTnLst>
                                  <p:par>
                                    <p:cTn id="113" presetID="22" presetClass="entr" presetSubtype="4"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down)">
                                          <p:cBhvr>
                                            <p:cTn id="115" dur="300"/>
                                            <p:tgtEl>
                                              <p:spTgt spid="65"/>
                                            </p:tgtEl>
                                          </p:cBhvr>
                                        </p:animEffect>
                                      </p:childTnLst>
                                    </p:cTn>
                                  </p:par>
                                </p:childTnLst>
                              </p:cTn>
                            </p:par>
                            <p:par>
                              <p:cTn id="116" fill="hold">
                                <p:stCondLst>
                                  <p:cond delay="7500"/>
                                </p:stCondLst>
                                <p:childTnLst>
                                  <p:par>
                                    <p:cTn id="117" presetID="2" presetClass="entr" presetSubtype="1" fill="hold" grpId="0" nodeType="afterEffect" p14:presetBounceEnd="60000">
                                      <p:stCondLst>
                                        <p:cond delay="0"/>
                                      </p:stCondLst>
                                      <p:childTnLst>
                                        <p:set>
                                          <p:cBhvr>
                                            <p:cTn id="118" dur="1" fill="hold">
                                              <p:stCondLst>
                                                <p:cond delay="0"/>
                                              </p:stCondLst>
                                            </p:cTn>
                                            <p:tgtEl>
                                              <p:spTgt spid="66"/>
                                            </p:tgtEl>
                                            <p:attrNameLst>
                                              <p:attrName>style.visibility</p:attrName>
                                            </p:attrNameLst>
                                          </p:cBhvr>
                                          <p:to>
                                            <p:strVal val="visible"/>
                                          </p:to>
                                        </p:set>
                                        <p:anim calcmode="lin" valueType="num" p14:bounceEnd="60000">
                                          <p:cBhvr additive="base">
                                            <p:cTn id="119" dur="500" fill="hold"/>
                                            <p:tgtEl>
                                              <p:spTgt spid="66"/>
                                            </p:tgtEl>
                                            <p:attrNameLst>
                                              <p:attrName>ppt_x</p:attrName>
                                            </p:attrNameLst>
                                          </p:cBhvr>
                                          <p:tavLst>
                                            <p:tav tm="0">
                                              <p:val>
                                                <p:strVal val="#ppt_x"/>
                                              </p:val>
                                            </p:tav>
                                            <p:tav tm="100000">
                                              <p:val>
                                                <p:strVal val="#ppt_x"/>
                                              </p:val>
                                            </p:tav>
                                          </p:tavLst>
                                        </p:anim>
                                        <p:anim calcmode="lin" valueType="num" p14:bounceEnd="60000">
                                          <p:cBhvr additive="base">
                                            <p:cTn id="120" dur="500" fill="hold"/>
                                            <p:tgtEl>
                                              <p:spTgt spid="66"/>
                                            </p:tgtEl>
                                            <p:attrNameLst>
                                              <p:attrName>ppt_y</p:attrName>
                                            </p:attrNameLst>
                                          </p:cBhvr>
                                          <p:tavLst>
                                            <p:tav tm="0">
                                              <p:val>
                                                <p:strVal val="0-#ppt_h/2"/>
                                              </p:val>
                                            </p:tav>
                                            <p:tav tm="100000">
                                              <p:val>
                                                <p:strVal val="#ppt_y"/>
                                              </p:val>
                                            </p:tav>
                                          </p:tavLst>
                                        </p:anim>
                                      </p:childTnLst>
                                    </p:cTn>
                                  </p:par>
                                </p:childTnLst>
                              </p:cTn>
                            </p:par>
                            <p:par>
                              <p:cTn id="121" fill="hold">
                                <p:stCondLst>
                                  <p:cond delay="8000"/>
                                </p:stCondLst>
                                <p:childTnLst>
                                  <p:par>
                                    <p:cTn id="122" presetID="49" presetClass="entr" presetSubtype="0" decel="100000" fill="hold" grpId="0" nodeType="afterEffect">
                                      <p:stCondLst>
                                        <p:cond delay="0"/>
                                      </p:stCondLst>
                                      <p:childTnLst>
                                        <p:set>
                                          <p:cBhvr>
                                            <p:cTn id="123" dur="1" fill="hold">
                                              <p:stCondLst>
                                                <p:cond delay="0"/>
                                              </p:stCondLst>
                                            </p:cTn>
                                            <p:tgtEl>
                                              <p:spTgt spid="67"/>
                                            </p:tgtEl>
                                            <p:attrNameLst>
                                              <p:attrName>style.visibility</p:attrName>
                                            </p:attrNameLst>
                                          </p:cBhvr>
                                          <p:to>
                                            <p:strVal val="visible"/>
                                          </p:to>
                                        </p:set>
                                        <p:anim calcmode="lin" valueType="num">
                                          <p:cBhvr>
                                            <p:cTn id="124" dur="500" fill="hold"/>
                                            <p:tgtEl>
                                              <p:spTgt spid="67"/>
                                            </p:tgtEl>
                                            <p:attrNameLst>
                                              <p:attrName>ppt_w</p:attrName>
                                            </p:attrNameLst>
                                          </p:cBhvr>
                                          <p:tavLst>
                                            <p:tav tm="0">
                                              <p:val>
                                                <p:fltVal val="0"/>
                                              </p:val>
                                            </p:tav>
                                            <p:tav tm="100000">
                                              <p:val>
                                                <p:strVal val="#ppt_w"/>
                                              </p:val>
                                            </p:tav>
                                          </p:tavLst>
                                        </p:anim>
                                        <p:anim calcmode="lin" valueType="num">
                                          <p:cBhvr>
                                            <p:cTn id="125" dur="500" fill="hold"/>
                                            <p:tgtEl>
                                              <p:spTgt spid="67"/>
                                            </p:tgtEl>
                                            <p:attrNameLst>
                                              <p:attrName>ppt_h</p:attrName>
                                            </p:attrNameLst>
                                          </p:cBhvr>
                                          <p:tavLst>
                                            <p:tav tm="0">
                                              <p:val>
                                                <p:fltVal val="0"/>
                                              </p:val>
                                            </p:tav>
                                            <p:tav tm="100000">
                                              <p:val>
                                                <p:strVal val="#ppt_h"/>
                                              </p:val>
                                            </p:tav>
                                          </p:tavLst>
                                        </p:anim>
                                        <p:anim calcmode="lin" valueType="num">
                                          <p:cBhvr>
                                            <p:cTn id="126" dur="500" fill="hold"/>
                                            <p:tgtEl>
                                              <p:spTgt spid="67"/>
                                            </p:tgtEl>
                                            <p:attrNameLst>
                                              <p:attrName>style.rotation</p:attrName>
                                            </p:attrNameLst>
                                          </p:cBhvr>
                                          <p:tavLst>
                                            <p:tav tm="0">
                                              <p:val>
                                                <p:fltVal val="360"/>
                                              </p:val>
                                            </p:tav>
                                            <p:tav tm="100000">
                                              <p:val>
                                                <p:fltVal val="0"/>
                                              </p:val>
                                            </p:tav>
                                          </p:tavLst>
                                        </p:anim>
                                        <p:animEffect transition="in" filter="fade">
                                          <p:cBhvr>
                                            <p:cTn id="127" dur="500"/>
                                            <p:tgtEl>
                                              <p:spTgt spid="67"/>
                                            </p:tgtEl>
                                          </p:cBhvr>
                                        </p:animEffect>
                                      </p:childTnLst>
                                    </p:cTn>
                                  </p:par>
                                  <p:par>
                                    <p:cTn id="128" presetID="6" presetClass="entr" presetSubtype="16" fill="hold" grpId="0" nodeType="with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circle(in)">
                                          <p:cBhvr>
                                            <p:cTn id="130" dur="500"/>
                                            <p:tgtEl>
                                              <p:spTgt spid="71"/>
                                            </p:tgtEl>
                                          </p:cBhvr>
                                        </p:animEffect>
                                      </p:childTnLst>
                                    </p:cTn>
                                  </p:par>
                                </p:childTnLst>
                              </p:cTn>
                            </p:par>
                            <p:par>
                              <p:cTn id="131" fill="hold">
                                <p:stCondLst>
                                  <p:cond delay="8500"/>
                                </p:stCondLst>
                                <p:childTnLst>
                                  <p:par>
                                    <p:cTn id="132" presetID="22" presetClass="entr" presetSubtype="1" fill="hold" grpId="0" nodeType="afterEffect">
                                      <p:stCondLst>
                                        <p:cond delay="0"/>
                                      </p:stCondLst>
                                      <p:childTnLst>
                                        <p:set>
                                          <p:cBhvr>
                                            <p:cTn id="133" dur="1" fill="hold">
                                              <p:stCondLst>
                                                <p:cond delay="0"/>
                                              </p:stCondLst>
                                            </p:cTn>
                                            <p:tgtEl>
                                              <p:spTgt spid="53"/>
                                            </p:tgtEl>
                                            <p:attrNameLst>
                                              <p:attrName>style.visibility</p:attrName>
                                            </p:attrNameLst>
                                          </p:cBhvr>
                                          <p:to>
                                            <p:strVal val="visible"/>
                                          </p:to>
                                        </p:set>
                                        <p:animEffect transition="in" filter="wipe(up)">
                                          <p:cBhvr>
                                            <p:cTn id="134" dur="300"/>
                                            <p:tgtEl>
                                              <p:spTgt spid="53"/>
                                            </p:tgtEl>
                                          </p:cBhvr>
                                        </p:animEffect>
                                      </p:childTnLst>
                                    </p:cTn>
                                  </p:par>
                                </p:childTnLst>
                              </p:cTn>
                            </p:par>
                            <p:par>
                              <p:cTn id="135" fill="hold">
                                <p:stCondLst>
                                  <p:cond delay="8800"/>
                                </p:stCondLst>
                                <p:childTnLst>
                                  <p:par>
                                    <p:cTn id="136" presetID="2" presetClass="entr" presetSubtype="4" fill="hold" grpId="0" nodeType="afterEffect" p14:presetBounceEnd="60000">
                                      <p:stCondLst>
                                        <p:cond delay="0"/>
                                      </p:stCondLst>
                                      <p:childTnLst>
                                        <p:set>
                                          <p:cBhvr>
                                            <p:cTn id="137" dur="1" fill="hold">
                                              <p:stCondLst>
                                                <p:cond delay="0"/>
                                              </p:stCondLst>
                                            </p:cTn>
                                            <p:tgtEl>
                                              <p:spTgt spid="54"/>
                                            </p:tgtEl>
                                            <p:attrNameLst>
                                              <p:attrName>style.visibility</p:attrName>
                                            </p:attrNameLst>
                                          </p:cBhvr>
                                          <p:to>
                                            <p:strVal val="visible"/>
                                          </p:to>
                                        </p:set>
                                        <p:anim calcmode="lin" valueType="num" p14:bounceEnd="60000">
                                          <p:cBhvr additive="base">
                                            <p:cTn id="138" dur="50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139" dur="500" fill="hold"/>
                                            <p:tgtEl>
                                              <p:spTgt spid="54"/>
                                            </p:tgtEl>
                                            <p:attrNameLst>
                                              <p:attrName>ppt_y</p:attrName>
                                            </p:attrNameLst>
                                          </p:cBhvr>
                                          <p:tavLst>
                                            <p:tav tm="0">
                                              <p:val>
                                                <p:strVal val="1+#ppt_h/2"/>
                                              </p:val>
                                            </p:tav>
                                            <p:tav tm="100000">
                                              <p:val>
                                                <p:strVal val="#ppt_y"/>
                                              </p:val>
                                            </p:tav>
                                          </p:tavLst>
                                        </p:anim>
                                      </p:childTnLst>
                                    </p:cTn>
                                  </p:par>
                                </p:childTnLst>
                              </p:cTn>
                            </p:par>
                            <p:par>
                              <p:cTn id="140" fill="hold">
                                <p:stCondLst>
                                  <p:cond delay="9300"/>
                                </p:stCondLst>
                                <p:childTnLst>
                                  <p:par>
                                    <p:cTn id="141" presetID="49" presetClass="entr" presetSubtype="0" decel="100000" fill="hold" grpId="0" nodeType="afterEffect">
                                      <p:stCondLst>
                                        <p:cond delay="0"/>
                                      </p:stCondLst>
                                      <p:childTnLst>
                                        <p:set>
                                          <p:cBhvr>
                                            <p:cTn id="142" dur="1" fill="hold">
                                              <p:stCondLst>
                                                <p:cond delay="0"/>
                                              </p:stCondLst>
                                            </p:cTn>
                                            <p:tgtEl>
                                              <p:spTgt spid="56"/>
                                            </p:tgtEl>
                                            <p:attrNameLst>
                                              <p:attrName>style.visibility</p:attrName>
                                            </p:attrNameLst>
                                          </p:cBhvr>
                                          <p:to>
                                            <p:strVal val="visible"/>
                                          </p:to>
                                        </p:set>
                                        <p:anim calcmode="lin" valueType="num">
                                          <p:cBhvr>
                                            <p:cTn id="143" dur="500" fill="hold"/>
                                            <p:tgtEl>
                                              <p:spTgt spid="56"/>
                                            </p:tgtEl>
                                            <p:attrNameLst>
                                              <p:attrName>ppt_w</p:attrName>
                                            </p:attrNameLst>
                                          </p:cBhvr>
                                          <p:tavLst>
                                            <p:tav tm="0">
                                              <p:val>
                                                <p:fltVal val="0"/>
                                              </p:val>
                                            </p:tav>
                                            <p:tav tm="100000">
                                              <p:val>
                                                <p:strVal val="#ppt_w"/>
                                              </p:val>
                                            </p:tav>
                                          </p:tavLst>
                                        </p:anim>
                                        <p:anim calcmode="lin" valueType="num">
                                          <p:cBhvr>
                                            <p:cTn id="144" dur="500" fill="hold"/>
                                            <p:tgtEl>
                                              <p:spTgt spid="56"/>
                                            </p:tgtEl>
                                            <p:attrNameLst>
                                              <p:attrName>ppt_h</p:attrName>
                                            </p:attrNameLst>
                                          </p:cBhvr>
                                          <p:tavLst>
                                            <p:tav tm="0">
                                              <p:val>
                                                <p:fltVal val="0"/>
                                              </p:val>
                                            </p:tav>
                                            <p:tav tm="100000">
                                              <p:val>
                                                <p:strVal val="#ppt_h"/>
                                              </p:val>
                                            </p:tav>
                                          </p:tavLst>
                                        </p:anim>
                                        <p:anim calcmode="lin" valueType="num">
                                          <p:cBhvr>
                                            <p:cTn id="145" dur="500" fill="hold"/>
                                            <p:tgtEl>
                                              <p:spTgt spid="56"/>
                                            </p:tgtEl>
                                            <p:attrNameLst>
                                              <p:attrName>style.rotation</p:attrName>
                                            </p:attrNameLst>
                                          </p:cBhvr>
                                          <p:tavLst>
                                            <p:tav tm="0">
                                              <p:val>
                                                <p:fltVal val="360"/>
                                              </p:val>
                                            </p:tav>
                                            <p:tav tm="100000">
                                              <p:val>
                                                <p:fltVal val="0"/>
                                              </p:val>
                                            </p:tav>
                                          </p:tavLst>
                                        </p:anim>
                                        <p:animEffect transition="in" filter="fade">
                                          <p:cBhvr>
                                            <p:cTn id="146" dur="500"/>
                                            <p:tgtEl>
                                              <p:spTgt spid="56"/>
                                            </p:tgtEl>
                                          </p:cBhvr>
                                        </p:animEffect>
                                      </p:childTnLst>
                                    </p:cTn>
                                  </p:par>
                                  <p:par>
                                    <p:cTn id="147" presetID="6" presetClass="entr" presetSubtype="16" fill="hold" grpId="0" nodeType="withEffect">
                                      <p:stCondLst>
                                        <p:cond delay="0"/>
                                      </p:stCondLst>
                                      <p:childTnLst>
                                        <p:set>
                                          <p:cBhvr>
                                            <p:cTn id="148" dur="1" fill="hold">
                                              <p:stCondLst>
                                                <p:cond delay="0"/>
                                              </p:stCondLst>
                                            </p:cTn>
                                            <p:tgtEl>
                                              <p:spTgt spid="72"/>
                                            </p:tgtEl>
                                            <p:attrNameLst>
                                              <p:attrName>style.visibility</p:attrName>
                                            </p:attrNameLst>
                                          </p:cBhvr>
                                          <p:to>
                                            <p:strVal val="visible"/>
                                          </p:to>
                                        </p:set>
                                        <p:animEffect transition="in" filter="circle(in)">
                                          <p:cBhvr>
                                            <p:cTn id="149" dur="500"/>
                                            <p:tgtEl>
                                              <p:spTgt spid="72"/>
                                            </p:tgtEl>
                                          </p:cBhvr>
                                        </p:animEffect>
                                      </p:childTnLst>
                                    </p:cTn>
                                  </p:par>
                                </p:childTnLst>
                              </p:cTn>
                            </p:par>
                            <p:par>
                              <p:cTn id="150" fill="hold">
                                <p:stCondLst>
                                  <p:cond delay="9800"/>
                                </p:stCondLst>
                                <p:childTnLst>
                                  <p:par>
                                    <p:cTn id="151" presetID="22" presetClass="entr" presetSubtype="1" fill="hold" grpId="0" nodeType="after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wipe(up)">
                                          <p:cBhvr>
                                            <p:cTn id="153" dur="500"/>
                                            <p:tgtEl>
                                              <p:spTgt spid="73"/>
                                            </p:tgtEl>
                                          </p:cBhvr>
                                        </p:animEffect>
                                      </p:childTnLst>
                                    </p:cTn>
                                  </p:par>
                                </p:childTnLst>
                              </p:cTn>
                            </p:par>
                            <p:par>
                              <p:cTn id="154" fill="hold">
                                <p:stCondLst>
                                  <p:cond delay="10300"/>
                                </p:stCondLst>
                                <p:childTnLst>
                                  <p:par>
                                    <p:cTn id="155" presetID="2" presetClass="entr" presetSubtype="4" fill="hold" grpId="1" nodeType="afterEffect">
                                      <p:stCondLst>
                                        <p:cond delay="0"/>
                                      </p:stCondLst>
                                      <p:childTnLst>
                                        <p:set>
                                          <p:cBhvr>
                                            <p:cTn id="156" dur="1" fill="hold">
                                              <p:stCondLst>
                                                <p:cond delay="0"/>
                                              </p:stCondLst>
                                            </p:cTn>
                                            <p:tgtEl>
                                              <p:spTgt spid="73"/>
                                            </p:tgtEl>
                                            <p:attrNameLst>
                                              <p:attrName>style.visibility</p:attrName>
                                            </p:attrNameLst>
                                          </p:cBhvr>
                                          <p:to>
                                            <p:strVal val="visible"/>
                                          </p:to>
                                        </p:set>
                                        <p:anim calcmode="lin" valueType="num">
                                          <p:cBhvr additive="base">
                                            <p:cTn id="157" dur="500" fill="hold"/>
                                            <p:tgtEl>
                                              <p:spTgt spid="73"/>
                                            </p:tgtEl>
                                            <p:attrNameLst>
                                              <p:attrName>ppt_x</p:attrName>
                                            </p:attrNameLst>
                                          </p:cBhvr>
                                          <p:tavLst>
                                            <p:tav tm="0">
                                              <p:val>
                                                <p:strVal val="#ppt_x"/>
                                              </p:val>
                                            </p:tav>
                                            <p:tav tm="100000">
                                              <p:val>
                                                <p:strVal val="#ppt_x"/>
                                              </p:val>
                                            </p:tav>
                                          </p:tavLst>
                                        </p:anim>
                                        <p:anim calcmode="lin" valueType="num">
                                          <p:cBhvr additive="base">
                                            <p:cTn id="158" dur="500" fill="hold"/>
                                            <p:tgtEl>
                                              <p:spTgt spid="73"/>
                                            </p:tgtEl>
                                            <p:attrNameLst>
                                              <p:attrName>ppt_y</p:attrName>
                                            </p:attrNameLst>
                                          </p:cBhvr>
                                          <p:tavLst>
                                            <p:tav tm="0">
                                              <p:val>
                                                <p:strVal val="1+#ppt_h/2"/>
                                              </p:val>
                                            </p:tav>
                                            <p:tav tm="100000">
                                              <p:val>
                                                <p:strVal val="#ppt_y"/>
                                              </p:val>
                                            </p:tav>
                                          </p:tavLst>
                                        </p:anim>
                                      </p:childTnLst>
                                    </p:cTn>
                                  </p:par>
                                </p:childTnLst>
                              </p:cTn>
                            </p:par>
                            <p:par>
                              <p:cTn id="159" fill="hold">
                                <p:stCondLst>
                                  <p:cond delay="10800"/>
                                </p:stCondLst>
                                <p:childTnLst>
                                  <p:par>
                                    <p:cTn id="160" presetID="22" presetClass="entr" presetSubtype="1" fill="hold" grpId="0" nodeType="afterEffect">
                                      <p:stCondLst>
                                        <p:cond delay="0"/>
                                      </p:stCondLst>
                                      <p:childTnLst>
                                        <p:set>
                                          <p:cBhvr>
                                            <p:cTn id="161" dur="1" fill="hold">
                                              <p:stCondLst>
                                                <p:cond delay="0"/>
                                              </p:stCondLst>
                                            </p:cTn>
                                            <p:tgtEl>
                                              <p:spTgt spid="74"/>
                                            </p:tgtEl>
                                            <p:attrNameLst>
                                              <p:attrName>style.visibility</p:attrName>
                                            </p:attrNameLst>
                                          </p:cBhvr>
                                          <p:to>
                                            <p:strVal val="visible"/>
                                          </p:to>
                                        </p:set>
                                        <p:animEffect transition="in" filter="wipe(up)">
                                          <p:cBhvr>
                                            <p:cTn id="162" dur="500"/>
                                            <p:tgtEl>
                                              <p:spTgt spid="74"/>
                                            </p:tgtEl>
                                          </p:cBhvr>
                                        </p:animEffect>
                                      </p:childTnLst>
                                    </p:cTn>
                                  </p:par>
                                </p:childTnLst>
                              </p:cTn>
                            </p:par>
                            <p:par>
                              <p:cTn id="163" fill="hold">
                                <p:stCondLst>
                                  <p:cond delay="11300"/>
                                </p:stCondLst>
                                <p:childTnLst>
                                  <p:par>
                                    <p:cTn id="164" presetID="2" presetClass="entr" presetSubtype="4" fill="hold" grpId="1" nodeType="afterEffect">
                                      <p:stCondLst>
                                        <p:cond delay="0"/>
                                      </p:stCondLst>
                                      <p:childTnLst>
                                        <p:set>
                                          <p:cBhvr>
                                            <p:cTn id="165" dur="1" fill="hold">
                                              <p:stCondLst>
                                                <p:cond delay="0"/>
                                              </p:stCondLst>
                                            </p:cTn>
                                            <p:tgtEl>
                                              <p:spTgt spid="74"/>
                                            </p:tgtEl>
                                            <p:attrNameLst>
                                              <p:attrName>style.visibility</p:attrName>
                                            </p:attrNameLst>
                                          </p:cBhvr>
                                          <p:to>
                                            <p:strVal val="visible"/>
                                          </p:to>
                                        </p:set>
                                        <p:anim calcmode="lin" valueType="num">
                                          <p:cBhvr additive="base">
                                            <p:cTn id="166" dur="500" fill="hold"/>
                                            <p:tgtEl>
                                              <p:spTgt spid="74"/>
                                            </p:tgtEl>
                                            <p:attrNameLst>
                                              <p:attrName>ppt_x</p:attrName>
                                            </p:attrNameLst>
                                          </p:cBhvr>
                                          <p:tavLst>
                                            <p:tav tm="0">
                                              <p:val>
                                                <p:strVal val="#ppt_x"/>
                                              </p:val>
                                            </p:tav>
                                            <p:tav tm="100000">
                                              <p:val>
                                                <p:strVal val="#ppt_x"/>
                                              </p:val>
                                            </p:tav>
                                          </p:tavLst>
                                        </p:anim>
                                        <p:anim calcmode="lin" valueType="num">
                                          <p:cBhvr additive="base">
                                            <p:cTn id="167" dur="500" fill="hold"/>
                                            <p:tgtEl>
                                              <p:spTgt spid="74"/>
                                            </p:tgtEl>
                                            <p:attrNameLst>
                                              <p:attrName>ppt_y</p:attrName>
                                            </p:attrNameLst>
                                          </p:cBhvr>
                                          <p:tavLst>
                                            <p:tav tm="0">
                                              <p:val>
                                                <p:strVal val="1+#ppt_h/2"/>
                                              </p:val>
                                            </p:tav>
                                            <p:tav tm="100000">
                                              <p:val>
                                                <p:strVal val="#ppt_y"/>
                                              </p:val>
                                            </p:tav>
                                          </p:tavLst>
                                        </p:anim>
                                      </p:childTnLst>
                                    </p:cTn>
                                  </p:par>
                                </p:childTnLst>
                              </p:cTn>
                            </p:par>
                            <p:par>
                              <p:cTn id="168" fill="hold">
                                <p:stCondLst>
                                  <p:cond delay="11800"/>
                                </p:stCondLst>
                                <p:childTnLst>
                                  <p:par>
                                    <p:cTn id="169" presetID="22" presetClass="entr" presetSubtype="1" fill="hold" grpId="0" nodeType="afterEffect">
                                      <p:stCondLst>
                                        <p:cond delay="0"/>
                                      </p:stCondLst>
                                      <p:childTnLst>
                                        <p:set>
                                          <p:cBhvr>
                                            <p:cTn id="170" dur="1" fill="hold">
                                              <p:stCondLst>
                                                <p:cond delay="0"/>
                                              </p:stCondLst>
                                            </p:cTn>
                                            <p:tgtEl>
                                              <p:spTgt spid="75"/>
                                            </p:tgtEl>
                                            <p:attrNameLst>
                                              <p:attrName>style.visibility</p:attrName>
                                            </p:attrNameLst>
                                          </p:cBhvr>
                                          <p:to>
                                            <p:strVal val="visible"/>
                                          </p:to>
                                        </p:set>
                                        <p:animEffect transition="in" filter="wipe(up)">
                                          <p:cBhvr>
                                            <p:cTn id="171" dur="500"/>
                                            <p:tgtEl>
                                              <p:spTgt spid="75"/>
                                            </p:tgtEl>
                                          </p:cBhvr>
                                        </p:animEffect>
                                      </p:childTnLst>
                                    </p:cTn>
                                  </p:par>
                                </p:childTnLst>
                              </p:cTn>
                            </p:par>
                            <p:par>
                              <p:cTn id="172" fill="hold">
                                <p:stCondLst>
                                  <p:cond delay="12300"/>
                                </p:stCondLst>
                                <p:childTnLst>
                                  <p:par>
                                    <p:cTn id="173" presetID="2" presetClass="entr" presetSubtype="4" fill="hold" grpId="1" nodeType="afterEffect">
                                      <p:stCondLst>
                                        <p:cond delay="0"/>
                                      </p:stCondLst>
                                      <p:childTnLst>
                                        <p:set>
                                          <p:cBhvr>
                                            <p:cTn id="174" dur="1" fill="hold">
                                              <p:stCondLst>
                                                <p:cond delay="0"/>
                                              </p:stCondLst>
                                            </p:cTn>
                                            <p:tgtEl>
                                              <p:spTgt spid="75"/>
                                            </p:tgtEl>
                                            <p:attrNameLst>
                                              <p:attrName>style.visibility</p:attrName>
                                            </p:attrNameLst>
                                          </p:cBhvr>
                                          <p:to>
                                            <p:strVal val="visible"/>
                                          </p:to>
                                        </p:set>
                                        <p:anim calcmode="lin" valueType="num">
                                          <p:cBhvr additive="base">
                                            <p:cTn id="175" dur="500" fill="hold"/>
                                            <p:tgtEl>
                                              <p:spTgt spid="75"/>
                                            </p:tgtEl>
                                            <p:attrNameLst>
                                              <p:attrName>ppt_x</p:attrName>
                                            </p:attrNameLst>
                                          </p:cBhvr>
                                          <p:tavLst>
                                            <p:tav tm="0">
                                              <p:val>
                                                <p:strVal val="#ppt_x"/>
                                              </p:val>
                                            </p:tav>
                                            <p:tav tm="100000">
                                              <p:val>
                                                <p:strVal val="#ppt_x"/>
                                              </p:val>
                                            </p:tav>
                                          </p:tavLst>
                                        </p:anim>
                                        <p:anim calcmode="lin" valueType="num">
                                          <p:cBhvr additive="base">
                                            <p:cTn id="176" dur="500" fill="hold"/>
                                            <p:tgtEl>
                                              <p:spTgt spid="75"/>
                                            </p:tgtEl>
                                            <p:attrNameLst>
                                              <p:attrName>ppt_y</p:attrName>
                                            </p:attrNameLst>
                                          </p:cBhvr>
                                          <p:tavLst>
                                            <p:tav tm="0">
                                              <p:val>
                                                <p:strVal val="1+#ppt_h/2"/>
                                              </p:val>
                                            </p:tav>
                                            <p:tav tm="100000">
                                              <p:val>
                                                <p:strVal val="#ppt_y"/>
                                              </p:val>
                                            </p:tav>
                                          </p:tavLst>
                                        </p:anim>
                                      </p:childTnLst>
                                    </p:cTn>
                                  </p:par>
                                </p:childTnLst>
                              </p:cTn>
                            </p:par>
                            <p:par>
                              <p:cTn id="177" fill="hold">
                                <p:stCondLst>
                                  <p:cond delay="12800"/>
                                </p:stCondLst>
                                <p:childTnLst>
                                  <p:par>
                                    <p:cTn id="178" presetID="22" presetClass="entr" presetSubtype="1" fill="hold" grpId="0" nodeType="afterEffect">
                                      <p:stCondLst>
                                        <p:cond delay="0"/>
                                      </p:stCondLst>
                                      <p:childTnLst>
                                        <p:set>
                                          <p:cBhvr>
                                            <p:cTn id="179" dur="1" fill="hold">
                                              <p:stCondLst>
                                                <p:cond delay="0"/>
                                              </p:stCondLst>
                                            </p:cTn>
                                            <p:tgtEl>
                                              <p:spTgt spid="76"/>
                                            </p:tgtEl>
                                            <p:attrNameLst>
                                              <p:attrName>style.visibility</p:attrName>
                                            </p:attrNameLst>
                                          </p:cBhvr>
                                          <p:to>
                                            <p:strVal val="visible"/>
                                          </p:to>
                                        </p:set>
                                        <p:animEffect transition="in" filter="wipe(up)">
                                          <p:cBhvr>
                                            <p:cTn id="180" dur="500"/>
                                            <p:tgtEl>
                                              <p:spTgt spid="76"/>
                                            </p:tgtEl>
                                          </p:cBhvr>
                                        </p:animEffect>
                                      </p:childTnLst>
                                    </p:cTn>
                                  </p:par>
                                </p:childTnLst>
                              </p:cTn>
                            </p:par>
                            <p:par>
                              <p:cTn id="181" fill="hold">
                                <p:stCondLst>
                                  <p:cond delay="13300"/>
                                </p:stCondLst>
                                <p:childTnLst>
                                  <p:par>
                                    <p:cTn id="182" presetID="2" presetClass="entr" presetSubtype="1" fill="hold" grpId="1" nodeType="afterEffect">
                                      <p:stCondLst>
                                        <p:cond delay="0"/>
                                      </p:stCondLst>
                                      <p:childTnLst>
                                        <p:set>
                                          <p:cBhvr>
                                            <p:cTn id="183" dur="1" fill="hold">
                                              <p:stCondLst>
                                                <p:cond delay="0"/>
                                              </p:stCondLst>
                                            </p:cTn>
                                            <p:tgtEl>
                                              <p:spTgt spid="76"/>
                                            </p:tgtEl>
                                            <p:attrNameLst>
                                              <p:attrName>style.visibility</p:attrName>
                                            </p:attrNameLst>
                                          </p:cBhvr>
                                          <p:to>
                                            <p:strVal val="visible"/>
                                          </p:to>
                                        </p:set>
                                        <p:anim calcmode="lin" valueType="num">
                                          <p:cBhvr additive="base">
                                            <p:cTn id="184" dur="500" fill="hold"/>
                                            <p:tgtEl>
                                              <p:spTgt spid="76"/>
                                            </p:tgtEl>
                                            <p:attrNameLst>
                                              <p:attrName>ppt_x</p:attrName>
                                            </p:attrNameLst>
                                          </p:cBhvr>
                                          <p:tavLst>
                                            <p:tav tm="0">
                                              <p:val>
                                                <p:strVal val="#ppt_x"/>
                                              </p:val>
                                            </p:tav>
                                            <p:tav tm="100000">
                                              <p:val>
                                                <p:strVal val="#ppt_x"/>
                                              </p:val>
                                            </p:tav>
                                          </p:tavLst>
                                        </p:anim>
                                        <p:anim calcmode="lin" valueType="num">
                                          <p:cBhvr additive="base">
                                            <p:cTn id="185" dur="500" fill="hold"/>
                                            <p:tgtEl>
                                              <p:spTgt spid="76"/>
                                            </p:tgtEl>
                                            <p:attrNameLst>
                                              <p:attrName>ppt_y</p:attrName>
                                            </p:attrNameLst>
                                          </p:cBhvr>
                                          <p:tavLst>
                                            <p:tav tm="0">
                                              <p:val>
                                                <p:strVal val="0-#ppt_h/2"/>
                                              </p:val>
                                            </p:tav>
                                            <p:tav tm="100000">
                                              <p:val>
                                                <p:strVal val="#ppt_y"/>
                                              </p:val>
                                            </p:tav>
                                          </p:tavLst>
                                        </p:anim>
                                      </p:childTnLst>
                                    </p:cTn>
                                  </p:par>
                                </p:childTnLst>
                              </p:cTn>
                            </p:par>
                            <p:par>
                              <p:cTn id="186" fill="hold">
                                <p:stCondLst>
                                  <p:cond delay="13800"/>
                                </p:stCondLst>
                                <p:childTnLst>
                                  <p:par>
                                    <p:cTn id="187" presetID="22" presetClass="entr" presetSubtype="1" fill="hold" grpId="0" nodeType="afterEffect">
                                      <p:stCondLst>
                                        <p:cond delay="0"/>
                                      </p:stCondLst>
                                      <p:childTnLst>
                                        <p:set>
                                          <p:cBhvr>
                                            <p:cTn id="188" dur="1" fill="hold">
                                              <p:stCondLst>
                                                <p:cond delay="0"/>
                                              </p:stCondLst>
                                            </p:cTn>
                                            <p:tgtEl>
                                              <p:spTgt spid="77"/>
                                            </p:tgtEl>
                                            <p:attrNameLst>
                                              <p:attrName>style.visibility</p:attrName>
                                            </p:attrNameLst>
                                          </p:cBhvr>
                                          <p:to>
                                            <p:strVal val="visible"/>
                                          </p:to>
                                        </p:set>
                                        <p:animEffect transition="in" filter="wipe(up)">
                                          <p:cBhvr>
                                            <p:cTn id="189" dur="500"/>
                                            <p:tgtEl>
                                              <p:spTgt spid="77"/>
                                            </p:tgtEl>
                                          </p:cBhvr>
                                        </p:animEffect>
                                      </p:childTnLst>
                                    </p:cTn>
                                  </p:par>
                                </p:childTnLst>
                              </p:cTn>
                            </p:par>
                            <p:par>
                              <p:cTn id="190" fill="hold">
                                <p:stCondLst>
                                  <p:cond delay="14300"/>
                                </p:stCondLst>
                                <p:childTnLst>
                                  <p:par>
                                    <p:cTn id="191" presetID="2" presetClass="entr" presetSubtype="1" fill="hold" grpId="1" nodeType="afterEffect">
                                      <p:stCondLst>
                                        <p:cond delay="0"/>
                                      </p:stCondLst>
                                      <p:childTnLst>
                                        <p:set>
                                          <p:cBhvr>
                                            <p:cTn id="192" dur="1" fill="hold">
                                              <p:stCondLst>
                                                <p:cond delay="0"/>
                                              </p:stCondLst>
                                            </p:cTn>
                                            <p:tgtEl>
                                              <p:spTgt spid="77"/>
                                            </p:tgtEl>
                                            <p:attrNameLst>
                                              <p:attrName>style.visibility</p:attrName>
                                            </p:attrNameLst>
                                          </p:cBhvr>
                                          <p:to>
                                            <p:strVal val="visible"/>
                                          </p:to>
                                        </p:set>
                                        <p:anim calcmode="lin" valueType="num">
                                          <p:cBhvr additive="base">
                                            <p:cTn id="193" dur="500" fill="hold"/>
                                            <p:tgtEl>
                                              <p:spTgt spid="77"/>
                                            </p:tgtEl>
                                            <p:attrNameLst>
                                              <p:attrName>ppt_x</p:attrName>
                                            </p:attrNameLst>
                                          </p:cBhvr>
                                          <p:tavLst>
                                            <p:tav tm="0">
                                              <p:val>
                                                <p:strVal val="#ppt_x"/>
                                              </p:val>
                                            </p:tav>
                                            <p:tav tm="100000">
                                              <p:val>
                                                <p:strVal val="#ppt_x"/>
                                              </p:val>
                                            </p:tav>
                                          </p:tavLst>
                                        </p:anim>
                                        <p:anim calcmode="lin" valueType="num">
                                          <p:cBhvr additive="base">
                                            <p:cTn id="194" dur="500" fill="hold"/>
                                            <p:tgtEl>
                                              <p:spTgt spid="77"/>
                                            </p:tgtEl>
                                            <p:attrNameLst>
                                              <p:attrName>ppt_y</p:attrName>
                                            </p:attrNameLst>
                                          </p:cBhvr>
                                          <p:tavLst>
                                            <p:tav tm="0">
                                              <p:val>
                                                <p:strVal val="0-#ppt_h/2"/>
                                              </p:val>
                                            </p:tav>
                                            <p:tav tm="100000">
                                              <p:val>
                                                <p:strVal val="#ppt_y"/>
                                              </p:val>
                                            </p:tav>
                                          </p:tavLst>
                                        </p:anim>
                                      </p:childTnLst>
                                    </p:cTn>
                                  </p:par>
                                </p:childTnLst>
                              </p:cTn>
                            </p:par>
                            <p:par>
                              <p:cTn id="195" fill="hold">
                                <p:stCondLst>
                                  <p:cond delay="14800"/>
                                </p:stCondLst>
                                <p:childTnLst>
                                  <p:par>
                                    <p:cTn id="196" presetID="22" presetClass="entr" presetSubtype="1" fill="hold" grpId="0" nodeType="afterEffect">
                                      <p:stCondLst>
                                        <p:cond delay="0"/>
                                      </p:stCondLst>
                                      <p:childTnLst>
                                        <p:set>
                                          <p:cBhvr>
                                            <p:cTn id="197" dur="1" fill="hold">
                                              <p:stCondLst>
                                                <p:cond delay="0"/>
                                              </p:stCondLst>
                                            </p:cTn>
                                            <p:tgtEl>
                                              <p:spTgt spid="78"/>
                                            </p:tgtEl>
                                            <p:attrNameLst>
                                              <p:attrName>style.visibility</p:attrName>
                                            </p:attrNameLst>
                                          </p:cBhvr>
                                          <p:to>
                                            <p:strVal val="visible"/>
                                          </p:to>
                                        </p:set>
                                        <p:animEffect transition="in" filter="wipe(up)">
                                          <p:cBhvr>
                                            <p:cTn id="198" dur="500"/>
                                            <p:tgtEl>
                                              <p:spTgt spid="78"/>
                                            </p:tgtEl>
                                          </p:cBhvr>
                                        </p:animEffect>
                                      </p:childTnLst>
                                    </p:cTn>
                                  </p:par>
                                </p:childTnLst>
                              </p:cTn>
                            </p:par>
                            <p:par>
                              <p:cTn id="199" fill="hold">
                                <p:stCondLst>
                                  <p:cond delay="15300"/>
                                </p:stCondLst>
                                <p:childTnLst>
                                  <p:par>
                                    <p:cTn id="200" presetID="2" presetClass="entr" presetSubtype="1" fill="hold" grpId="1" nodeType="afterEffect">
                                      <p:stCondLst>
                                        <p:cond delay="0"/>
                                      </p:stCondLst>
                                      <p:childTnLst>
                                        <p:set>
                                          <p:cBhvr>
                                            <p:cTn id="201" dur="1" fill="hold">
                                              <p:stCondLst>
                                                <p:cond delay="0"/>
                                              </p:stCondLst>
                                            </p:cTn>
                                            <p:tgtEl>
                                              <p:spTgt spid="78"/>
                                            </p:tgtEl>
                                            <p:attrNameLst>
                                              <p:attrName>style.visibility</p:attrName>
                                            </p:attrNameLst>
                                          </p:cBhvr>
                                          <p:to>
                                            <p:strVal val="visible"/>
                                          </p:to>
                                        </p:set>
                                        <p:anim calcmode="lin" valueType="num">
                                          <p:cBhvr additive="base">
                                            <p:cTn id="202" dur="500" fill="hold"/>
                                            <p:tgtEl>
                                              <p:spTgt spid="78"/>
                                            </p:tgtEl>
                                            <p:attrNameLst>
                                              <p:attrName>ppt_x</p:attrName>
                                            </p:attrNameLst>
                                          </p:cBhvr>
                                          <p:tavLst>
                                            <p:tav tm="0">
                                              <p:val>
                                                <p:strVal val="#ppt_x"/>
                                              </p:val>
                                            </p:tav>
                                            <p:tav tm="100000">
                                              <p:val>
                                                <p:strVal val="#ppt_x"/>
                                              </p:val>
                                            </p:tav>
                                          </p:tavLst>
                                        </p:anim>
                                        <p:anim calcmode="lin" valueType="num">
                                          <p:cBhvr additive="base">
                                            <p:cTn id="203" dur="500" fill="hold"/>
                                            <p:tgtEl>
                                              <p:spTgt spid="78"/>
                                            </p:tgtEl>
                                            <p:attrNameLst>
                                              <p:attrName>ppt_y</p:attrName>
                                            </p:attrNameLst>
                                          </p:cBhvr>
                                          <p:tavLst>
                                            <p:tav tm="0">
                                              <p:val>
                                                <p:strVal val="0-#ppt_h/2"/>
                                              </p:val>
                                            </p:tav>
                                            <p:tav tm="100000">
                                              <p:val>
                                                <p:strVal val="#ppt_y"/>
                                              </p:val>
                                            </p:tav>
                                          </p:tavLst>
                                        </p:anim>
                                      </p:childTnLst>
                                    </p:cTn>
                                  </p:par>
                                </p:childTnLst>
                              </p:cTn>
                            </p:par>
                            <p:par>
                              <p:cTn id="204" fill="hold">
                                <p:stCondLst>
                                  <p:cond delay="15800"/>
                                </p:stCondLst>
                                <p:childTnLst>
                                  <p:par>
                                    <p:cTn id="205" presetID="2" presetClass="entr" presetSubtype="2" fill="hold" grpId="0" nodeType="afterEffect">
                                      <p:stCondLst>
                                        <p:cond delay="0"/>
                                      </p:stCondLst>
                                      <p:childTnLst>
                                        <p:set>
                                          <p:cBhvr>
                                            <p:cTn id="206" dur="1" fill="hold">
                                              <p:stCondLst>
                                                <p:cond delay="0"/>
                                              </p:stCondLst>
                                            </p:cTn>
                                            <p:tgtEl>
                                              <p:spTgt spid="80"/>
                                            </p:tgtEl>
                                            <p:attrNameLst>
                                              <p:attrName>style.visibility</p:attrName>
                                            </p:attrNameLst>
                                          </p:cBhvr>
                                          <p:to>
                                            <p:strVal val="visible"/>
                                          </p:to>
                                        </p:set>
                                        <p:anim calcmode="lin" valueType="num">
                                          <p:cBhvr additive="base">
                                            <p:cTn id="207" dur="500" fill="hold"/>
                                            <p:tgtEl>
                                              <p:spTgt spid="80"/>
                                            </p:tgtEl>
                                            <p:attrNameLst>
                                              <p:attrName>ppt_x</p:attrName>
                                            </p:attrNameLst>
                                          </p:cBhvr>
                                          <p:tavLst>
                                            <p:tav tm="0">
                                              <p:val>
                                                <p:strVal val="1+#ppt_w/2"/>
                                              </p:val>
                                            </p:tav>
                                            <p:tav tm="100000">
                                              <p:val>
                                                <p:strVal val="#ppt_x"/>
                                              </p:val>
                                            </p:tav>
                                          </p:tavLst>
                                        </p:anim>
                                        <p:anim calcmode="lin" valueType="num">
                                          <p:cBhvr additive="base">
                                            <p:cTn id="208" dur="500" fill="hold"/>
                                            <p:tgtEl>
                                              <p:spTgt spid="80"/>
                                            </p:tgtEl>
                                            <p:attrNameLst>
                                              <p:attrName>ppt_y</p:attrName>
                                            </p:attrNameLst>
                                          </p:cBhvr>
                                          <p:tavLst>
                                            <p:tav tm="0">
                                              <p:val>
                                                <p:strVal val="#ppt_y"/>
                                              </p:val>
                                            </p:tav>
                                            <p:tav tm="100000">
                                              <p:val>
                                                <p:strVal val="#ppt_y"/>
                                              </p:val>
                                            </p:tav>
                                          </p:tavLst>
                                        </p:anim>
                                      </p:childTnLst>
                                    </p:cTn>
                                  </p:par>
                                </p:childTnLst>
                              </p:cTn>
                            </p:par>
                            <p:par>
                              <p:cTn id="209" fill="hold">
                                <p:stCondLst>
                                  <p:cond delay="16300"/>
                                </p:stCondLst>
                                <p:childTnLst>
                                  <p:par>
                                    <p:cTn id="210" presetID="2" presetClass="entr" presetSubtype="2" fill="hold" grpId="0" nodeType="afterEffect">
                                      <p:stCondLst>
                                        <p:cond delay="0"/>
                                      </p:stCondLst>
                                      <p:childTnLst>
                                        <p:set>
                                          <p:cBhvr>
                                            <p:cTn id="211" dur="1" fill="hold">
                                              <p:stCondLst>
                                                <p:cond delay="0"/>
                                              </p:stCondLst>
                                            </p:cTn>
                                            <p:tgtEl>
                                              <p:spTgt spid="79"/>
                                            </p:tgtEl>
                                            <p:attrNameLst>
                                              <p:attrName>style.visibility</p:attrName>
                                            </p:attrNameLst>
                                          </p:cBhvr>
                                          <p:to>
                                            <p:strVal val="visible"/>
                                          </p:to>
                                        </p:set>
                                        <p:anim calcmode="lin" valueType="num">
                                          <p:cBhvr additive="base">
                                            <p:cTn id="212" dur="300" fill="hold"/>
                                            <p:tgtEl>
                                              <p:spTgt spid="79"/>
                                            </p:tgtEl>
                                            <p:attrNameLst>
                                              <p:attrName>ppt_x</p:attrName>
                                            </p:attrNameLst>
                                          </p:cBhvr>
                                          <p:tavLst>
                                            <p:tav tm="0">
                                              <p:val>
                                                <p:strVal val="1+#ppt_w/2"/>
                                              </p:val>
                                            </p:tav>
                                            <p:tav tm="100000">
                                              <p:val>
                                                <p:strVal val="#ppt_x"/>
                                              </p:val>
                                            </p:tav>
                                          </p:tavLst>
                                        </p:anim>
                                        <p:anim calcmode="lin" valueType="num">
                                          <p:cBhvr additive="base">
                                            <p:cTn id="213"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3" grpId="0" animBg="1"/>
          <p:bldP spid="54" grpId="0" animBg="1"/>
          <p:bldP spid="55" grpId="0"/>
          <p:bldP spid="56" grpId="0"/>
          <p:bldP spid="57" grpId="0"/>
          <p:bldP spid="58" grpId="0"/>
          <p:bldP spid="59" grpId="0" animBg="1"/>
          <p:bldP spid="60" grpId="0" animBg="1"/>
          <p:bldP spid="61" grpId="0"/>
          <p:bldP spid="62" grpId="0" animBg="1"/>
          <p:bldP spid="63" grpId="0" animBg="1"/>
          <p:bldP spid="64" grpId="0"/>
          <p:bldP spid="65" grpId="0" animBg="1"/>
          <p:bldP spid="66" grpId="0" animBg="1"/>
          <p:bldP spid="67" grpId="0"/>
          <p:bldP spid="68" grpId="0"/>
          <p:bldP spid="69" grpId="0"/>
          <p:bldP spid="70" grpId="0"/>
          <p:bldP spid="71" grpId="0"/>
          <p:bldP spid="72" grpId="0"/>
          <p:bldP spid="73" grpId="0"/>
          <p:bldP spid="73" grpId="1"/>
          <p:bldP spid="74" grpId="0"/>
          <p:bldP spid="74" grpId="1"/>
          <p:bldP spid="75" grpId="0"/>
          <p:bldP spid="75" grpId="1"/>
          <p:bldP spid="76" grpId="0"/>
          <p:bldP spid="76" grpId="1"/>
          <p:bldP spid="77" grpId="0"/>
          <p:bldP spid="77" grpId="1"/>
          <p:bldP spid="78" grpId="0"/>
          <p:bldP spid="78" grpId="1"/>
          <p:bldP spid="79" grpId="0"/>
          <p:bldP spid="8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250"/>
                                            <p:tgtEl>
                                              <p:spTgt spid="36"/>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250"/>
                                            <p:tgtEl>
                                              <p:spTgt spid="37"/>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250"/>
                                            <p:tgtEl>
                                              <p:spTgt spid="30"/>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250"/>
                                            <p:tgtEl>
                                              <p:spTgt spid="3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250"/>
                                            <p:tgtEl>
                                              <p:spTgt spid="32"/>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250"/>
                                            <p:tgtEl>
                                              <p:spTgt spid="33"/>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250"/>
                                            <p:tgtEl>
                                              <p:spTgt spid="34"/>
                                            </p:tgtEl>
                                          </p:cBhvr>
                                        </p:animEffect>
                                      </p:childTnLst>
                                    </p:cTn>
                                  </p:par>
                                </p:childTnLst>
                              </p:cTn>
                            </p:par>
                            <p:par>
                              <p:cTn id="32" fill="hold">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up)">
                                          <p:cBhvr>
                                            <p:cTn id="35" dur="250"/>
                                            <p:tgtEl>
                                              <p:spTgt spid="35"/>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300"/>
                                            <p:tgtEl>
                                              <p:spTgt spid="38"/>
                                            </p:tgtEl>
                                          </p:cBhvr>
                                        </p:animEffect>
                                      </p:childTnLst>
                                    </p:cTn>
                                  </p:par>
                                </p:childTnLst>
                              </p:cTn>
                            </p:par>
                            <p:par>
                              <p:cTn id="40" fill="hold">
                                <p:stCondLst>
                                  <p:cond delay="2300"/>
                                </p:stCondLst>
                                <p:childTnLst>
                                  <p:par>
                                    <p:cTn id="41" presetID="2" presetClass="entr" presetSubtype="1"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0-#ppt_h/2"/>
                                              </p:val>
                                            </p:tav>
                                            <p:tav tm="100000">
                                              <p:val>
                                                <p:strVal val="#ppt_y"/>
                                              </p:val>
                                            </p:tav>
                                          </p:tavLst>
                                        </p:anim>
                                      </p:childTnLst>
                                    </p:cTn>
                                  </p:par>
                                </p:childTnLst>
                              </p:cTn>
                            </p:par>
                            <p:par>
                              <p:cTn id="45" fill="hold">
                                <p:stCondLst>
                                  <p:cond delay="2800"/>
                                </p:stCondLst>
                                <p:childTnLst>
                                  <p:par>
                                    <p:cTn id="46" presetID="49" presetClass="entr" presetSubtype="0" decel="100000"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fill="hold"/>
                                            <p:tgtEl>
                                              <p:spTgt spid="55"/>
                                            </p:tgtEl>
                                            <p:attrNameLst>
                                              <p:attrName>ppt_w</p:attrName>
                                            </p:attrNameLst>
                                          </p:cBhvr>
                                          <p:tavLst>
                                            <p:tav tm="0">
                                              <p:val>
                                                <p:fltVal val="0"/>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anim calcmode="lin" valueType="num">
                                          <p:cBhvr>
                                            <p:cTn id="50" dur="500" fill="hold"/>
                                            <p:tgtEl>
                                              <p:spTgt spid="55"/>
                                            </p:tgtEl>
                                            <p:attrNameLst>
                                              <p:attrName>style.rotation</p:attrName>
                                            </p:attrNameLst>
                                          </p:cBhvr>
                                          <p:tavLst>
                                            <p:tav tm="0">
                                              <p:val>
                                                <p:fltVal val="360"/>
                                              </p:val>
                                            </p:tav>
                                            <p:tav tm="100000">
                                              <p:val>
                                                <p:fltVal val="0"/>
                                              </p:val>
                                            </p:tav>
                                          </p:tavLst>
                                        </p:anim>
                                        <p:animEffect transition="in" filter="fade">
                                          <p:cBhvr>
                                            <p:cTn id="51" dur="500"/>
                                            <p:tgtEl>
                                              <p:spTgt spid="55"/>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circle(in)">
                                          <p:cBhvr>
                                            <p:cTn id="54" dur="500"/>
                                            <p:tgtEl>
                                              <p:spTgt spid="58"/>
                                            </p:tgtEl>
                                          </p:cBhvr>
                                        </p:animEffect>
                                      </p:childTnLst>
                                    </p:cTn>
                                  </p:par>
                                </p:childTnLst>
                              </p:cTn>
                            </p:par>
                            <p:par>
                              <p:cTn id="55" fill="hold">
                                <p:stCondLst>
                                  <p:cond delay="3300"/>
                                </p:stCondLst>
                                <p:childTnLst>
                                  <p:par>
                                    <p:cTn id="56" presetID="22" presetClass="entr" presetSubtype="1"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up)">
                                          <p:cBhvr>
                                            <p:cTn id="58" dur="300"/>
                                            <p:tgtEl>
                                              <p:spTgt spid="40"/>
                                            </p:tgtEl>
                                          </p:cBhvr>
                                        </p:animEffect>
                                      </p:childTnLst>
                                    </p:cTn>
                                  </p:par>
                                </p:childTnLst>
                              </p:cTn>
                            </p:par>
                            <p:par>
                              <p:cTn id="59" fill="hold">
                                <p:stCondLst>
                                  <p:cond delay="3600"/>
                                </p:stCondLst>
                                <p:childTnLst>
                                  <p:par>
                                    <p:cTn id="60" presetID="2" presetClass="entr" presetSubtype="4"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ppt_x"/>
                                              </p:val>
                                            </p:tav>
                                            <p:tav tm="100000">
                                              <p:val>
                                                <p:strVal val="#ppt_x"/>
                                              </p:val>
                                            </p:tav>
                                          </p:tavLst>
                                        </p:anim>
                                        <p:anim calcmode="lin" valueType="num">
                                          <p:cBhvr additive="base">
                                            <p:cTn id="63" dur="500" fill="hold"/>
                                            <p:tgtEl>
                                              <p:spTgt spid="41"/>
                                            </p:tgtEl>
                                            <p:attrNameLst>
                                              <p:attrName>ppt_y</p:attrName>
                                            </p:attrNameLst>
                                          </p:cBhvr>
                                          <p:tavLst>
                                            <p:tav tm="0">
                                              <p:val>
                                                <p:strVal val="1+#ppt_h/2"/>
                                              </p:val>
                                            </p:tav>
                                            <p:tav tm="100000">
                                              <p:val>
                                                <p:strVal val="#ppt_y"/>
                                              </p:val>
                                            </p:tav>
                                          </p:tavLst>
                                        </p:anim>
                                      </p:childTnLst>
                                    </p:cTn>
                                  </p:par>
                                </p:childTnLst>
                              </p:cTn>
                            </p:par>
                            <p:par>
                              <p:cTn id="64" fill="hold">
                                <p:stCondLst>
                                  <p:cond delay="4100"/>
                                </p:stCondLst>
                                <p:childTnLst>
                                  <p:par>
                                    <p:cTn id="65" presetID="49" presetClass="entr" presetSubtype="0" decel="10000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500" fill="hold"/>
                                            <p:tgtEl>
                                              <p:spTgt spid="57"/>
                                            </p:tgtEl>
                                            <p:attrNameLst>
                                              <p:attrName>ppt_w</p:attrName>
                                            </p:attrNameLst>
                                          </p:cBhvr>
                                          <p:tavLst>
                                            <p:tav tm="0">
                                              <p:val>
                                                <p:fltVal val="0"/>
                                              </p:val>
                                            </p:tav>
                                            <p:tav tm="100000">
                                              <p:val>
                                                <p:strVal val="#ppt_w"/>
                                              </p:val>
                                            </p:tav>
                                          </p:tavLst>
                                        </p:anim>
                                        <p:anim calcmode="lin" valueType="num">
                                          <p:cBhvr>
                                            <p:cTn id="68" dur="500" fill="hold"/>
                                            <p:tgtEl>
                                              <p:spTgt spid="57"/>
                                            </p:tgtEl>
                                            <p:attrNameLst>
                                              <p:attrName>ppt_h</p:attrName>
                                            </p:attrNameLst>
                                          </p:cBhvr>
                                          <p:tavLst>
                                            <p:tav tm="0">
                                              <p:val>
                                                <p:fltVal val="0"/>
                                              </p:val>
                                            </p:tav>
                                            <p:tav tm="100000">
                                              <p:val>
                                                <p:strVal val="#ppt_h"/>
                                              </p:val>
                                            </p:tav>
                                          </p:tavLst>
                                        </p:anim>
                                        <p:anim calcmode="lin" valueType="num">
                                          <p:cBhvr>
                                            <p:cTn id="69" dur="500" fill="hold"/>
                                            <p:tgtEl>
                                              <p:spTgt spid="57"/>
                                            </p:tgtEl>
                                            <p:attrNameLst>
                                              <p:attrName>style.rotation</p:attrName>
                                            </p:attrNameLst>
                                          </p:cBhvr>
                                          <p:tavLst>
                                            <p:tav tm="0">
                                              <p:val>
                                                <p:fltVal val="360"/>
                                              </p:val>
                                            </p:tav>
                                            <p:tav tm="100000">
                                              <p:val>
                                                <p:fltVal val="0"/>
                                              </p:val>
                                            </p:tav>
                                          </p:tavLst>
                                        </p:anim>
                                        <p:animEffect transition="in" filter="fade">
                                          <p:cBhvr>
                                            <p:cTn id="70" dur="500"/>
                                            <p:tgtEl>
                                              <p:spTgt spid="57"/>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circle(in)">
                                          <p:cBhvr>
                                            <p:cTn id="73" dur="500"/>
                                            <p:tgtEl>
                                              <p:spTgt spid="68"/>
                                            </p:tgtEl>
                                          </p:cBhvr>
                                        </p:animEffect>
                                      </p:childTnLst>
                                    </p:cTn>
                                  </p:par>
                                </p:childTnLst>
                              </p:cTn>
                            </p:par>
                            <p:par>
                              <p:cTn id="74" fill="hold">
                                <p:stCondLst>
                                  <p:cond delay="4600"/>
                                </p:stCondLst>
                                <p:childTnLst>
                                  <p:par>
                                    <p:cTn id="75" presetID="22" presetClass="entr" presetSubtype="4"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down)">
                                          <p:cBhvr>
                                            <p:cTn id="77" dur="300"/>
                                            <p:tgtEl>
                                              <p:spTgt spid="59"/>
                                            </p:tgtEl>
                                          </p:cBhvr>
                                        </p:animEffect>
                                      </p:childTnLst>
                                    </p:cTn>
                                  </p:par>
                                </p:childTnLst>
                              </p:cTn>
                            </p:par>
                            <p:par>
                              <p:cTn id="78" fill="hold">
                                <p:stCondLst>
                                  <p:cond delay="4900"/>
                                </p:stCondLst>
                                <p:childTnLst>
                                  <p:par>
                                    <p:cTn id="79" presetID="2" presetClass="entr" presetSubtype="1"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cBhvr additive="base">
                                            <p:cTn id="81" dur="500" fill="hold"/>
                                            <p:tgtEl>
                                              <p:spTgt spid="60"/>
                                            </p:tgtEl>
                                            <p:attrNameLst>
                                              <p:attrName>ppt_x</p:attrName>
                                            </p:attrNameLst>
                                          </p:cBhvr>
                                          <p:tavLst>
                                            <p:tav tm="0">
                                              <p:val>
                                                <p:strVal val="#ppt_x"/>
                                              </p:val>
                                            </p:tav>
                                            <p:tav tm="100000">
                                              <p:val>
                                                <p:strVal val="#ppt_x"/>
                                              </p:val>
                                            </p:tav>
                                          </p:tavLst>
                                        </p:anim>
                                        <p:anim calcmode="lin" valueType="num">
                                          <p:cBhvr additive="base">
                                            <p:cTn id="82" dur="500" fill="hold"/>
                                            <p:tgtEl>
                                              <p:spTgt spid="60"/>
                                            </p:tgtEl>
                                            <p:attrNameLst>
                                              <p:attrName>ppt_y</p:attrName>
                                            </p:attrNameLst>
                                          </p:cBhvr>
                                          <p:tavLst>
                                            <p:tav tm="0">
                                              <p:val>
                                                <p:strVal val="0-#ppt_h/2"/>
                                              </p:val>
                                            </p:tav>
                                            <p:tav tm="100000">
                                              <p:val>
                                                <p:strVal val="#ppt_y"/>
                                              </p:val>
                                            </p:tav>
                                          </p:tavLst>
                                        </p:anim>
                                      </p:childTnLst>
                                    </p:cTn>
                                  </p:par>
                                </p:childTnLst>
                              </p:cTn>
                            </p:par>
                            <p:par>
                              <p:cTn id="83" fill="hold">
                                <p:stCondLst>
                                  <p:cond delay="5400"/>
                                </p:stCondLst>
                                <p:childTnLst>
                                  <p:par>
                                    <p:cTn id="84" presetID="49" presetClass="entr" presetSubtype="0" decel="100000" fill="hold" grpId="0" nodeType="afterEffect">
                                      <p:stCondLst>
                                        <p:cond delay="0"/>
                                      </p:stCondLst>
                                      <p:childTnLst>
                                        <p:set>
                                          <p:cBhvr>
                                            <p:cTn id="85" dur="1" fill="hold">
                                              <p:stCondLst>
                                                <p:cond delay="0"/>
                                              </p:stCondLst>
                                            </p:cTn>
                                            <p:tgtEl>
                                              <p:spTgt spid="61"/>
                                            </p:tgtEl>
                                            <p:attrNameLst>
                                              <p:attrName>style.visibility</p:attrName>
                                            </p:attrNameLst>
                                          </p:cBhvr>
                                          <p:to>
                                            <p:strVal val="visible"/>
                                          </p:to>
                                        </p:set>
                                        <p:anim calcmode="lin" valueType="num">
                                          <p:cBhvr>
                                            <p:cTn id="86" dur="500" fill="hold"/>
                                            <p:tgtEl>
                                              <p:spTgt spid="61"/>
                                            </p:tgtEl>
                                            <p:attrNameLst>
                                              <p:attrName>ppt_w</p:attrName>
                                            </p:attrNameLst>
                                          </p:cBhvr>
                                          <p:tavLst>
                                            <p:tav tm="0">
                                              <p:val>
                                                <p:fltVal val="0"/>
                                              </p:val>
                                            </p:tav>
                                            <p:tav tm="100000">
                                              <p:val>
                                                <p:strVal val="#ppt_w"/>
                                              </p:val>
                                            </p:tav>
                                          </p:tavLst>
                                        </p:anim>
                                        <p:anim calcmode="lin" valueType="num">
                                          <p:cBhvr>
                                            <p:cTn id="87" dur="500" fill="hold"/>
                                            <p:tgtEl>
                                              <p:spTgt spid="61"/>
                                            </p:tgtEl>
                                            <p:attrNameLst>
                                              <p:attrName>ppt_h</p:attrName>
                                            </p:attrNameLst>
                                          </p:cBhvr>
                                          <p:tavLst>
                                            <p:tav tm="0">
                                              <p:val>
                                                <p:fltVal val="0"/>
                                              </p:val>
                                            </p:tav>
                                            <p:tav tm="100000">
                                              <p:val>
                                                <p:strVal val="#ppt_h"/>
                                              </p:val>
                                            </p:tav>
                                          </p:tavLst>
                                        </p:anim>
                                        <p:anim calcmode="lin" valueType="num">
                                          <p:cBhvr>
                                            <p:cTn id="88" dur="500" fill="hold"/>
                                            <p:tgtEl>
                                              <p:spTgt spid="61"/>
                                            </p:tgtEl>
                                            <p:attrNameLst>
                                              <p:attrName>style.rotation</p:attrName>
                                            </p:attrNameLst>
                                          </p:cBhvr>
                                          <p:tavLst>
                                            <p:tav tm="0">
                                              <p:val>
                                                <p:fltVal val="360"/>
                                              </p:val>
                                            </p:tav>
                                            <p:tav tm="100000">
                                              <p:val>
                                                <p:fltVal val="0"/>
                                              </p:val>
                                            </p:tav>
                                          </p:tavLst>
                                        </p:anim>
                                        <p:animEffect transition="in" filter="fade">
                                          <p:cBhvr>
                                            <p:cTn id="89" dur="500"/>
                                            <p:tgtEl>
                                              <p:spTgt spid="61"/>
                                            </p:tgtEl>
                                          </p:cBhvr>
                                        </p:animEffect>
                                      </p:childTnLst>
                                    </p:cTn>
                                  </p:par>
                                  <p:par>
                                    <p:cTn id="90" presetID="6" presetClass="entr" presetSubtype="16"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circle(in)">
                                          <p:cBhvr>
                                            <p:cTn id="92" dur="500"/>
                                            <p:tgtEl>
                                              <p:spTgt spid="69"/>
                                            </p:tgtEl>
                                          </p:cBhvr>
                                        </p:animEffect>
                                      </p:childTnLst>
                                    </p:cTn>
                                  </p:par>
                                </p:childTnLst>
                              </p:cTn>
                            </p:par>
                            <p:par>
                              <p:cTn id="93" fill="hold">
                                <p:stCondLst>
                                  <p:cond delay="5900"/>
                                </p:stCondLst>
                                <p:childTnLst>
                                  <p:par>
                                    <p:cTn id="94" presetID="22" presetClass="entr" presetSubtype="1" fill="hold" grpId="0" nodeType="after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wipe(up)">
                                          <p:cBhvr>
                                            <p:cTn id="96" dur="300"/>
                                            <p:tgtEl>
                                              <p:spTgt spid="62"/>
                                            </p:tgtEl>
                                          </p:cBhvr>
                                        </p:animEffect>
                                      </p:childTnLst>
                                    </p:cTn>
                                  </p:par>
                                </p:childTnLst>
                              </p:cTn>
                            </p:par>
                            <p:par>
                              <p:cTn id="97" fill="hold">
                                <p:stCondLst>
                                  <p:cond delay="6200"/>
                                </p:stCondLst>
                                <p:childTnLst>
                                  <p:par>
                                    <p:cTn id="98" presetID="2" presetClass="entr" presetSubtype="4" fill="hold" grpId="0" nodeType="afterEffect">
                                      <p:stCondLst>
                                        <p:cond delay="0"/>
                                      </p:stCondLst>
                                      <p:childTnLst>
                                        <p:set>
                                          <p:cBhvr>
                                            <p:cTn id="99" dur="1" fill="hold">
                                              <p:stCondLst>
                                                <p:cond delay="0"/>
                                              </p:stCondLst>
                                            </p:cTn>
                                            <p:tgtEl>
                                              <p:spTgt spid="63"/>
                                            </p:tgtEl>
                                            <p:attrNameLst>
                                              <p:attrName>style.visibility</p:attrName>
                                            </p:attrNameLst>
                                          </p:cBhvr>
                                          <p:to>
                                            <p:strVal val="visible"/>
                                          </p:to>
                                        </p:set>
                                        <p:anim calcmode="lin" valueType="num">
                                          <p:cBhvr additive="base">
                                            <p:cTn id="100" dur="500" fill="hold"/>
                                            <p:tgtEl>
                                              <p:spTgt spid="63"/>
                                            </p:tgtEl>
                                            <p:attrNameLst>
                                              <p:attrName>ppt_x</p:attrName>
                                            </p:attrNameLst>
                                          </p:cBhvr>
                                          <p:tavLst>
                                            <p:tav tm="0">
                                              <p:val>
                                                <p:strVal val="#ppt_x"/>
                                              </p:val>
                                            </p:tav>
                                            <p:tav tm="100000">
                                              <p:val>
                                                <p:strVal val="#ppt_x"/>
                                              </p:val>
                                            </p:tav>
                                          </p:tavLst>
                                        </p:anim>
                                        <p:anim calcmode="lin" valueType="num">
                                          <p:cBhvr additive="base">
                                            <p:cTn id="101" dur="500" fill="hold"/>
                                            <p:tgtEl>
                                              <p:spTgt spid="63"/>
                                            </p:tgtEl>
                                            <p:attrNameLst>
                                              <p:attrName>ppt_y</p:attrName>
                                            </p:attrNameLst>
                                          </p:cBhvr>
                                          <p:tavLst>
                                            <p:tav tm="0">
                                              <p:val>
                                                <p:strVal val="1+#ppt_h/2"/>
                                              </p:val>
                                            </p:tav>
                                            <p:tav tm="100000">
                                              <p:val>
                                                <p:strVal val="#ppt_y"/>
                                              </p:val>
                                            </p:tav>
                                          </p:tavLst>
                                        </p:anim>
                                      </p:childTnLst>
                                    </p:cTn>
                                  </p:par>
                                </p:childTnLst>
                              </p:cTn>
                            </p:par>
                            <p:par>
                              <p:cTn id="102" fill="hold">
                                <p:stCondLst>
                                  <p:cond delay="6700"/>
                                </p:stCondLst>
                                <p:childTnLst>
                                  <p:par>
                                    <p:cTn id="103" presetID="49" presetClass="entr" presetSubtype="0" decel="100000" fill="hold" grpId="0" nodeType="afterEffect">
                                      <p:stCondLst>
                                        <p:cond delay="0"/>
                                      </p:stCondLst>
                                      <p:childTnLst>
                                        <p:set>
                                          <p:cBhvr>
                                            <p:cTn id="104" dur="1" fill="hold">
                                              <p:stCondLst>
                                                <p:cond delay="0"/>
                                              </p:stCondLst>
                                            </p:cTn>
                                            <p:tgtEl>
                                              <p:spTgt spid="64"/>
                                            </p:tgtEl>
                                            <p:attrNameLst>
                                              <p:attrName>style.visibility</p:attrName>
                                            </p:attrNameLst>
                                          </p:cBhvr>
                                          <p:to>
                                            <p:strVal val="visible"/>
                                          </p:to>
                                        </p:set>
                                        <p:anim calcmode="lin" valueType="num">
                                          <p:cBhvr>
                                            <p:cTn id="105" dur="500" fill="hold"/>
                                            <p:tgtEl>
                                              <p:spTgt spid="64"/>
                                            </p:tgtEl>
                                            <p:attrNameLst>
                                              <p:attrName>ppt_w</p:attrName>
                                            </p:attrNameLst>
                                          </p:cBhvr>
                                          <p:tavLst>
                                            <p:tav tm="0">
                                              <p:val>
                                                <p:fltVal val="0"/>
                                              </p:val>
                                            </p:tav>
                                            <p:tav tm="100000">
                                              <p:val>
                                                <p:strVal val="#ppt_w"/>
                                              </p:val>
                                            </p:tav>
                                          </p:tavLst>
                                        </p:anim>
                                        <p:anim calcmode="lin" valueType="num">
                                          <p:cBhvr>
                                            <p:cTn id="106" dur="500" fill="hold"/>
                                            <p:tgtEl>
                                              <p:spTgt spid="64"/>
                                            </p:tgtEl>
                                            <p:attrNameLst>
                                              <p:attrName>ppt_h</p:attrName>
                                            </p:attrNameLst>
                                          </p:cBhvr>
                                          <p:tavLst>
                                            <p:tav tm="0">
                                              <p:val>
                                                <p:fltVal val="0"/>
                                              </p:val>
                                            </p:tav>
                                            <p:tav tm="100000">
                                              <p:val>
                                                <p:strVal val="#ppt_h"/>
                                              </p:val>
                                            </p:tav>
                                          </p:tavLst>
                                        </p:anim>
                                        <p:anim calcmode="lin" valueType="num">
                                          <p:cBhvr>
                                            <p:cTn id="107" dur="500" fill="hold"/>
                                            <p:tgtEl>
                                              <p:spTgt spid="64"/>
                                            </p:tgtEl>
                                            <p:attrNameLst>
                                              <p:attrName>style.rotation</p:attrName>
                                            </p:attrNameLst>
                                          </p:cBhvr>
                                          <p:tavLst>
                                            <p:tav tm="0">
                                              <p:val>
                                                <p:fltVal val="360"/>
                                              </p:val>
                                            </p:tav>
                                            <p:tav tm="100000">
                                              <p:val>
                                                <p:fltVal val="0"/>
                                              </p:val>
                                            </p:tav>
                                          </p:tavLst>
                                        </p:anim>
                                        <p:animEffect transition="in" filter="fade">
                                          <p:cBhvr>
                                            <p:cTn id="108" dur="500"/>
                                            <p:tgtEl>
                                              <p:spTgt spid="64"/>
                                            </p:tgtEl>
                                          </p:cBhvr>
                                        </p:animEffect>
                                      </p:childTnLst>
                                    </p:cTn>
                                  </p:par>
                                  <p:par>
                                    <p:cTn id="109" presetID="6" presetClass="entr" presetSubtype="16" fill="hold" grpId="0" nodeType="with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circle(in)">
                                          <p:cBhvr>
                                            <p:cTn id="111" dur="500"/>
                                            <p:tgtEl>
                                              <p:spTgt spid="70"/>
                                            </p:tgtEl>
                                          </p:cBhvr>
                                        </p:animEffect>
                                      </p:childTnLst>
                                    </p:cTn>
                                  </p:par>
                                </p:childTnLst>
                              </p:cTn>
                            </p:par>
                            <p:par>
                              <p:cTn id="112" fill="hold">
                                <p:stCondLst>
                                  <p:cond delay="7200"/>
                                </p:stCondLst>
                                <p:childTnLst>
                                  <p:par>
                                    <p:cTn id="113" presetID="22" presetClass="entr" presetSubtype="4"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down)">
                                          <p:cBhvr>
                                            <p:cTn id="115" dur="300"/>
                                            <p:tgtEl>
                                              <p:spTgt spid="65"/>
                                            </p:tgtEl>
                                          </p:cBhvr>
                                        </p:animEffect>
                                      </p:childTnLst>
                                    </p:cTn>
                                  </p:par>
                                </p:childTnLst>
                              </p:cTn>
                            </p:par>
                            <p:par>
                              <p:cTn id="116" fill="hold">
                                <p:stCondLst>
                                  <p:cond delay="7500"/>
                                </p:stCondLst>
                                <p:childTnLst>
                                  <p:par>
                                    <p:cTn id="117" presetID="2" presetClass="entr" presetSubtype="1" fill="hold" grpId="0" nodeType="afterEffect">
                                      <p:stCondLst>
                                        <p:cond delay="0"/>
                                      </p:stCondLst>
                                      <p:childTnLst>
                                        <p:set>
                                          <p:cBhvr>
                                            <p:cTn id="118" dur="1" fill="hold">
                                              <p:stCondLst>
                                                <p:cond delay="0"/>
                                              </p:stCondLst>
                                            </p:cTn>
                                            <p:tgtEl>
                                              <p:spTgt spid="66"/>
                                            </p:tgtEl>
                                            <p:attrNameLst>
                                              <p:attrName>style.visibility</p:attrName>
                                            </p:attrNameLst>
                                          </p:cBhvr>
                                          <p:to>
                                            <p:strVal val="visible"/>
                                          </p:to>
                                        </p:set>
                                        <p:anim calcmode="lin" valueType="num">
                                          <p:cBhvr additive="base">
                                            <p:cTn id="119" dur="500" fill="hold"/>
                                            <p:tgtEl>
                                              <p:spTgt spid="66"/>
                                            </p:tgtEl>
                                            <p:attrNameLst>
                                              <p:attrName>ppt_x</p:attrName>
                                            </p:attrNameLst>
                                          </p:cBhvr>
                                          <p:tavLst>
                                            <p:tav tm="0">
                                              <p:val>
                                                <p:strVal val="#ppt_x"/>
                                              </p:val>
                                            </p:tav>
                                            <p:tav tm="100000">
                                              <p:val>
                                                <p:strVal val="#ppt_x"/>
                                              </p:val>
                                            </p:tav>
                                          </p:tavLst>
                                        </p:anim>
                                        <p:anim calcmode="lin" valueType="num">
                                          <p:cBhvr additive="base">
                                            <p:cTn id="120" dur="500" fill="hold"/>
                                            <p:tgtEl>
                                              <p:spTgt spid="66"/>
                                            </p:tgtEl>
                                            <p:attrNameLst>
                                              <p:attrName>ppt_y</p:attrName>
                                            </p:attrNameLst>
                                          </p:cBhvr>
                                          <p:tavLst>
                                            <p:tav tm="0">
                                              <p:val>
                                                <p:strVal val="0-#ppt_h/2"/>
                                              </p:val>
                                            </p:tav>
                                            <p:tav tm="100000">
                                              <p:val>
                                                <p:strVal val="#ppt_y"/>
                                              </p:val>
                                            </p:tav>
                                          </p:tavLst>
                                        </p:anim>
                                      </p:childTnLst>
                                    </p:cTn>
                                  </p:par>
                                </p:childTnLst>
                              </p:cTn>
                            </p:par>
                            <p:par>
                              <p:cTn id="121" fill="hold">
                                <p:stCondLst>
                                  <p:cond delay="8000"/>
                                </p:stCondLst>
                                <p:childTnLst>
                                  <p:par>
                                    <p:cTn id="122" presetID="49" presetClass="entr" presetSubtype="0" decel="100000" fill="hold" grpId="0" nodeType="afterEffect">
                                      <p:stCondLst>
                                        <p:cond delay="0"/>
                                      </p:stCondLst>
                                      <p:childTnLst>
                                        <p:set>
                                          <p:cBhvr>
                                            <p:cTn id="123" dur="1" fill="hold">
                                              <p:stCondLst>
                                                <p:cond delay="0"/>
                                              </p:stCondLst>
                                            </p:cTn>
                                            <p:tgtEl>
                                              <p:spTgt spid="67"/>
                                            </p:tgtEl>
                                            <p:attrNameLst>
                                              <p:attrName>style.visibility</p:attrName>
                                            </p:attrNameLst>
                                          </p:cBhvr>
                                          <p:to>
                                            <p:strVal val="visible"/>
                                          </p:to>
                                        </p:set>
                                        <p:anim calcmode="lin" valueType="num">
                                          <p:cBhvr>
                                            <p:cTn id="124" dur="500" fill="hold"/>
                                            <p:tgtEl>
                                              <p:spTgt spid="67"/>
                                            </p:tgtEl>
                                            <p:attrNameLst>
                                              <p:attrName>ppt_w</p:attrName>
                                            </p:attrNameLst>
                                          </p:cBhvr>
                                          <p:tavLst>
                                            <p:tav tm="0">
                                              <p:val>
                                                <p:fltVal val="0"/>
                                              </p:val>
                                            </p:tav>
                                            <p:tav tm="100000">
                                              <p:val>
                                                <p:strVal val="#ppt_w"/>
                                              </p:val>
                                            </p:tav>
                                          </p:tavLst>
                                        </p:anim>
                                        <p:anim calcmode="lin" valueType="num">
                                          <p:cBhvr>
                                            <p:cTn id="125" dur="500" fill="hold"/>
                                            <p:tgtEl>
                                              <p:spTgt spid="67"/>
                                            </p:tgtEl>
                                            <p:attrNameLst>
                                              <p:attrName>ppt_h</p:attrName>
                                            </p:attrNameLst>
                                          </p:cBhvr>
                                          <p:tavLst>
                                            <p:tav tm="0">
                                              <p:val>
                                                <p:fltVal val="0"/>
                                              </p:val>
                                            </p:tav>
                                            <p:tav tm="100000">
                                              <p:val>
                                                <p:strVal val="#ppt_h"/>
                                              </p:val>
                                            </p:tav>
                                          </p:tavLst>
                                        </p:anim>
                                        <p:anim calcmode="lin" valueType="num">
                                          <p:cBhvr>
                                            <p:cTn id="126" dur="500" fill="hold"/>
                                            <p:tgtEl>
                                              <p:spTgt spid="67"/>
                                            </p:tgtEl>
                                            <p:attrNameLst>
                                              <p:attrName>style.rotation</p:attrName>
                                            </p:attrNameLst>
                                          </p:cBhvr>
                                          <p:tavLst>
                                            <p:tav tm="0">
                                              <p:val>
                                                <p:fltVal val="360"/>
                                              </p:val>
                                            </p:tav>
                                            <p:tav tm="100000">
                                              <p:val>
                                                <p:fltVal val="0"/>
                                              </p:val>
                                            </p:tav>
                                          </p:tavLst>
                                        </p:anim>
                                        <p:animEffect transition="in" filter="fade">
                                          <p:cBhvr>
                                            <p:cTn id="127" dur="500"/>
                                            <p:tgtEl>
                                              <p:spTgt spid="67"/>
                                            </p:tgtEl>
                                          </p:cBhvr>
                                        </p:animEffect>
                                      </p:childTnLst>
                                    </p:cTn>
                                  </p:par>
                                  <p:par>
                                    <p:cTn id="128" presetID="6" presetClass="entr" presetSubtype="16" fill="hold" grpId="0" nodeType="with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circle(in)">
                                          <p:cBhvr>
                                            <p:cTn id="130" dur="500"/>
                                            <p:tgtEl>
                                              <p:spTgt spid="71"/>
                                            </p:tgtEl>
                                          </p:cBhvr>
                                        </p:animEffect>
                                      </p:childTnLst>
                                    </p:cTn>
                                  </p:par>
                                </p:childTnLst>
                              </p:cTn>
                            </p:par>
                            <p:par>
                              <p:cTn id="131" fill="hold">
                                <p:stCondLst>
                                  <p:cond delay="8500"/>
                                </p:stCondLst>
                                <p:childTnLst>
                                  <p:par>
                                    <p:cTn id="132" presetID="22" presetClass="entr" presetSubtype="1" fill="hold" grpId="0" nodeType="afterEffect">
                                      <p:stCondLst>
                                        <p:cond delay="0"/>
                                      </p:stCondLst>
                                      <p:childTnLst>
                                        <p:set>
                                          <p:cBhvr>
                                            <p:cTn id="133" dur="1" fill="hold">
                                              <p:stCondLst>
                                                <p:cond delay="0"/>
                                              </p:stCondLst>
                                            </p:cTn>
                                            <p:tgtEl>
                                              <p:spTgt spid="53"/>
                                            </p:tgtEl>
                                            <p:attrNameLst>
                                              <p:attrName>style.visibility</p:attrName>
                                            </p:attrNameLst>
                                          </p:cBhvr>
                                          <p:to>
                                            <p:strVal val="visible"/>
                                          </p:to>
                                        </p:set>
                                        <p:animEffect transition="in" filter="wipe(up)">
                                          <p:cBhvr>
                                            <p:cTn id="134" dur="300"/>
                                            <p:tgtEl>
                                              <p:spTgt spid="53"/>
                                            </p:tgtEl>
                                          </p:cBhvr>
                                        </p:animEffect>
                                      </p:childTnLst>
                                    </p:cTn>
                                  </p:par>
                                </p:childTnLst>
                              </p:cTn>
                            </p:par>
                            <p:par>
                              <p:cTn id="135" fill="hold">
                                <p:stCondLst>
                                  <p:cond delay="8800"/>
                                </p:stCondLst>
                                <p:childTnLst>
                                  <p:par>
                                    <p:cTn id="136" presetID="2" presetClass="entr" presetSubtype="4" fill="hold" grpId="0" nodeType="afterEffect">
                                      <p:stCondLst>
                                        <p:cond delay="0"/>
                                      </p:stCondLst>
                                      <p:childTnLst>
                                        <p:set>
                                          <p:cBhvr>
                                            <p:cTn id="137" dur="1" fill="hold">
                                              <p:stCondLst>
                                                <p:cond delay="0"/>
                                              </p:stCondLst>
                                            </p:cTn>
                                            <p:tgtEl>
                                              <p:spTgt spid="54"/>
                                            </p:tgtEl>
                                            <p:attrNameLst>
                                              <p:attrName>style.visibility</p:attrName>
                                            </p:attrNameLst>
                                          </p:cBhvr>
                                          <p:to>
                                            <p:strVal val="visible"/>
                                          </p:to>
                                        </p:set>
                                        <p:anim calcmode="lin" valueType="num">
                                          <p:cBhvr additive="base">
                                            <p:cTn id="138" dur="500" fill="hold"/>
                                            <p:tgtEl>
                                              <p:spTgt spid="54"/>
                                            </p:tgtEl>
                                            <p:attrNameLst>
                                              <p:attrName>ppt_x</p:attrName>
                                            </p:attrNameLst>
                                          </p:cBhvr>
                                          <p:tavLst>
                                            <p:tav tm="0">
                                              <p:val>
                                                <p:strVal val="#ppt_x"/>
                                              </p:val>
                                            </p:tav>
                                            <p:tav tm="100000">
                                              <p:val>
                                                <p:strVal val="#ppt_x"/>
                                              </p:val>
                                            </p:tav>
                                          </p:tavLst>
                                        </p:anim>
                                        <p:anim calcmode="lin" valueType="num">
                                          <p:cBhvr additive="base">
                                            <p:cTn id="139" dur="500" fill="hold"/>
                                            <p:tgtEl>
                                              <p:spTgt spid="54"/>
                                            </p:tgtEl>
                                            <p:attrNameLst>
                                              <p:attrName>ppt_y</p:attrName>
                                            </p:attrNameLst>
                                          </p:cBhvr>
                                          <p:tavLst>
                                            <p:tav tm="0">
                                              <p:val>
                                                <p:strVal val="1+#ppt_h/2"/>
                                              </p:val>
                                            </p:tav>
                                            <p:tav tm="100000">
                                              <p:val>
                                                <p:strVal val="#ppt_y"/>
                                              </p:val>
                                            </p:tav>
                                          </p:tavLst>
                                        </p:anim>
                                      </p:childTnLst>
                                    </p:cTn>
                                  </p:par>
                                </p:childTnLst>
                              </p:cTn>
                            </p:par>
                            <p:par>
                              <p:cTn id="140" fill="hold">
                                <p:stCondLst>
                                  <p:cond delay="9300"/>
                                </p:stCondLst>
                                <p:childTnLst>
                                  <p:par>
                                    <p:cTn id="141" presetID="49" presetClass="entr" presetSubtype="0" decel="100000" fill="hold" grpId="0" nodeType="afterEffect">
                                      <p:stCondLst>
                                        <p:cond delay="0"/>
                                      </p:stCondLst>
                                      <p:childTnLst>
                                        <p:set>
                                          <p:cBhvr>
                                            <p:cTn id="142" dur="1" fill="hold">
                                              <p:stCondLst>
                                                <p:cond delay="0"/>
                                              </p:stCondLst>
                                            </p:cTn>
                                            <p:tgtEl>
                                              <p:spTgt spid="56"/>
                                            </p:tgtEl>
                                            <p:attrNameLst>
                                              <p:attrName>style.visibility</p:attrName>
                                            </p:attrNameLst>
                                          </p:cBhvr>
                                          <p:to>
                                            <p:strVal val="visible"/>
                                          </p:to>
                                        </p:set>
                                        <p:anim calcmode="lin" valueType="num">
                                          <p:cBhvr>
                                            <p:cTn id="143" dur="500" fill="hold"/>
                                            <p:tgtEl>
                                              <p:spTgt spid="56"/>
                                            </p:tgtEl>
                                            <p:attrNameLst>
                                              <p:attrName>ppt_w</p:attrName>
                                            </p:attrNameLst>
                                          </p:cBhvr>
                                          <p:tavLst>
                                            <p:tav tm="0">
                                              <p:val>
                                                <p:fltVal val="0"/>
                                              </p:val>
                                            </p:tav>
                                            <p:tav tm="100000">
                                              <p:val>
                                                <p:strVal val="#ppt_w"/>
                                              </p:val>
                                            </p:tav>
                                          </p:tavLst>
                                        </p:anim>
                                        <p:anim calcmode="lin" valueType="num">
                                          <p:cBhvr>
                                            <p:cTn id="144" dur="500" fill="hold"/>
                                            <p:tgtEl>
                                              <p:spTgt spid="56"/>
                                            </p:tgtEl>
                                            <p:attrNameLst>
                                              <p:attrName>ppt_h</p:attrName>
                                            </p:attrNameLst>
                                          </p:cBhvr>
                                          <p:tavLst>
                                            <p:tav tm="0">
                                              <p:val>
                                                <p:fltVal val="0"/>
                                              </p:val>
                                            </p:tav>
                                            <p:tav tm="100000">
                                              <p:val>
                                                <p:strVal val="#ppt_h"/>
                                              </p:val>
                                            </p:tav>
                                          </p:tavLst>
                                        </p:anim>
                                        <p:anim calcmode="lin" valueType="num">
                                          <p:cBhvr>
                                            <p:cTn id="145" dur="500" fill="hold"/>
                                            <p:tgtEl>
                                              <p:spTgt spid="56"/>
                                            </p:tgtEl>
                                            <p:attrNameLst>
                                              <p:attrName>style.rotation</p:attrName>
                                            </p:attrNameLst>
                                          </p:cBhvr>
                                          <p:tavLst>
                                            <p:tav tm="0">
                                              <p:val>
                                                <p:fltVal val="360"/>
                                              </p:val>
                                            </p:tav>
                                            <p:tav tm="100000">
                                              <p:val>
                                                <p:fltVal val="0"/>
                                              </p:val>
                                            </p:tav>
                                          </p:tavLst>
                                        </p:anim>
                                        <p:animEffect transition="in" filter="fade">
                                          <p:cBhvr>
                                            <p:cTn id="146" dur="500"/>
                                            <p:tgtEl>
                                              <p:spTgt spid="56"/>
                                            </p:tgtEl>
                                          </p:cBhvr>
                                        </p:animEffect>
                                      </p:childTnLst>
                                    </p:cTn>
                                  </p:par>
                                  <p:par>
                                    <p:cTn id="147" presetID="6" presetClass="entr" presetSubtype="16" fill="hold" grpId="0" nodeType="withEffect">
                                      <p:stCondLst>
                                        <p:cond delay="0"/>
                                      </p:stCondLst>
                                      <p:childTnLst>
                                        <p:set>
                                          <p:cBhvr>
                                            <p:cTn id="148" dur="1" fill="hold">
                                              <p:stCondLst>
                                                <p:cond delay="0"/>
                                              </p:stCondLst>
                                            </p:cTn>
                                            <p:tgtEl>
                                              <p:spTgt spid="72"/>
                                            </p:tgtEl>
                                            <p:attrNameLst>
                                              <p:attrName>style.visibility</p:attrName>
                                            </p:attrNameLst>
                                          </p:cBhvr>
                                          <p:to>
                                            <p:strVal val="visible"/>
                                          </p:to>
                                        </p:set>
                                        <p:animEffect transition="in" filter="circle(in)">
                                          <p:cBhvr>
                                            <p:cTn id="149" dur="500"/>
                                            <p:tgtEl>
                                              <p:spTgt spid="72"/>
                                            </p:tgtEl>
                                          </p:cBhvr>
                                        </p:animEffect>
                                      </p:childTnLst>
                                    </p:cTn>
                                  </p:par>
                                </p:childTnLst>
                              </p:cTn>
                            </p:par>
                            <p:par>
                              <p:cTn id="150" fill="hold">
                                <p:stCondLst>
                                  <p:cond delay="9800"/>
                                </p:stCondLst>
                                <p:childTnLst>
                                  <p:par>
                                    <p:cTn id="151" presetID="22" presetClass="entr" presetSubtype="1" fill="hold" grpId="0" nodeType="after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wipe(up)">
                                          <p:cBhvr>
                                            <p:cTn id="153" dur="500"/>
                                            <p:tgtEl>
                                              <p:spTgt spid="73"/>
                                            </p:tgtEl>
                                          </p:cBhvr>
                                        </p:animEffect>
                                      </p:childTnLst>
                                    </p:cTn>
                                  </p:par>
                                </p:childTnLst>
                              </p:cTn>
                            </p:par>
                            <p:par>
                              <p:cTn id="154" fill="hold">
                                <p:stCondLst>
                                  <p:cond delay="10300"/>
                                </p:stCondLst>
                                <p:childTnLst>
                                  <p:par>
                                    <p:cTn id="155" presetID="2" presetClass="entr" presetSubtype="4" fill="hold" grpId="1" nodeType="afterEffect">
                                      <p:stCondLst>
                                        <p:cond delay="0"/>
                                      </p:stCondLst>
                                      <p:childTnLst>
                                        <p:set>
                                          <p:cBhvr>
                                            <p:cTn id="156" dur="1" fill="hold">
                                              <p:stCondLst>
                                                <p:cond delay="0"/>
                                              </p:stCondLst>
                                            </p:cTn>
                                            <p:tgtEl>
                                              <p:spTgt spid="73"/>
                                            </p:tgtEl>
                                            <p:attrNameLst>
                                              <p:attrName>style.visibility</p:attrName>
                                            </p:attrNameLst>
                                          </p:cBhvr>
                                          <p:to>
                                            <p:strVal val="visible"/>
                                          </p:to>
                                        </p:set>
                                        <p:anim calcmode="lin" valueType="num">
                                          <p:cBhvr additive="base">
                                            <p:cTn id="157" dur="500" fill="hold"/>
                                            <p:tgtEl>
                                              <p:spTgt spid="73"/>
                                            </p:tgtEl>
                                            <p:attrNameLst>
                                              <p:attrName>ppt_x</p:attrName>
                                            </p:attrNameLst>
                                          </p:cBhvr>
                                          <p:tavLst>
                                            <p:tav tm="0">
                                              <p:val>
                                                <p:strVal val="#ppt_x"/>
                                              </p:val>
                                            </p:tav>
                                            <p:tav tm="100000">
                                              <p:val>
                                                <p:strVal val="#ppt_x"/>
                                              </p:val>
                                            </p:tav>
                                          </p:tavLst>
                                        </p:anim>
                                        <p:anim calcmode="lin" valueType="num">
                                          <p:cBhvr additive="base">
                                            <p:cTn id="158" dur="500" fill="hold"/>
                                            <p:tgtEl>
                                              <p:spTgt spid="73"/>
                                            </p:tgtEl>
                                            <p:attrNameLst>
                                              <p:attrName>ppt_y</p:attrName>
                                            </p:attrNameLst>
                                          </p:cBhvr>
                                          <p:tavLst>
                                            <p:tav tm="0">
                                              <p:val>
                                                <p:strVal val="1+#ppt_h/2"/>
                                              </p:val>
                                            </p:tav>
                                            <p:tav tm="100000">
                                              <p:val>
                                                <p:strVal val="#ppt_y"/>
                                              </p:val>
                                            </p:tav>
                                          </p:tavLst>
                                        </p:anim>
                                      </p:childTnLst>
                                    </p:cTn>
                                  </p:par>
                                </p:childTnLst>
                              </p:cTn>
                            </p:par>
                            <p:par>
                              <p:cTn id="159" fill="hold">
                                <p:stCondLst>
                                  <p:cond delay="10800"/>
                                </p:stCondLst>
                                <p:childTnLst>
                                  <p:par>
                                    <p:cTn id="160" presetID="22" presetClass="entr" presetSubtype="1" fill="hold" grpId="0" nodeType="afterEffect">
                                      <p:stCondLst>
                                        <p:cond delay="0"/>
                                      </p:stCondLst>
                                      <p:childTnLst>
                                        <p:set>
                                          <p:cBhvr>
                                            <p:cTn id="161" dur="1" fill="hold">
                                              <p:stCondLst>
                                                <p:cond delay="0"/>
                                              </p:stCondLst>
                                            </p:cTn>
                                            <p:tgtEl>
                                              <p:spTgt spid="74"/>
                                            </p:tgtEl>
                                            <p:attrNameLst>
                                              <p:attrName>style.visibility</p:attrName>
                                            </p:attrNameLst>
                                          </p:cBhvr>
                                          <p:to>
                                            <p:strVal val="visible"/>
                                          </p:to>
                                        </p:set>
                                        <p:animEffect transition="in" filter="wipe(up)">
                                          <p:cBhvr>
                                            <p:cTn id="162" dur="500"/>
                                            <p:tgtEl>
                                              <p:spTgt spid="74"/>
                                            </p:tgtEl>
                                          </p:cBhvr>
                                        </p:animEffect>
                                      </p:childTnLst>
                                    </p:cTn>
                                  </p:par>
                                </p:childTnLst>
                              </p:cTn>
                            </p:par>
                            <p:par>
                              <p:cTn id="163" fill="hold">
                                <p:stCondLst>
                                  <p:cond delay="11300"/>
                                </p:stCondLst>
                                <p:childTnLst>
                                  <p:par>
                                    <p:cTn id="164" presetID="2" presetClass="entr" presetSubtype="4" fill="hold" grpId="1" nodeType="afterEffect">
                                      <p:stCondLst>
                                        <p:cond delay="0"/>
                                      </p:stCondLst>
                                      <p:childTnLst>
                                        <p:set>
                                          <p:cBhvr>
                                            <p:cTn id="165" dur="1" fill="hold">
                                              <p:stCondLst>
                                                <p:cond delay="0"/>
                                              </p:stCondLst>
                                            </p:cTn>
                                            <p:tgtEl>
                                              <p:spTgt spid="74"/>
                                            </p:tgtEl>
                                            <p:attrNameLst>
                                              <p:attrName>style.visibility</p:attrName>
                                            </p:attrNameLst>
                                          </p:cBhvr>
                                          <p:to>
                                            <p:strVal val="visible"/>
                                          </p:to>
                                        </p:set>
                                        <p:anim calcmode="lin" valueType="num">
                                          <p:cBhvr additive="base">
                                            <p:cTn id="166" dur="500" fill="hold"/>
                                            <p:tgtEl>
                                              <p:spTgt spid="74"/>
                                            </p:tgtEl>
                                            <p:attrNameLst>
                                              <p:attrName>ppt_x</p:attrName>
                                            </p:attrNameLst>
                                          </p:cBhvr>
                                          <p:tavLst>
                                            <p:tav tm="0">
                                              <p:val>
                                                <p:strVal val="#ppt_x"/>
                                              </p:val>
                                            </p:tav>
                                            <p:tav tm="100000">
                                              <p:val>
                                                <p:strVal val="#ppt_x"/>
                                              </p:val>
                                            </p:tav>
                                          </p:tavLst>
                                        </p:anim>
                                        <p:anim calcmode="lin" valueType="num">
                                          <p:cBhvr additive="base">
                                            <p:cTn id="167" dur="500" fill="hold"/>
                                            <p:tgtEl>
                                              <p:spTgt spid="74"/>
                                            </p:tgtEl>
                                            <p:attrNameLst>
                                              <p:attrName>ppt_y</p:attrName>
                                            </p:attrNameLst>
                                          </p:cBhvr>
                                          <p:tavLst>
                                            <p:tav tm="0">
                                              <p:val>
                                                <p:strVal val="1+#ppt_h/2"/>
                                              </p:val>
                                            </p:tav>
                                            <p:tav tm="100000">
                                              <p:val>
                                                <p:strVal val="#ppt_y"/>
                                              </p:val>
                                            </p:tav>
                                          </p:tavLst>
                                        </p:anim>
                                      </p:childTnLst>
                                    </p:cTn>
                                  </p:par>
                                </p:childTnLst>
                              </p:cTn>
                            </p:par>
                            <p:par>
                              <p:cTn id="168" fill="hold">
                                <p:stCondLst>
                                  <p:cond delay="11800"/>
                                </p:stCondLst>
                                <p:childTnLst>
                                  <p:par>
                                    <p:cTn id="169" presetID="22" presetClass="entr" presetSubtype="1" fill="hold" grpId="0" nodeType="afterEffect">
                                      <p:stCondLst>
                                        <p:cond delay="0"/>
                                      </p:stCondLst>
                                      <p:childTnLst>
                                        <p:set>
                                          <p:cBhvr>
                                            <p:cTn id="170" dur="1" fill="hold">
                                              <p:stCondLst>
                                                <p:cond delay="0"/>
                                              </p:stCondLst>
                                            </p:cTn>
                                            <p:tgtEl>
                                              <p:spTgt spid="75"/>
                                            </p:tgtEl>
                                            <p:attrNameLst>
                                              <p:attrName>style.visibility</p:attrName>
                                            </p:attrNameLst>
                                          </p:cBhvr>
                                          <p:to>
                                            <p:strVal val="visible"/>
                                          </p:to>
                                        </p:set>
                                        <p:animEffect transition="in" filter="wipe(up)">
                                          <p:cBhvr>
                                            <p:cTn id="171" dur="500"/>
                                            <p:tgtEl>
                                              <p:spTgt spid="75"/>
                                            </p:tgtEl>
                                          </p:cBhvr>
                                        </p:animEffect>
                                      </p:childTnLst>
                                    </p:cTn>
                                  </p:par>
                                </p:childTnLst>
                              </p:cTn>
                            </p:par>
                            <p:par>
                              <p:cTn id="172" fill="hold">
                                <p:stCondLst>
                                  <p:cond delay="12300"/>
                                </p:stCondLst>
                                <p:childTnLst>
                                  <p:par>
                                    <p:cTn id="173" presetID="2" presetClass="entr" presetSubtype="4" fill="hold" grpId="1" nodeType="afterEffect">
                                      <p:stCondLst>
                                        <p:cond delay="0"/>
                                      </p:stCondLst>
                                      <p:childTnLst>
                                        <p:set>
                                          <p:cBhvr>
                                            <p:cTn id="174" dur="1" fill="hold">
                                              <p:stCondLst>
                                                <p:cond delay="0"/>
                                              </p:stCondLst>
                                            </p:cTn>
                                            <p:tgtEl>
                                              <p:spTgt spid="75"/>
                                            </p:tgtEl>
                                            <p:attrNameLst>
                                              <p:attrName>style.visibility</p:attrName>
                                            </p:attrNameLst>
                                          </p:cBhvr>
                                          <p:to>
                                            <p:strVal val="visible"/>
                                          </p:to>
                                        </p:set>
                                        <p:anim calcmode="lin" valueType="num">
                                          <p:cBhvr additive="base">
                                            <p:cTn id="175" dur="500" fill="hold"/>
                                            <p:tgtEl>
                                              <p:spTgt spid="75"/>
                                            </p:tgtEl>
                                            <p:attrNameLst>
                                              <p:attrName>ppt_x</p:attrName>
                                            </p:attrNameLst>
                                          </p:cBhvr>
                                          <p:tavLst>
                                            <p:tav tm="0">
                                              <p:val>
                                                <p:strVal val="#ppt_x"/>
                                              </p:val>
                                            </p:tav>
                                            <p:tav tm="100000">
                                              <p:val>
                                                <p:strVal val="#ppt_x"/>
                                              </p:val>
                                            </p:tav>
                                          </p:tavLst>
                                        </p:anim>
                                        <p:anim calcmode="lin" valueType="num">
                                          <p:cBhvr additive="base">
                                            <p:cTn id="176" dur="500" fill="hold"/>
                                            <p:tgtEl>
                                              <p:spTgt spid="75"/>
                                            </p:tgtEl>
                                            <p:attrNameLst>
                                              <p:attrName>ppt_y</p:attrName>
                                            </p:attrNameLst>
                                          </p:cBhvr>
                                          <p:tavLst>
                                            <p:tav tm="0">
                                              <p:val>
                                                <p:strVal val="1+#ppt_h/2"/>
                                              </p:val>
                                            </p:tav>
                                            <p:tav tm="100000">
                                              <p:val>
                                                <p:strVal val="#ppt_y"/>
                                              </p:val>
                                            </p:tav>
                                          </p:tavLst>
                                        </p:anim>
                                      </p:childTnLst>
                                    </p:cTn>
                                  </p:par>
                                </p:childTnLst>
                              </p:cTn>
                            </p:par>
                            <p:par>
                              <p:cTn id="177" fill="hold">
                                <p:stCondLst>
                                  <p:cond delay="12800"/>
                                </p:stCondLst>
                                <p:childTnLst>
                                  <p:par>
                                    <p:cTn id="178" presetID="22" presetClass="entr" presetSubtype="1" fill="hold" grpId="0" nodeType="afterEffect">
                                      <p:stCondLst>
                                        <p:cond delay="0"/>
                                      </p:stCondLst>
                                      <p:childTnLst>
                                        <p:set>
                                          <p:cBhvr>
                                            <p:cTn id="179" dur="1" fill="hold">
                                              <p:stCondLst>
                                                <p:cond delay="0"/>
                                              </p:stCondLst>
                                            </p:cTn>
                                            <p:tgtEl>
                                              <p:spTgt spid="76"/>
                                            </p:tgtEl>
                                            <p:attrNameLst>
                                              <p:attrName>style.visibility</p:attrName>
                                            </p:attrNameLst>
                                          </p:cBhvr>
                                          <p:to>
                                            <p:strVal val="visible"/>
                                          </p:to>
                                        </p:set>
                                        <p:animEffect transition="in" filter="wipe(up)">
                                          <p:cBhvr>
                                            <p:cTn id="180" dur="500"/>
                                            <p:tgtEl>
                                              <p:spTgt spid="76"/>
                                            </p:tgtEl>
                                          </p:cBhvr>
                                        </p:animEffect>
                                      </p:childTnLst>
                                    </p:cTn>
                                  </p:par>
                                </p:childTnLst>
                              </p:cTn>
                            </p:par>
                            <p:par>
                              <p:cTn id="181" fill="hold">
                                <p:stCondLst>
                                  <p:cond delay="13300"/>
                                </p:stCondLst>
                                <p:childTnLst>
                                  <p:par>
                                    <p:cTn id="182" presetID="2" presetClass="entr" presetSubtype="1" fill="hold" grpId="1" nodeType="afterEffect">
                                      <p:stCondLst>
                                        <p:cond delay="0"/>
                                      </p:stCondLst>
                                      <p:childTnLst>
                                        <p:set>
                                          <p:cBhvr>
                                            <p:cTn id="183" dur="1" fill="hold">
                                              <p:stCondLst>
                                                <p:cond delay="0"/>
                                              </p:stCondLst>
                                            </p:cTn>
                                            <p:tgtEl>
                                              <p:spTgt spid="76"/>
                                            </p:tgtEl>
                                            <p:attrNameLst>
                                              <p:attrName>style.visibility</p:attrName>
                                            </p:attrNameLst>
                                          </p:cBhvr>
                                          <p:to>
                                            <p:strVal val="visible"/>
                                          </p:to>
                                        </p:set>
                                        <p:anim calcmode="lin" valueType="num">
                                          <p:cBhvr additive="base">
                                            <p:cTn id="184" dur="500" fill="hold"/>
                                            <p:tgtEl>
                                              <p:spTgt spid="76"/>
                                            </p:tgtEl>
                                            <p:attrNameLst>
                                              <p:attrName>ppt_x</p:attrName>
                                            </p:attrNameLst>
                                          </p:cBhvr>
                                          <p:tavLst>
                                            <p:tav tm="0">
                                              <p:val>
                                                <p:strVal val="#ppt_x"/>
                                              </p:val>
                                            </p:tav>
                                            <p:tav tm="100000">
                                              <p:val>
                                                <p:strVal val="#ppt_x"/>
                                              </p:val>
                                            </p:tav>
                                          </p:tavLst>
                                        </p:anim>
                                        <p:anim calcmode="lin" valueType="num">
                                          <p:cBhvr additive="base">
                                            <p:cTn id="185" dur="500" fill="hold"/>
                                            <p:tgtEl>
                                              <p:spTgt spid="76"/>
                                            </p:tgtEl>
                                            <p:attrNameLst>
                                              <p:attrName>ppt_y</p:attrName>
                                            </p:attrNameLst>
                                          </p:cBhvr>
                                          <p:tavLst>
                                            <p:tav tm="0">
                                              <p:val>
                                                <p:strVal val="0-#ppt_h/2"/>
                                              </p:val>
                                            </p:tav>
                                            <p:tav tm="100000">
                                              <p:val>
                                                <p:strVal val="#ppt_y"/>
                                              </p:val>
                                            </p:tav>
                                          </p:tavLst>
                                        </p:anim>
                                      </p:childTnLst>
                                    </p:cTn>
                                  </p:par>
                                </p:childTnLst>
                              </p:cTn>
                            </p:par>
                            <p:par>
                              <p:cTn id="186" fill="hold">
                                <p:stCondLst>
                                  <p:cond delay="13800"/>
                                </p:stCondLst>
                                <p:childTnLst>
                                  <p:par>
                                    <p:cTn id="187" presetID="22" presetClass="entr" presetSubtype="1" fill="hold" grpId="0" nodeType="afterEffect">
                                      <p:stCondLst>
                                        <p:cond delay="0"/>
                                      </p:stCondLst>
                                      <p:childTnLst>
                                        <p:set>
                                          <p:cBhvr>
                                            <p:cTn id="188" dur="1" fill="hold">
                                              <p:stCondLst>
                                                <p:cond delay="0"/>
                                              </p:stCondLst>
                                            </p:cTn>
                                            <p:tgtEl>
                                              <p:spTgt spid="77"/>
                                            </p:tgtEl>
                                            <p:attrNameLst>
                                              <p:attrName>style.visibility</p:attrName>
                                            </p:attrNameLst>
                                          </p:cBhvr>
                                          <p:to>
                                            <p:strVal val="visible"/>
                                          </p:to>
                                        </p:set>
                                        <p:animEffect transition="in" filter="wipe(up)">
                                          <p:cBhvr>
                                            <p:cTn id="189" dur="500"/>
                                            <p:tgtEl>
                                              <p:spTgt spid="77"/>
                                            </p:tgtEl>
                                          </p:cBhvr>
                                        </p:animEffect>
                                      </p:childTnLst>
                                    </p:cTn>
                                  </p:par>
                                </p:childTnLst>
                              </p:cTn>
                            </p:par>
                            <p:par>
                              <p:cTn id="190" fill="hold">
                                <p:stCondLst>
                                  <p:cond delay="14300"/>
                                </p:stCondLst>
                                <p:childTnLst>
                                  <p:par>
                                    <p:cTn id="191" presetID="2" presetClass="entr" presetSubtype="1" fill="hold" grpId="1" nodeType="afterEffect">
                                      <p:stCondLst>
                                        <p:cond delay="0"/>
                                      </p:stCondLst>
                                      <p:childTnLst>
                                        <p:set>
                                          <p:cBhvr>
                                            <p:cTn id="192" dur="1" fill="hold">
                                              <p:stCondLst>
                                                <p:cond delay="0"/>
                                              </p:stCondLst>
                                            </p:cTn>
                                            <p:tgtEl>
                                              <p:spTgt spid="77"/>
                                            </p:tgtEl>
                                            <p:attrNameLst>
                                              <p:attrName>style.visibility</p:attrName>
                                            </p:attrNameLst>
                                          </p:cBhvr>
                                          <p:to>
                                            <p:strVal val="visible"/>
                                          </p:to>
                                        </p:set>
                                        <p:anim calcmode="lin" valueType="num">
                                          <p:cBhvr additive="base">
                                            <p:cTn id="193" dur="500" fill="hold"/>
                                            <p:tgtEl>
                                              <p:spTgt spid="77"/>
                                            </p:tgtEl>
                                            <p:attrNameLst>
                                              <p:attrName>ppt_x</p:attrName>
                                            </p:attrNameLst>
                                          </p:cBhvr>
                                          <p:tavLst>
                                            <p:tav tm="0">
                                              <p:val>
                                                <p:strVal val="#ppt_x"/>
                                              </p:val>
                                            </p:tav>
                                            <p:tav tm="100000">
                                              <p:val>
                                                <p:strVal val="#ppt_x"/>
                                              </p:val>
                                            </p:tav>
                                          </p:tavLst>
                                        </p:anim>
                                        <p:anim calcmode="lin" valueType="num">
                                          <p:cBhvr additive="base">
                                            <p:cTn id="194" dur="500" fill="hold"/>
                                            <p:tgtEl>
                                              <p:spTgt spid="77"/>
                                            </p:tgtEl>
                                            <p:attrNameLst>
                                              <p:attrName>ppt_y</p:attrName>
                                            </p:attrNameLst>
                                          </p:cBhvr>
                                          <p:tavLst>
                                            <p:tav tm="0">
                                              <p:val>
                                                <p:strVal val="0-#ppt_h/2"/>
                                              </p:val>
                                            </p:tav>
                                            <p:tav tm="100000">
                                              <p:val>
                                                <p:strVal val="#ppt_y"/>
                                              </p:val>
                                            </p:tav>
                                          </p:tavLst>
                                        </p:anim>
                                      </p:childTnLst>
                                    </p:cTn>
                                  </p:par>
                                </p:childTnLst>
                              </p:cTn>
                            </p:par>
                            <p:par>
                              <p:cTn id="195" fill="hold">
                                <p:stCondLst>
                                  <p:cond delay="14800"/>
                                </p:stCondLst>
                                <p:childTnLst>
                                  <p:par>
                                    <p:cTn id="196" presetID="22" presetClass="entr" presetSubtype="1" fill="hold" grpId="0" nodeType="afterEffect">
                                      <p:stCondLst>
                                        <p:cond delay="0"/>
                                      </p:stCondLst>
                                      <p:childTnLst>
                                        <p:set>
                                          <p:cBhvr>
                                            <p:cTn id="197" dur="1" fill="hold">
                                              <p:stCondLst>
                                                <p:cond delay="0"/>
                                              </p:stCondLst>
                                            </p:cTn>
                                            <p:tgtEl>
                                              <p:spTgt spid="78"/>
                                            </p:tgtEl>
                                            <p:attrNameLst>
                                              <p:attrName>style.visibility</p:attrName>
                                            </p:attrNameLst>
                                          </p:cBhvr>
                                          <p:to>
                                            <p:strVal val="visible"/>
                                          </p:to>
                                        </p:set>
                                        <p:animEffect transition="in" filter="wipe(up)">
                                          <p:cBhvr>
                                            <p:cTn id="198" dur="500"/>
                                            <p:tgtEl>
                                              <p:spTgt spid="78"/>
                                            </p:tgtEl>
                                          </p:cBhvr>
                                        </p:animEffect>
                                      </p:childTnLst>
                                    </p:cTn>
                                  </p:par>
                                </p:childTnLst>
                              </p:cTn>
                            </p:par>
                            <p:par>
                              <p:cTn id="199" fill="hold">
                                <p:stCondLst>
                                  <p:cond delay="15300"/>
                                </p:stCondLst>
                                <p:childTnLst>
                                  <p:par>
                                    <p:cTn id="200" presetID="2" presetClass="entr" presetSubtype="1" fill="hold" grpId="1" nodeType="afterEffect">
                                      <p:stCondLst>
                                        <p:cond delay="0"/>
                                      </p:stCondLst>
                                      <p:childTnLst>
                                        <p:set>
                                          <p:cBhvr>
                                            <p:cTn id="201" dur="1" fill="hold">
                                              <p:stCondLst>
                                                <p:cond delay="0"/>
                                              </p:stCondLst>
                                            </p:cTn>
                                            <p:tgtEl>
                                              <p:spTgt spid="78"/>
                                            </p:tgtEl>
                                            <p:attrNameLst>
                                              <p:attrName>style.visibility</p:attrName>
                                            </p:attrNameLst>
                                          </p:cBhvr>
                                          <p:to>
                                            <p:strVal val="visible"/>
                                          </p:to>
                                        </p:set>
                                        <p:anim calcmode="lin" valueType="num">
                                          <p:cBhvr additive="base">
                                            <p:cTn id="202" dur="500" fill="hold"/>
                                            <p:tgtEl>
                                              <p:spTgt spid="78"/>
                                            </p:tgtEl>
                                            <p:attrNameLst>
                                              <p:attrName>ppt_x</p:attrName>
                                            </p:attrNameLst>
                                          </p:cBhvr>
                                          <p:tavLst>
                                            <p:tav tm="0">
                                              <p:val>
                                                <p:strVal val="#ppt_x"/>
                                              </p:val>
                                            </p:tav>
                                            <p:tav tm="100000">
                                              <p:val>
                                                <p:strVal val="#ppt_x"/>
                                              </p:val>
                                            </p:tav>
                                          </p:tavLst>
                                        </p:anim>
                                        <p:anim calcmode="lin" valueType="num">
                                          <p:cBhvr additive="base">
                                            <p:cTn id="203" dur="500" fill="hold"/>
                                            <p:tgtEl>
                                              <p:spTgt spid="78"/>
                                            </p:tgtEl>
                                            <p:attrNameLst>
                                              <p:attrName>ppt_y</p:attrName>
                                            </p:attrNameLst>
                                          </p:cBhvr>
                                          <p:tavLst>
                                            <p:tav tm="0">
                                              <p:val>
                                                <p:strVal val="0-#ppt_h/2"/>
                                              </p:val>
                                            </p:tav>
                                            <p:tav tm="100000">
                                              <p:val>
                                                <p:strVal val="#ppt_y"/>
                                              </p:val>
                                            </p:tav>
                                          </p:tavLst>
                                        </p:anim>
                                      </p:childTnLst>
                                    </p:cTn>
                                  </p:par>
                                </p:childTnLst>
                              </p:cTn>
                            </p:par>
                            <p:par>
                              <p:cTn id="204" fill="hold">
                                <p:stCondLst>
                                  <p:cond delay="15800"/>
                                </p:stCondLst>
                                <p:childTnLst>
                                  <p:par>
                                    <p:cTn id="205" presetID="2" presetClass="entr" presetSubtype="2" fill="hold" grpId="0" nodeType="afterEffect">
                                      <p:stCondLst>
                                        <p:cond delay="0"/>
                                      </p:stCondLst>
                                      <p:childTnLst>
                                        <p:set>
                                          <p:cBhvr>
                                            <p:cTn id="206" dur="1" fill="hold">
                                              <p:stCondLst>
                                                <p:cond delay="0"/>
                                              </p:stCondLst>
                                            </p:cTn>
                                            <p:tgtEl>
                                              <p:spTgt spid="80"/>
                                            </p:tgtEl>
                                            <p:attrNameLst>
                                              <p:attrName>style.visibility</p:attrName>
                                            </p:attrNameLst>
                                          </p:cBhvr>
                                          <p:to>
                                            <p:strVal val="visible"/>
                                          </p:to>
                                        </p:set>
                                        <p:anim calcmode="lin" valueType="num">
                                          <p:cBhvr additive="base">
                                            <p:cTn id="207" dur="500" fill="hold"/>
                                            <p:tgtEl>
                                              <p:spTgt spid="80"/>
                                            </p:tgtEl>
                                            <p:attrNameLst>
                                              <p:attrName>ppt_x</p:attrName>
                                            </p:attrNameLst>
                                          </p:cBhvr>
                                          <p:tavLst>
                                            <p:tav tm="0">
                                              <p:val>
                                                <p:strVal val="1+#ppt_w/2"/>
                                              </p:val>
                                            </p:tav>
                                            <p:tav tm="100000">
                                              <p:val>
                                                <p:strVal val="#ppt_x"/>
                                              </p:val>
                                            </p:tav>
                                          </p:tavLst>
                                        </p:anim>
                                        <p:anim calcmode="lin" valueType="num">
                                          <p:cBhvr additive="base">
                                            <p:cTn id="208" dur="500" fill="hold"/>
                                            <p:tgtEl>
                                              <p:spTgt spid="80"/>
                                            </p:tgtEl>
                                            <p:attrNameLst>
                                              <p:attrName>ppt_y</p:attrName>
                                            </p:attrNameLst>
                                          </p:cBhvr>
                                          <p:tavLst>
                                            <p:tav tm="0">
                                              <p:val>
                                                <p:strVal val="#ppt_y"/>
                                              </p:val>
                                            </p:tav>
                                            <p:tav tm="100000">
                                              <p:val>
                                                <p:strVal val="#ppt_y"/>
                                              </p:val>
                                            </p:tav>
                                          </p:tavLst>
                                        </p:anim>
                                      </p:childTnLst>
                                    </p:cTn>
                                  </p:par>
                                </p:childTnLst>
                              </p:cTn>
                            </p:par>
                            <p:par>
                              <p:cTn id="209" fill="hold">
                                <p:stCondLst>
                                  <p:cond delay="16300"/>
                                </p:stCondLst>
                                <p:childTnLst>
                                  <p:par>
                                    <p:cTn id="210" presetID="2" presetClass="entr" presetSubtype="2" fill="hold" grpId="0" nodeType="afterEffect">
                                      <p:stCondLst>
                                        <p:cond delay="0"/>
                                      </p:stCondLst>
                                      <p:childTnLst>
                                        <p:set>
                                          <p:cBhvr>
                                            <p:cTn id="211" dur="1" fill="hold">
                                              <p:stCondLst>
                                                <p:cond delay="0"/>
                                              </p:stCondLst>
                                            </p:cTn>
                                            <p:tgtEl>
                                              <p:spTgt spid="79"/>
                                            </p:tgtEl>
                                            <p:attrNameLst>
                                              <p:attrName>style.visibility</p:attrName>
                                            </p:attrNameLst>
                                          </p:cBhvr>
                                          <p:to>
                                            <p:strVal val="visible"/>
                                          </p:to>
                                        </p:set>
                                        <p:anim calcmode="lin" valueType="num">
                                          <p:cBhvr additive="base">
                                            <p:cTn id="212" dur="300" fill="hold"/>
                                            <p:tgtEl>
                                              <p:spTgt spid="79"/>
                                            </p:tgtEl>
                                            <p:attrNameLst>
                                              <p:attrName>ppt_x</p:attrName>
                                            </p:attrNameLst>
                                          </p:cBhvr>
                                          <p:tavLst>
                                            <p:tav tm="0">
                                              <p:val>
                                                <p:strVal val="1+#ppt_w/2"/>
                                              </p:val>
                                            </p:tav>
                                            <p:tav tm="100000">
                                              <p:val>
                                                <p:strVal val="#ppt_x"/>
                                              </p:val>
                                            </p:tav>
                                          </p:tavLst>
                                        </p:anim>
                                        <p:anim calcmode="lin" valueType="num">
                                          <p:cBhvr additive="base">
                                            <p:cTn id="213"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3" grpId="0" animBg="1"/>
          <p:bldP spid="54" grpId="0" animBg="1"/>
          <p:bldP spid="55" grpId="0"/>
          <p:bldP spid="56" grpId="0"/>
          <p:bldP spid="57" grpId="0"/>
          <p:bldP spid="58" grpId="0"/>
          <p:bldP spid="59" grpId="0" animBg="1"/>
          <p:bldP spid="60" grpId="0" animBg="1"/>
          <p:bldP spid="61" grpId="0"/>
          <p:bldP spid="62" grpId="0" animBg="1"/>
          <p:bldP spid="63" grpId="0" animBg="1"/>
          <p:bldP spid="64" grpId="0"/>
          <p:bldP spid="65" grpId="0" animBg="1"/>
          <p:bldP spid="66" grpId="0" animBg="1"/>
          <p:bldP spid="67" grpId="0"/>
          <p:bldP spid="68" grpId="0"/>
          <p:bldP spid="69" grpId="0"/>
          <p:bldP spid="70" grpId="0"/>
          <p:bldP spid="71" grpId="0"/>
          <p:bldP spid="72" grpId="0"/>
          <p:bldP spid="73" grpId="0"/>
          <p:bldP spid="73" grpId="1"/>
          <p:bldP spid="74" grpId="0"/>
          <p:bldP spid="74" grpId="1"/>
          <p:bldP spid="75" grpId="0"/>
          <p:bldP spid="75" grpId="1"/>
          <p:bldP spid="76" grpId="0"/>
          <p:bldP spid="76" grpId="1"/>
          <p:bldP spid="77" grpId="0"/>
          <p:bldP spid="77" grpId="1"/>
          <p:bldP spid="78" grpId="0"/>
          <p:bldP spid="78" grpId="1"/>
          <p:bldP spid="79" grpId="0"/>
          <p:bldP spid="80"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49" name="Group 11"/>
          <p:cNvGrpSpPr>
            <a:grpSpLocks/>
          </p:cNvGrpSpPr>
          <p:nvPr/>
        </p:nvGrpSpPr>
        <p:grpSpPr bwMode="auto">
          <a:xfrm>
            <a:off x="6256883" y="1848420"/>
            <a:ext cx="1467105" cy="1467303"/>
            <a:chOff x="0" y="0"/>
            <a:chExt cx="1232" cy="1232"/>
          </a:xfrm>
        </p:grpSpPr>
        <p:sp>
          <p:nvSpPr>
            <p:cNvPr id="50" name="Freeform 3"/>
            <p:cNvSpPr>
              <a:spLocks noEditPoints="1" noChangeArrowheads="1"/>
            </p:cNvSpPr>
            <p:nvPr/>
          </p:nvSpPr>
          <p:spPr bwMode="auto">
            <a:xfrm>
              <a:off x="432" y="432"/>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22 w 368"/>
                <a:gd name="T19" fmla="*/ 364 h 368"/>
                <a:gd name="T20" fmla="*/ 256 w 368"/>
                <a:gd name="T21" fmla="*/ 354 h 368"/>
                <a:gd name="T22" fmla="*/ 286 w 368"/>
                <a:gd name="T23" fmla="*/ 336 h 368"/>
                <a:gd name="T24" fmla="*/ 314 w 368"/>
                <a:gd name="T25" fmla="*/ 314 h 368"/>
                <a:gd name="T26" fmla="*/ 336 w 368"/>
                <a:gd name="T27" fmla="*/ 286 h 368"/>
                <a:gd name="T28" fmla="*/ 354 w 368"/>
                <a:gd name="T29" fmla="*/ 256 h 368"/>
                <a:gd name="T30" fmla="*/ 364 w 368"/>
                <a:gd name="T31" fmla="*/ 222 h 368"/>
                <a:gd name="T32" fmla="*/ 368 w 368"/>
                <a:gd name="T33" fmla="*/ 184 h 368"/>
                <a:gd name="T34" fmla="*/ 364 w 368"/>
                <a:gd name="T35" fmla="*/ 146 h 368"/>
                <a:gd name="T36" fmla="*/ 354 w 368"/>
                <a:gd name="T37" fmla="*/ 112 h 368"/>
                <a:gd name="T38" fmla="*/ 336 w 368"/>
                <a:gd name="T39" fmla="*/ 82 h 368"/>
                <a:gd name="T40" fmla="*/ 314 w 368"/>
                <a:gd name="T41" fmla="*/ 54 h 368"/>
                <a:gd name="T42" fmla="*/ 286 w 368"/>
                <a:gd name="T43" fmla="*/ 32 h 368"/>
                <a:gd name="T44" fmla="*/ 256 w 368"/>
                <a:gd name="T45" fmla="*/ 14 h 368"/>
                <a:gd name="T46" fmla="*/ 222 w 368"/>
                <a:gd name="T47" fmla="*/ 4 h 368"/>
                <a:gd name="T48" fmla="*/ 184 w 368"/>
                <a:gd name="T49" fmla="*/ 0 h 368"/>
                <a:gd name="T50" fmla="*/ 146 w 368"/>
                <a:gd name="T51" fmla="*/ 4 h 368"/>
                <a:gd name="T52" fmla="*/ 112 w 368"/>
                <a:gd name="T53" fmla="*/ 14 h 368"/>
                <a:gd name="T54" fmla="*/ 82 w 368"/>
                <a:gd name="T55" fmla="*/ 32 h 368"/>
                <a:gd name="T56" fmla="*/ 54 w 368"/>
                <a:gd name="T57" fmla="*/ 54 h 368"/>
                <a:gd name="T58" fmla="*/ 32 w 368"/>
                <a:gd name="T59" fmla="*/ 82 h 368"/>
                <a:gd name="T60" fmla="*/ 14 w 368"/>
                <a:gd name="T61" fmla="*/ 112 h 368"/>
                <a:gd name="T62" fmla="*/ 4 w 368"/>
                <a:gd name="T63" fmla="*/ 146 h 368"/>
                <a:gd name="T64" fmla="*/ 0 w 368"/>
                <a:gd name="T65" fmla="*/ 184 h 368"/>
                <a:gd name="T66" fmla="*/ 80 w 368"/>
                <a:gd name="T67" fmla="*/ 184 h 368"/>
                <a:gd name="T68" fmla="*/ 88 w 368"/>
                <a:gd name="T69" fmla="*/ 144 h 368"/>
                <a:gd name="T70" fmla="*/ 110 w 368"/>
                <a:gd name="T71" fmla="*/ 110 h 368"/>
                <a:gd name="T72" fmla="*/ 144 w 368"/>
                <a:gd name="T73" fmla="*/ 88 h 368"/>
                <a:gd name="T74" fmla="*/ 184 w 368"/>
                <a:gd name="T75" fmla="*/ 80 h 368"/>
                <a:gd name="T76" fmla="*/ 224 w 368"/>
                <a:gd name="T77" fmla="*/ 88 h 368"/>
                <a:gd name="T78" fmla="*/ 258 w 368"/>
                <a:gd name="T79" fmla="*/ 110 h 368"/>
                <a:gd name="T80" fmla="*/ 280 w 368"/>
                <a:gd name="T81" fmla="*/ 144 h 368"/>
                <a:gd name="T82" fmla="*/ 288 w 368"/>
                <a:gd name="T83" fmla="*/ 184 h 368"/>
                <a:gd name="T84" fmla="*/ 280 w 368"/>
                <a:gd name="T85" fmla="*/ 224 h 368"/>
                <a:gd name="T86" fmla="*/ 258 w 368"/>
                <a:gd name="T87" fmla="*/ 258 h 368"/>
                <a:gd name="T88" fmla="*/ 224 w 368"/>
                <a:gd name="T89" fmla="*/ 280 h 368"/>
                <a:gd name="T90" fmla="*/ 184 w 368"/>
                <a:gd name="T91" fmla="*/ 288 h 368"/>
                <a:gd name="T92" fmla="*/ 144 w 368"/>
                <a:gd name="T93" fmla="*/ 280 h 368"/>
                <a:gd name="T94" fmla="*/ 110 w 368"/>
                <a:gd name="T95" fmla="*/ 258 h 368"/>
                <a:gd name="T96" fmla="*/ 88 w 368"/>
                <a:gd name="T97" fmla="*/ 224 h 368"/>
                <a:gd name="T98" fmla="*/ 80 w 368"/>
                <a:gd name="T99" fmla="*/ 184 h 3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8"/>
                <a:gd name="T151" fmla="*/ 0 h 368"/>
                <a:gd name="T152" fmla="*/ 368 w 368"/>
                <a:gd name="T153" fmla="*/ 368 h 3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204" y="82"/>
                  </a:lnTo>
                  <a:lnTo>
                    <a:pt x="224" y="88"/>
                  </a:lnTo>
                  <a:lnTo>
                    <a:pt x="242" y="98"/>
                  </a:lnTo>
                  <a:lnTo>
                    <a:pt x="258" y="110"/>
                  </a:lnTo>
                  <a:lnTo>
                    <a:pt x="270" y="126"/>
                  </a:lnTo>
                  <a:lnTo>
                    <a:pt x="280" y="144"/>
                  </a:lnTo>
                  <a:lnTo>
                    <a:pt x="286" y="164"/>
                  </a:lnTo>
                  <a:lnTo>
                    <a:pt x="288" y="184"/>
                  </a:lnTo>
                  <a:lnTo>
                    <a:pt x="286" y="204"/>
                  </a:lnTo>
                  <a:lnTo>
                    <a:pt x="280" y="224"/>
                  </a:lnTo>
                  <a:lnTo>
                    <a:pt x="270" y="242"/>
                  </a:lnTo>
                  <a:lnTo>
                    <a:pt x="258" y="258"/>
                  </a:lnTo>
                  <a:lnTo>
                    <a:pt x="242" y="270"/>
                  </a:lnTo>
                  <a:lnTo>
                    <a:pt x="224" y="280"/>
                  </a:lnTo>
                  <a:lnTo>
                    <a:pt x="204" y="286"/>
                  </a:lnTo>
                  <a:lnTo>
                    <a:pt x="184" y="288"/>
                  </a:lnTo>
                  <a:lnTo>
                    <a:pt x="164" y="286"/>
                  </a:lnTo>
                  <a:lnTo>
                    <a:pt x="144" y="280"/>
                  </a:lnTo>
                  <a:lnTo>
                    <a:pt x="126" y="270"/>
                  </a:lnTo>
                  <a:lnTo>
                    <a:pt x="110" y="258"/>
                  </a:lnTo>
                  <a:lnTo>
                    <a:pt x="98" y="242"/>
                  </a:lnTo>
                  <a:lnTo>
                    <a:pt x="88" y="224"/>
                  </a:lnTo>
                  <a:lnTo>
                    <a:pt x="82" y="204"/>
                  </a:lnTo>
                  <a:lnTo>
                    <a:pt x="80" y="184"/>
                  </a:lnTo>
                  <a:close/>
                </a:path>
              </a:pathLst>
            </a:custGeom>
            <a:solidFill>
              <a:srgbClr val="404040">
                <a:alpha val="37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1" name="Freeform 4"/>
            <p:cNvSpPr>
              <a:spLocks noEditPoints="1" noChangeArrowheads="1"/>
            </p:cNvSpPr>
            <p:nvPr/>
          </p:nvSpPr>
          <p:spPr bwMode="auto">
            <a:xfrm>
              <a:off x="288" y="288"/>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426 w 656"/>
                <a:gd name="T13" fmla="*/ 642 h 656"/>
                <a:gd name="T14" fmla="*/ 512 w 656"/>
                <a:gd name="T15" fmla="*/ 600 h 656"/>
                <a:gd name="T16" fmla="*/ 582 w 656"/>
                <a:gd name="T17" fmla="*/ 536 h 656"/>
                <a:gd name="T18" fmla="*/ 630 w 656"/>
                <a:gd name="T19" fmla="*/ 456 h 656"/>
                <a:gd name="T20" fmla="*/ 654 w 656"/>
                <a:gd name="T21" fmla="*/ 362 h 656"/>
                <a:gd name="T22" fmla="*/ 650 w 656"/>
                <a:gd name="T23" fmla="*/ 262 h 656"/>
                <a:gd name="T24" fmla="*/ 616 w 656"/>
                <a:gd name="T25" fmla="*/ 172 h 656"/>
                <a:gd name="T26" fmla="*/ 560 w 656"/>
                <a:gd name="T27" fmla="*/ 96 h 656"/>
                <a:gd name="T28" fmla="*/ 484 w 656"/>
                <a:gd name="T29" fmla="*/ 40 h 656"/>
                <a:gd name="T30" fmla="*/ 394 w 656"/>
                <a:gd name="T31" fmla="*/ 6 h 656"/>
                <a:gd name="T32" fmla="*/ 294 w 656"/>
                <a:gd name="T33" fmla="*/ 2 h 656"/>
                <a:gd name="T34" fmla="*/ 200 w 656"/>
                <a:gd name="T35" fmla="*/ 26 h 656"/>
                <a:gd name="T36" fmla="*/ 120 w 656"/>
                <a:gd name="T37" fmla="*/ 74 h 656"/>
                <a:gd name="T38" fmla="*/ 56 w 656"/>
                <a:gd name="T39" fmla="*/ 144 h 656"/>
                <a:gd name="T40" fmla="*/ 14 w 656"/>
                <a:gd name="T41" fmla="*/ 230 h 656"/>
                <a:gd name="T42" fmla="*/ 0 w 656"/>
                <a:gd name="T43" fmla="*/ 328 h 656"/>
                <a:gd name="T44" fmla="*/ 82 w 656"/>
                <a:gd name="T45" fmla="*/ 302 h 656"/>
                <a:gd name="T46" fmla="*/ 100 w 656"/>
                <a:gd name="T47" fmla="*/ 232 h 656"/>
                <a:gd name="T48" fmla="*/ 136 w 656"/>
                <a:gd name="T49" fmla="*/ 170 h 656"/>
                <a:gd name="T50" fmla="*/ 190 w 656"/>
                <a:gd name="T51" fmla="*/ 122 h 656"/>
                <a:gd name="T52" fmla="*/ 254 w 656"/>
                <a:gd name="T53" fmla="*/ 92 h 656"/>
                <a:gd name="T54" fmla="*/ 328 w 656"/>
                <a:gd name="T55" fmla="*/ 80 h 656"/>
                <a:gd name="T56" fmla="*/ 402 w 656"/>
                <a:gd name="T57" fmla="*/ 92 h 656"/>
                <a:gd name="T58" fmla="*/ 466 w 656"/>
                <a:gd name="T59" fmla="*/ 122 h 656"/>
                <a:gd name="T60" fmla="*/ 520 w 656"/>
                <a:gd name="T61" fmla="*/ 170 h 656"/>
                <a:gd name="T62" fmla="*/ 556 w 656"/>
                <a:gd name="T63" fmla="*/ 232 h 656"/>
                <a:gd name="T64" fmla="*/ 574 w 656"/>
                <a:gd name="T65" fmla="*/ 302 h 656"/>
                <a:gd name="T66" fmla="*/ 570 w 656"/>
                <a:gd name="T67" fmla="*/ 378 h 656"/>
                <a:gd name="T68" fmla="*/ 546 w 656"/>
                <a:gd name="T69" fmla="*/ 446 h 656"/>
                <a:gd name="T70" fmla="*/ 504 w 656"/>
                <a:gd name="T71" fmla="*/ 504 h 656"/>
                <a:gd name="T72" fmla="*/ 446 w 656"/>
                <a:gd name="T73" fmla="*/ 546 h 656"/>
                <a:gd name="T74" fmla="*/ 378 w 656"/>
                <a:gd name="T75" fmla="*/ 570 h 656"/>
                <a:gd name="T76" fmla="*/ 302 w 656"/>
                <a:gd name="T77" fmla="*/ 574 h 656"/>
                <a:gd name="T78" fmla="*/ 232 w 656"/>
                <a:gd name="T79" fmla="*/ 556 h 656"/>
                <a:gd name="T80" fmla="*/ 170 w 656"/>
                <a:gd name="T81" fmla="*/ 520 h 656"/>
                <a:gd name="T82" fmla="*/ 122 w 656"/>
                <a:gd name="T83" fmla="*/ 466 h 656"/>
                <a:gd name="T84" fmla="*/ 92 w 656"/>
                <a:gd name="T85" fmla="*/ 402 h 656"/>
                <a:gd name="T86" fmla="*/ 80 w 656"/>
                <a:gd name="T87" fmla="*/ 328 h 6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56"/>
                <a:gd name="T133" fmla="*/ 0 h 656"/>
                <a:gd name="T134" fmla="*/ 656 w 656"/>
                <a:gd name="T135" fmla="*/ 656 h 6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close/>
                </a:path>
              </a:pathLst>
            </a:custGeom>
            <a:solidFill>
              <a:srgbClr val="404040">
                <a:alpha val="28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2" name="Freeform 5"/>
            <p:cNvSpPr>
              <a:spLocks noEditPoints="1" noChangeArrowheads="1"/>
            </p:cNvSpPr>
            <p:nvPr/>
          </p:nvSpPr>
          <p:spPr bwMode="auto">
            <a:xfrm>
              <a:off x="144" y="144"/>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520 w 944"/>
                <a:gd name="T15" fmla="*/ 942 h 944"/>
                <a:gd name="T16" fmla="*/ 612 w 944"/>
                <a:gd name="T17" fmla="*/ 922 h 944"/>
                <a:gd name="T18" fmla="*/ 736 w 944"/>
                <a:gd name="T19" fmla="*/ 864 h 944"/>
                <a:gd name="T20" fmla="*/ 836 w 944"/>
                <a:gd name="T21" fmla="*/ 772 h 944"/>
                <a:gd name="T22" fmla="*/ 906 w 944"/>
                <a:gd name="T23" fmla="*/ 656 h 944"/>
                <a:gd name="T24" fmla="*/ 938 w 944"/>
                <a:gd name="T25" fmla="*/ 544 h 944"/>
                <a:gd name="T26" fmla="*/ 944 w 944"/>
                <a:gd name="T27" fmla="*/ 472 h 944"/>
                <a:gd name="T28" fmla="*/ 938 w 944"/>
                <a:gd name="T29" fmla="*/ 400 h 944"/>
                <a:gd name="T30" fmla="*/ 906 w 944"/>
                <a:gd name="T31" fmla="*/ 288 h 944"/>
                <a:gd name="T32" fmla="*/ 836 w 944"/>
                <a:gd name="T33" fmla="*/ 172 h 944"/>
                <a:gd name="T34" fmla="*/ 736 w 944"/>
                <a:gd name="T35" fmla="*/ 80 h 944"/>
                <a:gd name="T36" fmla="*/ 612 w 944"/>
                <a:gd name="T37" fmla="*/ 22 h 944"/>
                <a:gd name="T38" fmla="*/ 520 w 944"/>
                <a:gd name="T39" fmla="*/ 2 h 944"/>
                <a:gd name="T40" fmla="*/ 448 w 944"/>
                <a:gd name="T41" fmla="*/ 0 h 944"/>
                <a:gd name="T42" fmla="*/ 376 w 944"/>
                <a:gd name="T43" fmla="*/ 10 h 944"/>
                <a:gd name="T44" fmla="*/ 248 w 944"/>
                <a:gd name="T45" fmla="*/ 58 h 944"/>
                <a:gd name="T46" fmla="*/ 138 w 944"/>
                <a:gd name="T47" fmla="*/ 138 h 944"/>
                <a:gd name="T48" fmla="*/ 58 w 944"/>
                <a:gd name="T49" fmla="*/ 248 h 944"/>
                <a:gd name="T50" fmla="*/ 10 w 944"/>
                <a:gd name="T51" fmla="*/ 376 h 944"/>
                <a:gd name="T52" fmla="*/ 0 w 944"/>
                <a:gd name="T53" fmla="*/ 448 h 944"/>
                <a:gd name="T54" fmla="*/ 80 w 944"/>
                <a:gd name="T55" fmla="*/ 472 h 944"/>
                <a:gd name="T56" fmla="*/ 98 w 944"/>
                <a:gd name="T57" fmla="*/ 356 h 944"/>
                <a:gd name="T58" fmla="*/ 148 w 944"/>
                <a:gd name="T59" fmla="*/ 252 h 944"/>
                <a:gd name="T60" fmla="*/ 222 w 944"/>
                <a:gd name="T61" fmla="*/ 170 h 944"/>
                <a:gd name="T62" fmla="*/ 320 w 944"/>
                <a:gd name="T63" fmla="*/ 110 h 944"/>
                <a:gd name="T64" fmla="*/ 432 w 944"/>
                <a:gd name="T65" fmla="*/ 82 h 944"/>
                <a:gd name="T66" fmla="*/ 550 w 944"/>
                <a:gd name="T67" fmla="*/ 88 h 944"/>
                <a:gd name="T68" fmla="*/ 658 w 944"/>
                <a:gd name="T69" fmla="*/ 128 h 944"/>
                <a:gd name="T70" fmla="*/ 750 w 944"/>
                <a:gd name="T71" fmla="*/ 194 h 944"/>
                <a:gd name="T72" fmla="*/ 816 w 944"/>
                <a:gd name="T73" fmla="*/ 286 h 944"/>
                <a:gd name="T74" fmla="*/ 856 w 944"/>
                <a:gd name="T75" fmla="*/ 394 h 944"/>
                <a:gd name="T76" fmla="*/ 862 w 944"/>
                <a:gd name="T77" fmla="*/ 512 h 944"/>
                <a:gd name="T78" fmla="*/ 834 w 944"/>
                <a:gd name="T79" fmla="*/ 624 h 944"/>
                <a:gd name="T80" fmla="*/ 774 w 944"/>
                <a:gd name="T81" fmla="*/ 722 h 944"/>
                <a:gd name="T82" fmla="*/ 692 w 944"/>
                <a:gd name="T83" fmla="*/ 796 h 944"/>
                <a:gd name="T84" fmla="*/ 588 w 944"/>
                <a:gd name="T85" fmla="*/ 846 h 944"/>
                <a:gd name="T86" fmla="*/ 472 w 944"/>
                <a:gd name="T87" fmla="*/ 864 h 944"/>
                <a:gd name="T88" fmla="*/ 356 w 944"/>
                <a:gd name="T89" fmla="*/ 846 h 944"/>
                <a:gd name="T90" fmla="*/ 252 w 944"/>
                <a:gd name="T91" fmla="*/ 796 h 944"/>
                <a:gd name="T92" fmla="*/ 170 w 944"/>
                <a:gd name="T93" fmla="*/ 722 h 944"/>
                <a:gd name="T94" fmla="*/ 110 w 944"/>
                <a:gd name="T95" fmla="*/ 624 h 944"/>
                <a:gd name="T96" fmla="*/ 82 w 944"/>
                <a:gd name="T97" fmla="*/ 512 h 94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44"/>
                <a:gd name="T148" fmla="*/ 0 h 944"/>
                <a:gd name="T149" fmla="*/ 944 w 944"/>
                <a:gd name="T150" fmla="*/ 944 h 94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close/>
                </a:path>
              </a:pathLst>
            </a:custGeom>
            <a:solidFill>
              <a:srgbClr val="404040">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3" name="Freeform 6"/>
            <p:cNvSpPr>
              <a:spLocks noEditPoints="1" noChangeArrowheads="1"/>
            </p:cNvSpPr>
            <p:nvPr/>
          </p:nvSpPr>
          <p:spPr bwMode="auto">
            <a:xfrm>
              <a:off x="0" y="0"/>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48 w 1232"/>
                <a:gd name="T13" fmla="*/ 1232 h 1232"/>
                <a:gd name="T14" fmla="*/ 798 w 1232"/>
                <a:gd name="T15" fmla="*/ 1204 h 1232"/>
                <a:gd name="T16" fmla="*/ 936 w 1232"/>
                <a:gd name="T17" fmla="*/ 1142 h 1232"/>
                <a:gd name="T18" fmla="*/ 1052 w 1232"/>
                <a:gd name="T19" fmla="*/ 1052 h 1232"/>
                <a:gd name="T20" fmla="*/ 1142 w 1232"/>
                <a:gd name="T21" fmla="*/ 936 h 1232"/>
                <a:gd name="T22" fmla="*/ 1204 w 1232"/>
                <a:gd name="T23" fmla="*/ 798 h 1232"/>
                <a:gd name="T24" fmla="*/ 1232 w 1232"/>
                <a:gd name="T25" fmla="*/ 648 h 1232"/>
                <a:gd name="T26" fmla="*/ 1220 w 1232"/>
                <a:gd name="T27" fmla="*/ 492 h 1232"/>
                <a:gd name="T28" fmla="*/ 1172 w 1232"/>
                <a:gd name="T29" fmla="*/ 350 h 1232"/>
                <a:gd name="T30" fmla="*/ 1092 w 1232"/>
                <a:gd name="T31" fmla="*/ 224 h 1232"/>
                <a:gd name="T32" fmla="*/ 984 w 1232"/>
                <a:gd name="T33" fmla="*/ 122 h 1232"/>
                <a:gd name="T34" fmla="*/ 856 w 1232"/>
                <a:gd name="T35" fmla="*/ 48 h 1232"/>
                <a:gd name="T36" fmla="*/ 710 w 1232"/>
                <a:gd name="T37" fmla="*/ 8 h 1232"/>
                <a:gd name="T38" fmla="*/ 554 w 1232"/>
                <a:gd name="T39" fmla="*/ 4 h 1232"/>
                <a:gd name="T40" fmla="*/ 404 w 1232"/>
                <a:gd name="T41" fmla="*/ 38 h 1232"/>
                <a:gd name="T42" fmla="*/ 272 w 1232"/>
                <a:gd name="T43" fmla="*/ 106 h 1232"/>
                <a:gd name="T44" fmla="*/ 160 w 1232"/>
                <a:gd name="T45" fmla="*/ 202 h 1232"/>
                <a:gd name="T46" fmla="*/ 74 w 1232"/>
                <a:gd name="T47" fmla="*/ 322 h 1232"/>
                <a:gd name="T48" fmla="*/ 20 w 1232"/>
                <a:gd name="T49" fmla="*/ 462 h 1232"/>
                <a:gd name="T50" fmla="*/ 0 w 1232"/>
                <a:gd name="T51" fmla="*/ 616 h 1232"/>
                <a:gd name="T52" fmla="*/ 86 w 1232"/>
                <a:gd name="T53" fmla="*/ 534 h 1232"/>
                <a:gd name="T54" fmla="*/ 122 w 1232"/>
                <a:gd name="T55" fmla="*/ 408 h 1232"/>
                <a:gd name="T56" fmla="*/ 186 w 1232"/>
                <a:gd name="T57" fmla="*/ 296 h 1232"/>
                <a:gd name="T58" fmla="*/ 276 w 1232"/>
                <a:gd name="T59" fmla="*/ 202 h 1232"/>
                <a:gd name="T60" fmla="*/ 384 w 1232"/>
                <a:gd name="T61" fmla="*/ 132 h 1232"/>
                <a:gd name="T62" fmla="*/ 508 w 1232"/>
                <a:gd name="T63" fmla="*/ 90 h 1232"/>
                <a:gd name="T64" fmla="*/ 644 w 1232"/>
                <a:gd name="T65" fmla="*/ 80 h 1232"/>
                <a:gd name="T66" fmla="*/ 776 w 1232"/>
                <a:gd name="T67" fmla="*/ 104 h 1232"/>
                <a:gd name="T68" fmla="*/ 894 w 1232"/>
                <a:gd name="T69" fmla="*/ 158 h 1232"/>
                <a:gd name="T70" fmla="*/ 994 w 1232"/>
                <a:gd name="T71" fmla="*/ 238 h 1232"/>
                <a:gd name="T72" fmla="*/ 1074 w 1232"/>
                <a:gd name="T73" fmla="*/ 338 h 1232"/>
                <a:gd name="T74" fmla="*/ 1128 w 1232"/>
                <a:gd name="T75" fmla="*/ 456 h 1232"/>
                <a:gd name="T76" fmla="*/ 1152 w 1232"/>
                <a:gd name="T77" fmla="*/ 588 h 1232"/>
                <a:gd name="T78" fmla="*/ 1142 w 1232"/>
                <a:gd name="T79" fmla="*/ 724 h 1232"/>
                <a:gd name="T80" fmla="*/ 1100 w 1232"/>
                <a:gd name="T81" fmla="*/ 848 h 1232"/>
                <a:gd name="T82" fmla="*/ 1030 w 1232"/>
                <a:gd name="T83" fmla="*/ 956 h 1232"/>
                <a:gd name="T84" fmla="*/ 936 w 1232"/>
                <a:gd name="T85" fmla="*/ 1046 h 1232"/>
                <a:gd name="T86" fmla="*/ 824 w 1232"/>
                <a:gd name="T87" fmla="*/ 1110 h 1232"/>
                <a:gd name="T88" fmla="*/ 698 w 1232"/>
                <a:gd name="T89" fmla="*/ 1146 h 1232"/>
                <a:gd name="T90" fmla="*/ 562 w 1232"/>
                <a:gd name="T91" fmla="*/ 1150 h 1232"/>
                <a:gd name="T92" fmla="*/ 432 w 1232"/>
                <a:gd name="T93" fmla="*/ 1120 h 1232"/>
                <a:gd name="T94" fmla="*/ 316 w 1232"/>
                <a:gd name="T95" fmla="*/ 1060 h 1232"/>
                <a:gd name="T96" fmla="*/ 220 w 1232"/>
                <a:gd name="T97" fmla="*/ 976 h 1232"/>
                <a:gd name="T98" fmla="*/ 144 w 1232"/>
                <a:gd name="T99" fmla="*/ 872 h 1232"/>
                <a:gd name="T100" fmla="*/ 96 w 1232"/>
                <a:gd name="T101" fmla="*/ 750 h 1232"/>
                <a:gd name="T102" fmla="*/ 80 w 1232"/>
                <a:gd name="T103" fmla="*/ 616 h 12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32"/>
                <a:gd name="T157" fmla="*/ 0 h 1232"/>
                <a:gd name="T158" fmla="*/ 1232 w 1232"/>
                <a:gd name="T159" fmla="*/ 1232 h 12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close/>
                </a:path>
              </a:pathLst>
            </a:custGeom>
            <a:solidFill>
              <a:srgbClr val="40404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grpSp>
      <p:sp>
        <p:nvSpPr>
          <p:cNvPr id="54" name="AutoShape 12"/>
          <p:cNvSpPr>
            <a:spLocks noChangeArrowheads="1"/>
          </p:cNvSpPr>
          <p:nvPr/>
        </p:nvSpPr>
        <p:spPr bwMode="auto">
          <a:xfrm>
            <a:off x="1645983" y="2424861"/>
            <a:ext cx="5348026" cy="323950"/>
          </a:xfrm>
          <a:prstGeom prst="rightArrow">
            <a:avLst>
              <a:gd name="adj1" fmla="val 38231"/>
              <a:gd name="adj2" fmla="val 63751"/>
            </a:avLst>
          </a:prstGeom>
          <a:solidFill>
            <a:srgbClr val="934D19"/>
          </a:solidFill>
          <a:ln w="6350" cap="flat" cmpd="sng" algn="ctr">
            <a:solidFill>
              <a:srgbClr val="FFC000"/>
            </a:solidFill>
            <a:prstDash val="solid"/>
            <a:miter lim="800000"/>
          </a:ln>
          <a:effectLst/>
          <a:extLst/>
        </p:spPr>
        <p:txBody>
          <a:bodyPr wrap="none" lIns="68581" tIns="34291" rIns="68581" bIns="34291"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5" name="Oval 13"/>
          <p:cNvSpPr>
            <a:spLocks noChangeArrowheads="1"/>
          </p:cNvSpPr>
          <p:nvPr/>
        </p:nvSpPr>
        <p:spPr bwMode="auto">
          <a:xfrm>
            <a:off x="1538807" y="2479648"/>
            <a:ext cx="215541" cy="213188"/>
          </a:xfrm>
          <a:prstGeom prst="ellipse">
            <a:avLst/>
          </a:prstGeom>
          <a:solidFill>
            <a:srgbClr val="DB782B"/>
          </a:solidFill>
          <a:ln w="6350" cap="flat" cmpd="sng" algn="ctr">
            <a:noFill/>
            <a:prstDash val="solid"/>
            <a:miter lim="800000"/>
            <a:headEnd/>
            <a:tailEnd/>
          </a:ln>
          <a:effectLst/>
        </p:spPr>
        <p:txBody>
          <a:bodyPr wrap="none" lIns="68581" tIns="34291" rIns="68581" bIns="34291"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6" name="Oval 14"/>
          <p:cNvSpPr>
            <a:spLocks noChangeArrowheads="1"/>
          </p:cNvSpPr>
          <p:nvPr/>
        </p:nvSpPr>
        <p:spPr bwMode="auto">
          <a:xfrm>
            <a:off x="5751969" y="2479648"/>
            <a:ext cx="215541" cy="213188"/>
          </a:xfrm>
          <a:prstGeom prst="ellipse">
            <a:avLst/>
          </a:prstGeom>
          <a:solidFill>
            <a:srgbClr val="DB782B"/>
          </a:solidFill>
          <a:ln w="6350" cap="flat" cmpd="sng" algn="ctr">
            <a:noFill/>
            <a:prstDash val="solid"/>
            <a:miter lim="800000"/>
            <a:headEnd/>
            <a:tailEnd/>
          </a:ln>
          <a:effectLst/>
        </p:spPr>
        <p:txBody>
          <a:bodyPr wrap="none" lIns="68581" tIns="34291" rIns="68581" bIns="34291"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7" name="Oval 15"/>
          <p:cNvSpPr>
            <a:spLocks noChangeArrowheads="1"/>
          </p:cNvSpPr>
          <p:nvPr/>
        </p:nvSpPr>
        <p:spPr bwMode="auto">
          <a:xfrm>
            <a:off x="3645390" y="2479648"/>
            <a:ext cx="215540" cy="213188"/>
          </a:xfrm>
          <a:prstGeom prst="ellipse">
            <a:avLst/>
          </a:prstGeom>
          <a:solidFill>
            <a:srgbClr val="DB782B"/>
          </a:solidFill>
          <a:ln w="6350" cap="flat" cmpd="sng" algn="ctr">
            <a:noFill/>
            <a:prstDash val="solid"/>
            <a:miter lim="800000"/>
            <a:headEnd/>
            <a:tailEnd/>
          </a:ln>
          <a:effectLst/>
        </p:spPr>
        <p:txBody>
          <a:bodyPr wrap="none" lIns="68581" tIns="34291" rIns="68581" bIns="34291"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8" name="Oval 16"/>
          <p:cNvSpPr>
            <a:spLocks noChangeArrowheads="1"/>
          </p:cNvSpPr>
          <p:nvPr/>
        </p:nvSpPr>
        <p:spPr bwMode="auto">
          <a:xfrm>
            <a:off x="2591503" y="2479648"/>
            <a:ext cx="215541" cy="213188"/>
          </a:xfrm>
          <a:prstGeom prst="ellipse">
            <a:avLst/>
          </a:prstGeom>
          <a:solidFill>
            <a:srgbClr val="DB782B"/>
          </a:solidFill>
          <a:ln w="6350" cap="flat" cmpd="sng" algn="ctr">
            <a:noFill/>
            <a:prstDash val="solid"/>
            <a:miter lim="800000"/>
            <a:headEnd/>
            <a:tailEnd/>
          </a:ln>
          <a:effectLst/>
        </p:spPr>
        <p:txBody>
          <a:bodyPr wrap="none" lIns="68581" tIns="34291" rIns="68581" bIns="34291"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9" name="Oval 17"/>
          <p:cNvSpPr>
            <a:spLocks noChangeArrowheads="1"/>
          </p:cNvSpPr>
          <p:nvPr/>
        </p:nvSpPr>
        <p:spPr bwMode="auto">
          <a:xfrm>
            <a:off x="4698086" y="2479648"/>
            <a:ext cx="215540" cy="213188"/>
          </a:xfrm>
          <a:prstGeom prst="ellipse">
            <a:avLst/>
          </a:prstGeom>
          <a:solidFill>
            <a:srgbClr val="DB782B"/>
          </a:solidFill>
          <a:ln w="6350" cap="flat" cmpd="sng" algn="ctr">
            <a:noFill/>
            <a:prstDash val="solid"/>
            <a:miter lim="800000"/>
            <a:headEnd/>
            <a:tailEnd/>
          </a:ln>
          <a:effectLst/>
        </p:spPr>
        <p:txBody>
          <a:bodyPr wrap="none" lIns="68581" tIns="34291" rIns="68581" bIns="34291"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60" name="Text Box 18"/>
          <p:cNvSpPr>
            <a:spLocks noChangeArrowheads="1"/>
          </p:cNvSpPr>
          <p:nvPr/>
        </p:nvSpPr>
        <p:spPr bwMode="auto">
          <a:xfrm rot="2700000">
            <a:off x="1351764" y="3129976"/>
            <a:ext cx="1236250" cy="669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1" tIns="34291" rIns="68581" bIns="34291">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zh-CN" altLang="en-US" sz="1800" b="0"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61" name="Text Box 19"/>
          <p:cNvSpPr>
            <a:spLocks noChangeArrowheads="1"/>
          </p:cNvSpPr>
          <p:nvPr/>
        </p:nvSpPr>
        <p:spPr bwMode="auto">
          <a:xfrm rot="18900000">
            <a:off x="2590197" y="1498469"/>
            <a:ext cx="1234169" cy="66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1" tIns="34291" rIns="68581" bIns="34291">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en-US" altLang="zh-CN" sz="12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en-US" altLang="zh-CN"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zh-CN" altLang="en-US" sz="1800" b="0"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62" name="Text Box 19"/>
          <p:cNvSpPr>
            <a:spLocks noChangeArrowheads="1"/>
          </p:cNvSpPr>
          <p:nvPr/>
        </p:nvSpPr>
        <p:spPr bwMode="auto">
          <a:xfrm rot="18900000">
            <a:off x="4675044" y="1528047"/>
            <a:ext cx="1056473" cy="66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1" tIns="34291" rIns="68581" bIns="34291">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en-US" altLang="zh-CN" sz="12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en-US" altLang="zh-CN"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zh-CN" altLang="en-US" sz="2100" b="0"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63" name="Text Box 18"/>
          <p:cNvSpPr>
            <a:spLocks noChangeArrowheads="1"/>
          </p:cNvSpPr>
          <p:nvPr/>
        </p:nvSpPr>
        <p:spPr bwMode="auto">
          <a:xfrm rot="2700000">
            <a:off x="3406544" y="3129380"/>
            <a:ext cx="1236250" cy="67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1" tIns="34291" rIns="68581" bIns="34291">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zh-CN" altLang="en-US" sz="1800" b="0"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sp>
        <p:nvSpPr>
          <p:cNvPr id="64" name="Text Box 18"/>
          <p:cNvSpPr>
            <a:spLocks noChangeArrowheads="1"/>
          </p:cNvSpPr>
          <p:nvPr/>
        </p:nvSpPr>
        <p:spPr bwMode="auto">
          <a:xfrm rot="2700000">
            <a:off x="5511339" y="3129976"/>
            <a:ext cx="1236250" cy="669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1" tIns="34291" rIns="68581" bIns="34291">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点击添加标题</a:t>
            </a:r>
            <a:endParaRPr kumimoji="0" lang="zh-CN" altLang="en-US" sz="1800" b="0" i="0" u="none" strike="noStrike" kern="0" cap="none" spc="0" normalizeH="0" baseline="0" noProof="0" dirty="0">
              <a:ln>
                <a:noFill/>
              </a:ln>
              <a:solidFill>
                <a:srgbClr val="934D19"/>
              </a:solidFill>
              <a:effectLst/>
              <a:uLnTx/>
              <a:uFillTx/>
              <a:ea typeface="微软雅黑" panose="020B0503020204020204" pitchFamily="34" charset="-122"/>
              <a:sym typeface="Arial" panose="020B0604020202020204" pitchFamily="34" charset="0"/>
            </a:endParaRPr>
          </a:p>
        </p:txBody>
      </p:sp>
      <p:grpSp>
        <p:nvGrpSpPr>
          <p:cNvPr id="18" name="组合 17"/>
          <p:cNvGrpSpPr/>
          <p:nvPr/>
        </p:nvGrpSpPr>
        <p:grpSpPr>
          <a:xfrm>
            <a:off x="0" y="0"/>
            <a:ext cx="9145588" cy="5145088"/>
            <a:chOff x="0" y="0"/>
            <a:chExt cx="9145588" cy="5145088"/>
          </a:xfrm>
        </p:grpSpPr>
        <p:sp>
          <p:nvSpPr>
            <p:cNvPr id="19" name="矩形 18"/>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1" name="矩形 20"/>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4"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9494308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0"/>
                                        <p:tgtEl>
                                          <p:spTgt spid="54"/>
                                        </p:tgtEl>
                                      </p:cBhvr>
                                    </p:animEffect>
                                  </p:childTnLst>
                                </p:cTn>
                              </p:par>
                              <p:par>
                                <p:cTn id="25" presetID="2" presetClass="entr" presetSubtype="9"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0-#ppt_w/2"/>
                                          </p:val>
                                        </p:tav>
                                        <p:tav tm="100000">
                                          <p:val>
                                            <p:strVal val="#ppt_x"/>
                                          </p:val>
                                        </p:tav>
                                      </p:tavLst>
                                    </p:anim>
                                    <p:anim calcmode="lin" valueType="num">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53" presetClass="entr" presetSubtype="16" fill="hold" grpId="0" nodeType="withEffect">
                                  <p:stCondLst>
                                    <p:cond delay="100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2" presetClass="entr" presetSubtype="12" fill="hold" grpId="0" nodeType="withEffect">
                                  <p:stCondLst>
                                    <p:cond delay="100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0-#ppt_w/2"/>
                                          </p:val>
                                        </p:tav>
                                        <p:tav tm="100000">
                                          <p:val>
                                            <p:strVal val="#ppt_x"/>
                                          </p:val>
                                        </p:tav>
                                      </p:tavLst>
                                    </p:anim>
                                    <p:anim calcmode="lin" valueType="num">
                                      <p:cBhvr additive="base">
                                        <p:cTn id="37" dur="500" fill="hold"/>
                                        <p:tgtEl>
                                          <p:spTgt spid="61"/>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200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par>
                                <p:cTn id="43" presetID="2" presetClass="entr" presetSubtype="9" fill="hold" grpId="0" nodeType="withEffect">
                                  <p:stCondLst>
                                    <p:cond delay="2000"/>
                                  </p:stCondLst>
                                  <p:childTnLst>
                                    <p:set>
                                      <p:cBhvr>
                                        <p:cTn id="44" dur="1" fill="hold">
                                          <p:stCondLst>
                                            <p:cond delay="0"/>
                                          </p:stCondLst>
                                        </p:cTn>
                                        <p:tgtEl>
                                          <p:spTgt spid="63"/>
                                        </p:tgtEl>
                                        <p:attrNameLst>
                                          <p:attrName>style.visibility</p:attrName>
                                        </p:attrNameLst>
                                      </p:cBhvr>
                                      <p:to>
                                        <p:strVal val="visible"/>
                                      </p:to>
                                    </p:set>
                                    <p:anim calcmode="lin" valueType="num">
                                      <p:cBhvr additive="base">
                                        <p:cTn id="45" dur="500" fill="hold"/>
                                        <p:tgtEl>
                                          <p:spTgt spid="63"/>
                                        </p:tgtEl>
                                        <p:attrNameLst>
                                          <p:attrName>ppt_x</p:attrName>
                                        </p:attrNameLst>
                                      </p:cBhvr>
                                      <p:tavLst>
                                        <p:tav tm="0">
                                          <p:val>
                                            <p:strVal val="0-#ppt_w/2"/>
                                          </p:val>
                                        </p:tav>
                                        <p:tav tm="100000">
                                          <p:val>
                                            <p:strVal val="#ppt_x"/>
                                          </p:val>
                                        </p:tav>
                                      </p:tavLst>
                                    </p:anim>
                                    <p:anim calcmode="lin" valueType="num">
                                      <p:cBhvr additive="base">
                                        <p:cTn id="46" dur="500" fill="hold"/>
                                        <p:tgtEl>
                                          <p:spTgt spid="63"/>
                                        </p:tgtEl>
                                        <p:attrNameLst>
                                          <p:attrName>ppt_y</p:attrName>
                                        </p:attrNameLst>
                                      </p:cBhvr>
                                      <p:tavLst>
                                        <p:tav tm="0">
                                          <p:val>
                                            <p:strVal val="0-#ppt_h/2"/>
                                          </p:val>
                                        </p:tav>
                                        <p:tav tm="100000">
                                          <p:val>
                                            <p:strVal val="#ppt_y"/>
                                          </p:val>
                                        </p:tav>
                                      </p:tavLst>
                                    </p:anim>
                                  </p:childTnLst>
                                </p:cTn>
                              </p:par>
                              <p:par>
                                <p:cTn id="47" presetID="53" presetClass="entr" presetSubtype="16" fill="hold" grpId="0" nodeType="withEffect">
                                  <p:stCondLst>
                                    <p:cond delay="300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childTnLst>
                                </p:cTn>
                              </p:par>
                              <p:par>
                                <p:cTn id="52" presetID="2" presetClass="entr" presetSubtype="12" fill="hold" grpId="0" nodeType="withEffect">
                                  <p:stCondLst>
                                    <p:cond delay="3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0-#ppt_w/2"/>
                                          </p:val>
                                        </p:tav>
                                        <p:tav tm="100000">
                                          <p:val>
                                            <p:strVal val="#ppt_x"/>
                                          </p:val>
                                        </p:tav>
                                      </p:tavLst>
                                    </p:anim>
                                    <p:anim calcmode="lin" valueType="num">
                                      <p:cBhvr additive="base">
                                        <p:cTn id="55" dur="500" fill="hold"/>
                                        <p:tgtEl>
                                          <p:spTgt spid="62"/>
                                        </p:tgtEl>
                                        <p:attrNameLst>
                                          <p:attrName>ppt_y</p:attrName>
                                        </p:attrNameLst>
                                      </p:cBhvr>
                                      <p:tavLst>
                                        <p:tav tm="0">
                                          <p:val>
                                            <p:strVal val="1+#ppt_h/2"/>
                                          </p:val>
                                        </p:tav>
                                        <p:tav tm="100000">
                                          <p:val>
                                            <p:strVal val="#ppt_y"/>
                                          </p:val>
                                        </p:tav>
                                      </p:tavLst>
                                    </p:anim>
                                  </p:childTnLst>
                                </p:cTn>
                              </p:par>
                              <p:par>
                                <p:cTn id="56" presetID="53" presetClass="entr" presetSubtype="16" fill="hold" grpId="0" nodeType="withEffect">
                                  <p:stCondLst>
                                    <p:cond delay="4000"/>
                                  </p:stCondLst>
                                  <p:childTnLst>
                                    <p:set>
                                      <p:cBhvr>
                                        <p:cTn id="57" dur="1" fill="hold">
                                          <p:stCondLst>
                                            <p:cond delay="0"/>
                                          </p:stCondLst>
                                        </p:cTn>
                                        <p:tgtEl>
                                          <p:spTgt spid="56"/>
                                        </p:tgtEl>
                                        <p:attrNameLst>
                                          <p:attrName>style.visibility</p:attrName>
                                        </p:attrNameLst>
                                      </p:cBhvr>
                                      <p:to>
                                        <p:strVal val="visible"/>
                                      </p:to>
                                    </p:set>
                                    <p:anim calcmode="lin" valueType="num">
                                      <p:cBhvr>
                                        <p:cTn id="58" dur="500" fill="hold"/>
                                        <p:tgtEl>
                                          <p:spTgt spid="56"/>
                                        </p:tgtEl>
                                        <p:attrNameLst>
                                          <p:attrName>ppt_w</p:attrName>
                                        </p:attrNameLst>
                                      </p:cBhvr>
                                      <p:tavLst>
                                        <p:tav tm="0">
                                          <p:val>
                                            <p:fltVal val="0"/>
                                          </p:val>
                                        </p:tav>
                                        <p:tav tm="100000">
                                          <p:val>
                                            <p:strVal val="#ppt_w"/>
                                          </p:val>
                                        </p:tav>
                                      </p:tavLst>
                                    </p:anim>
                                    <p:anim calcmode="lin" valueType="num">
                                      <p:cBhvr>
                                        <p:cTn id="59" dur="500" fill="hold"/>
                                        <p:tgtEl>
                                          <p:spTgt spid="56"/>
                                        </p:tgtEl>
                                        <p:attrNameLst>
                                          <p:attrName>ppt_h</p:attrName>
                                        </p:attrNameLst>
                                      </p:cBhvr>
                                      <p:tavLst>
                                        <p:tav tm="0">
                                          <p:val>
                                            <p:fltVal val="0"/>
                                          </p:val>
                                        </p:tav>
                                        <p:tav tm="100000">
                                          <p:val>
                                            <p:strVal val="#ppt_h"/>
                                          </p:val>
                                        </p:tav>
                                      </p:tavLst>
                                    </p:anim>
                                    <p:animEffect transition="in" filter="fade">
                                      <p:cBhvr>
                                        <p:cTn id="60" dur="500"/>
                                        <p:tgtEl>
                                          <p:spTgt spid="56"/>
                                        </p:tgtEl>
                                      </p:cBhvr>
                                    </p:animEffect>
                                  </p:childTnLst>
                                </p:cTn>
                              </p:par>
                              <p:par>
                                <p:cTn id="61" presetID="2" presetClass="entr" presetSubtype="9" fill="hold" grpId="0" nodeType="withEffect">
                                  <p:stCondLst>
                                    <p:cond delay="400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500" fill="hold"/>
                                        <p:tgtEl>
                                          <p:spTgt spid="64"/>
                                        </p:tgtEl>
                                        <p:attrNameLst>
                                          <p:attrName>ppt_x</p:attrName>
                                        </p:attrNameLst>
                                      </p:cBhvr>
                                      <p:tavLst>
                                        <p:tav tm="0">
                                          <p:val>
                                            <p:strVal val="0-#ppt_w/2"/>
                                          </p:val>
                                        </p:tav>
                                        <p:tav tm="100000">
                                          <p:val>
                                            <p:strVal val="#ppt_x"/>
                                          </p:val>
                                        </p:tav>
                                      </p:tavLst>
                                    </p:anim>
                                    <p:anim calcmode="lin" valueType="num">
                                      <p:cBhvr additive="base">
                                        <p:cTn id="64" dur="500" fill="hold"/>
                                        <p:tgtEl>
                                          <p:spTgt spid="64"/>
                                        </p:tgtEl>
                                        <p:attrNameLst>
                                          <p:attrName>ppt_y</p:attrName>
                                        </p:attrNameLst>
                                      </p:cBhvr>
                                      <p:tavLst>
                                        <p:tav tm="0">
                                          <p:val>
                                            <p:strVal val="0-#ppt_h/2"/>
                                          </p:val>
                                        </p:tav>
                                        <p:tav tm="100000">
                                          <p:val>
                                            <p:strVal val="#ppt_y"/>
                                          </p:val>
                                        </p:tav>
                                      </p:tavLst>
                                    </p:anim>
                                  </p:childTnLst>
                                </p:cTn>
                              </p:par>
                              <p:par>
                                <p:cTn id="65" presetID="6" presetClass="entr" presetSubtype="32" fill="hold" nodeType="withEffect">
                                  <p:stCondLst>
                                    <p:cond delay="4500"/>
                                  </p:stCondLst>
                                  <p:childTnLst>
                                    <p:set>
                                      <p:cBhvr>
                                        <p:cTn id="66" dur="1" fill="hold">
                                          <p:stCondLst>
                                            <p:cond delay="0"/>
                                          </p:stCondLst>
                                        </p:cTn>
                                        <p:tgtEl>
                                          <p:spTgt spid="49"/>
                                        </p:tgtEl>
                                        <p:attrNameLst>
                                          <p:attrName>style.visibility</p:attrName>
                                        </p:attrNameLst>
                                      </p:cBhvr>
                                      <p:to>
                                        <p:strVal val="visible"/>
                                      </p:to>
                                    </p:set>
                                    <p:animEffect transition="in" filter="circle(out)">
                                      <p:cBhvr>
                                        <p:cTn id="67" dur="2000"/>
                                        <p:tgtEl>
                                          <p:spTgt spid="49"/>
                                        </p:tgtEl>
                                      </p:cBhvr>
                                    </p:animEffect>
                                  </p:childTnLst>
                                </p:cTn>
                              </p:par>
                            </p:childTnLst>
                          </p:cTn>
                        </p:par>
                        <p:par>
                          <p:cTn id="68" fill="hold">
                            <p:stCondLst>
                              <p:cond delay="8500"/>
                            </p:stCondLst>
                            <p:childTnLst>
                              <p:par>
                                <p:cTn id="69" presetID="26" presetClass="emph" presetSubtype="0" repeatCount="indefinite" fill="hold" nodeType="afterEffect">
                                  <p:stCondLst>
                                    <p:cond delay="0"/>
                                  </p:stCondLst>
                                  <p:childTnLst>
                                    <p:animEffect transition="out" filter="fade">
                                      <p:cBhvr>
                                        <p:cTn id="70" dur="1000" tmFilter="0, 0; .2, .5; .8, .5; 1, 0"/>
                                        <p:tgtEl>
                                          <p:spTgt spid="49"/>
                                        </p:tgtEl>
                                      </p:cBhvr>
                                    </p:animEffect>
                                    <p:animScale>
                                      <p:cBhvr>
                                        <p:cTn id="71" dur="50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p:bldP spid="61" grpId="0"/>
      <p:bldP spid="62" grpId="0"/>
      <p:bldP spid="63" grpId="0"/>
      <p:bldP spid="6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4" name="矩形 8"/>
          <p:cNvSpPr/>
          <p:nvPr/>
        </p:nvSpPr>
        <p:spPr>
          <a:xfrm>
            <a:off x="3759200" y="2100262"/>
            <a:ext cx="3325813" cy="541337"/>
          </a:xfrm>
          <a:custGeom>
            <a:avLst/>
            <a:gdLst/>
            <a:ahLst/>
            <a:cxnLst/>
            <a:rect l="l" t="t" r="r" b="b"/>
            <a:pathLst>
              <a:path w="4433803" h="720080">
                <a:moveTo>
                  <a:pt x="0" y="0"/>
                </a:moveTo>
                <a:lnTo>
                  <a:pt x="4433803" y="0"/>
                </a:lnTo>
                <a:lnTo>
                  <a:pt x="4298902" y="720080"/>
                </a:lnTo>
                <a:lnTo>
                  <a:pt x="134901" y="720080"/>
                </a:lnTo>
                <a:close/>
              </a:path>
            </a:pathLst>
          </a:custGeom>
          <a:solidFill>
            <a:srgbClr val="DB782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rPr>
              <a:t>请在这里输入您的文本</a:t>
            </a: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sym typeface="Arial" panose="020B0604020202020204" pitchFamily="34" charset="0"/>
            </a:endParaRPr>
          </a:p>
        </p:txBody>
      </p:sp>
      <p:cxnSp>
        <p:nvCxnSpPr>
          <p:cNvPr id="65" name="直接连接符 64"/>
          <p:cNvCxnSpPr/>
          <p:nvPr/>
        </p:nvCxnSpPr>
        <p:spPr>
          <a:xfrm>
            <a:off x="2873375" y="2395537"/>
            <a:ext cx="1079500" cy="0"/>
          </a:xfrm>
          <a:prstGeom prst="line">
            <a:avLst/>
          </a:prstGeom>
          <a:noFill/>
          <a:ln w="3175" cap="flat" cmpd="sng" algn="ctr">
            <a:solidFill>
              <a:sysClr val="window" lastClr="FFFFFF">
                <a:lumMod val="50000"/>
              </a:sysClr>
            </a:solidFill>
            <a:prstDash val="dash"/>
            <a:headEnd type="diamond" w="med" len="med"/>
            <a:tailEnd type="diamond" w="med" len="med"/>
          </a:ln>
          <a:effectLst/>
        </p:spPr>
      </p:cxnSp>
      <p:sp>
        <p:nvSpPr>
          <p:cNvPr id="66" name="矩形 9"/>
          <p:cNvSpPr/>
          <p:nvPr/>
        </p:nvSpPr>
        <p:spPr>
          <a:xfrm>
            <a:off x="3875088" y="2713037"/>
            <a:ext cx="3103562" cy="539750"/>
          </a:xfrm>
          <a:custGeom>
            <a:avLst/>
            <a:gdLst/>
            <a:ahLst/>
            <a:cxnLst/>
            <a:rect l="l" t="t" r="r" b="b"/>
            <a:pathLst>
              <a:path w="4137020" h="720080">
                <a:moveTo>
                  <a:pt x="0" y="0"/>
                </a:moveTo>
                <a:lnTo>
                  <a:pt x="4137020" y="0"/>
                </a:lnTo>
                <a:lnTo>
                  <a:pt x="4002119" y="720080"/>
                </a:lnTo>
                <a:lnTo>
                  <a:pt x="134901" y="720080"/>
                </a:lnTo>
                <a:close/>
              </a:path>
            </a:pathLst>
          </a:custGeom>
          <a:solidFill>
            <a:srgbClr val="934D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sym typeface="Arial" panose="020B0604020202020204" pitchFamily="34" charset="0"/>
              </a:rPr>
              <a:t>请在这里输入您的文本</a:t>
            </a:r>
          </a:p>
        </p:txBody>
      </p:sp>
      <p:cxnSp>
        <p:nvCxnSpPr>
          <p:cNvPr id="67" name="直接连接符 66"/>
          <p:cNvCxnSpPr/>
          <p:nvPr/>
        </p:nvCxnSpPr>
        <p:spPr>
          <a:xfrm>
            <a:off x="2873375" y="2982912"/>
            <a:ext cx="1166813" cy="6350"/>
          </a:xfrm>
          <a:prstGeom prst="line">
            <a:avLst/>
          </a:prstGeom>
          <a:noFill/>
          <a:ln w="3175" cap="flat" cmpd="sng" algn="ctr">
            <a:solidFill>
              <a:sysClr val="window" lastClr="FFFFFF">
                <a:lumMod val="50000"/>
              </a:sysClr>
            </a:solidFill>
            <a:prstDash val="dash"/>
            <a:headEnd type="diamond" w="med" len="med"/>
            <a:tailEnd type="diamond" w="med" len="med"/>
          </a:ln>
          <a:effectLst/>
        </p:spPr>
      </p:cxnSp>
      <p:grpSp>
        <p:nvGrpSpPr>
          <p:cNvPr id="68" name="组合 67"/>
          <p:cNvGrpSpPr/>
          <p:nvPr/>
        </p:nvGrpSpPr>
        <p:grpSpPr>
          <a:xfrm>
            <a:off x="3952875" y="1333499"/>
            <a:ext cx="3619500" cy="3349625"/>
            <a:chOff x="3952875" y="1333499"/>
            <a:chExt cx="3619500" cy="3349625"/>
          </a:xfrm>
        </p:grpSpPr>
        <p:sp>
          <p:nvSpPr>
            <p:cNvPr id="69" name="Oval 65"/>
            <p:cNvSpPr>
              <a:spLocks noChangeArrowheads="1"/>
            </p:cNvSpPr>
            <p:nvPr/>
          </p:nvSpPr>
          <p:spPr bwMode="auto">
            <a:xfrm>
              <a:off x="5878513" y="4538662"/>
              <a:ext cx="673100" cy="13493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70" name="Oval 65"/>
            <p:cNvSpPr>
              <a:spLocks noChangeArrowheads="1"/>
            </p:cNvSpPr>
            <p:nvPr/>
          </p:nvSpPr>
          <p:spPr bwMode="auto">
            <a:xfrm>
              <a:off x="4305300" y="4548187"/>
              <a:ext cx="673100" cy="13493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71" name="任意多边形 70"/>
            <p:cNvSpPr/>
            <p:nvPr/>
          </p:nvSpPr>
          <p:spPr>
            <a:xfrm>
              <a:off x="3952875" y="1333499"/>
              <a:ext cx="3619500" cy="2674938"/>
            </a:xfrm>
            <a:custGeom>
              <a:avLst/>
              <a:gdLst>
                <a:gd name="connsiteX0" fmla="*/ 0 w 1383957"/>
                <a:gd name="connsiteY0" fmla="*/ 939114 h 939114"/>
                <a:gd name="connsiteX1" fmla="*/ 1000897 w 1383957"/>
                <a:gd name="connsiteY1" fmla="*/ 939114 h 939114"/>
                <a:gd name="connsiteX2" fmla="*/ 1210962 w 1383957"/>
                <a:gd name="connsiteY2" fmla="*/ 49427 h 939114"/>
                <a:gd name="connsiteX3" fmla="*/ 1334530 w 1383957"/>
                <a:gd name="connsiteY3" fmla="*/ 0 h 939114"/>
                <a:gd name="connsiteX4" fmla="*/ 1383957 w 1383957"/>
                <a:gd name="connsiteY4" fmla="*/ 160638 h 939114"/>
                <a:gd name="connsiteX0" fmla="*/ 0 w 1383957"/>
                <a:gd name="connsiteY0" fmla="*/ 980817 h 980817"/>
                <a:gd name="connsiteX1" fmla="*/ 1000897 w 1383957"/>
                <a:gd name="connsiteY1" fmla="*/ 980817 h 980817"/>
                <a:gd name="connsiteX2" fmla="*/ 1210962 w 1383957"/>
                <a:gd name="connsiteY2" fmla="*/ 91130 h 980817"/>
                <a:gd name="connsiteX3" fmla="*/ 1334530 w 1383957"/>
                <a:gd name="connsiteY3" fmla="*/ 41703 h 980817"/>
                <a:gd name="connsiteX4" fmla="*/ 1383957 w 1383957"/>
                <a:gd name="connsiteY4" fmla="*/ 202341 h 980817"/>
                <a:gd name="connsiteX0" fmla="*/ 0 w 1383957"/>
                <a:gd name="connsiteY0" fmla="*/ 993410 h 993410"/>
                <a:gd name="connsiteX1" fmla="*/ 1000897 w 1383957"/>
                <a:gd name="connsiteY1" fmla="*/ 993410 h 993410"/>
                <a:gd name="connsiteX2" fmla="*/ 1210962 w 1383957"/>
                <a:gd name="connsiteY2" fmla="*/ 103723 h 993410"/>
                <a:gd name="connsiteX3" fmla="*/ 1338950 w 1383957"/>
                <a:gd name="connsiteY3" fmla="*/ 27777 h 993410"/>
                <a:gd name="connsiteX4" fmla="*/ 1383957 w 1383957"/>
                <a:gd name="connsiteY4" fmla="*/ 214934 h 993410"/>
                <a:gd name="connsiteX0" fmla="*/ 0 w 1375117"/>
                <a:gd name="connsiteY0" fmla="*/ 990568 h 990568"/>
                <a:gd name="connsiteX1" fmla="*/ 1000897 w 1375117"/>
                <a:gd name="connsiteY1" fmla="*/ 990568 h 990568"/>
                <a:gd name="connsiteX2" fmla="*/ 1210962 w 1375117"/>
                <a:gd name="connsiteY2" fmla="*/ 100881 h 990568"/>
                <a:gd name="connsiteX3" fmla="*/ 1338950 w 1375117"/>
                <a:gd name="connsiteY3" fmla="*/ 24935 h 990568"/>
                <a:gd name="connsiteX4" fmla="*/ 1375117 w 1375117"/>
                <a:gd name="connsiteY4" fmla="*/ 167894 h 990568"/>
                <a:gd name="connsiteX0" fmla="*/ 0 w 1344967"/>
                <a:gd name="connsiteY0" fmla="*/ 989167 h 989167"/>
                <a:gd name="connsiteX1" fmla="*/ 1000897 w 1344967"/>
                <a:gd name="connsiteY1" fmla="*/ 989167 h 989167"/>
                <a:gd name="connsiteX2" fmla="*/ 1210962 w 1344967"/>
                <a:gd name="connsiteY2" fmla="*/ 99480 h 989167"/>
                <a:gd name="connsiteX3" fmla="*/ 1338950 w 1344967"/>
                <a:gd name="connsiteY3" fmla="*/ 23534 h 989167"/>
                <a:gd name="connsiteX4" fmla="*/ 1335338 w 1344967"/>
                <a:gd name="connsiteY4" fmla="*/ 144394 h 989167"/>
                <a:gd name="connsiteX0" fmla="*/ 0 w 1352190"/>
                <a:gd name="connsiteY0" fmla="*/ 989167 h 989167"/>
                <a:gd name="connsiteX1" fmla="*/ 1000897 w 1352190"/>
                <a:gd name="connsiteY1" fmla="*/ 989167 h 989167"/>
                <a:gd name="connsiteX2" fmla="*/ 1210962 w 1352190"/>
                <a:gd name="connsiteY2" fmla="*/ 99480 h 989167"/>
                <a:gd name="connsiteX3" fmla="*/ 1338950 w 1352190"/>
                <a:gd name="connsiteY3" fmla="*/ 23534 h 989167"/>
                <a:gd name="connsiteX4" fmla="*/ 1335338 w 1352190"/>
                <a:gd name="connsiteY4" fmla="*/ 144394 h 989167"/>
                <a:gd name="connsiteX0" fmla="*/ 0 w 1350398"/>
                <a:gd name="connsiteY0" fmla="*/ 996014 h 996014"/>
                <a:gd name="connsiteX1" fmla="*/ 1000897 w 1350398"/>
                <a:gd name="connsiteY1" fmla="*/ 996014 h 996014"/>
                <a:gd name="connsiteX2" fmla="*/ 1210962 w 1350398"/>
                <a:gd name="connsiteY2" fmla="*/ 106327 h 996014"/>
                <a:gd name="connsiteX3" fmla="*/ 1338950 w 1350398"/>
                <a:gd name="connsiteY3" fmla="*/ 30381 h 996014"/>
                <a:gd name="connsiteX4" fmla="*/ 1335338 w 1350398"/>
                <a:gd name="connsiteY4" fmla="*/ 151241 h 996014"/>
                <a:gd name="connsiteX0" fmla="*/ 0 w 1726088"/>
                <a:gd name="connsiteY0" fmla="*/ 1000434 h 1000434"/>
                <a:gd name="connsiteX1" fmla="*/ 1376587 w 1726088"/>
                <a:gd name="connsiteY1" fmla="*/ 996014 h 1000434"/>
                <a:gd name="connsiteX2" fmla="*/ 1586652 w 1726088"/>
                <a:gd name="connsiteY2" fmla="*/ 106327 h 1000434"/>
                <a:gd name="connsiteX3" fmla="*/ 1714640 w 1726088"/>
                <a:gd name="connsiteY3" fmla="*/ 30381 h 1000434"/>
                <a:gd name="connsiteX4" fmla="*/ 1711028 w 1726088"/>
                <a:gd name="connsiteY4" fmla="*/ 151241 h 1000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72" name="椭圆 71"/>
            <p:cNvSpPr/>
            <p:nvPr/>
          </p:nvSpPr>
          <p:spPr>
            <a:xfrm>
              <a:off x="4362450" y="4008437"/>
              <a:ext cx="563563" cy="565150"/>
            </a:xfrm>
            <a:prstGeom prst="ellipse">
              <a:avLst/>
            </a:prstGeom>
            <a:noFill/>
            <a:ln w="5715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73" name="椭圆 72"/>
            <p:cNvSpPr/>
            <p:nvPr/>
          </p:nvSpPr>
          <p:spPr>
            <a:xfrm>
              <a:off x="5927725" y="4008437"/>
              <a:ext cx="565150" cy="565150"/>
            </a:xfrm>
            <a:prstGeom prst="ellipse">
              <a:avLst/>
            </a:prstGeom>
            <a:noFill/>
            <a:ln w="57150" cap="flat" cmpd="sng" algn="ctr">
              <a:solidFill>
                <a:srgbClr val="333333"/>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grpSp>
      <p:sp>
        <p:nvSpPr>
          <p:cNvPr id="74" name="矩形 10"/>
          <p:cNvSpPr/>
          <p:nvPr/>
        </p:nvSpPr>
        <p:spPr>
          <a:xfrm>
            <a:off x="3981450" y="3325812"/>
            <a:ext cx="2879725" cy="539750"/>
          </a:xfrm>
          <a:custGeom>
            <a:avLst/>
            <a:gdLst/>
            <a:ahLst/>
            <a:cxnLst/>
            <a:rect l="l" t="t" r="r" b="b"/>
            <a:pathLst>
              <a:path w="3840239" h="720080">
                <a:moveTo>
                  <a:pt x="0" y="0"/>
                </a:moveTo>
                <a:lnTo>
                  <a:pt x="3840239" y="0"/>
                </a:lnTo>
                <a:lnTo>
                  <a:pt x="3705338" y="720080"/>
                </a:lnTo>
                <a:lnTo>
                  <a:pt x="134901" y="720080"/>
                </a:lnTo>
                <a:close/>
              </a:path>
            </a:pathLst>
          </a:custGeom>
          <a:solidFill>
            <a:srgbClr val="DB782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sym typeface="Arial" panose="020B0604020202020204" pitchFamily="34" charset="0"/>
              </a:rPr>
              <a:t>请在这里输入您的文本</a:t>
            </a:r>
          </a:p>
        </p:txBody>
      </p:sp>
      <p:sp>
        <p:nvSpPr>
          <p:cNvPr id="75" name="矩形 4"/>
          <p:cNvSpPr/>
          <p:nvPr/>
        </p:nvSpPr>
        <p:spPr>
          <a:xfrm>
            <a:off x="3648075" y="1489074"/>
            <a:ext cx="3546475" cy="539750"/>
          </a:xfrm>
          <a:custGeom>
            <a:avLst/>
            <a:gdLst/>
            <a:ahLst/>
            <a:cxnLst/>
            <a:rect l="l" t="t" r="r" b="b"/>
            <a:pathLst>
              <a:path w="4728554" h="720080">
                <a:moveTo>
                  <a:pt x="0" y="0"/>
                </a:moveTo>
                <a:lnTo>
                  <a:pt x="4728554" y="0"/>
                </a:lnTo>
                <a:lnTo>
                  <a:pt x="4728554" y="10838"/>
                </a:lnTo>
                <a:lnTo>
                  <a:pt x="4587607" y="720080"/>
                </a:lnTo>
                <a:lnTo>
                  <a:pt x="134901" y="720080"/>
                </a:lnTo>
                <a:close/>
              </a:path>
            </a:pathLst>
          </a:custGeom>
          <a:solidFill>
            <a:srgbClr val="934D1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请在这里输入您的文本</a:t>
            </a:r>
          </a:p>
        </p:txBody>
      </p:sp>
      <p:cxnSp>
        <p:nvCxnSpPr>
          <p:cNvPr id="76" name="直接连接符 75"/>
          <p:cNvCxnSpPr/>
          <p:nvPr/>
        </p:nvCxnSpPr>
        <p:spPr>
          <a:xfrm>
            <a:off x="2873375" y="1812924"/>
            <a:ext cx="1001713" cy="0"/>
          </a:xfrm>
          <a:prstGeom prst="line">
            <a:avLst/>
          </a:prstGeom>
          <a:noFill/>
          <a:ln w="3175" cap="flat" cmpd="sng" algn="ctr">
            <a:solidFill>
              <a:sysClr val="window" lastClr="FFFFFF">
                <a:lumMod val="50000"/>
              </a:sysClr>
            </a:solidFill>
            <a:prstDash val="dash"/>
            <a:headEnd type="diamond" w="med" len="med"/>
            <a:tailEnd type="diamond" w="med" len="med"/>
          </a:ln>
          <a:effectLst/>
        </p:spPr>
      </p:cxnSp>
      <p:cxnSp>
        <p:nvCxnSpPr>
          <p:cNvPr id="77" name="直接连接符 76"/>
          <p:cNvCxnSpPr/>
          <p:nvPr/>
        </p:nvCxnSpPr>
        <p:spPr>
          <a:xfrm>
            <a:off x="2873375" y="3621087"/>
            <a:ext cx="1296988" cy="4762"/>
          </a:xfrm>
          <a:prstGeom prst="line">
            <a:avLst/>
          </a:prstGeom>
          <a:noFill/>
          <a:ln w="3175" cap="flat" cmpd="sng" algn="ctr">
            <a:solidFill>
              <a:sysClr val="window" lastClr="FFFFFF">
                <a:lumMod val="50000"/>
              </a:sysClr>
            </a:solidFill>
            <a:prstDash val="dash"/>
            <a:headEnd type="diamond" w="med" len="med"/>
            <a:tailEnd type="diamond" w="med" len="med"/>
          </a:ln>
          <a:effectLst/>
        </p:spPr>
      </p:cxnSp>
      <p:sp>
        <p:nvSpPr>
          <p:cNvPr id="78" name="TextBox 77"/>
          <p:cNvSpPr txBox="1"/>
          <p:nvPr/>
        </p:nvSpPr>
        <p:spPr>
          <a:xfrm>
            <a:off x="1581150" y="1685924"/>
            <a:ext cx="1171575" cy="338138"/>
          </a:xfrm>
          <a:prstGeom prst="rect">
            <a:avLst/>
          </a:prstGeom>
          <a:noFill/>
        </p:spPr>
        <p:txBody>
          <a:bodyPr>
            <a:spAutoFit/>
          </a:bodyPr>
          <a:lstStyle/>
          <a:p>
            <a:pPr algn="r" eaLnBrk="1" fontAlgn="auto" hangingPunct="1">
              <a:spcBef>
                <a:spcPts val="0"/>
              </a:spcBef>
              <a:spcAft>
                <a:spcPts val="0"/>
              </a:spcAft>
              <a:defRPr/>
            </a:pPr>
            <a:r>
              <a:rPr lang="zh-CN" altLang="en-US" sz="1600" dirty="0">
                <a:solidFill>
                  <a:srgbClr val="934D19"/>
                </a:solidFill>
                <a:ea typeface="微软雅黑" panose="020B0503020204020204" pitchFamily="34" charset="-122"/>
                <a:sym typeface="Arial" panose="020B0604020202020204" pitchFamily="34" charset="0"/>
              </a:rPr>
              <a:t>输入标题</a:t>
            </a:r>
          </a:p>
        </p:txBody>
      </p:sp>
      <p:sp>
        <p:nvSpPr>
          <p:cNvPr id="79" name="TextBox 78"/>
          <p:cNvSpPr txBox="1"/>
          <p:nvPr/>
        </p:nvSpPr>
        <p:spPr>
          <a:xfrm>
            <a:off x="1581150" y="2284412"/>
            <a:ext cx="1171575" cy="338137"/>
          </a:xfrm>
          <a:prstGeom prst="rect">
            <a:avLst/>
          </a:prstGeom>
          <a:noFill/>
        </p:spPr>
        <p:txBody>
          <a:bodyPr>
            <a:spAutoFit/>
          </a:bodyPr>
          <a:lstStyle/>
          <a:p>
            <a:pPr algn="r" eaLnBrk="1" fontAlgn="auto" hangingPunct="1">
              <a:spcBef>
                <a:spcPts val="0"/>
              </a:spcBef>
              <a:spcAft>
                <a:spcPts val="0"/>
              </a:spcAft>
              <a:defRPr/>
            </a:pPr>
            <a:r>
              <a:rPr lang="zh-CN" altLang="en-US" sz="1600" dirty="0">
                <a:solidFill>
                  <a:srgbClr val="934D19"/>
                </a:solidFill>
                <a:ea typeface="微软雅黑" panose="020B0503020204020204" pitchFamily="34" charset="-122"/>
                <a:sym typeface="Arial" panose="020B0604020202020204" pitchFamily="34" charset="0"/>
              </a:rPr>
              <a:t>输入标题</a:t>
            </a:r>
          </a:p>
        </p:txBody>
      </p:sp>
      <p:sp>
        <p:nvSpPr>
          <p:cNvPr id="80" name="TextBox 79"/>
          <p:cNvSpPr txBox="1"/>
          <p:nvPr/>
        </p:nvSpPr>
        <p:spPr>
          <a:xfrm>
            <a:off x="1581150" y="2905124"/>
            <a:ext cx="1171575" cy="338138"/>
          </a:xfrm>
          <a:prstGeom prst="rect">
            <a:avLst/>
          </a:prstGeom>
          <a:noFill/>
        </p:spPr>
        <p:txBody>
          <a:bodyPr>
            <a:spAutoFit/>
          </a:bodyPr>
          <a:lstStyle/>
          <a:p>
            <a:pPr algn="r" eaLnBrk="1" fontAlgn="auto" hangingPunct="1">
              <a:spcBef>
                <a:spcPts val="0"/>
              </a:spcBef>
              <a:spcAft>
                <a:spcPts val="0"/>
              </a:spcAft>
              <a:defRPr/>
            </a:pPr>
            <a:r>
              <a:rPr lang="zh-CN" altLang="en-US" sz="1600" dirty="0">
                <a:solidFill>
                  <a:srgbClr val="934D19"/>
                </a:solidFill>
                <a:ea typeface="微软雅黑" panose="020B0503020204020204" pitchFamily="34" charset="-122"/>
                <a:sym typeface="Arial" panose="020B0604020202020204" pitchFamily="34" charset="0"/>
              </a:rPr>
              <a:t>输入标题</a:t>
            </a:r>
          </a:p>
        </p:txBody>
      </p:sp>
      <p:sp>
        <p:nvSpPr>
          <p:cNvPr id="81" name="TextBox 80"/>
          <p:cNvSpPr txBox="1"/>
          <p:nvPr/>
        </p:nvSpPr>
        <p:spPr>
          <a:xfrm>
            <a:off x="1581150" y="3487737"/>
            <a:ext cx="1171575" cy="338137"/>
          </a:xfrm>
          <a:prstGeom prst="rect">
            <a:avLst/>
          </a:prstGeom>
          <a:noFill/>
        </p:spPr>
        <p:txBody>
          <a:bodyPr>
            <a:spAutoFit/>
          </a:bodyPr>
          <a:lstStyle/>
          <a:p>
            <a:pPr algn="r" eaLnBrk="1" fontAlgn="auto" hangingPunct="1">
              <a:spcBef>
                <a:spcPts val="0"/>
              </a:spcBef>
              <a:spcAft>
                <a:spcPts val="0"/>
              </a:spcAft>
              <a:defRPr/>
            </a:pPr>
            <a:r>
              <a:rPr lang="zh-CN" altLang="en-US" sz="1600" dirty="0">
                <a:solidFill>
                  <a:srgbClr val="934D19"/>
                </a:solidFill>
                <a:ea typeface="微软雅黑" panose="020B0503020204020204" pitchFamily="34" charset="-122"/>
                <a:sym typeface="Arial" panose="020B0604020202020204" pitchFamily="34" charset="0"/>
              </a:rPr>
              <a:t>输入标题</a:t>
            </a:r>
          </a:p>
        </p:txBody>
      </p:sp>
      <p:grpSp>
        <p:nvGrpSpPr>
          <p:cNvPr id="20" name="组合 19"/>
          <p:cNvGrpSpPr/>
          <p:nvPr/>
        </p:nvGrpSpPr>
        <p:grpSpPr>
          <a:xfrm>
            <a:off x="0" y="0"/>
            <a:ext cx="9145588" cy="5145088"/>
            <a:chOff x="0" y="0"/>
            <a:chExt cx="9145588" cy="5145088"/>
          </a:xfrm>
        </p:grpSpPr>
        <p:sp>
          <p:nvSpPr>
            <p:cNvPr id="21" name="矩形 20"/>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3" name="矩形 22"/>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6"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5572791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750" fill="hold"/>
                                        <p:tgtEl>
                                          <p:spTgt spid="68"/>
                                        </p:tgtEl>
                                        <p:attrNameLst>
                                          <p:attrName>ppt_x</p:attrName>
                                        </p:attrNameLst>
                                      </p:cBhvr>
                                      <p:tavLst>
                                        <p:tav tm="0">
                                          <p:val>
                                            <p:strVal val="1+#ppt_w/2"/>
                                          </p:val>
                                        </p:tav>
                                        <p:tav tm="100000">
                                          <p:val>
                                            <p:strVal val="#ppt_x"/>
                                          </p:val>
                                        </p:tav>
                                      </p:tavLst>
                                    </p:anim>
                                    <p:anim calcmode="lin" valueType="num">
                                      <p:cBhvr additive="base">
                                        <p:cTn id="8" dur="75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500"/>
                                        <p:tgtEl>
                                          <p:spTgt spid="7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500"/>
                                        <p:tgtEl>
                                          <p:spTgt spid="64"/>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500"/>
                                        <p:tgtEl>
                                          <p:spTgt spid="75"/>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right)">
                                      <p:cBhvr>
                                        <p:cTn id="25" dur="500"/>
                                        <p:tgtEl>
                                          <p:spTgt spid="65"/>
                                        </p:tgtEl>
                                      </p:cBhvr>
                                    </p:animEffect>
                                  </p:childTnLst>
                                </p:cTn>
                              </p:par>
                              <p:par>
                                <p:cTn id="26" presetID="22" presetClass="entr" presetSubtype="2" fill="hold"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wipe(right)">
                                      <p:cBhvr>
                                        <p:cTn id="28" dur="500"/>
                                        <p:tgtEl>
                                          <p:spTgt spid="67"/>
                                        </p:tgtEl>
                                      </p:cBhvr>
                                    </p:animEffect>
                                  </p:childTnLst>
                                </p:cTn>
                              </p:par>
                              <p:par>
                                <p:cTn id="29" presetID="22" presetClass="entr" presetSubtype="2"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wipe(right)">
                                      <p:cBhvr>
                                        <p:cTn id="31" dur="500"/>
                                        <p:tgtEl>
                                          <p:spTgt spid="76"/>
                                        </p:tgtEl>
                                      </p:cBhvr>
                                    </p:animEffect>
                                  </p:childTnLst>
                                </p:cTn>
                              </p:par>
                              <p:par>
                                <p:cTn id="32" presetID="22" presetClass="entr" presetSubtype="2"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right)">
                                      <p:cBhvr>
                                        <p:cTn id="34" dur="500"/>
                                        <p:tgtEl>
                                          <p:spTgt spid="7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right)">
                                      <p:cBhvr>
                                        <p:cTn id="37" dur="500"/>
                                        <p:tgtEl>
                                          <p:spTgt spid="7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right)">
                                      <p:cBhvr>
                                        <p:cTn id="40" dur="500"/>
                                        <p:tgtEl>
                                          <p:spTgt spid="7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right)">
                                      <p:cBhvr>
                                        <p:cTn id="43" dur="500"/>
                                        <p:tgtEl>
                                          <p:spTgt spid="8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wipe(right)">
                                      <p:cBhvr>
                                        <p:cTn id="4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6" grpId="0" animBg="1"/>
      <p:bldP spid="74" grpId="0" animBg="1"/>
      <p:bldP spid="75" grpId="0" animBg="1"/>
      <p:bldP spid="78" grpId="0"/>
      <p:bldP spid="79" grpId="0"/>
      <p:bldP spid="80" grpId="0"/>
      <p:bldP spid="8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20" name="直接连接符 19"/>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26"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27" name="Freeform 6"/>
          <p:cNvSpPr>
            <a:spLocks/>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DB782B"/>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28" name="Freeform 7"/>
          <p:cNvSpPr>
            <a:spLocks/>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934D19"/>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29" name="Freeform 8"/>
          <p:cNvSpPr>
            <a:spLocks/>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DB782B"/>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30" name="Freeform 9"/>
          <p:cNvSpPr>
            <a:spLocks/>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934D19"/>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cxnSp>
        <p:nvCxnSpPr>
          <p:cNvPr id="31" name="直接连接符 30"/>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187626" y="1695822"/>
            <a:ext cx="693635" cy="277768"/>
          </a:xfrm>
          <a:prstGeom prst="rect">
            <a:avLst/>
          </a:prstGeom>
        </p:spPr>
        <p:txBody>
          <a:bodyPr wrap="square">
            <a:spAutoFit/>
          </a:bodyPr>
          <a:lstStyle/>
          <a:p>
            <a:pPr algn="just">
              <a:lnSpc>
                <a:spcPts val="1200"/>
              </a:lnSpc>
            </a:pPr>
            <a:r>
              <a:rPr lang="en-US" altLang="zh-CN" sz="2400" dirty="0">
                <a:solidFill>
                  <a:schemeClr val="bg1"/>
                </a:solidFill>
                <a:ea typeface="微软雅黑" panose="020B0503020204020204" pitchFamily="34" charset="-122"/>
                <a:sym typeface="Arial" panose="020B0604020202020204" pitchFamily="34" charset="0"/>
              </a:rPr>
              <a:t>01</a:t>
            </a:r>
          </a:p>
        </p:txBody>
      </p:sp>
      <p:sp>
        <p:nvSpPr>
          <p:cNvPr id="33" name="矩形 32"/>
          <p:cNvSpPr/>
          <p:nvPr/>
        </p:nvSpPr>
        <p:spPr>
          <a:xfrm>
            <a:off x="1187625" y="2235080"/>
            <a:ext cx="693635" cy="277768"/>
          </a:xfrm>
          <a:prstGeom prst="rect">
            <a:avLst/>
          </a:prstGeom>
        </p:spPr>
        <p:txBody>
          <a:bodyPr wrap="square">
            <a:spAutoFit/>
          </a:bodyPr>
          <a:lstStyle/>
          <a:p>
            <a:pPr algn="just">
              <a:lnSpc>
                <a:spcPts val="1200"/>
              </a:lnSpc>
            </a:pPr>
            <a:r>
              <a:rPr lang="en-US" altLang="zh-CN" sz="2400" dirty="0">
                <a:solidFill>
                  <a:schemeClr val="bg1"/>
                </a:solidFill>
                <a:ea typeface="微软雅黑" panose="020B0503020204020204" pitchFamily="34" charset="-122"/>
                <a:sym typeface="Arial" panose="020B0604020202020204" pitchFamily="34" charset="0"/>
              </a:rPr>
              <a:t>02</a:t>
            </a:r>
          </a:p>
        </p:txBody>
      </p:sp>
      <p:sp>
        <p:nvSpPr>
          <p:cNvPr id="34" name="矩形 33"/>
          <p:cNvSpPr/>
          <p:nvPr/>
        </p:nvSpPr>
        <p:spPr>
          <a:xfrm>
            <a:off x="1187624" y="2809091"/>
            <a:ext cx="693635" cy="277768"/>
          </a:xfrm>
          <a:prstGeom prst="rect">
            <a:avLst/>
          </a:prstGeom>
        </p:spPr>
        <p:txBody>
          <a:bodyPr wrap="square">
            <a:spAutoFit/>
          </a:bodyPr>
          <a:lstStyle/>
          <a:p>
            <a:pPr algn="just">
              <a:lnSpc>
                <a:spcPts val="1200"/>
              </a:lnSpc>
            </a:pPr>
            <a:r>
              <a:rPr lang="en-US" altLang="zh-CN" sz="2400" dirty="0">
                <a:solidFill>
                  <a:schemeClr val="bg1"/>
                </a:solidFill>
                <a:ea typeface="微软雅黑" panose="020B0503020204020204" pitchFamily="34" charset="-122"/>
                <a:sym typeface="Arial" panose="020B0604020202020204" pitchFamily="34" charset="0"/>
              </a:rPr>
              <a:t>03</a:t>
            </a:r>
          </a:p>
        </p:txBody>
      </p:sp>
      <p:sp>
        <p:nvSpPr>
          <p:cNvPr id="35" name="矩形 34"/>
          <p:cNvSpPr/>
          <p:nvPr/>
        </p:nvSpPr>
        <p:spPr>
          <a:xfrm>
            <a:off x="1196432" y="3383101"/>
            <a:ext cx="693635" cy="277768"/>
          </a:xfrm>
          <a:prstGeom prst="rect">
            <a:avLst/>
          </a:prstGeom>
        </p:spPr>
        <p:txBody>
          <a:bodyPr wrap="square">
            <a:spAutoFit/>
          </a:bodyPr>
          <a:lstStyle/>
          <a:p>
            <a:pPr algn="just">
              <a:lnSpc>
                <a:spcPts val="1200"/>
              </a:lnSpc>
            </a:pPr>
            <a:r>
              <a:rPr lang="en-US" altLang="zh-CN" sz="2400" dirty="0">
                <a:solidFill>
                  <a:schemeClr val="bg1"/>
                </a:solidFill>
                <a:ea typeface="微软雅黑" panose="020B0503020204020204" pitchFamily="34" charset="-122"/>
                <a:sym typeface="Arial" panose="020B0604020202020204" pitchFamily="34" charset="0"/>
              </a:rPr>
              <a:t>04</a:t>
            </a:r>
          </a:p>
        </p:txBody>
      </p:sp>
      <p:sp>
        <p:nvSpPr>
          <p:cNvPr id="36" name="椭圆 35"/>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4626127" y="1677417"/>
            <a:ext cx="507503" cy="507503"/>
            <a:chOff x="6016316" y="1528430"/>
            <a:chExt cx="560677" cy="560677"/>
          </a:xfrm>
          <a:solidFill>
            <a:srgbClr val="DB782B"/>
          </a:solidFill>
        </p:grpSpPr>
        <p:grpSp>
          <p:nvGrpSpPr>
            <p:cNvPr id="38" name="组合 37"/>
            <p:cNvGrpSpPr/>
            <p:nvPr/>
          </p:nvGrpSpPr>
          <p:grpSpPr>
            <a:xfrm>
              <a:off x="6084168" y="1657727"/>
              <a:ext cx="371475" cy="302084"/>
              <a:chOff x="5256405" y="2057401"/>
              <a:chExt cx="1130300" cy="919163"/>
            </a:xfrm>
            <a:grpFill/>
          </p:grpSpPr>
          <p:sp>
            <p:nvSpPr>
              <p:cNvPr id="40"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1"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2"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3" name="Freeform 48"/>
              <p:cNvSpPr>
                <a:spLocks/>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4"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5"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6"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7"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8"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9"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50"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51"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grpSp>
        <p:sp>
          <p:nvSpPr>
            <p:cNvPr id="39" name="同心圆 3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矩形 51"/>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a:ea typeface="微软雅黑" pitchFamily="34" charset="-122"/>
                <a:sym typeface="Arial" panose="020B0604020202020204" pitchFamily="34" charset="0"/>
              </a:rPr>
              <a:t>这里填写目录二级标题</a:t>
            </a:r>
            <a:endParaRPr lang="en-US" altLang="zh-CN" sz="1200" b="1" dirty="0">
              <a:ea typeface="微软雅黑" pitchFamily="34" charset="-122"/>
              <a:sym typeface="Arial" panose="020B0604020202020204" pitchFamily="34" charset="0"/>
            </a:endParaRPr>
          </a:p>
          <a:p>
            <a:pPr algn="just">
              <a:lnSpc>
                <a:spcPts val="1200"/>
              </a:lnSpc>
            </a:pPr>
            <a:r>
              <a:rPr lang="zh-CN" altLang="en-US" sz="1000" dirty="0">
                <a:solidFill>
                  <a:schemeClr val="tx1">
                    <a:lumMod val="50000"/>
                    <a:lumOff val="50000"/>
                  </a:schemeClr>
                </a:solidFill>
                <a:ea typeface="微软雅黑" pitchFamily="34" charset="-122"/>
                <a:sym typeface="Arial" panose="020B0604020202020204" pitchFamily="34" charset="0"/>
              </a:rPr>
              <a:t>这里填写目录内容说明，设计的发展存在着一个时代价值观的问题。</a:t>
            </a:r>
            <a:endParaRPr lang="en-US" altLang="zh-CN" sz="1000" dirty="0">
              <a:solidFill>
                <a:schemeClr val="tx1">
                  <a:lumMod val="50000"/>
                  <a:lumOff val="50000"/>
                </a:schemeClr>
              </a:solidFill>
              <a:ea typeface="微软雅黑" pitchFamily="34" charset="-122"/>
              <a:sym typeface="Arial" panose="020B0604020202020204" pitchFamily="34" charset="0"/>
            </a:endParaRPr>
          </a:p>
        </p:txBody>
      </p:sp>
      <p:sp>
        <p:nvSpPr>
          <p:cNvPr id="53" name="椭圆 52"/>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a:ea typeface="微软雅黑" pitchFamily="34" charset="-122"/>
                <a:sym typeface="Arial" panose="020B0604020202020204" pitchFamily="34" charset="0"/>
              </a:rPr>
              <a:t>这里填写目录二级标题</a:t>
            </a:r>
            <a:endParaRPr lang="en-US" altLang="zh-CN" sz="1200" b="1" dirty="0">
              <a:ea typeface="微软雅黑" pitchFamily="34" charset="-122"/>
              <a:sym typeface="Arial" panose="020B0604020202020204" pitchFamily="34" charset="0"/>
            </a:endParaRPr>
          </a:p>
          <a:p>
            <a:pPr algn="just">
              <a:lnSpc>
                <a:spcPts val="1200"/>
              </a:lnSpc>
            </a:pPr>
            <a:r>
              <a:rPr lang="zh-CN" altLang="en-US" sz="1000" dirty="0">
                <a:solidFill>
                  <a:schemeClr val="tx1">
                    <a:lumMod val="50000"/>
                    <a:lumOff val="50000"/>
                  </a:schemeClr>
                </a:solidFill>
                <a:ea typeface="微软雅黑" pitchFamily="34" charset="-122"/>
                <a:sym typeface="Arial" panose="020B0604020202020204" pitchFamily="34" charset="0"/>
              </a:rPr>
              <a:t>这里填写目录内容说明，设计的发展存在着一个时代价值观的问题。</a:t>
            </a:r>
            <a:endParaRPr lang="en-US" altLang="zh-CN" sz="1000" dirty="0">
              <a:solidFill>
                <a:schemeClr val="tx1">
                  <a:lumMod val="50000"/>
                  <a:lumOff val="50000"/>
                </a:schemeClr>
              </a:solidFill>
              <a:ea typeface="微软雅黑" pitchFamily="34" charset="-122"/>
              <a:sym typeface="Arial" panose="020B0604020202020204" pitchFamily="34" charset="0"/>
            </a:endParaRPr>
          </a:p>
        </p:txBody>
      </p:sp>
      <p:grpSp>
        <p:nvGrpSpPr>
          <p:cNvPr id="55" name="组合 54"/>
          <p:cNvGrpSpPr/>
          <p:nvPr/>
        </p:nvGrpSpPr>
        <p:grpSpPr>
          <a:xfrm>
            <a:off x="4626127" y="2263521"/>
            <a:ext cx="505578" cy="505578"/>
            <a:chOff x="4626127" y="2263521"/>
            <a:chExt cx="505578" cy="505578"/>
          </a:xfrm>
          <a:solidFill>
            <a:srgbClr val="934D19"/>
          </a:solidFill>
        </p:grpSpPr>
        <p:grpSp>
          <p:nvGrpSpPr>
            <p:cNvPr id="56" name="组合 55"/>
            <p:cNvGrpSpPr/>
            <p:nvPr/>
          </p:nvGrpSpPr>
          <p:grpSpPr>
            <a:xfrm flipH="1">
              <a:off x="4743866" y="2387690"/>
              <a:ext cx="245984" cy="242229"/>
              <a:chOff x="1046163" y="1765300"/>
              <a:chExt cx="1196975" cy="1019176"/>
            </a:xfrm>
            <a:grpFill/>
          </p:grpSpPr>
          <p:sp>
            <p:nvSpPr>
              <p:cNvPr id="58"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59"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60"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61"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62"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63"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grpSp>
        <p:sp>
          <p:nvSpPr>
            <p:cNvPr id="57" name="同心圆 56"/>
            <p:cNvSpPr/>
            <p:nvPr/>
          </p:nvSpPr>
          <p:spPr>
            <a:xfrm>
              <a:off x="4626127" y="2263521"/>
              <a:ext cx="505578" cy="505578"/>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椭圆 63"/>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a:ea typeface="微软雅黑" pitchFamily="34" charset="-122"/>
                <a:sym typeface="Arial" panose="020B0604020202020204" pitchFamily="34" charset="0"/>
              </a:rPr>
              <a:t>这里填写目录二级标题</a:t>
            </a:r>
            <a:endParaRPr lang="en-US" altLang="zh-CN" sz="1200" b="1" dirty="0">
              <a:ea typeface="微软雅黑" pitchFamily="34" charset="-122"/>
              <a:sym typeface="Arial" panose="020B0604020202020204" pitchFamily="34" charset="0"/>
            </a:endParaRPr>
          </a:p>
          <a:p>
            <a:pPr algn="just">
              <a:lnSpc>
                <a:spcPts val="1200"/>
              </a:lnSpc>
            </a:pPr>
            <a:r>
              <a:rPr lang="zh-CN" altLang="en-US" sz="1000" dirty="0">
                <a:solidFill>
                  <a:schemeClr val="tx1">
                    <a:lumMod val="50000"/>
                    <a:lumOff val="50000"/>
                  </a:schemeClr>
                </a:solidFill>
                <a:ea typeface="微软雅黑" pitchFamily="34" charset="-122"/>
                <a:sym typeface="Arial" panose="020B0604020202020204" pitchFamily="34" charset="0"/>
              </a:rPr>
              <a:t>这里填写目录内容说明，设计的发展存在着一个时代价值观的问题。</a:t>
            </a:r>
            <a:endParaRPr lang="en-US" altLang="zh-CN" sz="1000" dirty="0">
              <a:solidFill>
                <a:schemeClr val="tx1">
                  <a:lumMod val="50000"/>
                  <a:lumOff val="50000"/>
                </a:schemeClr>
              </a:solidFill>
              <a:ea typeface="微软雅黑" pitchFamily="34" charset="-122"/>
              <a:sym typeface="Arial" panose="020B0604020202020204" pitchFamily="34" charset="0"/>
            </a:endParaRPr>
          </a:p>
        </p:txBody>
      </p:sp>
      <p:grpSp>
        <p:nvGrpSpPr>
          <p:cNvPr id="66" name="组合 65"/>
          <p:cNvGrpSpPr/>
          <p:nvPr/>
        </p:nvGrpSpPr>
        <p:grpSpPr>
          <a:xfrm>
            <a:off x="4626127" y="2847700"/>
            <a:ext cx="505405" cy="505405"/>
            <a:chOff x="4626127" y="2847700"/>
            <a:chExt cx="505405" cy="505405"/>
          </a:xfrm>
          <a:solidFill>
            <a:srgbClr val="DB782B"/>
          </a:solidFill>
        </p:grpSpPr>
        <p:grpSp>
          <p:nvGrpSpPr>
            <p:cNvPr id="67" name="组合 66"/>
            <p:cNvGrpSpPr/>
            <p:nvPr/>
          </p:nvGrpSpPr>
          <p:grpSpPr>
            <a:xfrm>
              <a:off x="4740644" y="2966535"/>
              <a:ext cx="275221" cy="235493"/>
              <a:chOff x="1627188" y="2219325"/>
              <a:chExt cx="758825" cy="649288"/>
            </a:xfrm>
            <a:grpFill/>
          </p:grpSpPr>
          <p:sp>
            <p:nvSpPr>
              <p:cNvPr id="69"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0"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1"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2"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3"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4"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5"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6"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7"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8"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9"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0"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1"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2"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3"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4"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5"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6"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7"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8"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9"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90"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91"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92"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93"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94"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grpSp>
        <p:sp>
          <p:nvSpPr>
            <p:cNvPr id="68" name="同心圆 67"/>
            <p:cNvSpPr/>
            <p:nvPr/>
          </p:nvSpPr>
          <p:spPr>
            <a:xfrm>
              <a:off x="4626127" y="2847700"/>
              <a:ext cx="505405" cy="505405"/>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6" name="矩形 95"/>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a:ea typeface="微软雅黑" pitchFamily="34" charset="-122"/>
                <a:sym typeface="Arial" panose="020B0604020202020204" pitchFamily="34" charset="0"/>
              </a:rPr>
              <a:t>这里填写目录二级标题</a:t>
            </a:r>
            <a:endParaRPr lang="en-US" altLang="zh-CN" sz="1200" b="1" dirty="0">
              <a:ea typeface="微软雅黑" pitchFamily="34" charset="-122"/>
              <a:sym typeface="Arial" panose="020B0604020202020204" pitchFamily="34" charset="0"/>
            </a:endParaRPr>
          </a:p>
          <a:p>
            <a:pPr algn="just">
              <a:lnSpc>
                <a:spcPts val="1200"/>
              </a:lnSpc>
            </a:pPr>
            <a:r>
              <a:rPr lang="zh-CN" altLang="en-US" sz="1000" dirty="0">
                <a:solidFill>
                  <a:schemeClr val="tx1">
                    <a:lumMod val="50000"/>
                    <a:lumOff val="50000"/>
                  </a:schemeClr>
                </a:solidFill>
                <a:ea typeface="微软雅黑" pitchFamily="34" charset="-122"/>
                <a:sym typeface="Arial" panose="020B0604020202020204" pitchFamily="34" charset="0"/>
              </a:rPr>
              <a:t>这里填写目录内容说明，设计的发展存在着一个时代价值观的问题。</a:t>
            </a:r>
            <a:endParaRPr lang="en-US" altLang="zh-CN" sz="1000" dirty="0">
              <a:solidFill>
                <a:schemeClr val="tx1">
                  <a:lumMod val="50000"/>
                  <a:lumOff val="50000"/>
                </a:schemeClr>
              </a:solidFill>
              <a:ea typeface="微软雅黑" pitchFamily="34" charset="-122"/>
              <a:sym typeface="Arial" panose="020B0604020202020204" pitchFamily="34" charset="0"/>
            </a:endParaRPr>
          </a:p>
        </p:txBody>
      </p:sp>
      <p:grpSp>
        <p:nvGrpSpPr>
          <p:cNvPr id="97" name="组合 96"/>
          <p:cNvGrpSpPr/>
          <p:nvPr/>
        </p:nvGrpSpPr>
        <p:grpSpPr>
          <a:xfrm>
            <a:off x="4626127" y="3431706"/>
            <a:ext cx="506224" cy="506224"/>
            <a:chOff x="4626127" y="3431706"/>
            <a:chExt cx="506224" cy="506224"/>
          </a:xfrm>
          <a:solidFill>
            <a:srgbClr val="934D19"/>
          </a:solidFill>
        </p:grpSpPr>
        <p:sp>
          <p:nvSpPr>
            <p:cNvPr id="98" name="Freeform 112"/>
            <p:cNvSpPr>
              <a:spLocks/>
            </p:cNvSpPr>
            <p:nvPr/>
          </p:nvSpPr>
          <p:spPr bwMode="auto">
            <a:xfrm>
              <a:off x="4762233" y="3563234"/>
              <a:ext cx="201783" cy="239967"/>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99" name="Freeform 113"/>
            <p:cNvSpPr>
              <a:spLocks/>
            </p:cNvSpPr>
            <p:nvPr/>
          </p:nvSpPr>
          <p:spPr bwMode="auto">
            <a:xfrm>
              <a:off x="4788507" y="3589508"/>
              <a:ext cx="149235" cy="18777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0" name="Oval 114"/>
            <p:cNvSpPr>
              <a:spLocks noChangeArrowheads="1"/>
            </p:cNvSpPr>
            <p:nvPr/>
          </p:nvSpPr>
          <p:spPr bwMode="auto">
            <a:xfrm>
              <a:off x="4797615" y="3606323"/>
              <a:ext cx="18217" cy="18216"/>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1" name="Rectangle 115"/>
            <p:cNvSpPr>
              <a:spLocks noChangeArrowheads="1"/>
            </p:cNvSpPr>
            <p:nvPr/>
          </p:nvSpPr>
          <p:spPr bwMode="auto">
            <a:xfrm>
              <a:off x="4829144" y="3610176"/>
              <a:ext cx="100191" cy="1015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2" name="Oval 116"/>
            <p:cNvSpPr>
              <a:spLocks noChangeArrowheads="1"/>
            </p:cNvSpPr>
            <p:nvPr/>
          </p:nvSpPr>
          <p:spPr bwMode="auto">
            <a:xfrm>
              <a:off x="4797615" y="3639953"/>
              <a:ext cx="18217" cy="1926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3" name="Rectangle 117"/>
            <p:cNvSpPr>
              <a:spLocks noChangeArrowheads="1"/>
            </p:cNvSpPr>
            <p:nvPr/>
          </p:nvSpPr>
          <p:spPr bwMode="auto">
            <a:xfrm>
              <a:off x="4829144" y="3644157"/>
              <a:ext cx="100191" cy="108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4" name="Oval 118"/>
            <p:cNvSpPr>
              <a:spLocks noChangeArrowheads="1"/>
            </p:cNvSpPr>
            <p:nvPr/>
          </p:nvSpPr>
          <p:spPr bwMode="auto">
            <a:xfrm>
              <a:off x="4797615" y="3674985"/>
              <a:ext cx="18217" cy="17866"/>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5" name="Rectangle 119"/>
            <p:cNvSpPr>
              <a:spLocks noChangeArrowheads="1"/>
            </p:cNvSpPr>
            <p:nvPr/>
          </p:nvSpPr>
          <p:spPr bwMode="auto">
            <a:xfrm>
              <a:off x="4829144" y="3678138"/>
              <a:ext cx="100191" cy="108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6" name="Freeform 120"/>
            <p:cNvSpPr>
              <a:spLocks/>
            </p:cNvSpPr>
            <p:nvPr/>
          </p:nvSpPr>
          <p:spPr bwMode="auto">
            <a:xfrm>
              <a:off x="4805322" y="3701259"/>
              <a:ext cx="176210" cy="63057"/>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7" name="Freeform 121"/>
            <p:cNvSpPr>
              <a:spLocks/>
            </p:cNvSpPr>
            <p:nvPr/>
          </p:nvSpPr>
          <p:spPr bwMode="auto">
            <a:xfrm>
              <a:off x="4828443" y="3701259"/>
              <a:ext cx="32930" cy="63057"/>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8" name="Freeform 122"/>
            <p:cNvSpPr>
              <a:spLocks/>
            </p:cNvSpPr>
            <p:nvPr/>
          </p:nvSpPr>
          <p:spPr bwMode="auto">
            <a:xfrm>
              <a:off x="4829144" y="3703711"/>
              <a:ext cx="31529" cy="58853"/>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09" name="同心圆 108"/>
            <p:cNvSpPr/>
            <p:nvPr/>
          </p:nvSpPr>
          <p:spPr>
            <a:xfrm>
              <a:off x="4626127" y="3431706"/>
              <a:ext cx="506224" cy="506224"/>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0" name="组合 109"/>
          <p:cNvGrpSpPr/>
          <p:nvPr/>
        </p:nvGrpSpPr>
        <p:grpSpPr>
          <a:xfrm>
            <a:off x="0" y="0"/>
            <a:ext cx="9145588" cy="5145088"/>
            <a:chOff x="0" y="0"/>
            <a:chExt cx="9145588" cy="5145088"/>
          </a:xfrm>
        </p:grpSpPr>
        <p:sp>
          <p:nvSpPr>
            <p:cNvPr id="111" name="矩形 110"/>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2"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13" name="矩形 112"/>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4" name="矩形 113"/>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 name="矩形 114"/>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16"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4802734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300"/>
                                            <p:tgtEl>
                                              <p:spTgt spid="2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300"/>
                                            <p:tgtEl>
                                              <p:spTgt spid="2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300"/>
                                            <p:tgtEl>
                                              <p:spTgt spid="2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300"/>
                                            <p:tgtEl>
                                              <p:spTgt spid="3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300" fill="hold"/>
                                            <p:tgtEl>
                                              <p:spTgt spid="32"/>
                                            </p:tgtEl>
                                            <p:attrNameLst>
                                              <p:attrName>ppt_w</p:attrName>
                                            </p:attrNameLst>
                                          </p:cBhvr>
                                          <p:tavLst>
                                            <p:tav tm="0">
                                              <p:val>
                                                <p:fltVal val="0"/>
                                              </p:val>
                                            </p:tav>
                                            <p:tav tm="100000">
                                              <p:val>
                                                <p:strVal val="#ppt_w"/>
                                              </p:val>
                                            </p:tav>
                                          </p:tavLst>
                                        </p:anim>
                                        <p:anim calcmode="lin" valueType="num">
                                          <p:cBhvr>
                                            <p:cTn id="30" dur="300" fill="hold"/>
                                            <p:tgtEl>
                                              <p:spTgt spid="3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300" fill="hold"/>
                                            <p:tgtEl>
                                              <p:spTgt spid="33"/>
                                            </p:tgtEl>
                                            <p:attrNameLst>
                                              <p:attrName>ppt_w</p:attrName>
                                            </p:attrNameLst>
                                          </p:cBhvr>
                                          <p:tavLst>
                                            <p:tav tm="0">
                                              <p:val>
                                                <p:fltVal val="0"/>
                                              </p:val>
                                            </p:tav>
                                            <p:tav tm="100000">
                                              <p:val>
                                                <p:strVal val="#ppt_w"/>
                                              </p:val>
                                            </p:tav>
                                          </p:tavLst>
                                        </p:anim>
                                        <p:anim calcmode="lin" valueType="num">
                                          <p:cBhvr>
                                            <p:cTn id="35" dur="300" fill="hold"/>
                                            <p:tgtEl>
                                              <p:spTgt spid="3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300" fill="hold"/>
                                            <p:tgtEl>
                                              <p:spTgt spid="34"/>
                                            </p:tgtEl>
                                            <p:attrNameLst>
                                              <p:attrName>ppt_w</p:attrName>
                                            </p:attrNameLst>
                                          </p:cBhvr>
                                          <p:tavLst>
                                            <p:tav tm="0">
                                              <p:val>
                                                <p:fltVal val="0"/>
                                              </p:val>
                                            </p:tav>
                                            <p:tav tm="100000">
                                              <p:val>
                                                <p:strVal val="#ppt_w"/>
                                              </p:val>
                                            </p:tav>
                                          </p:tavLst>
                                        </p:anim>
                                        <p:anim calcmode="lin" valueType="num">
                                          <p:cBhvr>
                                            <p:cTn id="40" dur="300" fill="hold"/>
                                            <p:tgtEl>
                                              <p:spTgt spid="3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300" fill="hold"/>
                                            <p:tgtEl>
                                              <p:spTgt spid="35"/>
                                            </p:tgtEl>
                                            <p:attrNameLst>
                                              <p:attrName>ppt_w</p:attrName>
                                            </p:attrNameLst>
                                          </p:cBhvr>
                                          <p:tavLst>
                                            <p:tav tm="0">
                                              <p:val>
                                                <p:fltVal val="0"/>
                                              </p:val>
                                            </p:tav>
                                            <p:tav tm="100000">
                                              <p:val>
                                                <p:strVal val="#ppt_w"/>
                                              </p:val>
                                            </p:tav>
                                          </p:tavLst>
                                        </p:anim>
                                        <p:anim calcmode="lin" valueType="num">
                                          <p:cBhvr>
                                            <p:cTn id="45" dur="300" fill="hold"/>
                                            <p:tgtEl>
                                              <p:spTgt spid="3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50"/>
                                            <p:tgtEl>
                                              <p:spTgt spid="3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52"/>
                                            </p:tgtEl>
                                            <p:attrNameLst>
                                              <p:attrName>style.visibility</p:attrName>
                                            </p:attrNameLst>
                                          </p:cBhvr>
                                          <p:to>
                                            <p:strVal val="visible"/>
                                          </p:to>
                                        </p:set>
                                        <p:anim calcmode="lin" valueType="num" p14:bounceEnd="53333">
                                          <p:cBhvr additive="base">
                                            <p:cTn id="59" dur="300" fill="hold"/>
                                            <p:tgtEl>
                                              <p:spTgt spid="52"/>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5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50"/>
                                            <p:tgtEl>
                                              <p:spTgt spid="5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5800"/>
                                </p:stCondLst>
                                <p:childTnLst>
                                  <p:par>
                                    <p:cTn id="70" presetID="10" presetClass="entr" presetSubtype="0"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par>
                                    <p:cTn id="73" presetID="2" presetClass="entr" presetSubtype="2" fill="hold" grpId="0" nodeType="withEffect" p14:presetBounceEnd="53333">
                                      <p:stCondLst>
                                        <p:cond delay="700"/>
                                      </p:stCondLst>
                                      <p:childTnLst>
                                        <p:set>
                                          <p:cBhvr>
                                            <p:cTn id="74" dur="1" fill="hold">
                                              <p:stCondLst>
                                                <p:cond delay="0"/>
                                              </p:stCondLst>
                                            </p:cTn>
                                            <p:tgtEl>
                                              <p:spTgt spid="54"/>
                                            </p:tgtEl>
                                            <p:attrNameLst>
                                              <p:attrName>style.visibility</p:attrName>
                                            </p:attrNameLst>
                                          </p:cBhvr>
                                          <p:to>
                                            <p:strVal val="visible"/>
                                          </p:to>
                                        </p:set>
                                        <p:anim calcmode="lin" valueType="num" p14:bounceEnd="53333">
                                          <p:cBhvr additive="base">
                                            <p:cTn id="75" dur="300" fill="hold"/>
                                            <p:tgtEl>
                                              <p:spTgt spid="54"/>
                                            </p:tgtEl>
                                            <p:attrNameLst>
                                              <p:attrName>ppt_x</p:attrName>
                                            </p:attrNameLst>
                                          </p:cBhvr>
                                          <p:tavLst>
                                            <p:tav tm="0">
                                              <p:val>
                                                <p:strVal val="1+#ppt_w/2"/>
                                              </p:val>
                                            </p:tav>
                                            <p:tav tm="100000">
                                              <p:val>
                                                <p:strVal val="#ppt_x"/>
                                              </p:val>
                                            </p:tav>
                                          </p:tavLst>
                                        </p:anim>
                                        <p:anim calcmode="lin" valueType="num" p14:bounceEnd="53333">
                                          <p:cBhvr additive="base">
                                            <p:cTn id="76" dur="300" fill="hold"/>
                                            <p:tgtEl>
                                              <p:spTgt spid="54"/>
                                            </p:tgtEl>
                                            <p:attrNameLst>
                                              <p:attrName>ppt_y</p:attrName>
                                            </p:attrNameLst>
                                          </p:cBhvr>
                                          <p:tavLst>
                                            <p:tav tm="0">
                                              <p:val>
                                                <p:strVal val="#ppt_y"/>
                                              </p:val>
                                            </p:tav>
                                            <p:tav tm="100000">
                                              <p:val>
                                                <p:strVal val="#ppt_y"/>
                                              </p:val>
                                            </p:tav>
                                          </p:tavLst>
                                        </p:anim>
                                      </p:childTnLst>
                                    </p:cTn>
                                  </p:par>
                                </p:childTnLst>
                              </p:cTn>
                            </p:par>
                            <p:par>
                              <p:cTn id="77" fill="hold">
                                <p:stCondLst>
                                  <p:cond delay="6800"/>
                                </p:stCondLst>
                                <p:childTnLst>
                                  <p:par>
                                    <p:cTn id="78" presetID="10" presetClass="entr" presetSubtype="0" repeatCount="3000"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150"/>
                                            <p:tgtEl>
                                              <p:spTgt spid="64"/>
                                            </p:tgtEl>
                                          </p:cBhvr>
                                        </p:animEffect>
                                      </p:childTnLst>
                                    </p:cTn>
                                  </p:par>
                                </p:childTnLst>
                              </p:cTn>
                            </p:par>
                            <p:par>
                              <p:cTn id="81" fill="hold">
                                <p:stCondLst>
                                  <p:cond delay="7250"/>
                                </p:stCondLst>
                                <p:childTnLst>
                                  <p:par>
                                    <p:cTn id="82" presetID="22" presetClass="entr" presetSubtype="8"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7750"/>
                                </p:stCondLst>
                                <p:childTnLst>
                                  <p:par>
                                    <p:cTn id="86" presetID="10" presetClass="entr" presetSubtype="0"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500"/>
                                            <p:tgtEl>
                                              <p:spTgt spid="66"/>
                                            </p:tgtEl>
                                          </p:cBhvr>
                                        </p:animEffect>
                                      </p:childTnLst>
                                    </p:cTn>
                                  </p:par>
                                  <p:par>
                                    <p:cTn id="89" presetID="2" presetClass="entr" presetSubtype="2" fill="hold" grpId="0" nodeType="withEffect" p14:presetBounceEnd="53333">
                                      <p:stCondLst>
                                        <p:cond delay="700"/>
                                      </p:stCondLst>
                                      <p:childTnLst>
                                        <p:set>
                                          <p:cBhvr>
                                            <p:cTn id="90" dur="1" fill="hold">
                                              <p:stCondLst>
                                                <p:cond delay="0"/>
                                              </p:stCondLst>
                                            </p:cTn>
                                            <p:tgtEl>
                                              <p:spTgt spid="65"/>
                                            </p:tgtEl>
                                            <p:attrNameLst>
                                              <p:attrName>style.visibility</p:attrName>
                                            </p:attrNameLst>
                                          </p:cBhvr>
                                          <p:to>
                                            <p:strVal val="visible"/>
                                          </p:to>
                                        </p:set>
                                        <p:anim calcmode="lin" valueType="num" p14:bounceEnd="53333">
                                          <p:cBhvr additive="base">
                                            <p:cTn id="91" dur="300" fill="hold"/>
                                            <p:tgtEl>
                                              <p:spTgt spid="65"/>
                                            </p:tgtEl>
                                            <p:attrNameLst>
                                              <p:attrName>ppt_x</p:attrName>
                                            </p:attrNameLst>
                                          </p:cBhvr>
                                          <p:tavLst>
                                            <p:tav tm="0">
                                              <p:val>
                                                <p:strVal val="1+#ppt_w/2"/>
                                              </p:val>
                                            </p:tav>
                                            <p:tav tm="100000">
                                              <p:val>
                                                <p:strVal val="#ppt_x"/>
                                              </p:val>
                                            </p:tav>
                                          </p:tavLst>
                                        </p:anim>
                                        <p:anim calcmode="lin" valueType="num" p14:bounceEnd="53333">
                                          <p:cBhvr additive="base">
                                            <p:cTn id="92" dur="3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8750"/>
                                </p:stCondLst>
                                <p:childTnLst>
                                  <p:par>
                                    <p:cTn id="94" presetID="10" presetClass="entr" presetSubtype="0" repeatCount="3000" fill="hold" grpId="0" nodeType="after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fade">
                                          <p:cBhvr>
                                            <p:cTn id="96" dur="150"/>
                                            <p:tgtEl>
                                              <p:spTgt spid="95"/>
                                            </p:tgtEl>
                                          </p:cBhvr>
                                        </p:animEffect>
                                      </p:childTnLst>
                                    </p:cTn>
                                  </p:par>
                                </p:childTnLst>
                              </p:cTn>
                            </p:par>
                            <p:par>
                              <p:cTn id="97" fill="hold">
                                <p:stCondLst>
                                  <p:cond delay="9200"/>
                                </p:stCondLst>
                                <p:childTnLst>
                                  <p:par>
                                    <p:cTn id="98" presetID="22" presetClass="entr" presetSubtype="8"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par>
                              <p:cTn id="101" fill="hold">
                                <p:stCondLst>
                                  <p:cond delay="9700"/>
                                </p:stCondLst>
                                <p:childTnLst>
                                  <p:par>
                                    <p:cTn id="102" presetID="10" presetClass="entr" presetSubtype="0" fill="hold" nodeType="afterEffect">
                                      <p:stCondLst>
                                        <p:cond delay="0"/>
                                      </p:stCondLst>
                                      <p:childTnLst>
                                        <p:set>
                                          <p:cBhvr>
                                            <p:cTn id="103" dur="1" fill="hold">
                                              <p:stCondLst>
                                                <p:cond delay="0"/>
                                              </p:stCondLst>
                                            </p:cTn>
                                            <p:tgtEl>
                                              <p:spTgt spid="97"/>
                                            </p:tgtEl>
                                            <p:attrNameLst>
                                              <p:attrName>style.visibility</p:attrName>
                                            </p:attrNameLst>
                                          </p:cBhvr>
                                          <p:to>
                                            <p:strVal val="visible"/>
                                          </p:to>
                                        </p:set>
                                        <p:animEffect transition="in" filter="fade">
                                          <p:cBhvr>
                                            <p:cTn id="104" dur="500"/>
                                            <p:tgtEl>
                                              <p:spTgt spid="97"/>
                                            </p:tgtEl>
                                          </p:cBhvr>
                                        </p:animEffect>
                                      </p:childTnLst>
                                    </p:cTn>
                                  </p:par>
                                  <p:par>
                                    <p:cTn id="105" presetID="2" presetClass="entr" presetSubtype="2" fill="hold" grpId="0" nodeType="withEffect" p14:presetBounceEnd="53333">
                                      <p:stCondLst>
                                        <p:cond delay="700"/>
                                      </p:stCondLst>
                                      <p:childTnLst>
                                        <p:set>
                                          <p:cBhvr>
                                            <p:cTn id="106" dur="1" fill="hold">
                                              <p:stCondLst>
                                                <p:cond delay="0"/>
                                              </p:stCondLst>
                                            </p:cTn>
                                            <p:tgtEl>
                                              <p:spTgt spid="96"/>
                                            </p:tgtEl>
                                            <p:attrNameLst>
                                              <p:attrName>style.visibility</p:attrName>
                                            </p:attrNameLst>
                                          </p:cBhvr>
                                          <p:to>
                                            <p:strVal val="visible"/>
                                          </p:to>
                                        </p:set>
                                        <p:anim calcmode="lin" valueType="num" p14:bounceEnd="53333">
                                          <p:cBhvr additive="base">
                                            <p:cTn id="107" dur="300" fill="hold"/>
                                            <p:tgtEl>
                                              <p:spTgt spid="96"/>
                                            </p:tgtEl>
                                            <p:attrNameLst>
                                              <p:attrName>ppt_x</p:attrName>
                                            </p:attrNameLst>
                                          </p:cBhvr>
                                          <p:tavLst>
                                            <p:tav tm="0">
                                              <p:val>
                                                <p:strVal val="1+#ppt_w/2"/>
                                              </p:val>
                                            </p:tav>
                                            <p:tav tm="100000">
                                              <p:val>
                                                <p:strVal val="#ppt_x"/>
                                              </p:val>
                                            </p:tav>
                                          </p:tavLst>
                                        </p:anim>
                                        <p:anim calcmode="lin" valueType="num" p14:bounceEnd="53333">
                                          <p:cBhvr additive="base">
                                            <p:cTn id="108" dur="3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2" grpId="0"/>
          <p:bldP spid="33" grpId="0"/>
          <p:bldP spid="34" grpId="0"/>
          <p:bldP spid="35" grpId="0"/>
          <p:bldP spid="36" grpId="0" animBg="1"/>
          <p:bldP spid="52" grpId="0"/>
          <p:bldP spid="53" grpId="0" animBg="1"/>
          <p:bldP spid="54" grpId="0"/>
          <p:bldP spid="64" grpId="0" animBg="1"/>
          <p:bldP spid="65" grpId="0"/>
          <p:bldP spid="95" grpId="0" animBg="1"/>
          <p:bldP spid="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300"/>
                                            <p:tgtEl>
                                              <p:spTgt spid="2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300"/>
                                            <p:tgtEl>
                                              <p:spTgt spid="2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300"/>
                                            <p:tgtEl>
                                              <p:spTgt spid="2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300"/>
                                            <p:tgtEl>
                                              <p:spTgt spid="3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300" fill="hold"/>
                                            <p:tgtEl>
                                              <p:spTgt spid="32"/>
                                            </p:tgtEl>
                                            <p:attrNameLst>
                                              <p:attrName>ppt_w</p:attrName>
                                            </p:attrNameLst>
                                          </p:cBhvr>
                                          <p:tavLst>
                                            <p:tav tm="0">
                                              <p:val>
                                                <p:fltVal val="0"/>
                                              </p:val>
                                            </p:tav>
                                            <p:tav tm="100000">
                                              <p:val>
                                                <p:strVal val="#ppt_w"/>
                                              </p:val>
                                            </p:tav>
                                          </p:tavLst>
                                        </p:anim>
                                        <p:anim calcmode="lin" valueType="num">
                                          <p:cBhvr>
                                            <p:cTn id="30" dur="300" fill="hold"/>
                                            <p:tgtEl>
                                              <p:spTgt spid="3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300" fill="hold"/>
                                            <p:tgtEl>
                                              <p:spTgt spid="33"/>
                                            </p:tgtEl>
                                            <p:attrNameLst>
                                              <p:attrName>ppt_w</p:attrName>
                                            </p:attrNameLst>
                                          </p:cBhvr>
                                          <p:tavLst>
                                            <p:tav tm="0">
                                              <p:val>
                                                <p:fltVal val="0"/>
                                              </p:val>
                                            </p:tav>
                                            <p:tav tm="100000">
                                              <p:val>
                                                <p:strVal val="#ppt_w"/>
                                              </p:val>
                                            </p:tav>
                                          </p:tavLst>
                                        </p:anim>
                                        <p:anim calcmode="lin" valueType="num">
                                          <p:cBhvr>
                                            <p:cTn id="35" dur="300" fill="hold"/>
                                            <p:tgtEl>
                                              <p:spTgt spid="3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300" fill="hold"/>
                                            <p:tgtEl>
                                              <p:spTgt spid="34"/>
                                            </p:tgtEl>
                                            <p:attrNameLst>
                                              <p:attrName>ppt_w</p:attrName>
                                            </p:attrNameLst>
                                          </p:cBhvr>
                                          <p:tavLst>
                                            <p:tav tm="0">
                                              <p:val>
                                                <p:fltVal val="0"/>
                                              </p:val>
                                            </p:tav>
                                            <p:tav tm="100000">
                                              <p:val>
                                                <p:strVal val="#ppt_w"/>
                                              </p:val>
                                            </p:tav>
                                          </p:tavLst>
                                        </p:anim>
                                        <p:anim calcmode="lin" valueType="num">
                                          <p:cBhvr>
                                            <p:cTn id="40" dur="300" fill="hold"/>
                                            <p:tgtEl>
                                              <p:spTgt spid="3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300" fill="hold"/>
                                            <p:tgtEl>
                                              <p:spTgt spid="35"/>
                                            </p:tgtEl>
                                            <p:attrNameLst>
                                              <p:attrName>ppt_w</p:attrName>
                                            </p:attrNameLst>
                                          </p:cBhvr>
                                          <p:tavLst>
                                            <p:tav tm="0">
                                              <p:val>
                                                <p:fltVal val="0"/>
                                              </p:val>
                                            </p:tav>
                                            <p:tav tm="100000">
                                              <p:val>
                                                <p:strVal val="#ppt_w"/>
                                              </p:val>
                                            </p:tav>
                                          </p:tavLst>
                                        </p:anim>
                                        <p:anim calcmode="lin" valueType="num">
                                          <p:cBhvr>
                                            <p:cTn id="45" dur="300" fill="hold"/>
                                            <p:tgtEl>
                                              <p:spTgt spid="3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50"/>
                                            <p:tgtEl>
                                              <p:spTgt spid="3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300" fill="hold"/>
                                            <p:tgtEl>
                                              <p:spTgt spid="52"/>
                                            </p:tgtEl>
                                            <p:attrNameLst>
                                              <p:attrName>ppt_x</p:attrName>
                                            </p:attrNameLst>
                                          </p:cBhvr>
                                          <p:tavLst>
                                            <p:tav tm="0">
                                              <p:val>
                                                <p:strVal val="1+#ppt_w/2"/>
                                              </p:val>
                                            </p:tav>
                                            <p:tav tm="100000">
                                              <p:val>
                                                <p:strVal val="#ppt_x"/>
                                              </p:val>
                                            </p:tav>
                                          </p:tavLst>
                                        </p:anim>
                                        <p:anim calcmode="lin" valueType="num">
                                          <p:cBhvr additive="base">
                                            <p:cTn id="60" dur="300" fill="hold"/>
                                            <p:tgtEl>
                                              <p:spTgt spid="5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50"/>
                                            <p:tgtEl>
                                              <p:spTgt spid="5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5800"/>
                                </p:stCondLst>
                                <p:childTnLst>
                                  <p:par>
                                    <p:cTn id="70" presetID="10" presetClass="entr" presetSubtype="0"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par>
                                    <p:cTn id="73" presetID="2" presetClass="entr" presetSubtype="2" fill="hold" grpId="0" nodeType="withEffect">
                                      <p:stCondLst>
                                        <p:cond delay="700"/>
                                      </p:stCondLst>
                                      <p:childTnLst>
                                        <p:set>
                                          <p:cBhvr>
                                            <p:cTn id="74" dur="1" fill="hold">
                                              <p:stCondLst>
                                                <p:cond delay="0"/>
                                              </p:stCondLst>
                                            </p:cTn>
                                            <p:tgtEl>
                                              <p:spTgt spid="54"/>
                                            </p:tgtEl>
                                            <p:attrNameLst>
                                              <p:attrName>style.visibility</p:attrName>
                                            </p:attrNameLst>
                                          </p:cBhvr>
                                          <p:to>
                                            <p:strVal val="visible"/>
                                          </p:to>
                                        </p:set>
                                        <p:anim calcmode="lin" valueType="num">
                                          <p:cBhvr additive="base">
                                            <p:cTn id="75" dur="300" fill="hold"/>
                                            <p:tgtEl>
                                              <p:spTgt spid="54"/>
                                            </p:tgtEl>
                                            <p:attrNameLst>
                                              <p:attrName>ppt_x</p:attrName>
                                            </p:attrNameLst>
                                          </p:cBhvr>
                                          <p:tavLst>
                                            <p:tav tm="0">
                                              <p:val>
                                                <p:strVal val="1+#ppt_w/2"/>
                                              </p:val>
                                            </p:tav>
                                            <p:tav tm="100000">
                                              <p:val>
                                                <p:strVal val="#ppt_x"/>
                                              </p:val>
                                            </p:tav>
                                          </p:tavLst>
                                        </p:anim>
                                        <p:anim calcmode="lin" valueType="num">
                                          <p:cBhvr additive="base">
                                            <p:cTn id="76" dur="300" fill="hold"/>
                                            <p:tgtEl>
                                              <p:spTgt spid="54"/>
                                            </p:tgtEl>
                                            <p:attrNameLst>
                                              <p:attrName>ppt_y</p:attrName>
                                            </p:attrNameLst>
                                          </p:cBhvr>
                                          <p:tavLst>
                                            <p:tav tm="0">
                                              <p:val>
                                                <p:strVal val="#ppt_y"/>
                                              </p:val>
                                            </p:tav>
                                            <p:tav tm="100000">
                                              <p:val>
                                                <p:strVal val="#ppt_y"/>
                                              </p:val>
                                            </p:tav>
                                          </p:tavLst>
                                        </p:anim>
                                      </p:childTnLst>
                                    </p:cTn>
                                  </p:par>
                                </p:childTnLst>
                              </p:cTn>
                            </p:par>
                            <p:par>
                              <p:cTn id="77" fill="hold">
                                <p:stCondLst>
                                  <p:cond delay="6800"/>
                                </p:stCondLst>
                                <p:childTnLst>
                                  <p:par>
                                    <p:cTn id="78" presetID="10" presetClass="entr" presetSubtype="0" repeatCount="3000"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150"/>
                                            <p:tgtEl>
                                              <p:spTgt spid="64"/>
                                            </p:tgtEl>
                                          </p:cBhvr>
                                        </p:animEffect>
                                      </p:childTnLst>
                                    </p:cTn>
                                  </p:par>
                                </p:childTnLst>
                              </p:cTn>
                            </p:par>
                            <p:par>
                              <p:cTn id="81" fill="hold">
                                <p:stCondLst>
                                  <p:cond delay="7250"/>
                                </p:stCondLst>
                                <p:childTnLst>
                                  <p:par>
                                    <p:cTn id="82" presetID="22" presetClass="entr" presetSubtype="8"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7750"/>
                                </p:stCondLst>
                                <p:childTnLst>
                                  <p:par>
                                    <p:cTn id="86" presetID="10" presetClass="entr" presetSubtype="0"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500"/>
                                            <p:tgtEl>
                                              <p:spTgt spid="66"/>
                                            </p:tgtEl>
                                          </p:cBhvr>
                                        </p:animEffect>
                                      </p:childTnLst>
                                    </p:cTn>
                                  </p:par>
                                  <p:par>
                                    <p:cTn id="89" presetID="2" presetClass="entr" presetSubtype="2" fill="hold" grpId="0" nodeType="withEffect">
                                      <p:stCondLst>
                                        <p:cond delay="70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300" fill="hold"/>
                                            <p:tgtEl>
                                              <p:spTgt spid="65"/>
                                            </p:tgtEl>
                                            <p:attrNameLst>
                                              <p:attrName>ppt_x</p:attrName>
                                            </p:attrNameLst>
                                          </p:cBhvr>
                                          <p:tavLst>
                                            <p:tav tm="0">
                                              <p:val>
                                                <p:strVal val="1+#ppt_w/2"/>
                                              </p:val>
                                            </p:tav>
                                            <p:tav tm="100000">
                                              <p:val>
                                                <p:strVal val="#ppt_x"/>
                                              </p:val>
                                            </p:tav>
                                          </p:tavLst>
                                        </p:anim>
                                        <p:anim calcmode="lin" valueType="num">
                                          <p:cBhvr additive="base">
                                            <p:cTn id="92" dur="3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8750"/>
                                </p:stCondLst>
                                <p:childTnLst>
                                  <p:par>
                                    <p:cTn id="94" presetID="10" presetClass="entr" presetSubtype="0" repeatCount="3000" fill="hold" grpId="0" nodeType="after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fade">
                                          <p:cBhvr>
                                            <p:cTn id="96" dur="150"/>
                                            <p:tgtEl>
                                              <p:spTgt spid="95"/>
                                            </p:tgtEl>
                                          </p:cBhvr>
                                        </p:animEffect>
                                      </p:childTnLst>
                                    </p:cTn>
                                  </p:par>
                                </p:childTnLst>
                              </p:cTn>
                            </p:par>
                            <p:par>
                              <p:cTn id="97" fill="hold">
                                <p:stCondLst>
                                  <p:cond delay="9200"/>
                                </p:stCondLst>
                                <p:childTnLst>
                                  <p:par>
                                    <p:cTn id="98" presetID="22" presetClass="entr" presetSubtype="8"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par>
                              <p:cTn id="101" fill="hold">
                                <p:stCondLst>
                                  <p:cond delay="9700"/>
                                </p:stCondLst>
                                <p:childTnLst>
                                  <p:par>
                                    <p:cTn id="102" presetID="10" presetClass="entr" presetSubtype="0" fill="hold" nodeType="afterEffect">
                                      <p:stCondLst>
                                        <p:cond delay="0"/>
                                      </p:stCondLst>
                                      <p:childTnLst>
                                        <p:set>
                                          <p:cBhvr>
                                            <p:cTn id="103" dur="1" fill="hold">
                                              <p:stCondLst>
                                                <p:cond delay="0"/>
                                              </p:stCondLst>
                                            </p:cTn>
                                            <p:tgtEl>
                                              <p:spTgt spid="97"/>
                                            </p:tgtEl>
                                            <p:attrNameLst>
                                              <p:attrName>style.visibility</p:attrName>
                                            </p:attrNameLst>
                                          </p:cBhvr>
                                          <p:to>
                                            <p:strVal val="visible"/>
                                          </p:to>
                                        </p:set>
                                        <p:animEffect transition="in" filter="fade">
                                          <p:cBhvr>
                                            <p:cTn id="104" dur="500"/>
                                            <p:tgtEl>
                                              <p:spTgt spid="97"/>
                                            </p:tgtEl>
                                          </p:cBhvr>
                                        </p:animEffect>
                                      </p:childTnLst>
                                    </p:cTn>
                                  </p:par>
                                  <p:par>
                                    <p:cTn id="105" presetID="2" presetClass="entr" presetSubtype="2" fill="hold" grpId="0" nodeType="withEffect">
                                      <p:stCondLst>
                                        <p:cond delay="700"/>
                                      </p:stCondLst>
                                      <p:childTnLst>
                                        <p:set>
                                          <p:cBhvr>
                                            <p:cTn id="106" dur="1" fill="hold">
                                              <p:stCondLst>
                                                <p:cond delay="0"/>
                                              </p:stCondLst>
                                            </p:cTn>
                                            <p:tgtEl>
                                              <p:spTgt spid="96"/>
                                            </p:tgtEl>
                                            <p:attrNameLst>
                                              <p:attrName>style.visibility</p:attrName>
                                            </p:attrNameLst>
                                          </p:cBhvr>
                                          <p:to>
                                            <p:strVal val="visible"/>
                                          </p:to>
                                        </p:set>
                                        <p:anim calcmode="lin" valueType="num">
                                          <p:cBhvr additive="base">
                                            <p:cTn id="107" dur="300" fill="hold"/>
                                            <p:tgtEl>
                                              <p:spTgt spid="96"/>
                                            </p:tgtEl>
                                            <p:attrNameLst>
                                              <p:attrName>ppt_x</p:attrName>
                                            </p:attrNameLst>
                                          </p:cBhvr>
                                          <p:tavLst>
                                            <p:tav tm="0">
                                              <p:val>
                                                <p:strVal val="1+#ppt_w/2"/>
                                              </p:val>
                                            </p:tav>
                                            <p:tav tm="100000">
                                              <p:val>
                                                <p:strVal val="#ppt_x"/>
                                              </p:val>
                                            </p:tav>
                                          </p:tavLst>
                                        </p:anim>
                                        <p:anim calcmode="lin" valueType="num">
                                          <p:cBhvr additive="base">
                                            <p:cTn id="108" dur="3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2" grpId="0"/>
          <p:bldP spid="33" grpId="0"/>
          <p:bldP spid="34" grpId="0"/>
          <p:bldP spid="35" grpId="0"/>
          <p:bldP spid="36" grpId="0" animBg="1"/>
          <p:bldP spid="52" grpId="0"/>
          <p:bldP spid="53" grpId="0" animBg="1"/>
          <p:bldP spid="54" grpId="0"/>
          <p:bldP spid="64" grpId="0" animBg="1"/>
          <p:bldP spid="65" grpId="0"/>
          <p:bldP spid="95" grpId="0" animBg="1"/>
          <p:bldP spid="9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86" name="组合 85"/>
          <p:cNvGrpSpPr/>
          <p:nvPr/>
        </p:nvGrpSpPr>
        <p:grpSpPr>
          <a:xfrm>
            <a:off x="1524794" y="1353344"/>
            <a:ext cx="1670857" cy="1674835"/>
            <a:chOff x="800752" y="1176303"/>
            <a:chExt cx="2227424" cy="2232424"/>
          </a:xfrm>
        </p:grpSpPr>
        <p:grpSp>
          <p:nvGrpSpPr>
            <p:cNvPr id="87" name="组合 86"/>
            <p:cNvGrpSpPr/>
            <p:nvPr/>
          </p:nvGrpSpPr>
          <p:grpSpPr>
            <a:xfrm>
              <a:off x="800752" y="1176303"/>
              <a:ext cx="2227424" cy="2232424"/>
              <a:chOff x="1529375" y="1276859"/>
              <a:chExt cx="2373418" cy="2378746"/>
            </a:xfrm>
          </p:grpSpPr>
          <p:sp>
            <p:nvSpPr>
              <p:cNvPr id="90" name="椭圆 89"/>
              <p:cNvSpPr/>
              <p:nvPr/>
            </p:nvSpPr>
            <p:spPr>
              <a:xfrm>
                <a:off x="1636782" y="1386930"/>
                <a:ext cx="2158604" cy="2158604"/>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DB782B"/>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a typeface="微软雅黑" panose="020B0503020204020204" pitchFamily="34" charset="-122"/>
                  <a:sym typeface="Arial" panose="020B0604020202020204" pitchFamily="34" charset="0"/>
                </a:endParaRPr>
              </a:p>
            </p:txBody>
          </p:sp>
        </p:grpSp>
        <p:sp>
          <p:nvSpPr>
            <p:cNvPr id="88" name="TextBox 87"/>
            <p:cNvSpPr txBox="1"/>
            <p:nvPr/>
          </p:nvSpPr>
          <p:spPr>
            <a:xfrm>
              <a:off x="1584480" y="1844450"/>
              <a:ext cx="861626" cy="492291"/>
            </a:xfrm>
            <a:prstGeom prst="rect">
              <a:avLst/>
            </a:prstGeom>
            <a:noFill/>
          </p:spPr>
          <p:txBody>
            <a:bodyPr wrap="none" rtlCol="0">
              <a:spAutoFit/>
            </a:bodyPr>
            <a:lstStyle/>
            <a:p>
              <a:r>
                <a:rPr lang="en-US" altLang="zh-CN" sz="1800" dirty="0">
                  <a:ea typeface="微软雅黑" panose="020B0503020204020204" pitchFamily="34" charset="-122"/>
                  <a:sym typeface="Arial" panose="020B0604020202020204" pitchFamily="34" charset="0"/>
                </a:rPr>
                <a:t>76%</a:t>
              </a:r>
              <a:endParaRPr lang="zh-CN" altLang="en-US" sz="1800" dirty="0">
                <a:ea typeface="微软雅黑" panose="020B0503020204020204" pitchFamily="34" charset="-122"/>
                <a:sym typeface="Arial" panose="020B0604020202020204" pitchFamily="34" charset="0"/>
              </a:endParaRPr>
            </a:p>
          </p:txBody>
        </p:sp>
        <p:sp>
          <p:nvSpPr>
            <p:cNvPr id="89" name="TextBox 88"/>
            <p:cNvSpPr txBox="1"/>
            <p:nvPr/>
          </p:nvSpPr>
          <p:spPr>
            <a:xfrm>
              <a:off x="1382103" y="2288609"/>
              <a:ext cx="1271923" cy="430754"/>
            </a:xfrm>
            <a:prstGeom prst="rect">
              <a:avLst/>
            </a:prstGeom>
            <a:noFill/>
          </p:spPr>
          <p:txBody>
            <a:bodyPr wrap="none" rtlCol="0">
              <a:spAutoFit/>
            </a:bodyPr>
            <a:lstStyle/>
            <a:p>
              <a:r>
                <a:rPr lang="zh-CN" altLang="en-US" sz="1500" b="1" dirty="0">
                  <a:solidFill>
                    <a:schemeClr val="tx1">
                      <a:lumMod val="75000"/>
                      <a:lumOff val="25000"/>
                    </a:schemeClr>
                  </a:solidFill>
                  <a:ea typeface="微软雅黑" panose="020B0503020204020204" pitchFamily="34" charset="-122"/>
                  <a:sym typeface="Arial" panose="020B0604020202020204" pitchFamily="34" charset="0"/>
                </a:rPr>
                <a:t>添加标题</a:t>
              </a:r>
            </a:p>
          </p:txBody>
        </p:sp>
      </p:grpSp>
      <p:grpSp>
        <p:nvGrpSpPr>
          <p:cNvPr id="92" name="组合 91"/>
          <p:cNvGrpSpPr/>
          <p:nvPr/>
        </p:nvGrpSpPr>
        <p:grpSpPr>
          <a:xfrm>
            <a:off x="1527733" y="3084564"/>
            <a:ext cx="1667918" cy="1507937"/>
            <a:chOff x="804672" y="3483883"/>
            <a:chExt cx="2223504" cy="2009963"/>
          </a:xfrm>
        </p:grpSpPr>
        <p:sp>
          <p:nvSpPr>
            <p:cNvPr id="93" name="矩形 92"/>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矩形 93"/>
            <p:cNvSpPr/>
            <p:nvPr/>
          </p:nvSpPr>
          <p:spPr>
            <a:xfrm>
              <a:off x="804672" y="3633397"/>
              <a:ext cx="2198212" cy="1860449"/>
            </a:xfrm>
            <a:prstGeom prst="rect">
              <a:avLst/>
            </a:prstGeom>
          </p:spPr>
          <p:txBody>
            <a:bodyPr wrap="square">
              <a:spAutoFit/>
            </a:bodyPr>
            <a:lstStyle/>
            <a:p>
              <a:pPr>
                <a:lnSpc>
                  <a:spcPct val="130000"/>
                </a:lnSpc>
                <a:spcBef>
                  <a:spcPct val="0"/>
                </a:spcBef>
                <a:buNone/>
              </a:pPr>
              <a:r>
                <a:rPr lang="zh-CN" altLang="en-US" sz="1100" dirty="0">
                  <a:solidFill>
                    <a:schemeClr val="tx1">
                      <a:lumMod val="75000"/>
                      <a:lumOff val="25000"/>
                    </a:schemeClr>
                  </a:solidFill>
                  <a:ea typeface="微软雅黑" panose="020B0503020204020204" pitchFamily="34" charset="-122"/>
                  <a:sym typeface="Arial" panose="020B0604020202020204" pitchFamily="34" charset="0"/>
                </a:rPr>
                <a:t>您的内容打在这里，或者通过复制您的文本后，在此框中选择粘贴，并选择只保留，在此录入上述图表的描述说明。</a:t>
              </a:r>
            </a:p>
            <a:p>
              <a:pPr>
                <a:lnSpc>
                  <a:spcPct val="120000"/>
                </a:lnSpc>
              </a:pPr>
              <a:endParaRPr lang="zh-CN" altLang="en-US" sz="1100" dirty="0">
                <a:solidFill>
                  <a:schemeClr val="tx1">
                    <a:lumMod val="75000"/>
                    <a:lumOff val="25000"/>
                  </a:schemeClr>
                </a:solidFill>
                <a:ea typeface="微软雅黑" panose="020B0503020204020204" pitchFamily="34" charset="-122"/>
                <a:sym typeface="Arial" panose="020B0604020202020204" pitchFamily="34" charset="0"/>
              </a:endParaRPr>
            </a:p>
          </p:txBody>
        </p:sp>
      </p:grpSp>
      <p:grpSp>
        <p:nvGrpSpPr>
          <p:cNvPr id="95" name="组合 94"/>
          <p:cNvGrpSpPr/>
          <p:nvPr/>
        </p:nvGrpSpPr>
        <p:grpSpPr>
          <a:xfrm>
            <a:off x="3802685" y="1353344"/>
            <a:ext cx="1595246" cy="1597336"/>
            <a:chOff x="3540169" y="1176303"/>
            <a:chExt cx="2126625" cy="2129124"/>
          </a:xfrm>
        </p:grpSpPr>
        <p:sp>
          <p:nvSpPr>
            <p:cNvPr id="96" name="椭圆 95"/>
            <p:cNvSpPr/>
            <p:nvPr/>
          </p:nvSpPr>
          <p:spPr>
            <a:xfrm>
              <a:off x="3540169"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2" name="TextBox 101"/>
            <p:cNvSpPr txBox="1"/>
            <p:nvPr/>
          </p:nvSpPr>
          <p:spPr>
            <a:xfrm>
              <a:off x="4223097" y="1741150"/>
              <a:ext cx="861625" cy="492291"/>
            </a:xfrm>
            <a:prstGeom prst="rect">
              <a:avLst/>
            </a:prstGeom>
            <a:noFill/>
          </p:spPr>
          <p:txBody>
            <a:bodyPr wrap="none" rtlCol="0">
              <a:spAutoFit/>
            </a:bodyPr>
            <a:lstStyle/>
            <a:p>
              <a:r>
                <a:rPr lang="en-US" altLang="zh-CN" sz="1800" dirty="0">
                  <a:ea typeface="微软雅黑" panose="020B0503020204020204" pitchFamily="34" charset="-122"/>
                  <a:sym typeface="Arial" panose="020B0604020202020204" pitchFamily="34" charset="0"/>
                </a:rPr>
                <a:t>48%</a:t>
              </a:r>
              <a:endParaRPr lang="zh-CN" altLang="en-US" sz="1800" dirty="0">
                <a:ea typeface="微软雅黑" panose="020B0503020204020204" pitchFamily="34" charset="-122"/>
                <a:sym typeface="Arial" panose="020B0604020202020204" pitchFamily="34" charset="0"/>
              </a:endParaRPr>
            </a:p>
          </p:txBody>
        </p:sp>
        <p:sp>
          <p:nvSpPr>
            <p:cNvPr id="103" name="TextBox 102"/>
            <p:cNvSpPr txBox="1"/>
            <p:nvPr/>
          </p:nvSpPr>
          <p:spPr>
            <a:xfrm>
              <a:off x="3996970" y="2209059"/>
              <a:ext cx="1271922" cy="430754"/>
            </a:xfrm>
            <a:prstGeom prst="rect">
              <a:avLst/>
            </a:prstGeom>
            <a:noFill/>
          </p:spPr>
          <p:txBody>
            <a:bodyPr wrap="none" rtlCol="0">
              <a:spAutoFit/>
            </a:bodyPr>
            <a:lstStyle/>
            <a:p>
              <a:r>
                <a:rPr lang="zh-CN" altLang="en-US" sz="1500" b="1" dirty="0">
                  <a:solidFill>
                    <a:schemeClr val="tx1">
                      <a:lumMod val="75000"/>
                      <a:lumOff val="25000"/>
                    </a:schemeClr>
                  </a:solidFill>
                  <a:ea typeface="微软雅黑" panose="020B0503020204020204" pitchFamily="34" charset="-122"/>
                  <a:sym typeface="Arial" panose="020B0604020202020204" pitchFamily="34" charset="0"/>
                </a:rPr>
                <a:t>添加标题</a:t>
              </a:r>
            </a:p>
          </p:txBody>
        </p:sp>
      </p:grpSp>
      <p:grpSp>
        <p:nvGrpSpPr>
          <p:cNvPr id="104" name="组合 103"/>
          <p:cNvGrpSpPr/>
          <p:nvPr/>
        </p:nvGrpSpPr>
        <p:grpSpPr>
          <a:xfrm>
            <a:off x="3730013" y="3083957"/>
            <a:ext cx="1722224" cy="1304804"/>
            <a:chOff x="3443290" y="3483074"/>
            <a:chExt cx="2295900" cy="1739202"/>
          </a:xfrm>
        </p:grpSpPr>
        <p:sp>
          <p:nvSpPr>
            <p:cNvPr id="105" name="矩形 104"/>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矩形 105"/>
            <p:cNvSpPr/>
            <p:nvPr/>
          </p:nvSpPr>
          <p:spPr>
            <a:xfrm>
              <a:off x="3443290" y="3632588"/>
              <a:ext cx="2295900" cy="1589688"/>
            </a:xfrm>
            <a:prstGeom prst="rect">
              <a:avLst/>
            </a:prstGeom>
          </p:spPr>
          <p:txBody>
            <a:bodyPr wrap="square">
              <a:spAutoFit/>
            </a:bodyPr>
            <a:lstStyle/>
            <a:p>
              <a:pPr>
                <a:lnSpc>
                  <a:spcPct val="130000"/>
                </a:lnSpc>
                <a:spcBef>
                  <a:spcPct val="0"/>
                </a:spcBef>
                <a:buNone/>
              </a:pPr>
              <a:r>
                <a:rPr lang="zh-CN" altLang="en-US" sz="1100" dirty="0">
                  <a:solidFill>
                    <a:schemeClr val="tx1">
                      <a:lumMod val="75000"/>
                      <a:lumOff val="25000"/>
                    </a:schemeClr>
                  </a:solidFill>
                  <a:ea typeface="微软雅黑" panose="020B0503020204020204" pitchFamily="34" charset="-122"/>
                  <a:sym typeface="Arial" panose="020B0604020202020204" pitchFamily="34" charset="0"/>
                </a:rPr>
                <a:t>您的内容打在这里，或者通过复制您的文本后，在此框中选择粘贴，并选择只保留，在此录入上述图表的描述说明。</a:t>
              </a:r>
            </a:p>
          </p:txBody>
        </p:sp>
      </p:grpSp>
      <p:grpSp>
        <p:nvGrpSpPr>
          <p:cNvPr id="107" name="组合 106"/>
          <p:cNvGrpSpPr/>
          <p:nvPr/>
        </p:nvGrpSpPr>
        <p:grpSpPr>
          <a:xfrm>
            <a:off x="6086793" y="1353344"/>
            <a:ext cx="1591932" cy="1597336"/>
            <a:chOff x="6178788" y="1176303"/>
            <a:chExt cx="2122208" cy="2129124"/>
          </a:xfrm>
        </p:grpSpPr>
        <p:sp>
          <p:nvSpPr>
            <p:cNvPr id="108" name="椭圆 107"/>
            <p:cNvSpPr/>
            <p:nvPr/>
          </p:nvSpPr>
          <p:spPr>
            <a:xfrm>
              <a:off x="6275172"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9" name="TextBox 108"/>
            <p:cNvSpPr txBox="1"/>
            <p:nvPr/>
          </p:nvSpPr>
          <p:spPr>
            <a:xfrm>
              <a:off x="6958100" y="1741150"/>
              <a:ext cx="861625" cy="492291"/>
            </a:xfrm>
            <a:prstGeom prst="rect">
              <a:avLst/>
            </a:prstGeom>
            <a:noFill/>
          </p:spPr>
          <p:txBody>
            <a:bodyPr wrap="none" rtlCol="0">
              <a:spAutoFit/>
            </a:bodyPr>
            <a:lstStyle/>
            <a:p>
              <a:r>
                <a:rPr lang="en-US" altLang="zh-CN" sz="1800" dirty="0">
                  <a:ea typeface="微软雅黑" panose="020B0503020204020204" pitchFamily="34" charset="-122"/>
                  <a:sym typeface="Arial" panose="020B0604020202020204" pitchFamily="34" charset="0"/>
                </a:rPr>
                <a:t>22%</a:t>
              </a:r>
              <a:endParaRPr lang="zh-CN" altLang="en-US" sz="1800" dirty="0">
                <a:ea typeface="微软雅黑" panose="020B0503020204020204" pitchFamily="34" charset="-122"/>
                <a:sym typeface="Arial" panose="020B0604020202020204" pitchFamily="34" charset="0"/>
              </a:endParaRPr>
            </a:p>
          </p:txBody>
        </p:sp>
        <p:sp>
          <p:nvSpPr>
            <p:cNvPr id="110" name="TextBox 109"/>
            <p:cNvSpPr txBox="1"/>
            <p:nvPr/>
          </p:nvSpPr>
          <p:spPr>
            <a:xfrm>
              <a:off x="6743847" y="2244684"/>
              <a:ext cx="1271922" cy="430754"/>
            </a:xfrm>
            <a:prstGeom prst="rect">
              <a:avLst/>
            </a:prstGeom>
            <a:noFill/>
          </p:spPr>
          <p:txBody>
            <a:bodyPr wrap="none" rtlCol="0">
              <a:spAutoFit/>
            </a:bodyPr>
            <a:lstStyle/>
            <a:p>
              <a:r>
                <a:rPr lang="zh-CN" altLang="en-US" sz="1500" b="1" dirty="0">
                  <a:solidFill>
                    <a:schemeClr val="tx1">
                      <a:lumMod val="75000"/>
                      <a:lumOff val="25000"/>
                    </a:schemeClr>
                  </a:solidFill>
                  <a:ea typeface="微软雅黑" panose="020B0503020204020204" pitchFamily="34" charset="-122"/>
                  <a:sym typeface="Arial" panose="020B0604020202020204" pitchFamily="34" charset="0"/>
                </a:rPr>
                <a:t>添加标题</a:t>
              </a:r>
            </a:p>
          </p:txBody>
        </p:sp>
        <p:sp>
          <p:nvSpPr>
            <p:cNvPr id="11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DB782B"/>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a typeface="微软雅黑" panose="020B0503020204020204" pitchFamily="34" charset="-122"/>
                <a:sym typeface="Arial" panose="020B0604020202020204" pitchFamily="34" charset="0"/>
              </a:endParaRPr>
            </a:p>
          </p:txBody>
        </p:sp>
      </p:grpSp>
      <p:grpSp>
        <p:nvGrpSpPr>
          <p:cNvPr id="112" name="组合 111"/>
          <p:cNvGrpSpPr/>
          <p:nvPr/>
        </p:nvGrpSpPr>
        <p:grpSpPr>
          <a:xfrm>
            <a:off x="6104009" y="3085669"/>
            <a:ext cx="1669185" cy="1304804"/>
            <a:chOff x="6201738" y="3485358"/>
            <a:chExt cx="2225194" cy="1739202"/>
          </a:xfrm>
        </p:grpSpPr>
        <p:sp>
          <p:nvSpPr>
            <p:cNvPr id="113" name="矩形 112"/>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矩形 113"/>
            <p:cNvSpPr/>
            <p:nvPr/>
          </p:nvSpPr>
          <p:spPr>
            <a:xfrm>
              <a:off x="6201738" y="3634872"/>
              <a:ext cx="2225194" cy="1589688"/>
            </a:xfrm>
            <a:prstGeom prst="rect">
              <a:avLst/>
            </a:prstGeom>
          </p:spPr>
          <p:txBody>
            <a:bodyPr wrap="square">
              <a:spAutoFit/>
            </a:bodyPr>
            <a:lstStyle/>
            <a:p>
              <a:pPr>
                <a:lnSpc>
                  <a:spcPct val="130000"/>
                </a:lnSpc>
                <a:spcBef>
                  <a:spcPct val="0"/>
                </a:spcBef>
                <a:buNone/>
              </a:pPr>
              <a:r>
                <a:rPr lang="zh-CN" altLang="en-US" sz="1100" dirty="0">
                  <a:solidFill>
                    <a:schemeClr val="tx1">
                      <a:lumMod val="75000"/>
                      <a:lumOff val="25000"/>
                    </a:schemeClr>
                  </a:solidFill>
                  <a:ea typeface="微软雅黑" panose="020B0503020204020204" pitchFamily="34" charset="-122"/>
                  <a:sym typeface="Arial" panose="020B0604020202020204" pitchFamily="34" charset="0"/>
                </a:rPr>
                <a:t>您的内容打在这里，或者通过复制您的文本后，在此框中选择粘贴并选择只保留，在此录入上述图表的描述说明。</a:t>
              </a:r>
            </a:p>
          </p:txBody>
        </p:sp>
      </p:grpSp>
      <p:grpSp>
        <p:nvGrpSpPr>
          <p:cNvPr id="27" name="组合 26"/>
          <p:cNvGrpSpPr/>
          <p:nvPr/>
        </p:nvGrpSpPr>
        <p:grpSpPr>
          <a:xfrm>
            <a:off x="0" y="0"/>
            <a:ext cx="9145588" cy="5145088"/>
            <a:chOff x="0" y="0"/>
            <a:chExt cx="9145588" cy="5145088"/>
          </a:xfrm>
        </p:grpSpPr>
        <p:sp>
          <p:nvSpPr>
            <p:cNvPr id="28" name="矩形 27"/>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0" name="矩形 29"/>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3"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9467215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1000" fill="hold"/>
                                        <p:tgtEl>
                                          <p:spTgt spid="86"/>
                                        </p:tgtEl>
                                        <p:attrNameLst>
                                          <p:attrName>ppt_w</p:attrName>
                                        </p:attrNameLst>
                                      </p:cBhvr>
                                      <p:tavLst>
                                        <p:tav tm="0">
                                          <p:val>
                                            <p:fltVal val="0"/>
                                          </p:val>
                                        </p:tav>
                                        <p:tav tm="100000">
                                          <p:val>
                                            <p:strVal val="#ppt_w"/>
                                          </p:val>
                                        </p:tav>
                                      </p:tavLst>
                                    </p:anim>
                                    <p:anim calcmode="lin" valueType="num">
                                      <p:cBhvr>
                                        <p:cTn id="8" dur="1000" fill="hold"/>
                                        <p:tgtEl>
                                          <p:spTgt spid="86"/>
                                        </p:tgtEl>
                                        <p:attrNameLst>
                                          <p:attrName>ppt_h</p:attrName>
                                        </p:attrNameLst>
                                      </p:cBhvr>
                                      <p:tavLst>
                                        <p:tav tm="0">
                                          <p:val>
                                            <p:fltVal val="0"/>
                                          </p:val>
                                        </p:tav>
                                        <p:tav tm="100000">
                                          <p:val>
                                            <p:strVal val="#ppt_h"/>
                                          </p:val>
                                        </p:tav>
                                      </p:tavLst>
                                    </p:anim>
                                    <p:anim calcmode="lin" valueType="num">
                                      <p:cBhvr>
                                        <p:cTn id="9" dur="1000" fill="hold"/>
                                        <p:tgtEl>
                                          <p:spTgt spid="86"/>
                                        </p:tgtEl>
                                        <p:attrNameLst>
                                          <p:attrName>style.rotation</p:attrName>
                                        </p:attrNameLst>
                                      </p:cBhvr>
                                      <p:tavLst>
                                        <p:tav tm="0">
                                          <p:val>
                                            <p:fltVal val="360"/>
                                          </p:val>
                                        </p:tav>
                                        <p:tav tm="100000">
                                          <p:val>
                                            <p:fltVal val="0"/>
                                          </p:val>
                                        </p:tav>
                                      </p:tavLst>
                                    </p:anim>
                                    <p:animEffect transition="in" filter="fade">
                                      <p:cBhvr>
                                        <p:cTn id="10" dur="1000"/>
                                        <p:tgtEl>
                                          <p:spTgt spid="86"/>
                                        </p:tgtEl>
                                      </p:cBhvr>
                                    </p:animEffect>
                                  </p:childTnLst>
                                </p:cTn>
                              </p:par>
                              <p:par>
                                <p:cTn id="11" presetID="47" presetClass="entr" presetSubtype="0" fill="hold" nodeType="withEffect">
                                  <p:stCondLst>
                                    <p:cond delay="60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1000"/>
                                        <p:tgtEl>
                                          <p:spTgt spid="92"/>
                                        </p:tgtEl>
                                      </p:cBhvr>
                                    </p:animEffect>
                                    <p:anim calcmode="lin" valueType="num">
                                      <p:cBhvr>
                                        <p:cTn id="14" dur="1000" fill="hold"/>
                                        <p:tgtEl>
                                          <p:spTgt spid="92"/>
                                        </p:tgtEl>
                                        <p:attrNameLst>
                                          <p:attrName>ppt_x</p:attrName>
                                        </p:attrNameLst>
                                      </p:cBhvr>
                                      <p:tavLst>
                                        <p:tav tm="0">
                                          <p:val>
                                            <p:strVal val="#ppt_x"/>
                                          </p:val>
                                        </p:tav>
                                        <p:tav tm="100000">
                                          <p:val>
                                            <p:strVal val="#ppt_x"/>
                                          </p:val>
                                        </p:tav>
                                      </p:tavLst>
                                    </p:anim>
                                    <p:anim calcmode="lin" valueType="num">
                                      <p:cBhvr>
                                        <p:cTn id="15" dur="1000" fill="hold"/>
                                        <p:tgtEl>
                                          <p:spTgt spid="92"/>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95"/>
                                        </p:tgtEl>
                                        <p:attrNameLst>
                                          <p:attrName>style.visibility</p:attrName>
                                        </p:attrNameLst>
                                      </p:cBhvr>
                                      <p:to>
                                        <p:strVal val="visible"/>
                                      </p:to>
                                    </p:set>
                                    <p:anim calcmode="lin" valueType="num">
                                      <p:cBhvr>
                                        <p:cTn id="18" dur="1000" fill="hold"/>
                                        <p:tgtEl>
                                          <p:spTgt spid="95"/>
                                        </p:tgtEl>
                                        <p:attrNameLst>
                                          <p:attrName>ppt_w</p:attrName>
                                        </p:attrNameLst>
                                      </p:cBhvr>
                                      <p:tavLst>
                                        <p:tav tm="0">
                                          <p:val>
                                            <p:fltVal val="0"/>
                                          </p:val>
                                        </p:tav>
                                        <p:tav tm="100000">
                                          <p:val>
                                            <p:strVal val="#ppt_w"/>
                                          </p:val>
                                        </p:tav>
                                      </p:tavLst>
                                    </p:anim>
                                    <p:anim calcmode="lin" valueType="num">
                                      <p:cBhvr>
                                        <p:cTn id="19" dur="1000" fill="hold"/>
                                        <p:tgtEl>
                                          <p:spTgt spid="95"/>
                                        </p:tgtEl>
                                        <p:attrNameLst>
                                          <p:attrName>ppt_h</p:attrName>
                                        </p:attrNameLst>
                                      </p:cBhvr>
                                      <p:tavLst>
                                        <p:tav tm="0">
                                          <p:val>
                                            <p:fltVal val="0"/>
                                          </p:val>
                                        </p:tav>
                                        <p:tav tm="100000">
                                          <p:val>
                                            <p:strVal val="#ppt_h"/>
                                          </p:val>
                                        </p:tav>
                                      </p:tavLst>
                                    </p:anim>
                                    <p:anim calcmode="lin" valueType="num">
                                      <p:cBhvr>
                                        <p:cTn id="20" dur="1000" fill="hold"/>
                                        <p:tgtEl>
                                          <p:spTgt spid="95"/>
                                        </p:tgtEl>
                                        <p:attrNameLst>
                                          <p:attrName>style.rotation</p:attrName>
                                        </p:attrNameLst>
                                      </p:cBhvr>
                                      <p:tavLst>
                                        <p:tav tm="0">
                                          <p:val>
                                            <p:fltVal val="360"/>
                                          </p:val>
                                        </p:tav>
                                        <p:tav tm="100000">
                                          <p:val>
                                            <p:fltVal val="0"/>
                                          </p:val>
                                        </p:tav>
                                      </p:tavLst>
                                    </p:anim>
                                    <p:animEffect transition="in" filter="fade">
                                      <p:cBhvr>
                                        <p:cTn id="21" dur="1000"/>
                                        <p:tgtEl>
                                          <p:spTgt spid="95"/>
                                        </p:tgtEl>
                                      </p:cBhvr>
                                    </p:animEffect>
                                  </p:childTnLst>
                                </p:cTn>
                              </p:par>
                              <p:par>
                                <p:cTn id="22" presetID="47" presetClass="entr" presetSubtype="0" fill="hold" nodeType="withEffect">
                                  <p:stCondLst>
                                    <p:cond delay="1600"/>
                                  </p:stCondLst>
                                  <p:childTnLst>
                                    <p:set>
                                      <p:cBhvr>
                                        <p:cTn id="23" dur="1" fill="hold">
                                          <p:stCondLst>
                                            <p:cond delay="0"/>
                                          </p:stCondLst>
                                        </p:cTn>
                                        <p:tgtEl>
                                          <p:spTgt spid="104"/>
                                        </p:tgtEl>
                                        <p:attrNameLst>
                                          <p:attrName>style.visibility</p:attrName>
                                        </p:attrNameLst>
                                      </p:cBhvr>
                                      <p:to>
                                        <p:strVal val="visible"/>
                                      </p:to>
                                    </p:set>
                                    <p:animEffect transition="in" filter="fade">
                                      <p:cBhvr>
                                        <p:cTn id="24" dur="1000"/>
                                        <p:tgtEl>
                                          <p:spTgt spid="104"/>
                                        </p:tgtEl>
                                      </p:cBhvr>
                                    </p:animEffect>
                                    <p:anim calcmode="lin" valueType="num">
                                      <p:cBhvr>
                                        <p:cTn id="25" dur="1000" fill="hold"/>
                                        <p:tgtEl>
                                          <p:spTgt spid="104"/>
                                        </p:tgtEl>
                                        <p:attrNameLst>
                                          <p:attrName>ppt_x</p:attrName>
                                        </p:attrNameLst>
                                      </p:cBhvr>
                                      <p:tavLst>
                                        <p:tav tm="0">
                                          <p:val>
                                            <p:strVal val="#ppt_x"/>
                                          </p:val>
                                        </p:tav>
                                        <p:tav tm="100000">
                                          <p:val>
                                            <p:strVal val="#ppt_x"/>
                                          </p:val>
                                        </p:tav>
                                      </p:tavLst>
                                    </p:anim>
                                    <p:anim calcmode="lin" valueType="num">
                                      <p:cBhvr>
                                        <p:cTn id="26" dur="1000" fill="hold"/>
                                        <p:tgtEl>
                                          <p:spTgt spid="104"/>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107"/>
                                        </p:tgtEl>
                                        <p:attrNameLst>
                                          <p:attrName>style.visibility</p:attrName>
                                        </p:attrNameLst>
                                      </p:cBhvr>
                                      <p:to>
                                        <p:strVal val="visible"/>
                                      </p:to>
                                    </p:set>
                                    <p:anim calcmode="lin" valueType="num">
                                      <p:cBhvr>
                                        <p:cTn id="29" dur="1000" fill="hold"/>
                                        <p:tgtEl>
                                          <p:spTgt spid="107"/>
                                        </p:tgtEl>
                                        <p:attrNameLst>
                                          <p:attrName>ppt_w</p:attrName>
                                        </p:attrNameLst>
                                      </p:cBhvr>
                                      <p:tavLst>
                                        <p:tav tm="0">
                                          <p:val>
                                            <p:fltVal val="0"/>
                                          </p:val>
                                        </p:tav>
                                        <p:tav tm="100000">
                                          <p:val>
                                            <p:strVal val="#ppt_w"/>
                                          </p:val>
                                        </p:tav>
                                      </p:tavLst>
                                    </p:anim>
                                    <p:anim calcmode="lin" valueType="num">
                                      <p:cBhvr>
                                        <p:cTn id="30" dur="1000" fill="hold"/>
                                        <p:tgtEl>
                                          <p:spTgt spid="107"/>
                                        </p:tgtEl>
                                        <p:attrNameLst>
                                          <p:attrName>ppt_h</p:attrName>
                                        </p:attrNameLst>
                                      </p:cBhvr>
                                      <p:tavLst>
                                        <p:tav tm="0">
                                          <p:val>
                                            <p:fltVal val="0"/>
                                          </p:val>
                                        </p:tav>
                                        <p:tav tm="100000">
                                          <p:val>
                                            <p:strVal val="#ppt_h"/>
                                          </p:val>
                                        </p:tav>
                                      </p:tavLst>
                                    </p:anim>
                                    <p:anim calcmode="lin" valueType="num">
                                      <p:cBhvr>
                                        <p:cTn id="31" dur="1000" fill="hold"/>
                                        <p:tgtEl>
                                          <p:spTgt spid="107"/>
                                        </p:tgtEl>
                                        <p:attrNameLst>
                                          <p:attrName>style.rotation</p:attrName>
                                        </p:attrNameLst>
                                      </p:cBhvr>
                                      <p:tavLst>
                                        <p:tav tm="0">
                                          <p:val>
                                            <p:fltVal val="360"/>
                                          </p:val>
                                        </p:tav>
                                        <p:tav tm="100000">
                                          <p:val>
                                            <p:fltVal val="0"/>
                                          </p:val>
                                        </p:tav>
                                      </p:tavLst>
                                    </p:anim>
                                    <p:animEffect transition="in" filter="fade">
                                      <p:cBhvr>
                                        <p:cTn id="32" dur="1000"/>
                                        <p:tgtEl>
                                          <p:spTgt spid="107"/>
                                        </p:tgtEl>
                                      </p:cBhvr>
                                    </p:animEffect>
                                  </p:childTnLst>
                                </p:cTn>
                              </p:par>
                              <p:par>
                                <p:cTn id="33" presetID="47" presetClass="entr" presetSubtype="0" fill="hold" nodeType="withEffect">
                                  <p:stCondLst>
                                    <p:cond delay="2300"/>
                                  </p:stCondLst>
                                  <p:childTnLst>
                                    <p:set>
                                      <p:cBhvr>
                                        <p:cTn id="34" dur="1" fill="hold">
                                          <p:stCondLst>
                                            <p:cond delay="0"/>
                                          </p:stCondLst>
                                        </p:cTn>
                                        <p:tgtEl>
                                          <p:spTgt spid="112"/>
                                        </p:tgtEl>
                                        <p:attrNameLst>
                                          <p:attrName>style.visibility</p:attrName>
                                        </p:attrNameLst>
                                      </p:cBhvr>
                                      <p:to>
                                        <p:strVal val="visible"/>
                                      </p:to>
                                    </p:set>
                                    <p:animEffect transition="in" filter="fade">
                                      <p:cBhvr>
                                        <p:cTn id="35" dur="1000"/>
                                        <p:tgtEl>
                                          <p:spTgt spid="112"/>
                                        </p:tgtEl>
                                      </p:cBhvr>
                                    </p:animEffect>
                                    <p:anim calcmode="lin" valueType="num">
                                      <p:cBhvr>
                                        <p:cTn id="36" dur="1000" fill="hold"/>
                                        <p:tgtEl>
                                          <p:spTgt spid="112"/>
                                        </p:tgtEl>
                                        <p:attrNameLst>
                                          <p:attrName>ppt_x</p:attrName>
                                        </p:attrNameLst>
                                      </p:cBhvr>
                                      <p:tavLst>
                                        <p:tav tm="0">
                                          <p:val>
                                            <p:strVal val="#ppt_x"/>
                                          </p:val>
                                        </p:tav>
                                        <p:tav tm="100000">
                                          <p:val>
                                            <p:strVal val="#ppt_x"/>
                                          </p:val>
                                        </p:tav>
                                      </p:tavLst>
                                    </p:anim>
                                    <p:anim calcmode="lin" valueType="num">
                                      <p:cBhvr>
                                        <p:cTn id="37"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29" name="Freeform 5"/>
          <p:cNvSpPr>
            <a:spLocks/>
          </p:cNvSpPr>
          <p:nvPr/>
        </p:nvSpPr>
        <p:spPr bwMode="auto">
          <a:xfrm>
            <a:off x="2372773" y="1534282"/>
            <a:ext cx="1837570" cy="733735"/>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DB782B"/>
          </a:solidFill>
          <a:ln w="28575">
            <a:solidFill>
              <a:sysClr val="window" lastClr="FFFFFF">
                <a:lumMod val="95000"/>
              </a:sysClr>
            </a:solidFill>
          </a:ln>
        </p:spPr>
        <p:txBody>
          <a:bodyPr vert="horz" wrap="square" lIns="91452" tIns="45726" rIns="91452" bIns="4572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0" name="Freeform 6"/>
          <p:cNvSpPr>
            <a:spLocks/>
          </p:cNvSpPr>
          <p:nvPr/>
        </p:nvSpPr>
        <p:spPr bwMode="auto">
          <a:xfrm>
            <a:off x="1955077" y="2268017"/>
            <a:ext cx="2671489" cy="732016"/>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934D19"/>
          </a:solidFill>
          <a:ln w="28575">
            <a:solidFill>
              <a:sysClr val="window" lastClr="FFFFFF">
                <a:lumMod val="95000"/>
              </a:sysClr>
            </a:solidFill>
          </a:ln>
        </p:spPr>
        <p:txBody>
          <a:bodyPr vert="horz" wrap="square" lIns="91452" tIns="45726" rIns="91452" bIns="4572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1" name="Freeform 7"/>
          <p:cNvSpPr>
            <a:spLocks/>
          </p:cNvSpPr>
          <p:nvPr/>
        </p:nvSpPr>
        <p:spPr bwMode="auto">
          <a:xfrm>
            <a:off x="1540331" y="3000033"/>
            <a:ext cx="3500978" cy="730298"/>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DB782B"/>
          </a:solidFill>
          <a:ln w="28575">
            <a:solidFill>
              <a:sysClr val="window" lastClr="FFFFFF">
                <a:lumMod val="95000"/>
              </a:sysClr>
            </a:solidFill>
          </a:ln>
        </p:spPr>
        <p:txBody>
          <a:bodyPr vert="horz" wrap="square" lIns="91452" tIns="45726" rIns="91452" bIns="4572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2" name="Freeform 8"/>
          <p:cNvSpPr>
            <a:spLocks/>
          </p:cNvSpPr>
          <p:nvPr/>
        </p:nvSpPr>
        <p:spPr bwMode="auto">
          <a:xfrm>
            <a:off x="1122635" y="3730330"/>
            <a:ext cx="4336372" cy="732016"/>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934D19"/>
          </a:solidFill>
          <a:ln w="28575">
            <a:solidFill>
              <a:sysClr val="window" lastClr="FFFFFF">
                <a:lumMod val="95000"/>
              </a:sysClr>
            </a:solidFill>
          </a:ln>
        </p:spPr>
        <p:txBody>
          <a:bodyPr vert="horz" wrap="square" lIns="91452" tIns="45726" rIns="91452" bIns="4572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3" name="Text Box 10"/>
          <p:cNvSpPr txBox="1">
            <a:spLocks noChangeArrowheads="1"/>
          </p:cNvSpPr>
          <p:nvPr/>
        </p:nvSpPr>
        <p:spPr bwMode="auto">
          <a:xfrm>
            <a:off x="2217018" y="3957795"/>
            <a:ext cx="2147605" cy="277085"/>
          </a:xfrm>
          <a:prstGeom prst="rect">
            <a:avLst/>
          </a:prstGeom>
          <a:noFill/>
          <a:ln w="9525">
            <a:noFill/>
            <a:miter lim="800000"/>
            <a:headEnd/>
            <a:tailEnd/>
          </a:ln>
        </p:spPr>
        <p:txBody>
          <a:bodyPr wrap="square" lIns="45726" tIns="22863" rIns="45726" bIns="22863">
            <a:spAutoFit/>
          </a:bodyPr>
          <a:lstStyle/>
          <a:p>
            <a:pPr marL="0" marR="0" lvl="0" indent="0" algn="ctr" defTabSz="108835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rPr>
              <a:t>添加文字</a:t>
            </a:r>
            <a:endParaRPr kumimoji="0" lang="en-US" altLang="zh-CN"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endParaRPr>
          </a:p>
        </p:txBody>
      </p:sp>
      <p:sp>
        <p:nvSpPr>
          <p:cNvPr id="134" name="Text Box 10"/>
          <p:cNvSpPr txBox="1">
            <a:spLocks noChangeArrowheads="1"/>
          </p:cNvSpPr>
          <p:nvPr/>
        </p:nvSpPr>
        <p:spPr bwMode="auto">
          <a:xfrm>
            <a:off x="2217018" y="3226640"/>
            <a:ext cx="2147605" cy="277085"/>
          </a:xfrm>
          <a:prstGeom prst="rect">
            <a:avLst/>
          </a:prstGeom>
          <a:noFill/>
          <a:ln w="9525">
            <a:noFill/>
            <a:miter lim="800000"/>
            <a:headEnd/>
            <a:tailEnd/>
          </a:ln>
        </p:spPr>
        <p:txBody>
          <a:bodyPr wrap="square" lIns="45726" tIns="22863" rIns="45726" bIns="22863">
            <a:spAutoFit/>
          </a:bodyPr>
          <a:lstStyle/>
          <a:p>
            <a:pPr marL="0" marR="0" lvl="0" indent="0" algn="ctr" defTabSz="108835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rPr>
              <a:t>添加文字</a:t>
            </a:r>
            <a:endParaRPr kumimoji="0" lang="en-US" altLang="zh-CN"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endParaRPr>
          </a:p>
        </p:txBody>
      </p:sp>
      <p:sp>
        <p:nvSpPr>
          <p:cNvPr id="135" name="Text Box 10"/>
          <p:cNvSpPr txBox="1">
            <a:spLocks noChangeArrowheads="1"/>
          </p:cNvSpPr>
          <p:nvPr/>
        </p:nvSpPr>
        <p:spPr bwMode="auto">
          <a:xfrm>
            <a:off x="2470873" y="2495482"/>
            <a:ext cx="1639896" cy="277085"/>
          </a:xfrm>
          <a:prstGeom prst="rect">
            <a:avLst/>
          </a:prstGeom>
          <a:noFill/>
          <a:ln w="9525">
            <a:noFill/>
            <a:miter lim="800000"/>
            <a:headEnd/>
            <a:tailEnd/>
          </a:ln>
        </p:spPr>
        <p:txBody>
          <a:bodyPr wrap="square" lIns="45726" tIns="22863" rIns="45726" bIns="22863">
            <a:spAutoFit/>
          </a:bodyPr>
          <a:lstStyle/>
          <a:p>
            <a:pPr marL="0" marR="0" lvl="0" indent="0" algn="ctr" defTabSz="108835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rPr>
              <a:t>添加文字</a:t>
            </a:r>
            <a:endParaRPr kumimoji="0" lang="en-US" altLang="zh-CN"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endParaRPr>
          </a:p>
        </p:txBody>
      </p:sp>
      <p:sp>
        <p:nvSpPr>
          <p:cNvPr id="136" name="Text Box 10"/>
          <p:cNvSpPr txBox="1">
            <a:spLocks noChangeArrowheads="1"/>
          </p:cNvSpPr>
          <p:nvPr/>
        </p:nvSpPr>
        <p:spPr bwMode="auto">
          <a:xfrm>
            <a:off x="2590815" y="1762606"/>
            <a:ext cx="1400012" cy="277085"/>
          </a:xfrm>
          <a:prstGeom prst="rect">
            <a:avLst/>
          </a:prstGeom>
          <a:noFill/>
          <a:ln w="9525">
            <a:noFill/>
            <a:miter lim="800000"/>
            <a:headEnd/>
            <a:tailEnd/>
          </a:ln>
        </p:spPr>
        <p:txBody>
          <a:bodyPr wrap="square" lIns="45726" tIns="22863" rIns="45726" bIns="22863">
            <a:spAutoFit/>
          </a:bodyPr>
          <a:lstStyle/>
          <a:p>
            <a:pPr marL="0" marR="0" lvl="0" indent="0" algn="ctr" defTabSz="108835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rPr>
              <a:t>添加文字</a:t>
            </a:r>
            <a:endParaRPr kumimoji="0" lang="en-US" sz="1500" b="1" i="0" u="none" strike="noStrike" kern="0" cap="none" spc="0" normalizeH="0" baseline="0" noProof="0" dirty="0">
              <a:ln>
                <a:noFill/>
              </a:ln>
              <a:solidFill>
                <a:sysClr val="window" lastClr="FFFFFF"/>
              </a:solidFill>
              <a:effectLst/>
              <a:uLnTx/>
              <a:uFillTx/>
              <a:ea typeface="微软雅黑" panose="020B0503020204020204" pitchFamily="34" charset="-122"/>
              <a:cs typeface="Open Sans" pitchFamily="34" charset="0"/>
              <a:sym typeface="Arial" panose="020B0604020202020204" pitchFamily="34" charset="0"/>
            </a:endParaRPr>
          </a:p>
        </p:txBody>
      </p:sp>
      <p:sp>
        <p:nvSpPr>
          <p:cNvPr id="137" name="Oval 11"/>
          <p:cNvSpPr/>
          <p:nvPr/>
        </p:nvSpPr>
        <p:spPr>
          <a:xfrm>
            <a:off x="3880568" y="1795012"/>
            <a:ext cx="212247" cy="212276"/>
          </a:xfrm>
          <a:prstGeom prst="ellipse">
            <a:avLst/>
          </a:prstGeom>
          <a:solidFill>
            <a:srgbClr val="DB782B"/>
          </a:solidFill>
          <a:ln w="28575" cap="flat" cmpd="sng" algn="ctr">
            <a:solidFill>
              <a:sysClr val="window" lastClr="FFFFFF">
                <a:lumMod val="95000"/>
              </a:sysClr>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38" name="Oval 12"/>
          <p:cNvSpPr/>
          <p:nvPr/>
        </p:nvSpPr>
        <p:spPr>
          <a:xfrm>
            <a:off x="4301351" y="2527887"/>
            <a:ext cx="212247" cy="212276"/>
          </a:xfrm>
          <a:prstGeom prst="ellipse">
            <a:avLst/>
          </a:prstGeom>
          <a:solidFill>
            <a:srgbClr val="934D19"/>
          </a:solidFill>
          <a:ln w="28575" cap="flat" cmpd="sng" algn="ctr">
            <a:solidFill>
              <a:sysClr val="window" lastClr="FFFFFF">
                <a:lumMod val="95000"/>
              </a:sysClr>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39" name="Oval 13"/>
          <p:cNvSpPr/>
          <p:nvPr/>
        </p:nvSpPr>
        <p:spPr>
          <a:xfrm>
            <a:off x="4727383" y="3259045"/>
            <a:ext cx="212247" cy="212276"/>
          </a:xfrm>
          <a:prstGeom prst="ellipse">
            <a:avLst/>
          </a:prstGeom>
          <a:solidFill>
            <a:srgbClr val="DB782B"/>
          </a:solidFill>
          <a:ln w="28575" cap="flat" cmpd="sng" algn="ctr">
            <a:solidFill>
              <a:sysClr val="window" lastClr="FFFFFF">
                <a:lumMod val="95000"/>
              </a:sysClr>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40" name="Oval 14"/>
          <p:cNvSpPr/>
          <p:nvPr/>
        </p:nvSpPr>
        <p:spPr>
          <a:xfrm>
            <a:off x="5145190" y="3990201"/>
            <a:ext cx="212247" cy="212276"/>
          </a:xfrm>
          <a:prstGeom prst="ellipse">
            <a:avLst/>
          </a:prstGeom>
          <a:solidFill>
            <a:srgbClr val="934D19"/>
          </a:solidFill>
          <a:ln w="28575" cap="flat" cmpd="sng" algn="ctr">
            <a:solidFill>
              <a:sysClr val="window" lastClr="FFFFFF">
                <a:lumMod val="95000"/>
              </a:sysClr>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41" name="肘形接點 23"/>
          <p:cNvSpPr>
            <a:spLocks noChangeShapeType="1"/>
          </p:cNvSpPr>
          <p:nvPr/>
        </p:nvSpPr>
        <p:spPr bwMode="auto">
          <a:xfrm rot="5400000" flipH="1" flipV="1">
            <a:off x="4654396" y="693420"/>
            <a:ext cx="527995" cy="1675187"/>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19050" cap="flat" cmpd="sng">
            <a:solidFill>
              <a:srgbClr val="333333"/>
            </a:solidFill>
            <a:prstDash val="dash"/>
            <a:bevel/>
            <a:headEnd type="oval" w="med" len="med"/>
            <a:tailEnd type="oval" w="med" len="med"/>
          </a:ln>
          <a:extLst>
            <a:ext uri="{909E8E84-426E-40DD-AFC4-6F175D3DCCD1}">
              <a14:hiddenFill xmlns:a14="http://schemas.microsoft.com/office/drawing/2010/main">
                <a:noFill/>
              </a14:hiddenFill>
            </a:ext>
          </a:ex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2" name="矩形 141"/>
          <p:cNvSpPr/>
          <p:nvPr/>
        </p:nvSpPr>
        <p:spPr>
          <a:xfrm>
            <a:off x="5916318" y="972344"/>
            <a:ext cx="1010537" cy="330864"/>
          </a:xfrm>
          <a:prstGeom prst="rect">
            <a:avLst/>
          </a:prstGeom>
        </p:spPr>
        <p:txBody>
          <a:bodyPr wrap="none" lIns="68582" tIns="34292" rIns="68582" bIns="3429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添加标题</a:t>
            </a:r>
            <a:endParaRPr kumimoji="0" lang="en-US" altLang="zh-CN"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p:txBody>
      </p:sp>
      <p:sp>
        <p:nvSpPr>
          <p:cNvPr id="143" name="矩形 47"/>
          <p:cNvSpPr>
            <a:spLocks noChangeArrowheads="1"/>
          </p:cNvSpPr>
          <p:nvPr/>
        </p:nvSpPr>
        <p:spPr bwMode="auto">
          <a:xfrm>
            <a:off x="5916318" y="1235074"/>
            <a:ext cx="2237876" cy="4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sym typeface="Arial" panose="020B0604020202020204" pitchFamily="34" charset="0"/>
              </a:rPr>
              <a:t>在此录入上述图表的描述说明，在此录入上述图表的描述说明。</a:t>
            </a:r>
          </a:p>
        </p:txBody>
      </p:sp>
      <p:sp>
        <p:nvSpPr>
          <p:cNvPr id="144" name="肘形接點 23"/>
          <p:cNvSpPr>
            <a:spLocks noChangeShapeType="1"/>
          </p:cNvSpPr>
          <p:nvPr/>
        </p:nvSpPr>
        <p:spPr bwMode="auto">
          <a:xfrm rot="5400000" flipH="1" flipV="1">
            <a:off x="4962870" y="1780881"/>
            <a:ext cx="343845" cy="1242388"/>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19050" cap="flat" cmpd="sng">
            <a:solidFill>
              <a:srgbClr val="333333"/>
            </a:solidFill>
            <a:prstDash val="dash"/>
            <a:bevel/>
            <a:headEnd type="oval" w="med" len="med"/>
            <a:tailEnd type="oval" w="med" len="med"/>
          </a:ln>
          <a:extLst>
            <a:ext uri="{909E8E84-426E-40DD-AFC4-6F175D3DCCD1}">
              <a14:hiddenFill xmlns:a14="http://schemas.microsoft.com/office/drawing/2010/main">
                <a:noFill/>
              </a14:hiddenFill>
            </a:ext>
          </a:ex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45" name="矩形 144"/>
          <p:cNvSpPr/>
          <p:nvPr/>
        </p:nvSpPr>
        <p:spPr>
          <a:xfrm>
            <a:off x="5916318" y="1936797"/>
            <a:ext cx="1010537" cy="330864"/>
          </a:xfrm>
          <a:prstGeom prst="rect">
            <a:avLst/>
          </a:prstGeom>
        </p:spPr>
        <p:txBody>
          <a:bodyPr wrap="none" lIns="68582" tIns="34292" rIns="68582" bIns="3429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添加标题</a:t>
            </a:r>
            <a:endParaRPr kumimoji="0" lang="en-US" altLang="zh-CN"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p:txBody>
      </p:sp>
      <p:sp>
        <p:nvSpPr>
          <p:cNvPr id="146" name="矩形 47"/>
          <p:cNvSpPr>
            <a:spLocks noChangeArrowheads="1"/>
          </p:cNvSpPr>
          <p:nvPr/>
        </p:nvSpPr>
        <p:spPr bwMode="auto">
          <a:xfrm>
            <a:off x="5916318" y="2199527"/>
            <a:ext cx="2237876" cy="4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sym typeface="Arial" panose="020B0604020202020204" pitchFamily="34" charset="0"/>
              </a:rPr>
              <a:t>在此录入上述图表的描述说明，在此录入上述图表的综合描述说明。</a:t>
            </a:r>
          </a:p>
        </p:txBody>
      </p:sp>
      <p:cxnSp>
        <p:nvCxnSpPr>
          <p:cNvPr id="147" name="直接连接符 146"/>
          <p:cNvCxnSpPr>
            <a:stCxn id="139" idx="6"/>
          </p:cNvCxnSpPr>
          <p:nvPr/>
        </p:nvCxnSpPr>
        <p:spPr>
          <a:xfrm flipV="1">
            <a:off x="4939630" y="3359315"/>
            <a:ext cx="816356" cy="5868"/>
          </a:xfrm>
          <a:prstGeom prst="line">
            <a:avLst/>
          </a:prstGeom>
          <a:noFill/>
          <a:ln w="19050" cap="flat" cmpd="sng">
            <a:solidFill>
              <a:srgbClr val="333333"/>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148" name="直接连接符 147"/>
          <p:cNvCxnSpPr/>
          <p:nvPr/>
        </p:nvCxnSpPr>
        <p:spPr>
          <a:xfrm flipV="1">
            <a:off x="5357437" y="4078446"/>
            <a:ext cx="398549" cy="1"/>
          </a:xfrm>
          <a:prstGeom prst="line">
            <a:avLst/>
          </a:prstGeom>
          <a:noFill/>
          <a:ln w="19050" cap="flat" cmpd="sng">
            <a:solidFill>
              <a:srgbClr val="333333"/>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149" name="矩形 148"/>
          <p:cNvSpPr/>
          <p:nvPr/>
        </p:nvSpPr>
        <p:spPr>
          <a:xfrm>
            <a:off x="5916318" y="2942170"/>
            <a:ext cx="1010537" cy="330864"/>
          </a:xfrm>
          <a:prstGeom prst="rect">
            <a:avLst/>
          </a:prstGeom>
        </p:spPr>
        <p:txBody>
          <a:bodyPr wrap="none" lIns="68582" tIns="34292" rIns="68582" bIns="3429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添加标题</a:t>
            </a:r>
            <a:endParaRPr kumimoji="0" lang="en-US" altLang="zh-CN"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p:txBody>
      </p:sp>
      <p:sp>
        <p:nvSpPr>
          <p:cNvPr id="150" name="矩形 47"/>
          <p:cNvSpPr>
            <a:spLocks noChangeArrowheads="1"/>
          </p:cNvSpPr>
          <p:nvPr/>
        </p:nvSpPr>
        <p:spPr bwMode="auto">
          <a:xfrm>
            <a:off x="5916318" y="3204900"/>
            <a:ext cx="2237876" cy="4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sym typeface="Arial" panose="020B0604020202020204" pitchFamily="34" charset="0"/>
              </a:rPr>
              <a:t>在此录入上述图表的描述说明，在此录入上述图表的描述说明。</a:t>
            </a:r>
          </a:p>
        </p:txBody>
      </p:sp>
      <p:sp>
        <p:nvSpPr>
          <p:cNvPr id="151" name="矩形 150"/>
          <p:cNvSpPr/>
          <p:nvPr/>
        </p:nvSpPr>
        <p:spPr>
          <a:xfrm>
            <a:off x="5916318" y="3947580"/>
            <a:ext cx="1010537" cy="330864"/>
          </a:xfrm>
          <a:prstGeom prst="rect">
            <a:avLst/>
          </a:prstGeom>
        </p:spPr>
        <p:txBody>
          <a:bodyPr wrap="none" lIns="68582" tIns="34292" rIns="68582" bIns="3429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rPr>
              <a:t>添加标题</a:t>
            </a:r>
            <a:endParaRPr kumimoji="0" lang="en-US" altLang="zh-CN" sz="1700" b="1" i="0" u="none" strike="noStrike" kern="0" cap="none" spc="0" normalizeH="0" baseline="0" noProof="0" dirty="0">
              <a:ln>
                <a:noFill/>
              </a:ln>
              <a:solidFill>
                <a:srgbClr val="934D19"/>
              </a:solidFill>
              <a:effectLst/>
              <a:uLnTx/>
              <a:uFillTx/>
              <a:ea typeface="微软雅黑" pitchFamily="34" charset="-122"/>
              <a:sym typeface="Arial" panose="020B0604020202020204" pitchFamily="34" charset="0"/>
            </a:endParaRPr>
          </a:p>
        </p:txBody>
      </p:sp>
      <p:sp>
        <p:nvSpPr>
          <p:cNvPr id="152" name="矩形 47"/>
          <p:cNvSpPr>
            <a:spLocks noChangeArrowheads="1"/>
          </p:cNvSpPr>
          <p:nvPr/>
        </p:nvSpPr>
        <p:spPr bwMode="auto">
          <a:xfrm>
            <a:off x="5916318" y="4210310"/>
            <a:ext cx="2237876" cy="4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sym typeface="Arial" panose="020B0604020202020204" pitchFamily="34" charset="0"/>
              </a:rPr>
              <a:t>在此录入上述图表的描述说明，在此录入上述图表的综合描述说明。</a:t>
            </a:r>
          </a:p>
        </p:txBody>
      </p:sp>
      <p:sp>
        <p:nvSpPr>
          <p:cNvPr id="153" name="文本框 32"/>
          <p:cNvSpPr txBox="1"/>
          <p:nvPr/>
        </p:nvSpPr>
        <p:spPr>
          <a:xfrm>
            <a:off x="2576130" y="1043960"/>
            <a:ext cx="1420906" cy="453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2500" b="1" i="0" u="none" strike="noStrike" kern="0" cap="none" spc="0" normalizeH="0" baseline="0" noProof="0" dirty="0">
                <a:ln>
                  <a:noFill/>
                </a:ln>
                <a:solidFill>
                  <a:srgbClr val="934D19"/>
                </a:solidFill>
                <a:effectLst/>
                <a:uLnTx/>
                <a:uFillTx/>
                <a:sym typeface="Arial" panose="020B0604020202020204" pitchFamily="34" charset="0"/>
              </a:rPr>
              <a:t>标题文字</a:t>
            </a:r>
          </a:p>
        </p:txBody>
      </p:sp>
      <p:grpSp>
        <p:nvGrpSpPr>
          <p:cNvPr id="27" name="组合 26"/>
          <p:cNvGrpSpPr/>
          <p:nvPr/>
        </p:nvGrpSpPr>
        <p:grpSpPr>
          <a:xfrm>
            <a:off x="0" y="0"/>
            <a:ext cx="9145588" cy="5145088"/>
            <a:chOff x="0" y="0"/>
            <a:chExt cx="9145588" cy="5145088"/>
          </a:xfrm>
        </p:grpSpPr>
        <p:sp>
          <p:nvSpPr>
            <p:cNvPr id="28" name="矩形 27"/>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0" name="矩形 29"/>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3"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9622748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fade">
                                      <p:cBhvr>
                                        <p:cTn id="7" dur="1000"/>
                                        <p:tgtEl>
                                          <p:spTgt spid="153"/>
                                        </p:tgtEl>
                                      </p:cBhvr>
                                    </p:animEffect>
                                    <p:anim calcmode="lin" valueType="num">
                                      <p:cBhvr>
                                        <p:cTn id="8" dur="1000" fill="hold"/>
                                        <p:tgtEl>
                                          <p:spTgt spid="153"/>
                                        </p:tgtEl>
                                        <p:attrNameLst>
                                          <p:attrName>ppt_w</p:attrName>
                                        </p:attrNameLst>
                                      </p:cBhvr>
                                      <p:tavLst>
                                        <p:tav tm="0" fmla="#ppt_w*sin(2.5*pi*$)">
                                          <p:val>
                                            <p:fltVal val="0"/>
                                          </p:val>
                                        </p:tav>
                                        <p:tav tm="100000">
                                          <p:val>
                                            <p:fltVal val="1"/>
                                          </p:val>
                                        </p:tav>
                                      </p:tavLst>
                                    </p:anim>
                                    <p:anim calcmode="lin" valueType="num">
                                      <p:cBhvr>
                                        <p:cTn id="9" dur="1000" fill="hold"/>
                                        <p:tgtEl>
                                          <p:spTgt spid="153"/>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129"/>
                                        </p:tgtEl>
                                        <p:attrNameLst>
                                          <p:attrName>style.visibility</p:attrName>
                                        </p:attrNameLst>
                                      </p:cBhvr>
                                      <p:to>
                                        <p:strVal val="visible"/>
                                      </p:to>
                                    </p:set>
                                    <p:anim calcmode="lin" valueType="num">
                                      <p:cBhvr additive="base">
                                        <p:cTn id="13" dur="300"/>
                                        <p:tgtEl>
                                          <p:spTgt spid="129"/>
                                        </p:tgtEl>
                                        <p:attrNameLst>
                                          <p:attrName>ppt_y</p:attrName>
                                        </p:attrNameLst>
                                      </p:cBhvr>
                                      <p:tavLst>
                                        <p:tav tm="0">
                                          <p:val>
                                            <p:strVal val="#ppt_y-#ppt_h*1.125000"/>
                                          </p:val>
                                        </p:tav>
                                        <p:tav tm="100000">
                                          <p:val>
                                            <p:strVal val="#ppt_y"/>
                                          </p:val>
                                        </p:tav>
                                      </p:tavLst>
                                    </p:anim>
                                    <p:animEffect transition="in" filter="wipe(down)">
                                      <p:cBhvr>
                                        <p:cTn id="14" dur="300"/>
                                        <p:tgtEl>
                                          <p:spTgt spid="129"/>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36"/>
                                        </p:tgtEl>
                                        <p:attrNameLst>
                                          <p:attrName>style.visibility</p:attrName>
                                        </p:attrNameLst>
                                      </p:cBhvr>
                                      <p:to>
                                        <p:strVal val="visible"/>
                                      </p:to>
                                    </p:set>
                                    <p:anim calcmode="lin" valueType="num">
                                      <p:cBhvr additive="base">
                                        <p:cTn id="17" dur="300"/>
                                        <p:tgtEl>
                                          <p:spTgt spid="136"/>
                                        </p:tgtEl>
                                        <p:attrNameLst>
                                          <p:attrName>ppt_y</p:attrName>
                                        </p:attrNameLst>
                                      </p:cBhvr>
                                      <p:tavLst>
                                        <p:tav tm="0">
                                          <p:val>
                                            <p:strVal val="#ppt_y-#ppt_h*1.125000"/>
                                          </p:val>
                                        </p:tav>
                                        <p:tav tm="100000">
                                          <p:val>
                                            <p:strVal val="#ppt_y"/>
                                          </p:val>
                                        </p:tav>
                                      </p:tavLst>
                                    </p:anim>
                                    <p:animEffect transition="in" filter="wipe(down)">
                                      <p:cBhvr>
                                        <p:cTn id="18" dur="300"/>
                                        <p:tgtEl>
                                          <p:spTgt spid="136"/>
                                        </p:tgtEl>
                                      </p:cBhvr>
                                    </p:animEffect>
                                  </p:childTnLst>
                                </p:cTn>
                              </p:par>
                            </p:childTnLst>
                          </p:cTn>
                        </p:par>
                        <p:par>
                          <p:cTn id="19" fill="hold">
                            <p:stCondLst>
                              <p:cond delay="1300"/>
                            </p:stCondLst>
                            <p:childTnLst>
                              <p:par>
                                <p:cTn id="20" presetID="12" presetClass="entr" presetSubtype="1" fill="hold" grpId="0" nodeType="afterEffect">
                                  <p:stCondLst>
                                    <p:cond delay="0"/>
                                  </p:stCondLst>
                                  <p:childTnLst>
                                    <p:set>
                                      <p:cBhvr>
                                        <p:cTn id="21" dur="1" fill="hold">
                                          <p:stCondLst>
                                            <p:cond delay="0"/>
                                          </p:stCondLst>
                                        </p:cTn>
                                        <p:tgtEl>
                                          <p:spTgt spid="130"/>
                                        </p:tgtEl>
                                        <p:attrNameLst>
                                          <p:attrName>style.visibility</p:attrName>
                                        </p:attrNameLst>
                                      </p:cBhvr>
                                      <p:to>
                                        <p:strVal val="visible"/>
                                      </p:to>
                                    </p:set>
                                    <p:anim calcmode="lin" valueType="num">
                                      <p:cBhvr additive="base">
                                        <p:cTn id="22" dur="300"/>
                                        <p:tgtEl>
                                          <p:spTgt spid="130"/>
                                        </p:tgtEl>
                                        <p:attrNameLst>
                                          <p:attrName>ppt_y</p:attrName>
                                        </p:attrNameLst>
                                      </p:cBhvr>
                                      <p:tavLst>
                                        <p:tav tm="0">
                                          <p:val>
                                            <p:strVal val="#ppt_y-#ppt_h*1.125000"/>
                                          </p:val>
                                        </p:tav>
                                        <p:tav tm="100000">
                                          <p:val>
                                            <p:strVal val="#ppt_y"/>
                                          </p:val>
                                        </p:tav>
                                      </p:tavLst>
                                    </p:anim>
                                    <p:animEffect transition="in" filter="wipe(down)">
                                      <p:cBhvr>
                                        <p:cTn id="23" dur="300"/>
                                        <p:tgtEl>
                                          <p:spTgt spid="130"/>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35"/>
                                        </p:tgtEl>
                                        <p:attrNameLst>
                                          <p:attrName>style.visibility</p:attrName>
                                        </p:attrNameLst>
                                      </p:cBhvr>
                                      <p:to>
                                        <p:strVal val="visible"/>
                                      </p:to>
                                    </p:set>
                                    <p:anim calcmode="lin" valueType="num">
                                      <p:cBhvr additive="base">
                                        <p:cTn id="26" dur="300"/>
                                        <p:tgtEl>
                                          <p:spTgt spid="135"/>
                                        </p:tgtEl>
                                        <p:attrNameLst>
                                          <p:attrName>ppt_y</p:attrName>
                                        </p:attrNameLst>
                                      </p:cBhvr>
                                      <p:tavLst>
                                        <p:tav tm="0">
                                          <p:val>
                                            <p:strVal val="#ppt_y-#ppt_h*1.125000"/>
                                          </p:val>
                                        </p:tav>
                                        <p:tav tm="100000">
                                          <p:val>
                                            <p:strVal val="#ppt_y"/>
                                          </p:val>
                                        </p:tav>
                                      </p:tavLst>
                                    </p:anim>
                                    <p:animEffect transition="in" filter="wipe(down)">
                                      <p:cBhvr>
                                        <p:cTn id="27" dur="300"/>
                                        <p:tgtEl>
                                          <p:spTgt spid="135"/>
                                        </p:tgtEl>
                                      </p:cBhvr>
                                    </p:animEffect>
                                  </p:childTnLst>
                                </p:cTn>
                              </p:par>
                            </p:childTnLst>
                          </p:cTn>
                        </p:par>
                        <p:par>
                          <p:cTn id="28" fill="hold">
                            <p:stCondLst>
                              <p:cond delay="1600"/>
                            </p:stCondLst>
                            <p:childTnLst>
                              <p:par>
                                <p:cTn id="29" presetID="12" presetClass="entr" presetSubtype="1" fill="hold" grpId="0" nodeType="afterEffect">
                                  <p:stCondLst>
                                    <p:cond delay="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300"/>
                                        <p:tgtEl>
                                          <p:spTgt spid="131"/>
                                        </p:tgtEl>
                                        <p:attrNameLst>
                                          <p:attrName>ppt_y</p:attrName>
                                        </p:attrNameLst>
                                      </p:cBhvr>
                                      <p:tavLst>
                                        <p:tav tm="0">
                                          <p:val>
                                            <p:strVal val="#ppt_y-#ppt_h*1.125000"/>
                                          </p:val>
                                        </p:tav>
                                        <p:tav tm="100000">
                                          <p:val>
                                            <p:strVal val="#ppt_y"/>
                                          </p:val>
                                        </p:tav>
                                      </p:tavLst>
                                    </p:anim>
                                    <p:animEffect transition="in" filter="wipe(down)">
                                      <p:cBhvr>
                                        <p:cTn id="32" dur="300"/>
                                        <p:tgtEl>
                                          <p:spTgt spid="131"/>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134"/>
                                        </p:tgtEl>
                                        <p:attrNameLst>
                                          <p:attrName>style.visibility</p:attrName>
                                        </p:attrNameLst>
                                      </p:cBhvr>
                                      <p:to>
                                        <p:strVal val="visible"/>
                                      </p:to>
                                    </p:set>
                                    <p:anim calcmode="lin" valueType="num">
                                      <p:cBhvr additive="base">
                                        <p:cTn id="35" dur="300"/>
                                        <p:tgtEl>
                                          <p:spTgt spid="134"/>
                                        </p:tgtEl>
                                        <p:attrNameLst>
                                          <p:attrName>ppt_y</p:attrName>
                                        </p:attrNameLst>
                                      </p:cBhvr>
                                      <p:tavLst>
                                        <p:tav tm="0">
                                          <p:val>
                                            <p:strVal val="#ppt_y-#ppt_h*1.125000"/>
                                          </p:val>
                                        </p:tav>
                                        <p:tav tm="100000">
                                          <p:val>
                                            <p:strVal val="#ppt_y"/>
                                          </p:val>
                                        </p:tav>
                                      </p:tavLst>
                                    </p:anim>
                                    <p:animEffect transition="in" filter="wipe(down)">
                                      <p:cBhvr>
                                        <p:cTn id="36" dur="300"/>
                                        <p:tgtEl>
                                          <p:spTgt spid="134"/>
                                        </p:tgtEl>
                                      </p:cBhvr>
                                    </p:animEffect>
                                  </p:childTnLst>
                                </p:cTn>
                              </p:par>
                            </p:childTnLst>
                          </p:cTn>
                        </p:par>
                        <p:par>
                          <p:cTn id="37" fill="hold">
                            <p:stCondLst>
                              <p:cond delay="1900"/>
                            </p:stCondLst>
                            <p:childTnLst>
                              <p:par>
                                <p:cTn id="38" presetID="12" presetClass="entr" presetSubtype="1" fill="hold" grpId="0" nodeType="afterEffect">
                                  <p:stCondLst>
                                    <p:cond delay="0"/>
                                  </p:stCondLst>
                                  <p:childTnLst>
                                    <p:set>
                                      <p:cBhvr>
                                        <p:cTn id="39" dur="1" fill="hold">
                                          <p:stCondLst>
                                            <p:cond delay="0"/>
                                          </p:stCondLst>
                                        </p:cTn>
                                        <p:tgtEl>
                                          <p:spTgt spid="132"/>
                                        </p:tgtEl>
                                        <p:attrNameLst>
                                          <p:attrName>style.visibility</p:attrName>
                                        </p:attrNameLst>
                                      </p:cBhvr>
                                      <p:to>
                                        <p:strVal val="visible"/>
                                      </p:to>
                                    </p:set>
                                    <p:anim calcmode="lin" valueType="num">
                                      <p:cBhvr additive="base">
                                        <p:cTn id="40" dur="300"/>
                                        <p:tgtEl>
                                          <p:spTgt spid="132"/>
                                        </p:tgtEl>
                                        <p:attrNameLst>
                                          <p:attrName>ppt_y</p:attrName>
                                        </p:attrNameLst>
                                      </p:cBhvr>
                                      <p:tavLst>
                                        <p:tav tm="0">
                                          <p:val>
                                            <p:strVal val="#ppt_y-#ppt_h*1.125000"/>
                                          </p:val>
                                        </p:tav>
                                        <p:tav tm="100000">
                                          <p:val>
                                            <p:strVal val="#ppt_y"/>
                                          </p:val>
                                        </p:tav>
                                      </p:tavLst>
                                    </p:anim>
                                    <p:animEffect transition="in" filter="wipe(down)">
                                      <p:cBhvr>
                                        <p:cTn id="41" dur="300"/>
                                        <p:tgtEl>
                                          <p:spTgt spid="132"/>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133"/>
                                        </p:tgtEl>
                                        <p:attrNameLst>
                                          <p:attrName>style.visibility</p:attrName>
                                        </p:attrNameLst>
                                      </p:cBhvr>
                                      <p:to>
                                        <p:strVal val="visible"/>
                                      </p:to>
                                    </p:set>
                                    <p:anim calcmode="lin" valueType="num">
                                      <p:cBhvr additive="base">
                                        <p:cTn id="44" dur="300"/>
                                        <p:tgtEl>
                                          <p:spTgt spid="133"/>
                                        </p:tgtEl>
                                        <p:attrNameLst>
                                          <p:attrName>ppt_y</p:attrName>
                                        </p:attrNameLst>
                                      </p:cBhvr>
                                      <p:tavLst>
                                        <p:tav tm="0">
                                          <p:val>
                                            <p:strVal val="#ppt_y-#ppt_h*1.125000"/>
                                          </p:val>
                                        </p:tav>
                                        <p:tav tm="100000">
                                          <p:val>
                                            <p:strVal val="#ppt_y"/>
                                          </p:val>
                                        </p:tav>
                                      </p:tavLst>
                                    </p:anim>
                                    <p:animEffect transition="in" filter="wipe(down)">
                                      <p:cBhvr>
                                        <p:cTn id="45" dur="300"/>
                                        <p:tgtEl>
                                          <p:spTgt spid="133"/>
                                        </p:tgtEl>
                                      </p:cBhvr>
                                    </p:animEffect>
                                  </p:childTnLst>
                                </p:cTn>
                              </p:par>
                            </p:childTnLst>
                          </p:cTn>
                        </p:par>
                        <p:par>
                          <p:cTn id="46" fill="hold">
                            <p:stCondLst>
                              <p:cond delay="2200"/>
                            </p:stCondLst>
                            <p:childTnLst>
                              <p:par>
                                <p:cTn id="47" presetID="2" presetClass="entr" presetSubtype="4" fill="hold" grpId="0" nodeType="afterEffect">
                                  <p:stCondLst>
                                    <p:cond delay="250"/>
                                  </p:stCondLst>
                                  <p:childTnLst>
                                    <p:set>
                                      <p:cBhvr>
                                        <p:cTn id="48" dur="1" fill="hold">
                                          <p:stCondLst>
                                            <p:cond delay="0"/>
                                          </p:stCondLst>
                                        </p:cTn>
                                        <p:tgtEl>
                                          <p:spTgt spid="140"/>
                                        </p:tgtEl>
                                        <p:attrNameLst>
                                          <p:attrName>style.visibility</p:attrName>
                                        </p:attrNameLst>
                                      </p:cBhvr>
                                      <p:to>
                                        <p:strVal val="visible"/>
                                      </p:to>
                                    </p:set>
                                    <p:anim calcmode="lin" valueType="num">
                                      <p:cBhvr additive="base">
                                        <p:cTn id="49" dur="250" fill="hold"/>
                                        <p:tgtEl>
                                          <p:spTgt spid="140"/>
                                        </p:tgtEl>
                                        <p:attrNameLst>
                                          <p:attrName>ppt_x</p:attrName>
                                        </p:attrNameLst>
                                      </p:cBhvr>
                                      <p:tavLst>
                                        <p:tav tm="0">
                                          <p:val>
                                            <p:strVal val="#ppt_x"/>
                                          </p:val>
                                        </p:tav>
                                        <p:tav tm="100000">
                                          <p:val>
                                            <p:strVal val="#ppt_x"/>
                                          </p:val>
                                        </p:tav>
                                      </p:tavLst>
                                    </p:anim>
                                    <p:anim calcmode="lin" valueType="num">
                                      <p:cBhvr additive="base">
                                        <p:cTn id="50" dur="250" fill="hold"/>
                                        <p:tgtEl>
                                          <p:spTgt spid="140"/>
                                        </p:tgtEl>
                                        <p:attrNameLst>
                                          <p:attrName>ppt_y</p:attrName>
                                        </p:attrNameLst>
                                      </p:cBhvr>
                                      <p:tavLst>
                                        <p:tav tm="0">
                                          <p:val>
                                            <p:strVal val="1+#ppt_h/2"/>
                                          </p:val>
                                        </p:tav>
                                        <p:tav tm="100000">
                                          <p:val>
                                            <p:strVal val="#ppt_y"/>
                                          </p:val>
                                        </p:tav>
                                      </p:tavLst>
                                    </p:anim>
                                  </p:childTnLst>
                                </p:cTn>
                              </p:par>
                            </p:childTnLst>
                          </p:cTn>
                        </p:par>
                        <p:par>
                          <p:cTn id="51" fill="hold">
                            <p:stCondLst>
                              <p:cond delay="2700"/>
                            </p:stCondLst>
                            <p:childTnLst>
                              <p:par>
                                <p:cTn id="52" presetID="2" presetClass="entr" presetSubtype="4" fill="hold" grpId="0" nodeType="afterEffect">
                                  <p:stCondLst>
                                    <p:cond delay="0"/>
                                  </p:stCondLst>
                                  <p:childTnLst>
                                    <p:set>
                                      <p:cBhvr>
                                        <p:cTn id="53" dur="1" fill="hold">
                                          <p:stCondLst>
                                            <p:cond delay="0"/>
                                          </p:stCondLst>
                                        </p:cTn>
                                        <p:tgtEl>
                                          <p:spTgt spid="139"/>
                                        </p:tgtEl>
                                        <p:attrNameLst>
                                          <p:attrName>style.visibility</p:attrName>
                                        </p:attrNameLst>
                                      </p:cBhvr>
                                      <p:to>
                                        <p:strVal val="visible"/>
                                      </p:to>
                                    </p:set>
                                    <p:anim calcmode="lin" valueType="num">
                                      <p:cBhvr additive="base">
                                        <p:cTn id="54" dur="250" fill="hold"/>
                                        <p:tgtEl>
                                          <p:spTgt spid="139"/>
                                        </p:tgtEl>
                                        <p:attrNameLst>
                                          <p:attrName>ppt_x</p:attrName>
                                        </p:attrNameLst>
                                      </p:cBhvr>
                                      <p:tavLst>
                                        <p:tav tm="0">
                                          <p:val>
                                            <p:strVal val="#ppt_x"/>
                                          </p:val>
                                        </p:tav>
                                        <p:tav tm="100000">
                                          <p:val>
                                            <p:strVal val="#ppt_x"/>
                                          </p:val>
                                        </p:tav>
                                      </p:tavLst>
                                    </p:anim>
                                    <p:anim calcmode="lin" valueType="num">
                                      <p:cBhvr additive="base">
                                        <p:cTn id="55" dur="250" fill="hold"/>
                                        <p:tgtEl>
                                          <p:spTgt spid="139"/>
                                        </p:tgtEl>
                                        <p:attrNameLst>
                                          <p:attrName>ppt_y</p:attrName>
                                        </p:attrNameLst>
                                      </p:cBhvr>
                                      <p:tavLst>
                                        <p:tav tm="0">
                                          <p:val>
                                            <p:strVal val="1+#ppt_h/2"/>
                                          </p:val>
                                        </p:tav>
                                        <p:tav tm="100000">
                                          <p:val>
                                            <p:strVal val="#ppt_y"/>
                                          </p:val>
                                        </p:tav>
                                      </p:tavLst>
                                    </p:anim>
                                  </p:childTnLst>
                                </p:cTn>
                              </p:par>
                            </p:childTnLst>
                          </p:cTn>
                        </p:par>
                        <p:par>
                          <p:cTn id="56" fill="hold">
                            <p:stCondLst>
                              <p:cond delay="2950"/>
                            </p:stCondLst>
                            <p:childTnLst>
                              <p:par>
                                <p:cTn id="57" presetID="2" presetClass="entr" presetSubtype="4" fill="hold" grpId="0" nodeType="afterEffect">
                                  <p:stCondLst>
                                    <p:cond delay="0"/>
                                  </p:stCondLst>
                                  <p:childTnLst>
                                    <p:set>
                                      <p:cBhvr>
                                        <p:cTn id="58" dur="1" fill="hold">
                                          <p:stCondLst>
                                            <p:cond delay="0"/>
                                          </p:stCondLst>
                                        </p:cTn>
                                        <p:tgtEl>
                                          <p:spTgt spid="138"/>
                                        </p:tgtEl>
                                        <p:attrNameLst>
                                          <p:attrName>style.visibility</p:attrName>
                                        </p:attrNameLst>
                                      </p:cBhvr>
                                      <p:to>
                                        <p:strVal val="visible"/>
                                      </p:to>
                                    </p:set>
                                    <p:anim calcmode="lin" valueType="num">
                                      <p:cBhvr additive="base">
                                        <p:cTn id="59" dur="250" fill="hold"/>
                                        <p:tgtEl>
                                          <p:spTgt spid="138"/>
                                        </p:tgtEl>
                                        <p:attrNameLst>
                                          <p:attrName>ppt_x</p:attrName>
                                        </p:attrNameLst>
                                      </p:cBhvr>
                                      <p:tavLst>
                                        <p:tav tm="0">
                                          <p:val>
                                            <p:strVal val="#ppt_x"/>
                                          </p:val>
                                        </p:tav>
                                        <p:tav tm="100000">
                                          <p:val>
                                            <p:strVal val="#ppt_x"/>
                                          </p:val>
                                        </p:tav>
                                      </p:tavLst>
                                    </p:anim>
                                    <p:anim calcmode="lin" valueType="num">
                                      <p:cBhvr additive="base">
                                        <p:cTn id="60" dur="250" fill="hold"/>
                                        <p:tgtEl>
                                          <p:spTgt spid="138"/>
                                        </p:tgtEl>
                                        <p:attrNameLst>
                                          <p:attrName>ppt_y</p:attrName>
                                        </p:attrNameLst>
                                      </p:cBhvr>
                                      <p:tavLst>
                                        <p:tav tm="0">
                                          <p:val>
                                            <p:strVal val="1+#ppt_h/2"/>
                                          </p:val>
                                        </p:tav>
                                        <p:tav tm="100000">
                                          <p:val>
                                            <p:strVal val="#ppt_y"/>
                                          </p:val>
                                        </p:tav>
                                      </p:tavLst>
                                    </p:anim>
                                  </p:childTnLst>
                                </p:cTn>
                              </p:par>
                            </p:childTnLst>
                          </p:cTn>
                        </p:par>
                        <p:par>
                          <p:cTn id="61" fill="hold">
                            <p:stCondLst>
                              <p:cond delay="3200"/>
                            </p:stCondLst>
                            <p:childTnLst>
                              <p:par>
                                <p:cTn id="62" presetID="2" presetClass="entr" presetSubtype="4" fill="hold" grpId="0" nodeType="afterEffect">
                                  <p:stCondLst>
                                    <p:cond delay="0"/>
                                  </p:stCondLst>
                                  <p:childTnLst>
                                    <p:set>
                                      <p:cBhvr>
                                        <p:cTn id="63" dur="1" fill="hold">
                                          <p:stCondLst>
                                            <p:cond delay="0"/>
                                          </p:stCondLst>
                                        </p:cTn>
                                        <p:tgtEl>
                                          <p:spTgt spid="137"/>
                                        </p:tgtEl>
                                        <p:attrNameLst>
                                          <p:attrName>style.visibility</p:attrName>
                                        </p:attrNameLst>
                                      </p:cBhvr>
                                      <p:to>
                                        <p:strVal val="visible"/>
                                      </p:to>
                                    </p:set>
                                    <p:anim calcmode="lin" valueType="num">
                                      <p:cBhvr additive="base">
                                        <p:cTn id="64" dur="250" fill="hold"/>
                                        <p:tgtEl>
                                          <p:spTgt spid="137"/>
                                        </p:tgtEl>
                                        <p:attrNameLst>
                                          <p:attrName>ppt_x</p:attrName>
                                        </p:attrNameLst>
                                      </p:cBhvr>
                                      <p:tavLst>
                                        <p:tav tm="0">
                                          <p:val>
                                            <p:strVal val="#ppt_x"/>
                                          </p:val>
                                        </p:tav>
                                        <p:tav tm="100000">
                                          <p:val>
                                            <p:strVal val="#ppt_x"/>
                                          </p:val>
                                        </p:tav>
                                      </p:tavLst>
                                    </p:anim>
                                    <p:anim calcmode="lin" valueType="num">
                                      <p:cBhvr additive="base">
                                        <p:cTn id="65" dur="250" fill="hold"/>
                                        <p:tgtEl>
                                          <p:spTgt spid="137"/>
                                        </p:tgtEl>
                                        <p:attrNameLst>
                                          <p:attrName>ppt_y</p:attrName>
                                        </p:attrNameLst>
                                      </p:cBhvr>
                                      <p:tavLst>
                                        <p:tav tm="0">
                                          <p:val>
                                            <p:strVal val="1+#ppt_h/2"/>
                                          </p:val>
                                        </p:tav>
                                        <p:tav tm="100000">
                                          <p:val>
                                            <p:strVal val="#ppt_y"/>
                                          </p:val>
                                        </p:tav>
                                      </p:tavLst>
                                    </p:anim>
                                  </p:childTnLst>
                                </p:cTn>
                              </p:par>
                            </p:childTnLst>
                          </p:cTn>
                        </p:par>
                        <p:par>
                          <p:cTn id="66" fill="hold">
                            <p:stCondLst>
                              <p:cond delay="3450"/>
                            </p:stCondLst>
                            <p:childTnLst>
                              <p:par>
                                <p:cTn id="67" presetID="22" presetClass="entr" presetSubtype="8" fill="hold" grpId="0" nodeType="afterEffect">
                                  <p:stCondLst>
                                    <p:cond delay="0"/>
                                  </p:stCondLst>
                                  <p:childTnLst>
                                    <p:set>
                                      <p:cBhvr>
                                        <p:cTn id="68" dur="1" fill="hold">
                                          <p:stCondLst>
                                            <p:cond delay="0"/>
                                          </p:stCondLst>
                                        </p:cTn>
                                        <p:tgtEl>
                                          <p:spTgt spid="141"/>
                                        </p:tgtEl>
                                        <p:attrNameLst>
                                          <p:attrName>style.visibility</p:attrName>
                                        </p:attrNameLst>
                                      </p:cBhvr>
                                      <p:to>
                                        <p:strVal val="visible"/>
                                      </p:to>
                                    </p:set>
                                    <p:animEffect transition="in" filter="wipe(left)">
                                      <p:cBhvr>
                                        <p:cTn id="69" dur="500"/>
                                        <p:tgtEl>
                                          <p:spTgt spid="141"/>
                                        </p:tgtEl>
                                      </p:cBhvr>
                                    </p:animEffect>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left)">
                                      <p:cBhvr>
                                        <p:cTn id="73" dur="500"/>
                                        <p:tgtEl>
                                          <p:spTgt spid="14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left)">
                                      <p:cBhvr>
                                        <p:cTn id="76" dur="500"/>
                                        <p:tgtEl>
                                          <p:spTgt spid="143"/>
                                        </p:tgtEl>
                                      </p:cBhvr>
                                    </p:animEffect>
                                  </p:childTnLst>
                                </p:cTn>
                              </p:par>
                            </p:childTnLst>
                          </p:cTn>
                        </p:par>
                        <p:par>
                          <p:cTn id="77" fill="hold">
                            <p:stCondLst>
                              <p:cond delay="4450"/>
                            </p:stCondLst>
                            <p:childTnLst>
                              <p:par>
                                <p:cTn id="78" presetID="22" presetClass="entr" presetSubtype="8" fill="hold" grpId="0" nodeType="afterEffect">
                                  <p:stCondLst>
                                    <p:cond delay="0"/>
                                  </p:stCondLst>
                                  <p:childTnLst>
                                    <p:set>
                                      <p:cBhvr>
                                        <p:cTn id="79" dur="1" fill="hold">
                                          <p:stCondLst>
                                            <p:cond delay="0"/>
                                          </p:stCondLst>
                                        </p:cTn>
                                        <p:tgtEl>
                                          <p:spTgt spid="144"/>
                                        </p:tgtEl>
                                        <p:attrNameLst>
                                          <p:attrName>style.visibility</p:attrName>
                                        </p:attrNameLst>
                                      </p:cBhvr>
                                      <p:to>
                                        <p:strVal val="visible"/>
                                      </p:to>
                                    </p:set>
                                    <p:animEffect transition="in" filter="wipe(left)">
                                      <p:cBhvr>
                                        <p:cTn id="80" dur="450"/>
                                        <p:tgtEl>
                                          <p:spTgt spid="144"/>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145"/>
                                        </p:tgtEl>
                                        <p:attrNameLst>
                                          <p:attrName>style.visibility</p:attrName>
                                        </p:attrNameLst>
                                      </p:cBhvr>
                                      <p:to>
                                        <p:strVal val="visible"/>
                                      </p:to>
                                    </p:set>
                                    <p:animEffect transition="in" filter="wipe(left)">
                                      <p:cBhvr>
                                        <p:cTn id="84" dur="500"/>
                                        <p:tgtEl>
                                          <p:spTgt spid="14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46"/>
                                        </p:tgtEl>
                                        <p:attrNameLst>
                                          <p:attrName>style.visibility</p:attrName>
                                        </p:attrNameLst>
                                      </p:cBhvr>
                                      <p:to>
                                        <p:strVal val="visible"/>
                                      </p:to>
                                    </p:set>
                                    <p:animEffect transition="in" filter="wipe(left)">
                                      <p:cBhvr>
                                        <p:cTn id="87" dur="500"/>
                                        <p:tgtEl>
                                          <p:spTgt spid="146"/>
                                        </p:tgtEl>
                                      </p:cBhvr>
                                    </p:animEffect>
                                  </p:childTnLst>
                                </p:cTn>
                              </p:par>
                            </p:childTnLst>
                          </p:cTn>
                        </p:par>
                        <p:par>
                          <p:cTn id="88" fill="hold">
                            <p:stCondLst>
                              <p:cond delay="5400"/>
                            </p:stCondLst>
                            <p:childTnLst>
                              <p:par>
                                <p:cTn id="89" presetID="22" presetClass="entr" presetSubtype="8" fill="hold" nodeType="afterEffect">
                                  <p:stCondLst>
                                    <p:cond delay="0"/>
                                  </p:stCondLst>
                                  <p:childTnLst>
                                    <p:set>
                                      <p:cBhvr>
                                        <p:cTn id="90" dur="1" fill="hold">
                                          <p:stCondLst>
                                            <p:cond delay="0"/>
                                          </p:stCondLst>
                                        </p:cTn>
                                        <p:tgtEl>
                                          <p:spTgt spid="147"/>
                                        </p:tgtEl>
                                        <p:attrNameLst>
                                          <p:attrName>style.visibility</p:attrName>
                                        </p:attrNameLst>
                                      </p:cBhvr>
                                      <p:to>
                                        <p:strVal val="visible"/>
                                      </p:to>
                                    </p:set>
                                    <p:animEffect transition="in" filter="wipe(left)">
                                      <p:cBhvr>
                                        <p:cTn id="91" dur="350"/>
                                        <p:tgtEl>
                                          <p:spTgt spid="147"/>
                                        </p:tgtEl>
                                      </p:cBhvr>
                                    </p:animEffect>
                                  </p:childTnLst>
                                </p:cTn>
                              </p:par>
                            </p:childTnLst>
                          </p:cTn>
                        </p:par>
                        <p:par>
                          <p:cTn id="92" fill="hold">
                            <p:stCondLst>
                              <p:cond delay="5750"/>
                            </p:stCondLst>
                            <p:childTnLst>
                              <p:par>
                                <p:cTn id="93" presetID="22" presetClass="entr" presetSubtype="8" fill="hold" grpId="0" nodeType="afterEffect">
                                  <p:stCondLst>
                                    <p:cond delay="0"/>
                                  </p:stCondLst>
                                  <p:childTnLst>
                                    <p:set>
                                      <p:cBhvr>
                                        <p:cTn id="94" dur="1" fill="hold">
                                          <p:stCondLst>
                                            <p:cond delay="0"/>
                                          </p:stCondLst>
                                        </p:cTn>
                                        <p:tgtEl>
                                          <p:spTgt spid="149"/>
                                        </p:tgtEl>
                                        <p:attrNameLst>
                                          <p:attrName>style.visibility</p:attrName>
                                        </p:attrNameLst>
                                      </p:cBhvr>
                                      <p:to>
                                        <p:strVal val="visible"/>
                                      </p:to>
                                    </p:set>
                                    <p:animEffect transition="in" filter="wipe(left)">
                                      <p:cBhvr>
                                        <p:cTn id="95" dur="500"/>
                                        <p:tgtEl>
                                          <p:spTgt spid="14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50"/>
                                        </p:tgtEl>
                                        <p:attrNameLst>
                                          <p:attrName>style.visibility</p:attrName>
                                        </p:attrNameLst>
                                      </p:cBhvr>
                                      <p:to>
                                        <p:strVal val="visible"/>
                                      </p:to>
                                    </p:set>
                                    <p:animEffect transition="in" filter="wipe(left)">
                                      <p:cBhvr>
                                        <p:cTn id="98" dur="500"/>
                                        <p:tgtEl>
                                          <p:spTgt spid="150"/>
                                        </p:tgtEl>
                                      </p:cBhvr>
                                    </p:animEffect>
                                  </p:childTnLst>
                                </p:cTn>
                              </p:par>
                            </p:childTnLst>
                          </p:cTn>
                        </p:par>
                        <p:par>
                          <p:cTn id="99" fill="hold">
                            <p:stCondLst>
                              <p:cond delay="6250"/>
                            </p:stCondLst>
                            <p:childTnLst>
                              <p:par>
                                <p:cTn id="100" presetID="22" presetClass="entr" presetSubtype="8" fill="hold" nodeType="afterEffect">
                                  <p:stCondLst>
                                    <p:cond delay="0"/>
                                  </p:stCondLst>
                                  <p:childTnLst>
                                    <p:set>
                                      <p:cBhvr>
                                        <p:cTn id="101" dur="1" fill="hold">
                                          <p:stCondLst>
                                            <p:cond delay="0"/>
                                          </p:stCondLst>
                                        </p:cTn>
                                        <p:tgtEl>
                                          <p:spTgt spid="148"/>
                                        </p:tgtEl>
                                        <p:attrNameLst>
                                          <p:attrName>style.visibility</p:attrName>
                                        </p:attrNameLst>
                                      </p:cBhvr>
                                      <p:to>
                                        <p:strVal val="visible"/>
                                      </p:to>
                                    </p:set>
                                    <p:animEffect transition="in" filter="wipe(left)">
                                      <p:cBhvr>
                                        <p:cTn id="102" dur="250"/>
                                        <p:tgtEl>
                                          <p:spTgt spid="148"/>
                                        </p:tgtEl>
                                      </p:cBhvr>
                                    </p:animEffect>
                                  </p:childTnLst>
                                </p:cTn>
                              </p:par>
                            </p:childTnLst>
                          </p:cTn>
                        </p:par>
                        <p:par>
                          <p:cTn id="103" fill="hold">
                            <p:stCondLst>
                              <p:cond delay="6500"/>
                            </p:stCondLst>
                            <p:childTnLst>
                              <p:par>
                                <p:cTn id="104" presetID="22" presetClass="entr" presetSubtype="8" fill="hold" grpId="0" nodeType="afterEffect">
                                  <p:stCondLst>
                                    <p:cond delay="0"/>
                                  </p:stCondLst>
                                  <p:childTnLst>
                                    <p:set>
                                      <p:cBhvr>
                                        <p:cTn id="105" dur="1" fill="hold">
                                          <p:stCondLst>
                                            <p:cond delay="0"/>
                                          </p:stCondLst>
                                        </p:cTn>
                                        <p:tgtEl>
                                          <p:spTgt spid="151"/>
                                        </p:tgtEl>
                                        <p:attrNameLst>
                                          <p:attrName>style.visibility</p:attrName>
                                        </p:attrNameLst>
                                      </p:cBhvr>
                                      <p:to>
                                        <p:strVal val="visible"/>
                                      </p:to>
                                    </p:set>
                                    <p:animEffect transition="in" filter="wipe(left)">
                                      <p:cBhvr>
                                        <p:cTn id="106" dur="500"/>
                                        <p:tgtEl>
                                          <p:spTgt spid="151"/>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52"/>
                                        </p:tgtEl>
                                        <p:attrNameLst>
                                          <p:attrName>style.visibility</p:attrName>
                                        </p:attrNameLst>
                                      </p:cBhvr>
                                      <p:to>
                                        <p:strVal val="visible"/>
                                      </p:to>
                                    </p:set>
                                    <p:animEffect transition="in" filter="wipe(left)">
                                      <p:cBhvr>
                                        <p:cTn id="109"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30" grpId="0" animBg="1"/>
      <p:bldP spid="131" grpId="0" animBg="1"/>
      <p:bldP spid="132" grpId="0" animBg="1"/>
      <p:bldP spid="133" grpId="0"/>
      <p:bldP spid="134" grpId="0"/>
      <p:bldP spid="135" grpId="0"/>
      <p:bldP spid="136" grpId="0"/>
      <p:bldP spid="137" grpId="0" animBg="1"/>
      <p:bldP spid="138" grpId="0" animBg="1"/>
      <p:bldP spid="139" grpId="0" animBg="1"/>
      <p:bldP spid="140" grpId="0" animBg="1"/>
      <p:bldP spid="141" grpId="0" animBg="1"/>
      <p:bldP spid="142" grpId="0"/>
      <p:bldP spid="143" grpId="0"/>
      <p:bldP spid="144" grpId="0" animBg="1"/>
      <p:bldP spid="145" grpId="0"/>
      <p:bldP spid="146" grpId="0"/>
      <p:bldP spid="149" grpId="0"/>
      <p:bldP spid="150" grpId="0"/>
      <p:bldP spid="151" grpId="0"/>
      <p:bldP spid="152" grpId="0"/>
      <p:bldP spid="15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60" name="组合 59"/>
          <p:cNvGrpSpPr/>
          <p:nvPr/>
        </p:nvGrpSpPr>
        <p:grpSpPr>
          <a:xfrm>
            <a:off x="1259632" y="2179554"/>
            <a:ext cx="6624736" cy="1186972"/>
            <a:chOff x="1510718" y="2320882"/>
            <a:chExt cx="6136130" cy="1186972"/>
          </a:xfrm>
          <a:solidFill>
            <a:srgbClr val="076A02"/>
          </a:solidFill>
        </p:grpSpPr>
        <p:sp>
          <p:nvSpPr>
            <p:cNvPr id="61" name="矩形 2"/>
            <p:cNvSpPr/>
            <p:nvPr/>
          </p:nvSpPr>
          <p:spPr>
            <a:xfrm flipV="1">
              <a:off x="3506593" y="2752930"/>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rgbClr val="DB782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2" name="矩形 2"/>
            <p:cNvSpPr/>
            <p:nvPr/>
          </p:nvSpPr>
          <p:spPr>
            <a:xfrm>
              <a:off x="5508104" y="2320882"/>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rgbClr val="934D1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3" name="矩形 2"/>
            <p:cNvSpPr/>
            <p:nvPr/>
          </p:nvSpPr>
          <p:spPr>
            <a:xfrm>
              <a:off x="1510718" y="2320882"/>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rgbClr val="934D1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grpSp>
      <p:sp>
        <p:nvSpPr>
          <p:cNvPr id="64" name="椭圆 63"/>
          <p:cNvSpPr/>
          <p:nvPr/>
        </p:nvSpPr>
        <p:spPr>
          <a:xfrm>
            <a:off x="1929813" y="3028190"/>
            <a:ext cx="870182" cy="870182"/>
          </a:xfrm>
          <a:prstGeom prst="ellipse">
            <a:avLst/>
          </a:prstGeom>
          <a:solidFill>
            <a:srgbClr val="934D1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5" name="椭圆 64"/>
          <p:cNvSpPr/>
          <p:nvPr/>
        </p:nvSpPr>
        <p:spPr>
          <a:xfrm>
            <a:off x="6294753" y="2978291"/>
            <a:ext cx="870182" cy="870182"/>
          </a:xfrm>
          <a:prstGeom prst="ellipse">
            <a:avLst/>
          </a:prstGeom>
          <a:solidFill>
            <a:srgbClr val="934D1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6" name="椭圆 65"/>
          <p:cNvSpPr/>
          <p:nvPr/>
        </p:nvSpPr>
        <p:spPr>
          <a:xfrm>
            <a:off x="4133866" y="1581944"/>
            <a:ext cx="870182" cy="870182"/>
          </a:xfrm>
          <a:prstGeom prst="ellipse">
            <a:avLst/>
          </a:prstGeom>
          <a:solidFill>
            <a:srgbClr val="DB782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67" name="TextBox 66"/>
          <p:cNvSpPr txBox="1"/>
          <p:nvPr/>
        </p:nvSpPr>
        <p:spPr>
          <a:xfrm>
            <a:off x="1385025" y="1601821"/>
            <a:ext cx="210685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点击添加文字内容点击添加文字内容</a:t>
            </a:r>
          </a:p>
        </p:txBody>
      </p:sp>
      <p:sp>
        <p:nvSpPr>
          <p:cNvPr id="68" name="TextBox 67"/>
          <p:cNvSpPr txBox="1"/>
          <p:nvPr/>
        </p:nvSpPr>
        <p:spPr>
          <a:xfrm>
            <a:off x="5676416" y="1601821"/>
            <a:ext cx="210685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点击添加文字内容点击添加文字内容</a:t>
            </a:r>
          </a:p>
        </p:txBody>
      </p:sp>
      <p:sp>
        <p:nvSpPr>
          <p:cNvPr id="69" name="TextBox 68"/>
          <p:cNvSpPr txBox="1"/>
          <p:nvPr/>
        </p:nvSpPr>
        <p:spPr>
          <a:xfrm>
            <a:off x="3491880" y="3458799"/>
            <a:ext cx="2106855"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ea typeface="微软雅黑" panose="020B0503020204020204" pitchFamily="34" charset="-122"/>
                <a:sym typeface="Arial" panose="020B0604020202020204" pitchFamily="34" charset="0"/>
              </a:rPr>
              <a:t>点击添加文字内容点击添加文字内容</a:t>
            </a:r>
          </a:p>
        </p:txBody>
      </p:sp>
      <p:grpSp>
        <p:nvGrpSpPr>
          <p:cNvPr id="70" name="Group 4"/>
          <p:cNvGrpSpPr>
            <a:grpSpLocks noChangeAspect="1"/>
          </p:cNvGrpSpPr>
          <p:nvPr/>
        </p:nvGrpSpPr>
        <p:grpSpPr bwMode="auto">
          <a:xfrm>
            <a:off x="2126334" y="3232793"/>
            <a:ext cx="458950" cy="460976"/>
            <a:chOff x="4935" y="-89"/>
            <a:chExt cx="1358" cy="1364"/>
          </a:xfrm>
          <a:solidFill>
            <a:sysClr val="window" lastClr="FFFFFF">
              <a:lumMod val="95000"/>
            </a:sysClr>
          </a:solidFill>
        </p:grpSpPr>
        <p:sp>
          <p:nvSpPr>
            <p:cNvPr id="71" name="Freeform 6"/>
            <p:cNvSpPr>
              <a:spLocks noEditPoints="1"/>
            </p:cNvSpPr>
            <p:nvPr/>
          </p:nvSpPr>
          <p:spPr bwMode="auto">
            <a:xfrm>
              <a:off x="5027" y="479"/>
              <a:ext cx="1250" cy="796"/>
            </a:xfrm>
            <a:custGeom>
              <a:avLst/>
              <a:gdLst>
                <a:gd name="T0" fmla="*/ 1761 w 3750"/>
                <a:gd name="T1" fmla="*/ 1309 h 2387"/>
                <a:gd name="T2" fmla="*/ 1672 w 3750"/>
                <a:gd name="T3" fmla="*/ 1309 h 2387"/>
                <a:gd name="T4" fmla="*/ 1627 w 3750"/>
                <a:gd name="T5" fmla="*/ 1312 h 2387"/>
                <a:gd name="T6" fmla="*/ 1447 w 3750"/>
                <a:gd name="T7" fmla="*/ 1297 h 2387"/>
                <a:gd name="T8" fmla="*/ 1662 w 3750"/>
                <a:gd name="T9" fmla="*/ 1258 h 2387"/>
                <a:gd name="T10" fmla="*/ 3081 w 3750"/>
                <a:gd name="T11" fmla="*/ 648 h 2387"/>
                <a:gd name="T12" fmla="*/ 3373 w 3750"/>
                <a:gd name="T13" fmla="*/ 551 h 2387"/>
                <a:gd name="T14" fmla="*/ 3288 w 3750"/>
                <a:gd name="T15" fmla="*/ 700 h 2387"/>
                <a:gd name="T16" fmla="*/ 3323 w 3750"/>
                <a:gd name="T17" fmla="*/ 626 h 2387"/>
                <a:gd name="T18" fmla="*/ 3441 w 3750"/>
                <a:gd name="T19" fmla="*/ 545 h 2387"/>
                <a:gd name="T20" fmla="*/ 1031 w 3750"/>
                <a:gd name="T21" fmla="*/ 465 h 2387"/>
                <a:gd name="T22" fmla="*/ 2867 w 3750"/>
                <a:gd name="T23" fmla="*/ 368 h 2387"/>
                <a:gd name="T24" fmla="*/ 2839 w 3750"/>
                <a:gd name="T25" fmla="*/ 368 h 2387"/>
                <a:gd name="T26" fmla="*/ 3370 w 3750"/>
                <a:gd name="T27" fmla="*/ 738 h 2387"/>
                <a:gd name="T28" fmla="*/ 3235 w 3750"/>
                <a:gd name="T29" fmla="*/ 606 h 2387"/>
                <a:gd name="T30" fmla="*/ 3239 w 3750"/>
                <a:gd name="T31" fmla="*/ 248 h 2387"/>
                <a:gd name="T32" fmla="*/ 2909 w 3750"/>
                <a:gd name="T33" fmla="*/ 356 h 2387"/>
                <a:gd name="T34" fmla="*/ 2882 w 3750"/>
                <a:gd name="T35" fmla="*/ 474 h 2387"/>
                <a:gd name="T36" fmla="*/ 2879 w 3750"/>
                <a:gd name="T37" fmla="*/ 357 h 2387"/>
                <a:gd name="T38" fmla="*/ 2878 w 3750"/>
                <a:gd name="T39" fmla="*/ 230 h 2387"/>
                <a:gd name="T40" fmla="*/ 795 w 3750"/>
                <a:gd name="T41" fmla="*/ 182 h 2387"/>
                <a:gd name="T42" fmla="*/ 3208 w 3750"/>
                <a:gd name="T43" fmla="*/ 125 h 2387"/>
                <a:gd name="T44" fmla="*/ 1293 w 3750"/>
                <a:gd name="T45" fmla="*/ 648 h 2387"/>
                <a:gd name="T46" fmla="*/ 1343 w 3750"/>
                <a:gd name="T47" fmla="*/ 816 h 2387"/>
                <a:gd name="T48" fmla="*/ 1469 w 3750"/>
                <a:gd name="T49" fmla="*/ 770 h 2387"/>
                <a:gd name="T50" fmla="*/ 1447 w 3750"/>
                <a:gd name="T51" fmla="*/ 830 h 2387"/>
                <a:gd name="T52" fmla="*/ 1666 w 3750"/>
                <a:gd name="T53" fmla="*/ 845 h 2387"/>
                <a:gd name="T54" fmla="*/ 1596 w 3750"/>
                <a:gd name="T55" fmla="*/ 1016 h 2387"/>
                <a:gd name="T56" fmla="*/ 1465 w 3750"/>
                <a:gd name="T57" fmla="*/ 1203 h 2387"/>
                <a:gd name="T58" fmla="*/ 1241 w 3750"/>
                <a:gd name="T59" fmla="*/ 1132 h 2387"/>
                <a:gd name="T60" fmla="*/ 1194 w 3750"/>
                <a:gd name="T61" fmla="*/ 1350 h 2387"/>
                <a:gd name="T62" fmla="*/ 1346 w 3750"/>
                <a:gd name="T63" fmla="*/ 1350 h 2387"/>
                <a:gd name="T64" fmla="*/ 1448 w 3750"/>
                <a:gd name="T65" fmla="*/ 1500 h 2387"/>
                <a:gd name="T66" fmla="*/ 1693 w 3750"/>
                <a:gd name="T67" fmla="*/ 1448 h 2387"/>
                <a:gd name="T68" fmla="*/ 1723 w 3750"/>
                <a:gd name="T69" fmla="*/ 1460 h 2387"/>
                <a:gd name="T70" fmla="*/ 1863 w 3750"/>
                <a:gd name="T71" fmla="*/ 1465 h 2387"/>
                <a:gd name="T72" fmla="*/ 1960 w 3750"/>
                <a:gd name="T73" fmla="*/ 1524 h 2387"/>
                <a:gd name="T74" fmla="*/ 1977 w 3750"/>
                <a:gd name="T75" fmla="*/ 1959 h 2387"/>
                <a:gd name="T76" fmla="*/ 1866 w 3750"/>
                <a:gd name="T77" fmla="*/ 2039 h 2387"/>
                <a:gd name="T78" fmla="*/ 1809 w 3750"/>
                <a:gd name="T79" fmla="*/ 2081 h 2387"/>
                <a:gd name="T80" fmla="*/ 1798 w 3750"/>
                <a:gd name="T81" fmla="*/ 2144 h 2387"/>
                <a:gd name="T82" fmla="*/ 1688 w 3750"/>
                <a:gd name="T83" fmla="*/ 2111 h 2387"/>
                <a:gd name="T84" fmla="*/ 1675 w 3750"/>
                <a:gd name="T85" fmla="*/ 2053 h 2387"/>
                <a:gd name="T86" fmla="*/ 1687 w 3750"/>
                <a:gd name="T87" fmla="*/ 1938 h 2387"/>
                <a:gd name="T88" fmla="*/ 1616 w 3750"/>
                <a:gd name="T89" fmla="*/ 1846 h 2387"/>
                <a:gd name="T90" fmla="*/ 1480 w 3750"/>
                <a:gd name="T91" fmla="*/ 1720 h 2387"/>
                <a:gd name="T92" fmla="*/ 1498 w 3750"/>
                <a:gd name="T93" fmla="*/ 1649 h 2387"/>
                <a:gd name="T94" fmla="*/ 1552 w 3750"/>
                <a:gd name="T95" fmla="*/ 1545 h 2387"/>
                <a:gd name="T96" fmla="*/ 1316 w 3750"/>
                <a:gd name="T97" fmla="*/ 1455 h 2387"/>
                <a:gd name="T98" fmla="*/ 967 w 3750"/>
                <a:gd name="T99" fmla="*/ 1287 h 2387"/>
                <a:gd name="T100" fmla="*/ 840 w 3750"/>
                <a:gd name="T101" fmla="*/ 1179 h 2387"/>
                <a:gd name="T102" fmla="*/ 775 w 3750"/>
                <a:gd name="T103" fmla="*/ 1128 h 2387"/>
                <a:gd name="T104" fmla="*/ 528 w 3750"/>
                <a:gd name="T105" fmla="*/ 581 h 2387"/>
                <a:gd name="T106" fmla="*/ 446 w 3750"/>
                <a:gd name="T107" fmla="*/ 389 h 2387"/>
                <a:gd name="T108" fmla="*/ 391 w 3750"/>
                <a:gd name="T109" fmla="*/ 276 h 2387"/>
                <a:gd name="T110" fmla="*/ 330 w 3750"/>
                <a:gd name="T111" fmla="*/ 184 h 2387"/>
                <a:gd name="T112" fmla="*/ 196 w 3750"/>
                <a:gd name="T113" fmla="*/ 148 h 2387"/>
                <a:gd name="T114" fmla="*/ 159 w 3750"/>
                <a:gd name="T115" fmla="*/ 128 h 2387"/>
                <a:gd name="T116" fmla="*/ 61 w 3750"/>
                <a:gd name="T117" fmla="*/ 322 h 2387"/>
                <a:gd name="T118" fmla="*/ 76 w 3750"/>
                <a:gd name="T119" fmla="*/ 219 h 2387"/>
                <a:gd name="T120" fmla="*/ 35 w 3750"/>
                <a:gd name="T121" fmla="*/ 181 h 2387"/>
                <a:gd name="T122" fmla="*/ 5 w 3750"/>
                <a:gd name="T123" fmla="*/ 117 h 2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50" h="2387">
                  <a:moveTo>
                    <a:pt x="1692" y="2101"/>
                  </a:moveTo>
                  <a:lnTo>
                    <a:pt x="1693" y="2101"/>
                  </a:lnTo>
                  <a:lnTo>
                    <a:pt x="1695" y="2102"/>
                  </a:lnTo>
                  <a:lnTo>
                    <a:pt x="1696" y="2102"/>
                  </a:lnTo>
                  <a:lnTo>
                    <a:pt x="1696" y="2103"/>
                  </a:lnTo>
                  <a:lnTo>
                    <a:pt x="1696" y="2103"/>
                  </a:lnTo>
                  <a:lnTo>
                    <a:pt x="1698" y="2104"/>
                  </a:lnTo>
                  <a:lnTo>
                    <a:pt x="1699" y="2104"/>
                  </a:lnTo>
                  <a:lnTo>
                    <a:pt x="1699" y="2107"/>
                  </a:lnTo>
                  <a:lnTo>
                    <a:pt x="1698" y="2108"/>
                  </a:lnTo>
                  <a:lnTo>
                    <a:pt x="1698" y="2108"/>
                  </a:lnTo>
                  <a:lnTo>
                    <a:pt x="1697" y="2109"/>
                  </a:lnTo>
                  <a:lnTo>
                    <a:pt x="1696" y="2108"/>
                  </a:lnTo>
                  <a:lnTo>
                    <a:pt x="1695" y="2107"/>
                  </a:lnTo>
                  <a:lnTo>
                    <a:pt x="1693" y="2108"/>
                  </a:lnTo>
                  <a:lnTo>
                    <a:pt x="1692" y="2108"/>
                  </a:lnTo>
                  <a:lnTo>
                    <a:pt x="1692" y="2108"/>
                  </a:lnTo>
                  <a:lnTo>
                    <a:pt x="1692" y="2107"/>
                  </a:lnTo>
                  <a:lnTo>
                    <a:pt x="1691" y="2104"/>
                  </a:lnTo>
                  <a:lnTo>
                    <a:pt x="1691" y="2103"/>
                  </a:lnTo>
                  <a:lnTo>
                    <a:pt x="1692" y="2102"/>
                  </a:lnTo>
                  <a:lnTo>
                    <a:pt x="1692" y="2101"/>
                  </a:lnTo>
                  <a:close/>
                  <a:moveTo>
                    <a:pt x="1896" y="1295"/>
                  </a:moveTo>
                  <a:lnTo>
                    <a:pt x="1898" y="1295"/>
                  </a:lnTo>
                  <a:lnTo>
                    <a:pt x="1898" y="1296"/>
                  </a:lnTo>
                  <a:lnTo>
                    <a:pt x="1896" y="1299"/>
                  </a:lnTo>
                  <a:lnTo>
                    <a:pt x="1895" y="1301"/>
                  </a:lnTo>
                  <a:lnTo>
                    <a:pt x="1894" y="1302"/>
                  </a:lnTo>
                  <a:lnTo>
                    <a:pt x="1893" y="1302"/>
                  </a:lnTo>
                  <a:lnTo>
                    <a:pt x="1891" y="1302"/>
                  </a:lnTo>
                  <a:lnTo>
                    <a:pt x="1890" y="1300"/>
                  </a:lnTo>
                  <a:lnTo>
                    <a:pt x="1891" y="1297"/>
                  </a:lnTo>
                  <a:lnTo>
                    <a:pt x="1893" y="1296"/>
                  </a:lnTo>
                  <a:lnTo>
                    <a:pt x="1895" y="1295"/>
                  </a:lnTo>
                  <a:lnTo>
                    <a:pt x="1896" y="1295"/>
                  </a:lnTo>
                  <a:close/>
                  <a:moveTo>
                    <a:pt x="1742" y="1286"/>
                  </a:moveTo>
                  <a:lnTo>
                    <a:pt x="1743" y="1286"/>
                  </a:lnTo>
                  <a:lnTo>
                    <a:pt x="1744" y="1287"/>
                  </a:lnTo>
                  <a:lnTo>
                    <a:pt x="1746" y="1289"/>
                  </a:lnTo>
                  <a:lnTo>
                    <a:pt x="1747" y="1290"/>
                  </a:lnTo>
                  <a:lnTo>
                    <a:pt x="1748" y="1291"/>
                  </a:lnTo>
                  <a:lnTo>
                    <a:pt x="1749" y="1291"/>
                  </a:lnTo>
                  <a:lnTo>
                    <a:pt x="1751" y="1294"/>
                  </a:lnTo>
                  <a:lnTo>
                    <a:pt x="1752" y="1295"/>
                  </a:lnTo>
                  <a:lnTo>
                    <a:pt x="1753" y="1296"/>
                  </a:lnTo>
                  <a:lnTo>
                    <a:pt x="1754" y="1299"/>
                  </a:lnTo>
                  <a:lnTo>
                    <a:pt x="1756" y="1299"/>
                  </a:lnTo>
                  <a:lnTo>
                    <a:pt x="1758" y="1300"/>
                  </a:lnTo>
                  <a:lnTo>
                    <a:pt x="1767" y="1300"/>
                  </a:lnTo>
                  <a:lnTo>
                    <a:pt x="1770" y="1300"/>
                  </a:lnTo>
                  <a:lnTo>
                    <a:pt x="1770" y="1301"/>
                  </a:lnTo>
                  <a:lnTo>
                    <a:pt x="1770" y="1302"/>
                  </a:lnTo>
                  <a:lnTo>
                    <a:pt x="1768" y="1304"/>
                  </a:lnTo>
                  <a:lnTo>
                    <a:pt x="1767" y="1305"/>
                  </a:lnTo>
                  <a:lnTo>
                    <a:pt x="1763" y="1307"/>
                  </a:lnTo>
                  <a:lnTo>
                    <a:pt x="1761" y="1309"/>
                  </a:lnTo>
                  <a:lnTo>
                    <a:pt x="1759" y="1309"/>
                  </a:lnTo>
                  <a:lnTo>
                    <a:pt x="1758" y="1310"/>
                  </a:lnTo>
                  <a:lnTo>
                    <a:pt x="1749" y="1312"/>
                  </a:lnTo>
                  <a:lnTo>
                    <a:pt x="1742" y="1315"/>
                  </a:lnTo>
                  <a:lnTo>
                    <a:pt x="1734" y="1315"/>
                  </a:lnTo>
                  <a:lnTo>
                    <a:pt x="1732" y="1315"/>
                  </a:lnTo>
                  <a:lnTo>
                    <a:pt x="1729" y="1316"/>
                  </a:lnTo>
                  <a:lnTo>
                    <a:pt x="1727" y="1316"/>
                  </a:lnTo>
                  <a:lnTo>
                    <a:pt x="1724" y="1318"/>
                  </a:lnTo>
                  <a:lnTo>
                    <a:pt x="1723" y="1320"/>
                  </a:lnTo>
                  <a:lnTo>
                    <a:pt x="1723" y="1321"/>
                  </a:lnTo>
                  <a:lnTo>
                    <a:pt x="1723" y="1322"/>
                  </a:lnTo>
                  <a:lnTo>
                    <a:pt x="1722" y="1322"/>
                  </a:lnTo>
                  <a:lnTo>
                    <a:pt x="1721" y="1323"/>
                  </a:lnTo>
                  <a:lnTo>
                    <a:pt x="1719" y="1323"/>
                  </a:lnTo>
                  <a:lnTo>
                    <a:pt x="1717" y="1326"/>
                  </a:lnTo>
                  <a:lnTo>
                    <a:pt x="1714" y="1328"/>
                  </a:lnTo>
                  <a:lnTo>
                    <a:pt x="1713" y="1331"/>
                  </a:lnTo>
                  <a:lnTo>
                    <a:pt x="1712" y="1333"/>
                  </a:lnTo>
                  <a:lnTo>
                    <a:pt x="1711" y="1335"/>
                  </a:lnTo>
                  <a:lnTo>
                    <a:pt x="1709" y="1336"/>
                  </a:lnTo>
                  <a:lnTo>
                    <a:pt x="1706" y="1336"/>
                  </a:lnTo>
                  <a:lnTo>
                    <a:pt x="1698" y="1337"/>
                  </a:lnTo>
                  <a:lnTo>
                    <a:pt x="1691" y="1337"/>
                  </a:lnTo>
                  <a:lnTo>
                    <a:pt x="1683" y="1340"/>
                  </a:lnTo>
                  <a:lnTo>
                    <a:pt x="1671" y="1346"/>
                  </a:lnTo>
                  <a:lnTo>
                    <a:pt x="1657" y="1347"/>
                  </a:lnTo>
                  <a:lnTo>
                    <a:pt x="1642" y="1347"/>
                  </a:lnTo>
                  <a:lnTo>
                    <a:pt x="1640" y="1347"/>
                  </a:lnTo>
                  <a:lnTo>
                    <a:pt x="1640" y="1346"/>
                  </a:lnTo>
                  <a:lnTo>
                    <a:pt x="1640" y="1345"/>
                  </a:lnTo>
                  <a:lnTo>
                    <a:pt x="1640" y="1343"/>
                  </a:lnTo>
                  <a:lnTo>
                    <a:pt x="1642" y="1342"/>
                  </a:lnTo>
                  <a:lnTo>
                    <a:pt x="1645" y="1341"/>
                  </a:lnTo>
                  <a:lnTo>
                    <a:pt x="1647" y="1340"/>
                  </a:lnTo>
                  <a:lnTo>
                    <a:pt x="1650" y="1340"/>
                  </a:lnTo>
                  <a:lnTo>
                    <a:pt x="1653" y="1340"/>
                  </a:lnTo>
                  <a:lnTo>
                    <a:pt x="1656" y="1340"/>
                  </a:lnTo>
                  <a:lnTo>
                    <a:pt x="1657" y="1340"/>
                  </a:lnTo>
                  <a:lnTo>
                    <a:pt x="1658" y="1338"/>
                  </a:lnTo>
                  <a:lnTo>
                    <a:pt x="1661" y="1337"/>
                  </a:lnTo>
                  <a:lnTo>
                    <a:pt x="1662" y="1335"/>
                  </a:lnTo>
                  <a:lnTo>
                    <a:pt x="1665" y="1333"/>
                  </a:lnTo>
                  <a:lnTo>
                    <a:pt x="1668" y="1331"/>
                  </a:lnTo>
                  <a:lnTo>
                    <a:pt x="1670" y="1331"/>
                  </a:lnTo>
                  <a:lnTo>
                    <a:pt x="1672" y="1330"/>
                  </a:lnTo>
                  <a:lnTo>
                    <a:pt x="1675" y="1330"/>
                  </a:lnTo>
                  <a:lnTo>
                    <a:pt x="1677" y="1330"/>
                  </a:lnTo>
                  <a:lnTo>
                    <a:pt x="1680" y="1328"/>
                  </a:lnTo>
                  <a:lnTo>
                    <a:pt x="1681" y="1327"/>
                  </a:lnTo>
                  <a:lnTo>
                    <a:pt x="1681" y="1326"/>
                  </a:lnTo>
                  <a:lnTo>
                    <a:pt x="1678" y="1321"/>
                  </a:lnTo>
                  <a:lnTo>
                    <a:pt x="1676" y="1317"/>
                  </a:lnTo>
                  <a:lnTo>
                    <a:pt x="1673" y="1312"/>
                  </a:lnTo>
                  <a:lnTo>
                    <a:pt x="1672" y="1311"/>
                  </a:lnTo>
                  <a:lnTo>
                    <a:pt x="1672" y="1309"/>
                  </a:lnTo>
                  <a:lnTo>
                    <a:pt x="1672" y="1305"/>
                  </a:lnTo>
                  <a:lnTo>
                    <a:pt x="1672" y="1301"/>
                  </a:lnTo>
                  <a:lnTo>
                    <a:pt x="1673" y="1299"/>
                  </a:lnTo>
                  <a:lnTo>
                    <a:pt x="1673" y="1297"/>
                  </a:lnTo>
                  <a:lnTo>
                    <a:pt x="1677" y="1296"/>
                  </a:lnTo>
                  <a:lnTo>
                    <a:pt x="1681" y="1296"/>
                  </a:lnTo>
                  <a:lnTo>
                    <a:pt x="1683" y="1295"/>
                  </a:lnTo>
                  <a:lnTo>
                    <a:pt x="1686" y="1295"/>
                  </a:lnTo>
                  <a:lnTo>
                    <a:pt x="1688" y="1294"/>
                  </a:lnTo>
                  <a:lnTo>
                    <a:pt x="1692" y="1295"/>
                  </a:lnTo>
                  <a:lnTo>
                    <a:pt x="1696" y="1295"/>
                  </a:lnTo>
                  <a:lnTo>
                    <a:pt x="1699" y="1295"/>
                  </a:lnTo>
                  <a:lnTo>
                    <a:pt x="1703" y="1294"/>
                  </a:lnTo>
                  <a:lnTo>
                    <a:pt x="1716" y="1292"/>
                  </a:lnTo>
                  <a:lnTo>
                    <a:pt x="1727" y="1290"/>
                  </a:lnTo>
                  <a:lnTo>
                    <a:pt x="1739" y="1286"/>
                  </a:lnTo>
                  <a:lnTo>
                    <a:pt x="1742" y="1286"/>
                  </a:lnTo>
                  <a:close/>
                  <a:moveTo>
                    <a:pt x="1495" y="1261"/>
                  </a:moveTo>
                  <a:lnTo>
                    <a:pt x="1498" y="1261"/>
                  </a:lnTo>
                  <a:lnTo>
                    <a:pt x="1500" y="1263"/>
                  </a:lnTo>
                  <a:lnTo>
                    <a:pt x="1503" y="1263"/>
                  </a:lnTo>
                  <a:lnTo>
                    <a:pt x="1505" y="1264"/>
                  </a:lnTo>
                  <a:lnTo>
                    <a:pt x="1508" y="1265"/>
                  </a:lnTo>
                  <a:lnTo>
                    <a:pt x="1510" y="1266"/>
                  </a:lnTo>
                  <a:lnTo>
                    <a:pt x="1513" y="1266"/>
                  </a:lnTo>
                  <a:lnTo>
                    <a:pt x="1515" y="1266"/>
                  </a:lnTo>
                  <a:lnTo>
                    <a:pt x="1519" y="1267"/>
                  </a:lnTo>
                  <a:lnTo>
                    <a:pt x="1529" y="1269"/>
                  </a:lnTo>
                  <a:lnTo>
                    <a:pt x="1540" y="1272"/>
                  </a:lnTo>
                  <a:lnTo>
                    <a:pt x="1544" y="1274"/>
                  </a:lnTo>
                  <a:lnTo>
                    <a:pt x="1546" y="1274"/>
                  </a:lnTo>
                  <a:lnTo>
                    <a:pt x="1550" y="1274"/>
                  </a:lnTo>
                  <a:lnTo>
                    <a:pt x="1554" y="1274"/>
                  </a:lnTo>
                  <a:lnTo>
                    <a:pt x="1559" y="1275"/>
                  </a:lnTo>
                  <a:lnTo>
                    <a:pt x="1561" y="1277"/>
                  </a:lnTo>
                  <a:lnTo>
                    <a:pt x="1564" y="1279"/>
                  </a:lnTo>
                  <a:lnTo>
                    <a:pt x="1565" y="1280"/>
                  </a:lnTo>
                  <a:lnTo>
                    <a:pt x="1567" y="1282"/>
                  </a:lnTo>
                  <a:lnTo>
                    <a:pt x="1571" y="1284"/>
                  </a:lnTo>
                  <a:lnTo>
                    <a:pt x="1574" y="1284"/>
                  </a:lnTo>
                  <a:lnTo>
                    <a:pt x="1580" y="1285"/>
                  </a:lnTo>
                  <a:lnTo>
                    <a:pt x="1585" y="1286"/>
                  </a:lnTo>
                  <a:lnTo>
                    <a:pt x="1590" y="1286"/>
                  </a:lnTo>
                  <a:lnTo>
                    <a:pt x="1600" y="1290"/>
                  </a:lnTo>
                  <a:lnTo>
                    <a:pt x="1609" y="1290"/>
                  </a:lnTo>
                  <a:lnTo>
                    <a:pt x="1616" y="1292"/>
                  </a:lnTo>
                  <a:lnTo>
                    <a:pt x="1623" y="1296"/>
                  </a:lnTo>
                  <a:lnTo>
                    <a:pt x="1631" y="1297"/>
                  </a:lnTo>
                  <a:lnTo>
                    <a:pt x="1637" y="1297"/>
                  </a:lnTo>
                  <a:lnTo>
                    <a:pt x="1641" y="1299"/>
                  </a:lnTo>
                  <a:lnTo>
                    <a:pt x="1643" y="1300"/>
                  </a:lnTo>
                  <a:lnTo>
                    <a:pt x="1643" y="1302"/>
                  </a:lnTo>
                  <a:lnTo>
                    <a:pt x="1643" y="1304"/>
                  </a:lnTo>
                  <a:lnTo>
                    <a:pt x="1641" y="1306"/>
                  </a:lnTo>
                  <a:lnTo>
                    <a:pt x="1637" y="1309"/>
                  </a:lnTo>
                  <a:lnTo>
                    <a:pt x="1627" y="1312"/>
                  </a:lnTo>
                  <a:lnTo>
                    <a:pt x="1615" y="1317"/>
                  </a:lnTo>
                  <a:lnTo>
                    <a:pt x="1601" y="1320"/>
                  </a:lnTo>
                  <a:lnTo>
                    <a:pt x="1590" y="1320"/>
                  </a:lnTo>
                  <a:lnTo>
                    <a:pt x="1586" y="1318"/>
                  </a:lnTo>
                  <a:lnTo>
                    <a:pt x="1584" y="1317"/>
                  </a:lnTo>
                  <a:lnTo>
                    <a:pt x="1581" y="1316"/>
                  </a:lnTo>
                  <a:lnTo>
                    <a:pt x="1579" y="1316"/>
                  </a:lnTo>
                  <a:lnTo>
                    <a:pt x="1576" y="1317"/>
                  </a:lnTo>
                  <a:lnTo>
                    <a:pt x="1574" y="1320"/>
                  </a:lnTo>
                  <a:lnTo>
                    <a:pt x="1572" y="1322"/>
                  </a:lnTo>
                  <a:lnTo>
                    <a:pt x="1571" y="1325"/>
                  </a:lnTo>
                  <a:lnTo>
                    <a:pt x="1569" y="1326"/>
                  </a:lnTo>
                  <a:lnTo>
                    <a:pt x="1565" y="1327"/>
                  </a:lnTo>
                  <a:lnTo>
                    <a:pt x="1561" y="1327"/>
                  </a:lnTo>
                  <a:lnTo>
                    <a:pt x="1561" y="1325"/>
                  </a:lnTo>
                  <a:lnTo>
                    <a:pt x="1561" y="1321"/>
                  </a:lnTo>
                  <a:lnTo>
                    <a:pt x="1560" y="1317"/>
                  </a:lnTo>
                  <a:lnTo>
                    <a:pt x="1560" y="1313"/>
                  </a:lnTo>
                  <a:lnTo>
                    <a:pt x="1557" y="1310"/>
                  </a:lnTo>
                  <a:lnTo>
                    <a:pt x="1556" y="1309"/>
                  </a:lnTo>
                  <a:lnTo>
                    <a:pt x="1554" y="1307"/>
                  </a:lnTo>
                  <a:lnTo>
                    <a:pt x="1551" y="1306"/>
                  </a:lnTo>
                  <a:lnTo>
                    <a:pt x="1548" y="1306"/>
                  </a:lnTo>
                  <a:lnTo>
                    <a:pt x="1545" y="1306"/>
                  </a:lnTo>
                  <a:lnTo>
                    <a:pt x="1543" y="1306"/>
                  </a:lnTo>
                  <a:lnTo>
                    <a:pt x="1535" y="1300"/>
                  </a:lnTo>
                  <a:lnTo>
                    <a:pt x="1528" y="1294"/>
                  </a:lnTo>
                  <a:lnTo>
                    <a:pt x="1519" y="1289"/>
                  </a:lnTo>
                  <a:lnTo>
                    <a:pt x="1518" y="1289"/>
                  </a:lnTo>
                  <a:lnTo>
                    <a:pt x="1515" y="1290"/>
                  </a:lnTo>
                  <a:lnTo>
                    <a:pt x="1514" y="1291"/>
                  </a:lnTo>
                  <a:lnTo>
                    <a:pt x="1511" y="1292"/>
                  </a:lnTo>
                  <a:lnTo>
                    <a:pt x="1510" y="1294"/>
                  </a:lnTo>
                  <a:lnTo>
                    <a:pt x="1508" y="1295"/>
                  </a:lnTo>
                  <a:lnTo>
                    <a:pt x="1505" y="1296"/>
                  </a:lnTo>
                  <a:lnTo>
                    <a:pt x="1503" y="1296"/>
                  </a:lnTo>
                  <a:lnTo>
                    <a:pt x="1500" y="1295"/>
                  </a:lnTo>
                  <a:lnTo>
                    <a:pt x="1498" y="1294"/>
                  </a:lnTo>
                  <a:lnTo>
                    <a:pt x="1495" y="1292"/>
                  </a:lnTo>
                  <a:lnTo>
                    <a:pt x="1493" y="1291"/>
                  </a:lnTo>
                  <a:lnTo>
                    <a:pt x="1490" y="1292"/>
                  </a:lnTo>
                  <a:lnTo>
                    <a:pt x="1486" y="1294"/>
                  </a:lnTo>
                  <a:lnTo>
                    <a:pt x="1484" y="1295"/>
                  </a:lnTo>
                  <a:lnTo>
                    <a:pt x="1480" y="1295"/>
                  </a:lnTo>
                  <a:lnTo>
                    <a:pt x="1476" y="1295"/>
                  </a:lnTo>
                  <a:lnTo>
                    <a:pt x="1474" y="1292"/>
                  </a:lnTo>
                  <a:lnTo>
                    <a:pt x="1473" y="1291"/>
                  </a:lnTo>
                  <a:lnTo>
                    <a:pt x="1469" y="1290"/>
                  </a:lnTo>
                  <a:lnTo>
                    <a:pt x="1467" y="1289"/>
                  </a:lnTo>
                  <a:lnTo>
                    <a:pt x="1462" y="1289"/>
                  </a:lnTo>
                  <a:lnTo>
                    <a:pt x="1459" y="1290"/>
                  </a:lnTo>
                  <a:lnTo>
                    <a:pt x="1455" y="1290"/>
                  </a:lnTo>
                  <a:lnTo>
                    <a:pt x="1453" y="1292"/>
                  </a:lnTo>
                  <a:lnTo>
                    <a:pt x="1450" y="1295"/>
                  </a:lnTo>
                  <a:lnTo>
                    <a:pt x="1449" y="1296"/>
                  </a:lnTo>
                  <a:lnTo>
                    <a:pt x="1447" y="1297"/>
                  </a:lnTo>
                  <a:lnTo>
                    <a:pt x="1444" y="1299"/>
                  </a:lnTo>
                  <a:lnTo>
                    <a:pt x="1442" y="1299"/>
                  </a:lnTo>
                  <a:lnTo>
                    <a:pt x="1439" y="1299"/>
                  </a:lnTo>
                  <a:lnTo>
                    <a:pt x="1437" y="1300"/>
                  </a:lnTo>
                  <a:lnTo>
                    <a:pt x="1427" y="1306"/>
                  </a:lnTo>
                  <a:lnTo>
                    <a:pt x="1413" y="1309"/>
                  </a:lnTo>
                  <a:lnTo>
                    <a:pt x="1412" y="1309"/>
                  </a:lnTo>
                  <a:lnTo>
                    <a:pt x="1409" y="1307"/>
                  </a:lnTo>
                  <a:lnTo>
                    <a:pt x="1407" y="1306"/>
                  </a:lnTo>
                  <a:lnTo>
                    <a:pt x="1405" y="1306"/>
                  </a:lnTo>
                  <a:lnTo>
                    <a:pt x="1404" y="1305"/>
                  </a:lnTo>
                  <a:lnTo>
                    <a:pt x="1405" y="1302"/>
                  </a:lnTo>
                  <a:lnTo>
                    <a:pt x="1405" y="1301"/>
                  </a:lnTo>
                  <a:lnTo>
                    <a:pt x="1408" y="1300"/>
                  </a:lnTo>
                  <a:lnTo>
                    <a:pt x="1409" y="1299"/>
                  </a:lnTo>
                  <a:lnTo>
                    <a:pt x="1412" y="1297"/>
                  </a:lnTo>
                  <a:lnTo>
                    <a:pt x="1414" y="1296"/>
                  </a:lnTo>
                  <a:lnTo>
                    <a:pt x="1417" y="1296"/>
                  </a:lnTo>
                  <a:lnTo>
                    <a:pt x="1418" y="1295"/>
                  </a:lnTo>
                  <a:lnTo>
                    <a:pt x="1424" y="1290"/>
                  </a:lnTo>
                  <a:lnTo>
                    <a:pt x="1428" y="1286"/>
                  </a:lnTo>
                  <a:lnTo>
                    <a:pt x="1432" y="1281"/>
                  </a:lnTo>
                  <a:lnTo>
                    <a:pt x="1435" y="1279"/>
                  </a:lnTo>
                  <a:lnTo>
                    <a:pt x="1443" y="1279"/>
                  </a:lnTo>
                  <a:lnTo>
                    <a:pt x="1449" y="1279"/>
                  </a:lnTo>
                  <a:lnTo>
                    <a:pt x="1458" y="1280"/>
                  </a:lnTo>
                  <a:lnTo>
                    <a:pt x="1465" y="1281"/>
                  </a:lnTo>
                  <a:lnTo>
                    <a:pt x="1472" y="1281"/>
                  </a:lnTo>
                  <a:lnTo>
                    <a:pt x="1476" y="1279"/>
                  </a:lnTo>
                  <a:lnTo>
                    <a:pt x="1481" y="1274"/>
                  </a:lnTo>
                  <a:lnTo>
                    <a:pt x="1485" y="1270"/>
                  </a:lnTo>
                  <a:lnTo>
                    <a:pt x="1490" y="1266"/>
                  </a:lnTo>
                  <a:lnTo>
                    <a:pt x="1495" y="1261"/>
                  </a:lnTo>
                  <a:close/>
                  <a:moveTo>
                    <a:pt x="1695" y="1253"/>
                  </a:moveTo>
                  <a:lnTo>
                    <a:pt x="1697" y="1254"/>
                  </a:lnTo>
                  <a:lnTo>
                    <a:pt x="1698" y="1254"/>
                  </a:lnTo>
                  <a:lnTo>
                    <a:pt x="1698" y="1256"/>
                  </a:lnTo>
                  <a:lnTo>
                    <a:pt x="1698" y="1259"/>
                  </a:lnTo>
                  <a:lnTo>
                    <a:pt x="1697" y="1260"/>
                  </a:lnTo>
                  <a:lnTo>
                    <a:pt x="1697" y="1260"/>
                  </a:lnTo>
                  <a:lnTo>
                    <a:pt x="1695" y="1260"/>
                  </a:lnTo>
                  <a:lnTo>
                    <a:pt x="1693" y="1260"/>
                  </a:lnTo>
                  <a:lnTo>
                    <a:pt x="1692" y="1260"/>
                  </a:lnTo>
                  <a:lnTo>
                    <a:pt x="1692" y="1258"/>
                  </a:lnTo>
                  <a:lnTo>
                    <a:pt x="1692" y="1256"/>
                  </a:lnTo>
                  <a:lnTo>
                    <a:pt x="1693" y="1254"/>
                  </a:lnTo>
                  <a:lnTo>
                    <a:pt x="1695" y="1253"/>
                  </a:lnTo>
                  <a:close/>
                  <a:moveTo>
                    <a:pt x="1663" y="1248"/>
                  </a:moveTo>
                  <a:lnTo>
                    <a:pt x="1665" y="1249"/>
                  </a:lnTo>
                  <a:lnTo>
                    <a:pt x="1666" y="1251"/>
                  </a:lnTo>
                  <a:lnTo>
                    <a:pt x="1666" y="1253"/>
                  </a:lnTo>
                  <a:lnTo>
                    <a:pt x="1666" y="1254"/>
                  </a:lnTo>
                  <a:lnTo>
                    <a:pt x="1666" y="1255"/>
                  </a:lnTo>
                  <a:lnTo>
                    <a:pt x="1666" y="1255"/>
                  </a:lnTo>
                  <a:lnTo>
                    <a:pt x="1663" y="1256"/>
                  </a:lnTo>
                  <a:lnTo>
                    <a:pt x="1662" y="1258"/>
                  </a:lnTo>
                  <a:lnTo>
                    <a:pt x="1661" y="1256"/>
                  </a:lnTo>
                  <a:lnTo>
                    <a:pt x="1661" y="1255"/>
                  </a:lnTo>
                  <a:lnTo>
                    <a:pt x="1661" y="1254"/>
                  </a:lnTo>
                  <a:lnTo>
                    <a:pt x="1661" y="1251"/>
                  </a:lnTo>
                  <a:lnTo>
                    <a:pt x="1661" y="1250"/>
                  </a:lnTo>
                  <a:lnTo>
                    <a:pt x="1662" y="1249"/>
                  </a:lnTo>
                  <a:lnTo>
                    <a:pt x="1663" y="1248"/>
                  </a:lnTo>
                  <a:close/>
                  <a:moveTo>
                    <a:pt x="1738" y="811"/>
                  </a:moveTo>
                  <a:lnTo>
                    <a:pt x="1736" y="812"/>
                  </a:lnTo>
                  <a:lnTo>
                    <a:pt x="1734" y="815"/>
                  </a:lnTo>
                  <a:lnTo>
                    <a:pt x="1737" y="816"/>
                  </a:lnTo>
                  <a:lnTo>
                    <a:pt x="1739" y="817"/>
                  </a:lnTo>
                  <a:lnTo>
                    <a:pt x="1742" y="819"/>
                  </a:lnTo>
                  <a:lnTo>
                    <a:pt x="1743" y="820"/>
                  </a:lnTo>
                  <a:lnTo>
                    <a:pt x="1744" y="821"/>
                  </a:lnTo>
                  <a:lnTo>
                    <a:pt x="1743" y="816"/>
                  </a:lnTo>
                  <a:lnTo>
                    <a:pt x="1742" y="814"/>
                  </a:lnTo>
                  <a:lnTo>
                    <a:pt x="1741" y="811"/>
                  </a:lnTo>
                  <a:lnTo>
                    <a:pt x="1738" y="811"/>
                  </a:lnTo>
                  <a:close/>
                  <a:moveTo>
                    <a:pt x="3154" y="602"/>
                  </a:moveTo>
                  <a:lnTo>
                    <a:pt x="3152" y="613"/>
                  </a:lnTo>
                  <a:lnTo>
                    <a:pt x="3147" y="625"/>
                  </a:lnTo>
                  <a:lnTo>
                    <a:pt x="3147" y="628"/>
                  </a:lnTo>
                  <a:lnTo>
                    <a:pt x="3146" y="632"/>
                  </a:lnTo>
                  <a:lnTo>
                    <a:pt x="3146" y="634"/>
                  </a:lnTo>
                  <a:lnTo>
                    <a:pt x="3145" y="638"/>
                  </a:lnTo>
                  <a:lnTo>
                    <a:pt x="3146" y="641"/>
                  </a:lnTo>
                  <a:lnTo>
                    <a:pt x="3146" y="643"/>
                  </a:lnTo>
                  <a:lnTo>
                    <a:pt x="3147" y="646"/>
                  </a:lnTo>
                  <a:lnTo>
                    <a:pt x="3147" y="649"/>
                  </a:lnTo>
                  <a:lnTo>
                    <a:pt x="3147" y="653"/>
                  </a:lnTo>
                  <a:lnTo>
                    <a:pt x="3146" y="657"/>
                  </a:lnTo>
                  <a:lnTo>
                    <a:pt x="3146" y="661"/>
                  </a:lnTo>
                  <a:lnTo>
                    <a:pt x="3145" y="663"/>
                  </a:lnTo>
                  <a:lnTo>
                    <a:pt x="3142" y="666"/>
                  </a:lnTo>
                  <a:lnTo>
                    <a:pt x="3140" y="666"/>
                  </a:lnTo>
                  <a:lnTo>
                    <a:pt x="3137" y="668"/>
                  </a:lnTo>
                  <a:lnTo>
                    <a:pt x="3135" y="669"/>
                  </a:lnTo>
                  <a:lnTo>
                    <a:pt x="3132" y="671"/>
                  </a:lnTo>
                  <a:lnTo>
                    <a:pt x="3130" y="674"/>
                  </a:lnTo>
                  <a:lnTo>
                    <a:pt x="3128" y="676"/>
                  </a:lnTo>
                  <a:lnTo>
                    <a:pt x="3126" y="676"/>
                  </a:lnTo>
                  <a:lnTo>
                    <a:pt x="3125" y="677"/>
                  </a:lnTo>
                  <a:lnTo>
                    <a:pt x="3122" y="676"/>
                  </a:lnTo>
                  <a:lnTo>
                    <a:pt x="3120" y="677"/>
                  </a:lnTo>
                  <a:lnTo>
                    <a:pt x="3117" y="678"/>
                  </a:lnTo>
                  <a:lnTo>
                    <a:pt x="3080" y="669"/>
                  </a:lnTo>
                  <a:lnTo>
                    <a:pt x="3080" y="668"/>
                  </a:lnTo>
                  <a:lnTo>
                    <a:pt x="3080" y="664"/>
                  </a:lnTo>
                  <a:lnTo>
                    <a:pt x="3079" y="661"/>
                  </a:lnTo>
                  <a:lnTo>
                    <a:pt x="3077" y="658"/>
                  </a:lnTo>
                  <a:lnTo>
                    <a:pt x="3076" y="656"/>
                  </a:lnTo>
                  <a:lnTo>
                    <a:pt x="3074" y="653"/>
                  </a:lnTo>
                  <a:lnTo>
                    <a:pt x="3072" y="651"/>
                  </a:lnTo>
                  <a:lnTo>
                    <a:pt x="3080" y="646"/>
                  </a:lnTo>
                  <a:lnTo>
                    <a:pt x="3081" y="648"/>
                  </a:lnTo>
                  <a:lnTo>
                    <a:pt x="3082" y="651"/>
                  </a:lnTo>
                  <a:lnTo>
                    <a:pt x="3085" y="653"/>
                  </a:lnTo>
                  <a:lnTo>
                    <a:pt x="3154" y="602"/>
                  </a:lnTo>
                  <a:close/>
                  <a:moveTo>
                    <a:pt x="1306" y="535"/>
                  </a:moveTo>
                  <a:lnTo>
                    <a:pt x="1303" y="535"/>
                  </a:lnTo>
                  <a:lnTo>
                    <a:pt x="1300" y="537"/>
                  </a:lnTo>
                  <a:lnTo>
                    <a:pt x="1297" y="541"/>
                  </a:lnTo>
                  <a:lnTo>
                    <a:pt x="1295" y="544"/>
                  </a:lnTo>
                  <a:lnTo>
                    <a:pt x="1292" y="547"/>
                  </a:lnTo>
                  <a:lnTo>
                    <a:pt x="1291" y="550"/>
                  </a:lnTo>
                  <a:lnTo>
                    <a:pt x="1290" y="552"/>
                  </a:lnTo>
                  <a:lnTo>
                    <a:pt x="1292" y="559"/>
                  </a:lnTo>
                  <a:lnTo>
                    <a:pt x="1298" y="562"/>
                  </a:lnTo>
                  <a:lnTo>
                    <a:pt x="1307" y="562"/>
                  </a:lnTo>
                  <a:lnTo>
                    <a:pt x="1313" y="561"/>
                  </a:lnTo>
                  <a:lnTo>
                    <a:pt x="1316" y="551"/>
                  </a:lnTo>
                  <a:lnTo>
                    <a:pt x="1315" y="542"/>
                  </a:lnTo>
                  <a:lnTo>
                    <a:pt x="1308" y="535"/>
                  </a:lnTo>
                  <a:lnTo>
                    <a:pt x="1306" y="535"/>
                  </a:lnTo>
                  <a:close/>
                  <a:moveTo>
                    <a:pt x="3369" y="534"/>
                  </a:moveTo>
                  <a:lnTo>
                    <a:pt x="3368" y="534"/>
                  </a:lnTo>
                  <a:lnTo>
                    <a:pt x="3366" y="534"/>
                  </a:lnTo>
                  <a:lnTo>
                    <a:pt x="3365" y="535"/>
                  </a:lnTo>
                  <a:lnTo>
                    <a:pt x="3364" y="537"/>
                  </a:lnTo>
                  <a:lnTo>
                    <a:pt x="3363" y="537"/>
                  </a:lnTo>
                  <a:lnTo>
                    <a:pt x="3360" y="540"/>
                  </a:lnTo>
                  <a:lnTo>
                    <a:pt x="3359" y="542"/>
                  </a:lnTo>
                  <a:lnTo>
                    <a:pt x="3356" y="546"/>
                  </a:lnTo>
                  <a:lnTo>
                    <a:pt x="3354" y="551"/>
                  </a:lnTo>
                  <a:lnTo>
                    <a:pt x="3354" y="556"/>
                  </a:lnTo>
                  <a:lnTo>
                    <a:pt x="3353" y="561"/>
                  </a:lnTo>
                  <a:lnTo>
                    <a:pt x="3351" y="567"/>
                  </a:lnTo>
                  <a:lnTo>
                    <a:pt x="3351" y="569"/>
                  </a:lnTo>
                  <a:lnTo>
                    <a:pt x="3351" y="572"/>
                  </a:lnTo>
                  <a:lnTo>
                    <a:pt x="3353" y="576"/>
                  </a:lnTo>
                  <a:lnTo>
                    <a:pt x="3353" y="580"/>
                  </a:lnTo>
                  <a:lnTo>
                    <a:pt x="3353" y="583"/>
                  </a:lnTo>
                  <a:lnTo>
                    <a:pt x="3354" y="585"/>
                  </a:lnTo>
                  <a:lnTo>
                    <a:pt x="3356" y="585"/>
                  </a:lnTo>
                  <a:lnTo>
                    <a:pt x="3359" y="583"/>
                  </a:lnTo>
                  <a:lnTo>
                    <a:pt x="3359" y="583"/>
                  </a:lnTo>
                  <a:lnTo>
                    <a:pt x="3360" y="583"/>
                  </a:lnTo>
                  <a:lnTo>
                    <a:pt x="3361" y="583"/>
                  </a:lnTo>
                  <a:lnTo>
                    <a:pt x="3363" y="582"/>
                  </a:lnTo>
                  <a:lnTo>
                    <a:pt x="3364" y="582"/>
                  </a:lnTo>
                  <a:lnTo>
                    <a:pt x="3365" y="580"/>
                  </a:lnTo>
                  <a:lnTo>
                    <a:pt x="3366" y="576"/>
                  </a:lnTo>
                  <a:lnTo>
                    <a:pt x="3368" y="572"/>
                  </a:lnTo>
                  <a:lnTo>
                    <a:pt x="3368" y="570"/>
                  </a:lnTo>
                  <a:lnTo>
                    <a:pt x="3368" y="567"/>
                  </a:lnTo>
                  <a:lnTo>
                    <a:pt x="3369" y="565"/>
                  </a:lnTo>
                  <a:lnTo>
                    <a:pt x="3370" y="562"/>
                  </a:lnTo>
                  <a:lnTo>
                    <a:pt x="3371" y="560"/>
                  </a:lnTo>
                  <a:lnTo>
                    <a:pt x="3373" y="557"/>
                  </a:lnTo>
                  <a:lnTo>
                    <a:pt x="3373" y="554"/>
                  </a:lnTo>
                  <a:lnTo>
                    <a:pt x="3373" y="551"/>
                  </a:lnTo>
                  <a:lnTo>
                    <a:pt x="3371" y="549"/>
                  </a:lnTo>
                  <a:lnTo>
                    <a:pt x="3370" y="546"/>
                  </a:lnTo>
                  <a:lnTo>
                    <a:pt x="3370" y="544"/>
                  </a:lnTo>
                  <a:lnTo>
                    <a:pt x="3371" y="541"/>
                  </a:lnTo>
                  <a:lnTo>
                    <a:pt x="3373" y="540"/>
                  </a:lnTo>
                  <a:lnTo>
                    <a:pt x="3373" y="537"/>
                  </a:lnTo>
                  <a:lnTo>
                    <a:pt x="3371" y="536"/>
                  </a:lnTo>
                  <a:lnTo>
                    <a:pt x="3370" y="535"/>
                  </a:lnTo>
                  <a:lnTo>
                    <a:pt x="3370" y="534"/>
                  </a:lnTo>
                  <a:lnTo>
                    <a:pt x="3369" y="534"/>
                  </a:lnTo>
                  <a:close/>
                  <a:moveTo>
                    <a:pt x="3320" y="518"/>
                  </a:moveTo>
                  <a:lnTo>
                    <a:pt x="3318" y="518"/>
                  </a:lnTo>
                  <a:lnTo>
                    <a:pt x="3315" y="520"/>
                  </a:lnTo>
                  <a:lnTo>
                    <a:pt x="3313" y="523"/>
                  </a:lnTo>
                  <a:lnTo>
                    <a:pt x="3311" y="525"/>
                  </a:lnTo>
                  <a:lnTo>
                    <a:pt x="3310" y="528"/>
                  </a:lnTo>
                  <a:lnTo>
                    <a:pt x="3309" y="530"/>
                  </a:lnTo>
                  <a:lnTo>
                    <a:pt x="3306" y="532"/>
                  </a:lnTo>
                  <a:lnTo>
                    <a:pt x="3305" y="532"/>
                  </a:lnTo>
                  <a:lnTo>
                    <a:pt x="3303" y="532"/>
                  </a:lnTo>
                  <a:lnTo>
                    <a:pt x="3301" y="532"/>
                  </a:lnTo>
                  <a:lnTo>
                    <a:pt x="3299" y="534"/>
                  </a:lnTo>
                  <a:lnTo>
                    <a:pt x="3297" y="535"/>
                  </a:lnTo>
                  <a:lnTo>
                    <a:pt x="3295" y="537"/>
                  </a:lnTo>
                  <a:lnTo>
                    <a:pt x="3294" y="540"/>
                  </a:lnTo>
                  <a:lnTo>
                    <a:pt x="3294" y="544"/>
                  </a:lnTo>
                  <a:lnTo>
                    <a:pt x="3293" y="547"/>
                  </a:lnTo>
                  <a:lnTo>
                    <a:pt x="3293" y="551"/>
                  </a:lnTo>
                  <a:lnTo>
                    <a:pt x="3292" y="554"/>
                  </a:lnTo>
                  <a:lnTo>
                    <a:pt x="3289" y="562"/>
                  </a:lnTo>
                  <a:lnTo>
                    <a:pt x="3287" y="570"/>
                  </a:lnTo>
                  <a:lnTo>
                    <a:pt x="3285" y="580"/>
                  </a:lnTo>
                  <a:lnTo>
                    <a:pt x="3285" y="606"/>
                  </a:lnTo>
                  <a:lnTo>
                    <a:pt x="3288" y="611"/>
                  </a:lnTo>
                  <a:lnTo>
                    <a:pt x="3288" y="616"/>
                  </a:lnTo>
                  <a:lnTo>
                    <a:pt x="3288" y="622"/>
                  </a:lnTo>
                  <a:lnTo>
                    <a:pt x="3290" y="625"/>
                  </a:lnTo>
                  <a:lnTo>
                    <a:pt x="3292" y="628"/>
                  </a:lnTo>
                  <a:lnTo>
                    <a:pt x="3292" y="629"/>
                  </a:lnTo>
                  <a:lnTo>
                    <a:pt x="3294" y="632"/>
                  </a:lnTo>
                  <a:lnTo>
                    <a:pt x="3294" y="642"/>
                  </a:lnTo>
                  <a:lnTo>
                    <a:pt x="3295" y="644"/>
                  </a:lnTo>
                  <a:lnTo>
                    <a:pt x="3297" y="648"/>
                  </a:lnTo>
                  <a:lnTo>
                    <a:pt x="3297" y="652"/>
                  </a:lnTo>
                  <a:lnTo>
                    <a:pt x="3297" y="656"/>
                  </a:lnTo>
                  <a:lnTo>
                    <a:pt x="3294" y="661"/>
                  </a:lnTo>
                  <a:lnTo>
                    <a:pt x="3293" y="664"/>
                  </a:lnTo>
                  <a:lnTo>
                    <a:pt x="3292" y="668"/>
                  </a:lnTo>
                  <a:lnTo>
                    <a:pt x="3292" y="671"/>
                  </a:lnTo>
                  <a:lnTo>
                    <a:pt x="3289" y="677"/>
                  </a:lnTo>
                  <a:lnTo>
                    <a:pt x="3289" y="682"/>
                  </a:lnTo>
                  <a:lnTo>
                    <a:pt x="3288" y="687"/>
                  </a:lnTo>
                  <a:lnTo>
                    <a:pt x="3288" y="689"/>
                  </a:lnTo>
                  <a:lnTo>
                    <a:pt x="3288" y="692"/>
                  </a:lnTo>
                  <a:lnTo>
                    <a:pt x="3288" y="695"/>
                  </a:lnTo>
                  <a:lnTo>
                    <a:pt x="3288" y="700"/>
                  </a:lnTo>
                  <a:lnTo>
                    <a:pt x="3289" y="700"/>
                  </a:lnTo>
                  <a:lnTo>
                    <a:pt x="3289" y="702"/>
                  </a:lnTo>
                  <a:lnTo>
                    <a:pt x="3290" y="702"/>
                  </a:lnTo>
                  <a:lnTo>
                    <a:pt x="3290" y="702"/>
                  </a:lnTo>
                  <a:lnTo>
                    <a:pt x="3292" y="703"/>
                  </a:lnTo>
                  <a:lnTo>
                    <a:pt x="3294" y="705"/>
                  </a:lnTo>
                  <a:lnTo>
                    <a:pt x="3295" y="708"/>
                  </a:lnTo>
                  <a:lnTo>
                    <a:pt x="3297" y="710"/>
                  </a:lnTo>
                  <a:lnTo>
                    <a:pt x="3297" y="713"/>
                  </a:lnTo>
                  <a:lnTo>
                    <a:pt x="3297" y="715"/>
                  </a:lnTo>
                  <a:lnTo>
                    <a:pt x="3298" y="717"/>
                  </a:lnTo>
                  <a:lnTo>
                    <a:pt x="3299" y="718"/>
                  </a:lnTo>
                  <a:lnTo>
                    <a:pt x="3300" y="719"/>
                  </a:lnTo>
                  <a:lnTo>
                    <a:pt x="3301" y="718"/>
                  </a:lnTo>
                  <a:lnTo>
                    <a:pt x="3303" y="717"/>
                  </a:lnTo>
                  <a:lnTo>
                    <a:pt x="3305" y="714"/>
                  </a:lnTo>
                  <a:lnTo>
                    <a:pt x="3306" y="712"/>
                  </a:lnTo>
                  <a:lnTo>
                    <a:pt x="3309" y="710"/>
                  </a:lnTo>
                  <a:lnTo>
                    <a:pt x="3311" y="710"/>
                  </a:lnTo>
                  <a:lnTo>
                    <a:pt x="3313" y="709"/>
                  </a:lnTo>
                  <a:lnTo>
                    <a:pt x="3313" y="708"/>
                  </a:lnTo>
                  <a:lnTo>
                    <a:pt x="3315" y="708"/>
                  </a:lnTo>
                  <a:lnTo>
                    <a:pt x="3316" y="707"/>
                  </a:lnTo>
                  <a:lnTo>
                    <a:pt x="3318" y="704"/>
                  </a:lnTo>
                  <a:lnTo>
                    <a:pt x="3318" y="703"/>
                  </a:lnTo>
                  <a:lnTo>
                    <a:pt x="3318" y="700"/>
                  </a:lnTo>
                  <a:lnTo>
                    <a:pt x="3319" y="682"/>
                  </a:lnTo>
                  <a:lnTo>
                    <a:pt x="3320" y="666"/>
                  </a:lnTo>
                  <a:lnTo>
                    <a:pt x="3320" y="663"/>
                  </a:lnTo>
                  <a:lnTo>
                    <a:pt x="3320" y="661"/>
                  </a:lnTo>
                  <a:lnTo>
                    <a:pt x="3319" y="658"/>
                  </a:lnTo>
                  <a:lnTo>
                    <a:pt x="3319" y="656"/>
                  </a:lnTo>
                  <a:lnTo>
                    <a:pt x="3318" y="656"/>
                  </a:lnTo>
                  <a:lnTo>
                    <a:pt x="3316" y="654"/>
                  </a:lnTo>
                  <a:lnTo>
                    <a:pt x="3315" y="653"/>
                  </a:lnTo>
                  <a:lnTo>
                    <a:pt x="3315" y="651"/>
                  </a:lnTo>
                  <a:lnTo>
                    <a:pt x="3315" y="648"/>
                  </a:lnTo>
                  <a:lnTo>
                    <a:pt x="3315" y="646"/>
                  </a:lnTo>
                  <a:lnTo>
                    <a:pt x="3315" y="644"/>
                  </a:lnTo>
                  <a:lnTo>
                    <a:pt x="3316" y="644"/>
                  </a:lnTo>
                  <a:lnTo>
                    <a:pt x="3316" y="644"/>
                  </a:lnTo>
                  <a:lnTo>
                    <a:pt x="3318" y="644"/>
                  </a:lnTo>
                  <a:lnTo>
                    <a:pt x="3318" y="644"/>
                  </a:lnTo>
                  <a:lnTo>
                    <a:pt x="3319" y="646"/>
                  </a:lnTo>
                  <a:lnTo>
                    <a:pt x="3321" y="646"/>
                  </a:lnTo>
                  <a:lnTo>
                    <a:pt x="3324" y="646"/>
                  </a:lnTo>
                  <a:lnTo>
                    <a:pt x="3325" y="644"/>
                  </a:lnTo>
                  <a:lnTo>
                    <a:pt x="3326" y="643"/>
                  </a:lnTo>
                  <a:lnTo>
                    <a:pt x="3326" y="641"/>
                  </a:lnTo>
                  <a:lnTo>
                    <a:pt x="3326" y="638"/>
                  </a:lnTo>
                  <a:lnTo>
                    <a:pt x="3326" y="636"/>
                  </a:lnTo>
                  <a:lnTo>
                    <a:pt x="3325" y="633"/>
                  </a:lnTo>
                  <a:lnTo>
                    <a:pt x="3325" y="632"/>
                  </a:lnTo>
                  <a:lnTo>
                    <a:pt x="3324" y="629"/>
                  </a:lnTo>
                  <a:lnTo>
                    <a:pt x="3323" y="627"/>
                  </a:lnTo>
                  <a:lnTo>
                    <a:pt x="3323" y="626"/>
                  </a:lnTo>
                  <a:lnTo>
                    <a:pt x="3321" y="625"/>
                  </a:lnTo>
                  <a:lnTo>
                    <a:pt x="3320" y="623"/>
                  </a:lnTo>
                  <a:lnTo>
                    <a:pt x="3318" y="625"/>
                  </a:lnTo>
                  <a:lnTo>
                    <a:pt x="3316" y="623"/>
                  </a:lnTo>
                  <a:lnTo>
                    <a:pt x="3316" y="622"/>
                  </a:lnTo>
                  <a:lnTo>
                    <a:pt x="3316" y="620"/>
                  </a:lnTo>
                  <a:lnTo>
                    <a:pt x="3316" y="617"/>
                  </a:lnTo>
                  <a:lnTo>
                    <a:pt x="3316" y="613"/>
                  </a:lnTo>
                  <a:lnTo>
                    <a:pt x="3318" y="611"/>
                  </a:lnTo>
                  <a:lnTo>
                    <a:pt x="3318" y="608"/>
                  </a:lnTo>
                  <a:lnTo>
                    <a:pt x="3316" y="606"/>
                  </a:lnTo>
                  <a:lnTo>
                    <a:pt x="3316" y="605"/>
                  </a:lnTo>
                  <a:lnTo>
                    <a:pt x="3315" y="603"/>
                  </a:lnTo>
                  <a:lnTo>
                    <a:pt x="3314" y="602"/>
                  </a:lnTo>
                  <a:lnTo>
                    <a:pt x="3313" y="601"/>
                  </a:lnTo>
                  <a:lnTo>
                    <a:pt x="3313" y="598"/>
                  </a:lnTo>
                  <a:lnTo>
                    <a:pt x="3313" y="585"/>
                  </a:lnTo>
                  <a:lnTo>
                    <a:pt x="3311" y="582"/>
                  </a:lnTo>
                  <a:lnTo>
                    <a:pt x="3310" y="580"/>
                  </a:lnTo>
                  <a:lnTo>
                    <a:pt x="3309" y="577"/>
                  </a:lnTo>
                  <a:lnTo>
                    <a:pt x="3310" y="572"/>
                  </a:lnTo>
                  <a:lnTo>
                    <a:pt x="3311" y="567"/>
                  </a:lnTo>
                  <a:lnTo>
                    <a:pt x="3313" y="562"/>
                  </a:lnTo>
                  <a:lnTo>
                    <a:pt x="3315" y="559"/>
                  </a:lnTo>
                  <a:lnTo>
                    <a:pt x="3316" y="556"/>
                  </a:lnTo>
                  <a:lnTo>
                    <a:pt x="3318" y="555"/>
                  </a:lnTo>
                  <a:lnTo>
                    <a:pt x="3319" y="554"/>
                  </a:lnTo>
                  <a:lnTo>
                    <a:pt x="3321" y="554"/>
                  </a:lnTo>
                  <a:lnTo>
                    <a:pt x="3323" y="555"/>
                  </a:lnTo>
                  <a:lnTo>
                    <a:pt x="3325" y="556"/>
                  </a:lnTo>
                  <a:lnTo>
                    <a:pt x="3325" y="556"/>
                  </a:lnTo>
                  <a:lnTo>
                    <a:pt x="3326" y="557"/>
                  </a:lnTo>
                  <a:lnTo>
                    <a:pt x="3328" y="559"/>
                  </a:lnTo>
                  <a:lnTo>
                    <a:pt x="3329" y="559"/>
                  </a:lnTo>
                  <a:lnTo>
                    <a:pt x="3329" y="559"/>
                  </a:lnTo>
                  <a:lnTo>
                    <a:pt x="3330" y="559"/>
                  </a:lnTo>
                  <a:lnTo>
                    <a:pt x="3330" y="556"/>
                  </a:lnTo>
                  <a:lnTo>
                    <a:pt x="3330" y="551"/>
                  </a:lnTo>
                  <a:lnTo>
                    <a:pt x="3330" y="546"/>
                  </a:lnTo>
                  <a:lnTo>
                    <a:pt x="3328" y="541"/>
                  </a:lnTo>
                  <a:lnTo>
                    <a:pt x="3325" y="531"/>
                  </a:lnTo>
                  <a:lnTo>
                    <a:pt x="3323" y="523"/>
                  </a:lnTo>
                  <a:lnTo>
                    <a:pt x="3320" y="518"/>
                  </a:lnTo>
                  <a:close/>
                  <a:moveTo>
                    <a:pt x="3455" y="515"/>
                  </a:moveTo>
                  <a:lnTo>
                    <a:pt x="3452" y="515"/>
                  </a:lnTo>
                  <a:lnTo>
                    <a:pt x="3448" y="515"/>
                  </a:lnTo>
                  <a:lnTo>
                    <a:pt x="3446" y="518"/>
                  </a:lnTo>
                  <a:lnTo>
                    <a:pt x="3445" y="521"/>
                  </a:lnTo>
                  <a:lnTo>
                    <a:pt x="3442" y="525"/>
                  </a:lnTo>
                  <a:lnTo>
                    <a:pt x="3441" y="528"/>
                  </a:lnTo>
                  <a:lnTo>
                    <a:pt x="3441" y="530"/>
                  </a:lnTo>
                  <a:lnTo>
                    <a:pt x="3440" y="534"/>
                  </a:lnTo>
                  <a:lnTo>
                    <a:pt x="3440" y="539"/>
                  </a:lnTo>
                  <a:lnTo>
                    <a:pt x="3441" y="542"/>
                  </a:lnTo>
                  <a:lnTo>
                    <a:pt x="3441" y="546"/>
                  </a:lnTo>
                  <a:lnTo>
                    <a:pt x="3441" y="545"/>
                  </a:lnTo>
                  <a:lnTo>
                    <a:pt x="3442" y="544"/>
                  </a:lnTo>
                  <a:lnTo>
                    <a:pt x="3442" y="540"/>
                  </a:lnTo>
                  <a:lnTo>
                    <a:pt x="3444" y="537"/>
                  </a:lnTo>
                  <a:lnTo>
                    <a:pt x="3444" y="535"/>
                  </a:lnTo>
                  <a:lnTo>
                    <a:pt x="3444" y="532"/>
                  </a:lnTo>
                  <a:lnTo>
                    <a:pt x="3445" y="531"/>
                  </a:lnTo>
                  <a:lnTo>
                    <a:pt x="3446" y="529"/>
                  </a:lnTo>
                  <a:lnTo>
                    <a:pt x="3447" y="528"/>
                  </a:lnTo>
                  <a:lnTo>
                    <a:pt x="3447" y="526"/>
                  </a:lnTo>
                  <a:lnTo>
                    <a:pt x="3448" y="525"/>
                  </a:lnTo>
                  <a:lnTo>
                    <a:pt x="3451" y="524"/>
                  </a:lnTo>
                  <a:lnTo>
                    <a:pt x="3455" y="523"/>
                  </a:lnTo>
                  <a:lnTo>
                    <a:pt x="3457" y="521"/>
                  </a:lnTo>
                  <a:lnTo>
                    <a:pt x="3460" y="520"/>
                  </a:lnTo>
                  <a:lnTo>
                    <a:pt x="3460" y="520"/>
                  </a:lnTo>
                  <a:lnTo>
                    <a:pt x="3461" y="520"/>
                  </a:lnTo>
                  <a:lnTo>
                    <a:pt x="3462" y="519"/>
                  </a:lnTo>
                  <a:lnTo>
                    <a:pt x="3462" y="518"/>
                  </a:lnTo>
                  <a:lnTo>
                    <a:pt x="3461" y="518"/>
                  </a:lnTo>
                  <a:lnTo>
                    <a:pt x="3458" y="518"/>
                  </a:lnTo>
                  <a:lnTo>
                    <a:pt x="3457" y="516"/>
                  </a:lnTo>
                  <a:lnTo>
                    <a:pt x="3456" y="515"/>
                  </a:lnTo>
                  <a:lnTo>
                    <a:pt x="3455" y="515"/>
                  </a:lnTo>
                  <a:close/>
                  <a:moveTo>
                    <a:pt x="1798" y="457"/>
                  </a:moveTo>
                  <a:lnTo>
                    <a:pt x="2522" y="658"/>
                  </a:lnTo>
                  <a:lnTo>
                    <a:pt x="3339" y="851"/>
                  </a:lnTo>
                  <a:lnTo>
                    <a:pt x="3360" y="852"/>
                  </a:lnTo>
                  <a:lnTo>
                    <a:pt x="3394" y="862"/>
                  </a:lnTo>
                  <a:lnTo>
                    <a:pt x="3405" y="863"/>
                  </a:lnTo>
                  <a:lnTo>
                    <a:pt x="3054" y="1207"/>
                  </a:lnTo>
                  <a:lnTo>
                    <a:pt x="3095" y="1290"/>
                  </a:lnTo>
                  <a:lnTo>
                    <a:pt x="3750" y="1944"/>
                  </a:lnTo>
                  <a:lnTo>
                    <a:pt x="3306" y="2387"/>
                  </a:lnTo>
                  <a:lnTo>
                    <a:pt x="2601" y="1684"/>
                  </a:lnTo>
                  <a:lnTo>
                    <a:pt x="2250" y="2035"/>
                  </a:lnTo>
                  <a:lnTo>
                    <a:pt x="2172" y="1780"/>
                  </a:lnTo>
                  <a:lnTo>
                    <a:pt x="2055" y="1362"/>
                  </a:lnTo>
                  <a:lnTo>
                    <a:pt x="1798" y="457"/>
                  </a:lnTo>
                  <a:close/>
                  <a:moveTo>
                    <a:pt x="1016" y="419"/>
                  </a:moveTo>
                  <a:lnTo>
                    <a:pt x="1011" y="419"/>
                  </a:lnTo>
                  <a:lnTo>
                    <a:pt x="1007" y="422"/>
                  </a:lnTo>
                  <a:lnTo>
                    <a:pt x="1007" y="427"/>
                  </a:lnTo>
                  <a:lnTo>
                    <a:pt x="1008" y="431"/>
                  </a:lnTo>
                  <a:lnTo>
                    <a:pt x="1009" y="432"/>
                  </a:lnTo>
                  <a:lnTo>
                    <a:pt x="1011" y="434"/>
                  </a:lnTo>
                  <a:lnTo>
                    <a:pt x="1013" y="435"/>
                  </a:lnTo>
                  <a:lnTo>
                    <a:pt x="1017" y="437"/>
                  </a:lnTo>
                  <a:lnTo>
                    <a:pt x="1019" y="438"/>
                  </a:lnTo>
                  <a:lnTo>
                    <a:pt x="1023" y="440"/>
                  </a:lnTo>
                  <a:lnTo>
                    <a:pt x="1024" y="443"/>
                  </a:lnTo>
                  <a:lnTo>
                    <a:pt x="1026" y="445"/>
                  </a:lnTo>
                  <a:lnTo>
                    <a:pt x="1026" y="449"/>
                  </a:lnTo>
                  <a:lnTo>
                    <a:pt x="1027" y="453"/>
                  </a:lnTo>
                  <a:lnTo>
                    <a:pt x="1028" y="455"/>
                  </a:lnTo>
                  <a:lnTo>
                    <a:pt x="1029" y="459"/>
                  </a:lnTo>
                  <a:lnTo>
                    <a:pt x="1031" y="465"/>
                  </a:lnTo>
                  <a:lnTo>
                    <a:pt x="1032" y="473"/>
                  </a:lnTo>
                  <a:lnTo>
                    <a:pt x="1034" y="477"/>
                  </a:lnTo>
                  <a:lnTo>
                    <a:pt x="1036" y="477"/>
                  </a:lnTo>
                  <a:lnTo>
                    <a:pt x="1037" y="470"/>
                  </a:lnTo>
                  <a:lnTo>
                    <a:pt x="1037" y="463"/>
                  </a:lnTo>
                  <a:lnTo>
                    <a:pt x="1036" y="455"/>
                  </a:lnTo>
                  <a:lnTo>
                    <a:pt x="1037" y="444"/>
                  </a:lnTo>
                  <a:lnTo>
                    <a:pt x="1036" y="432"/>
                  </a:lnTo>
                  <a:lnTo>
                    <a:pt x="1033" y="428"/>
                  </a:lnTo>
                  <a:lnTo>
                    <a:pt x="1028" y="424"/>
                  </a:lnTo>
                  <a:lnTo>
                    <a:pt x="1022" y="421"/>
                  </a:lnTo>
                  <a:lnTo>
                    <a:pt x="1016" y="419"/>
                  </a:lnTo>
                  <a:close/>
                  <a:moveTo>
                    <a:pt x="1055" y="392"/>
                  </a:moveTo>
                  <a:lnTo>
                    <a:pt x="1049" y="393"/>
                  </a:lnTo>
                  <a:lnTo>
                    <a:pt x="1045" y="397"/>
                  </a:lnTo>
                  <a:lnTo>
                    <a:pt x="1044" y="403"/>
                  </a:lnTo>
                  <a:lnTo>
                    <a:pt x="1044" y="407"/>
                  </a:lnTo>
                  <a:lnTo>
                    <a:pt x="1045" y="411"/>
                  </a:lnTo>
                  <a:lnTo>
                    <a:pt x="1048" y="414"/>
                  </a:lnTo>
                  <a:lnTo>
                    <a:pt x="1052" y="417"/>
                  </a:lnTo>
                  <a:lnTo>
                    <a:pt x="1054" y="418"/>
                  </a:lnTo>
                  <a:lnTo>
                    <a:pt x="1057" y="419"/>
                  </a:lnTo>
                  <a:lnTo>
                    <a:pt x="1058" y="421"/>
                  </a:lnTo>
                  <a:lnTo>
                    <a:pt x="1059" y="422"/>
                  </a:lnTo>
                  <a:lnTo>
                    <a:pt x="1059" y="423"/>
                  </a:lnTo>
                  <a:lnTo>
                    <a:pt x="1059" y="426"/>
                  </a:lnTo>
                  <a:lnTo>
                    <a:pt x="1059" y="429"/>
                  </a:lnTo>
                  <a:lnTo>
                    <a:pt x="1062" y="440"/>
                  </a:lnTo>
                  <a:lnTo>
                    <a:pt x="1068" y="450"/>
                  </a:lnTo>
                  <a:lnTo>
                    <a:pt x="1075" y="459"/>
                  </a:lnTo>
                  <a:lnTo>
                    <a:pt x="1078" y="462"/>
                  </a:lnTo>
                  <a:lnTo>
                    <a:pt x="1083" y="465"/>
                  </a:lnTo>
                  <a:lnTo>
                    <a:pt x="1088" y="472"/>
                  </a:lnTo>
                  <a:lnTo>
                    <a:pt x="1094" y="475"/>
                  </a:lnTo>
                  <a:lnTo>
                    <a:pt x="1099" y="479"/>
                  </a:lnTo>
                  <a:lnTo>
                    <a:pt x="1102" y="479"/>
                  </a:lnTo>
                  <a:lnTo>
                    <a:pt x="1103" y="475"/>
                  </a:lnTo>
                  <a:lnTo>
                    <a:pt x="1102" y="469"/>
                  </a:lnTo>
                  <a:lnTo>
                    <a:pt x="1099" y="462"/>
                  </a:lnTo>
                  <a:lnTo>
                    <a:pt x="1097" y="455"/>
                  </a:lnTo>
                  <a:lnTo>
                    <a:pt x="1094" y="450"/>
                  </a:lnTo>
                  <a:lnTo>
                    <a:pt x="1092" y="443"/>
                  </a:lnTo>
                  <a:lnTo>
                    <a:pt x="1092" y="433"/>
                  </a:lnTo>
                  <a:lnTo>
                    <a:pt x="1090" y="423"/>
                  </a:lnTo>
                  <a:lnTo>
                    <a:pt x="1090" y="413"/>
                  </a:lnTo>
                  <a:lnTo>
                    <a:pt x="1088" y="404"/>
                  </a:lnTo>
                  <a:lnTo>
                    <a:pt x="1083" y="397"/>
                  </a:lnTo>
                  <a:lnTo>
                    <a:pt x="1075" y="393"/>
                  </a:lnTo>
                  <a:lnTo>
                    <a:pt x="1070" y="393"/>
                  </a:lnTo>
                  <a:lnTo>
                    <a:pt x="1063" y="392"/>
                  </a:lnTo>
                  <a:lnTo>
                    <a:pt x="1055" y="392"/>
                  </a:lnTo>
                  <a:close/>
                  <a:moveTo>
                    <a:pt x="2853" y="335"/>
                  </a:moveTo>
                  <a:lnTo>
                    <a:pt x="2858" y="342"/>
                  </a:lnTo>
                  <a:lnTo>
                    <a:pt x="2862" y="352"/>
                  </a:lnTo>
                  <a:lnTo>
                    <a:pt x="2864" y="361"/>
                  </a:lnTo>
                  <a:lnTo>
                    <a:pt x="2867" y="368"/>
                  </a:lnTo>
                  <a:lnTo>
                    <a:pt x="2865" y="376"/>
                  </a:lnTo>
                  <a:lnTo>
                    <a:pt x="2862" y="382"/>
                  </a:lnTo>
                  <a:lnTo>
                    <a:pt x="2859" y="388"/>
                  </a:lnTo>
                  <a:lnTo>
                    <a:pt x="2859" y="413"/>
                  </a:lnTo>
                  <a:lnTo>
                    <a:pt x="2859" y="417"/>
                  </a:lnTo>
                  <a:lnTo>
                    <a:pt x="2859" y="419"/>
                  </a:lnTo>
                  <a:lnTo>
                    <a:pt x="2859" y="423"/>
                  </a:lnTo>
                  <a:lnTo>
                    <a:pt x="2858" y="426"/>
                  </a:lnTo>
                  <a:lnTo>
                    <a:pt x="2857" y="428"/>
                  </a:lnTo>
                  <a:lnTo>
                    <a:pt x="2854" y="434"/>
                  </a:lnTo>
                  <a:lnTo>
                    <a:pt x="2853" y="443"/>
                  </a:lnTo>
                  <a:lnTo>
                    <a:pt x="2851" y="450"/>
                  </a:lnTo>
                  <a:lnTo>
                    <a:pt x="2849" y="457"/>
                  </a:lnTo>
                  <a:lnTo>
                    <a:pt x="2846" y="458"/>
                  </a:lnTo>
                  <a:lnTo>
                    <a:pt x="2841" y="455"/>
                  </a:lnTo>
                  <a:lnTo>
                    <a:pt x="2841" y="454"/>
                  </a:lnTo>
                  <a:lnTo>
                    <a:pt x="2839" y="452"/>
                  </a:lnTo>
                  <a:lnTo>
                    <a:pt x="2839" y="450"/>
                  </a:lnTo>
                  <a:lnTo>
                    <a:pt x="2838" y="448"/>
                  </a:lnTo>
                  <a:lnTo>
                    <a:pt x="2838" y="448"/>
                  </a:lnTo>
                  <a:lnTo>
                    <a:pt x="2837" y="448"/>
                  </a:lnTo>
                  <a:lnTo>
                    <a:pt x="2833" y="452"/>
                  </a:lnTo>
                  <a:lnTo>
                    <a:pt x="2831" y="453"/>
                  </a:lnTo>
                  <a:lnTo>
                    <a:pt x="2829" y="454"/>
                  </a:lnTo>
                  <a:lnTo>
                    <a:pt x="2827" y="453"/>
                  </a:lnTo>
                  <a:lnTo>
                    <a:pt x="2823" y="448"/>
                  </a:lnTo>
                  <a:lnTo>
                    <a:pt x="2819" y="440"/>
                  </a:lnTo>
                  <a:lnTo>
                    <a:pt x="2819" y="432"/>
                  </a:lnTo>
                  <a:lnTo>
                    <a:pt x="2823" y="423"/>
                  </a:lnTo>
                  <a:lnTo>
                    <a:pt x="2824" y="421"/>
                  </a:lnTo>
                  <a:lnTo>
                    <a:pt x="2824" y="418"/>
                  </a:lnTo>
                  <a:lnTo>
                    <a:pt x="2824" y="414"/>
                  </a:lnTo>
                  <a:lnTo>
                    <a:pt x="2826" y="411"/>
                  </a:lnTo>
                  <a:lnTo>
                    <a:pt x="2827" y="407"/>
                  </a:lnTo>
                  <a:lnTo>
                    <a:pt x="2827" y="404"/>
                  </a:lnTo>
                  <a:lnTo>
                    <a:pt x="2828" y="402"/>
                  </a:lnTo>
                  <a:lnTo>
                    <a:pt x="2829" y="401"/>
                  </a:lnTo>
                  <a:lnTo>
                    <a:pt x="2829" y="397"/>
                  </a:lnTo>
                  <a:lnTo>
                    <a:pt x="2827" y="393"/>
                  </a:lnTo>
                  <a:lnTo>
                    <a:pt x="2824" y="389"/>
                  </a:lnTo>
                  <a:lnTo>
                    <a:pt x="2822" y="387"/>
                  </a:lnTo>
                  <a:lnTo>
                    <a:pt x="2821" y="383"/>
                  </a:lnTo>
                  <a:lnTo>
                    <a:pt x="2819" y="381"/>
                  </a:lnTo>
                  <a:lnTo>
                    <a:pt x="2821" y="377"/>
                  </a:lnTo>
                  <a:lnTo>
                    <a:pt x="2821" y="373"/>
                  </a:lnTo>
                  <a:lnTo>
                    <a:pt x="2822" y="370"/>
                  </a:lnTo>
                  <a:lnTo>
                    <a:pt x="2823" y="367"/>
                  </a:lnTo>
                  <a:lnTo>
                    <a:pt x="2826" y="366"/>
                  </a:lnTo>
                  <a:lnTo>
                    <a:pt x="2827" y="365"/>
                  </a:lnTo>
                  <a:lnTo>
                    <a:pt x="2829" y="363"/>
                  </a:lnTo>
                  <a:lnTo>
                    <a:pt x="2832" y="362"/>
                  </a:lnTo>
                  <a:lnTo>
                    <a:pt x="2833" y="362"/>
                  </a:lnTo>
                  <a:lnTo>
                    <a:pt x="2836" y="362"/>
                  </a:lnTo>
                  <a:lnTo>
                    <a:pt x="2837" y="363"/>
                  </a:lnTo>
                  <a:lnTo>
                    <a:pt x="2838" y="366"/>
                  </a:lnTo>
                  <a:lnTo>
                    <a:pt x="2839" y="368"/>
                  </a:lnTo>
                  <a:lnTo>
                    <a:pt x="2841" y="372"/>
                  </a:lnTo>
                  <a:lnTo>
                    <a:pt x="2842" y="375"/>
                  </a:lnTo>
                  <a:lnTo>
                    <a:pt x="2843" y="376"/>
                  </a:lnTo>
                  <a:lnTo>
                    <a:pt x="2844" y="376"/>
                  </a:lnTo>
                  <a:lnTo>
                    <a:pt x="2844" y="376"/>
                  </a:lnTo>
                  <a:lnTo>
                    <a:pt x="2844" y="373"/>
                  </a:lnTo>
                  <a:lnTo>
                    <a:pt x="2844" y="372"/>
                  </a:lnTo>
                  <a:lnTo>
                    <a:pt x="2844" y="370"/>
                  </a:lnTo>
                  <a:lnTo>
                    <a:pt x="2843" y="368"/>
                  </a:lnTo>
                  <a:lnTo>
                    <a:pt x="2843" y="368"/>
                  </a:lnTo>
                  <a:lnTo>
                    <a:pt x="2843" y="358"/>
                  </a:lnTo>
                  <a:lnTo>
                    <a:pt x="2844" y="356"/>
                  </a:lnTo>
                  <a:lnTo>
                    <a:pt x="2843" y="353"/>
                  </a:lnTo>
                  <a:lnTo>
                    <a:pt x="2842" y="352"/>
                  </a:lnTo>
                  <a:lnTo>
                    <a:pt x="2841" y="351"/>
                  </a:lnTo>
                  <a:lnTo>
                    <a:pt x="2839" y="351"/>
                  </a:lnTo>
                  <a:lnTo>
                    <a:pt x="2839" y="347"/>
                  </a:lnTo>
                  <a:lnTo>
                    <a:pt x="2841" y="345"/>
                  </a:lnTo>
                  <a:lnTo>
                    <a:pt x="2842" y="342"/>
                  </a:lnTo>
                  <a:lnTo>
                    <a:pt x="2843" y="341"/>
                  </a:lnTo>
                  <a:lnTo>
                    <a:pt x="2843" y="341"/>
                  </a:lnTo>
                  <a:lnTo>
                    <a:pt x="2846" y="341"/>
                  </a:lnTo>
                  <a:lnTo>
                    <a:pt x="2848" y="340"/>
                  </a:lnTo>
                  <a:lnTo>
                    <a:pt x="2851" y="338"/>
                  </a:lnTo>
                  <a:lnTo>
                    <a:pt x="2853" y="335"/>
                  </a:lnTo>
                  <a:close/>
                  <a:moveTo>
                    <a:pt x="372" y="283"/>
                  </a:moveTo>
                  <a:lnTo>
                    <a:pt x="374" y="284"/>
                  </a:lnTo>
                  <a:lnTo>
                    <a:pt x="374" y="284"/>
                  </a:lnTo>
                  <a:lnTo>
                    <a:pt x="375" y="285"/>
                  </a:lnTo>
                  <a:lnTo>
                    <a:pt x="375" y="286"/>
                  </a:lnTo>
                  <a:lnTo>
                    <a:pt x="374" y="287"/>
                  </a:lnTo>
                  <a:lnTo>
                    <a:pt x="374" y="289"/>
                  </a:lnTo>
                  <a:lnTo>
                    <a:pt x="372" y="289"/>
                  </a:lnTo>
                  <a:lnTo>
                    <a:pt x="369" y="289"/>
                  </a:lnTo>
                  <a:lnTo>
                    <a:pt x="368" y="287"/>
                  </a:lnTo>
                  <a:lnTo>
                    <a:pt x="368" y="286"/>
                  </a:lnTo>
                  <a:lnTo>
                    <a:pt x="368" y="284"/>
                  </a:lnTo>
                  <a:lnTo>
                    <a:pt x="369" y="284"/>
                  </a:lnTo>
                  <a:lnTo>
                    <a:pt x="372" y="283"/>
                  </a:lnTo>
                  <a:close/>
                  <a:moveTo>
                    <a:pt x="3588" y="270"/>
                  </a:moveTo>
                  <a:lnTo>
                    <a:pt x="3588" y="413"/>
                  </a:lnTo>
                  <a:lnTo>
                    <a:pt x="3582" y="506"/>
                  </a:lnTo>
                  <a:lnTo>
                    <a:pt x="3571" y="598"/>
                  </a:lnTo>
                  <a:lnTo>
                    <a:pt x="3554" y="689"/>
                  </a:lnTo>
                  <a:lnTo>
                    <a:pt x="3534" y="777"/>
                  </a:lnTo>
                  <a:lnTo>
                    <a:pt x="3528" y="774"/>
                  </a:lnTo>
                  <a:lnTo>
                    <a:pt x="3521" y="770"/>
                  </a:lnTo>
                  <a:lnTo>
                    <a:pt x="3515" y="768"/>
                  </a:lnTo>
                  <a:lnTo>
                    <a:pt x="3475" y="756"/>
                  </a:lnTo>
                  <a:lnTo>
                    <a:pt x="3434" y="749"/>
                  </a:lnTo>
                  <a:lnTo>
                    <a:pt x="3394" y="745"/>
                  </a:lnTo>
                  <a:lnTo>
                    <a:pt x="3391" y="746"/>
                  </a:lnTo>
                  <a:lnTo>
                    <a:pt x="3389" y="746"/>
                  </a:lnTo>
                  <a:lnTo>
                    <a:pt x="3384" y="743"/>
                  </a:lnTo>
                  <a:lnTo>
                    <a:pt x="3377" y="740"/>
                  </a:lnTo>
                  <a:lnTo>
                    <a:pt x="3370" y="738"/>
                  </a:lnTo>
                  <a:lnTo>
                    <a:pt x="3142" y="684"/>
                  </a:lnTo>
                  <a:lnTo>
                    <a:pt x="3145" y="682"/>
                  </a:lnTo>
                  <a:lnTo>
                    <a:pt x="3146" y="680"/>
                  </a:lnTo>
                  <a:lnTo>
                    <a:pt x="3148" y="680"/>
                  </a:lnTo>
                  <a:lnTo>
                    <a:pt x="3150" y="680"/>
                  </a:lnTo>
                  <a:lnTo>
                    <a:pt x="3152" y="682"/>
                  </a:lnTo>
                  <a:lnTo>
                    <a:pt x="3154" y="682"/>
                  </a:lnTo>
                  <a:lnTo>
                    <a:pt x="3159" y="682"/>
                  </a:lnTo>
                  <a:lnTo>
                    <a:pt x="3162" y="677"/>
                  </a:lnTo>
                  <a:lnTo>
                    <a:pt x="3164" y="674"/>
                  </a:lnTo>
                  <a:lnTo>
                    <a:pt x="3167" y="674"/>
                  </a:lnTo>
                  <a:lnTo>
                    <a:pt x="3169" y="673"/>
                  </a:lnTo>
                  <a:lnTo>
                    <a:pt x="3173" y="671"/>
                  </a:lnTo>
                  <a:lnTo>
                    <a:pt x="3176" y="668"/>
                  </a:lnTo>
                  <a:lnTo>
                    <a:pt x="3176" y="663"/>
                  </a:lnTo>
                  <a:lnTo>
                    <a:pt x="3178" y="659"/>
                  </a:lnTo>
                  <a:lnTo>
                    <a:pt x="3181" y="656"/>
                  </a:lnTo>
                  <a:lnTo>
                    <a:pt x="3181" y="654"/>
                  </a:lnTo>
                  <a:lnTo>
                    <a:pt x="3182" y="653"/>
                  </a:lnTo>
                  <a:lnTo>
                    <a:pt x="3184" y="652"/>
                  </a:lnTo>
                  <a:lnTo>
                    <a:pt x="3186" y="651"/>
                  </a:lnTo>
                  <a:lnTo>
                    <a:pt x="3188" y="649"/>
                  </a:lnTo>
                  <a:lnTo>
                    <a:pt x="3191" y="647"/>
                  </a:lnTo>
                  <a:lnTo>
                    <a:pt x="3193" y="644"/>
                  </a:lnTo>
                  <a:lnTo>
                    <a:pt x="3201" y="643"/>
                  </a:lnTo>
                  <a:lnTo>
                    <a:pt x="3208" y="647"/>
                  </a:lnTo>
                  <a:lnTo>
                    <a:pt x="3214" y="652"/>
                  </a:lnTo>
                  <a:lnTo>
                    <a:pt x="3221" y="658"/>
                  </a:lnTo>
                  <a:lnTo>
                    <a:pt x="3222" y="661"/>
                  </a:lnTo>
                  <a:lnTo>
                    <a:pt x="3224" y="661"/>
                  </a:lnTo>
                  <a:lnTo>
                    <a:pt x="3227" y="661"/>
                  </a:lnTo>
                  <a:lnTo>
                    <a:pt x="3230" y="659"/>
                  </a:lnTo>
                  <a:lnTo>
                    <a:pt x="3233" y="658"/>
                  </a:lnTo>
                  <a:lnTo>
                    <a:pt x="3235" y="656"/>
                  </a:lnTo>
                  <a:lnTo>
                    <a:pt x="3237" y="654"/>
                  </a:lnTo>
                  <a:lnTo>
                    <a:pt x="3239" y="653"/>
                  </a:lnTo>
                  <a:lnTo>
                    <a:pt x="3240" y="652"/>
                  </a:lnTo>
                  <a:lnTo>
                    <a:pt x="3243" y="651"/>
                  </a:lnTo>
                  <a:lnTo>
                    <a:pt x="3244" y="648"/>
                  </a:lnTo>
                  <a:lnTo>
                    <a:pt x="3247" y="644"/>
                  </a:lnTo>
                  <a:lnTo>
                    <a:pt x="3247" y="634"/>
                  </a:lnTo>
                  <a:lnTo>
                    <a:pt x="3244" y="633"/>
                  </a:lnTo>
                  <a:lnTo>
                    <a:pt x="3243" y="632"/>
                  </a:lnTo>
                  <a:lnTo>
                    <a:pt x="3243" y="632"/>
                  </a:lnTo>
                  <a:lnTo>
                    <a:pt x="3243" y="631"/>
                  </a:lnTo>
                  <a:lnTo>
                    <a:pt x="3244" y="629"/>
                  </a:lnTo>
                  <a:lnTo>
                    <a:pt x="3244" y="627"/>
                  </a:lnTo>
                  <a:lnTo>
                    <a:pt x="3245" y="625"/>
                  </a:lnTo>
                  <a:lnTo>
                    <a:pt x="3247" y="622"/>
                  </a:lnTo>
                  <a:lnTo>
                    <a:pt x="3245" y="620"/>
                  </a:lnTo>
                  <a:lnTo>
                    <a:pt x="3245" y="620"/>
                  </a:lnTo>
                  <a:lnTo>
                    <a:pt x="3244" y="618"/>
                  </a:lnTo>
                  <a:lnTo>
                    <a:pt x="3244" y="616"/>
                  </a:lnTo>
                  <a:lnTo>
                    <a:pt x="3240" y="613"/>
                  </a:lnTo>
                  <a:lnTo>
                    <a:pt x="3238" y="610"/>
                  </a:lnTo>
                  <a:lnTo>
                    <a:pt x="3235" y="606"/>
                  </a:lnTo>
                  <a:lnTo>
                    <a:pt x="3235" y="603"/>
                  </a:lnTo>
                  <a:lnTo>
                    <a:pt x="3233" y="598"/>
                  </a:lnTo>
                  <a:lnTo>
                    <a:pt x="3233" y="596"/>
                  </a:lnTo>
                  <a:lnTo>
                    <a:pt x="3232" y="593"/>
                  </a:lnTo>
                  <a:lnTo>
                    <a:pt x="3229" y="590"/>
                  </a:lnTo>
                  <a:lnTo>
                    <a:pt x="3228" y="587"/>
                  </a:lnTo>
                  <a:lnTo>
                    <a:pt x="3227" y="587"/>
                  </a:lnTo>
                  <a:lnTo>
                    <a:pt x="3226" y="587"/>
                  </a:lnTo>
                  <a:lnTo>
                    <a:pt x="3224" y="586"/>
                  </a:lnTo>
                  <a:lnTo>
                    <a:pt x="3223" y="585"/>
                  </a:lnTo>
                  <a:lnTo>
                    <a:pt x="3223" y="582"/>
                  </a:lnTo>
                  <a:lnTo>
                    <a:pt x="3222" y="581"/>
                  </a:lnTo>
                  <a:lnTo>
                    <a:pt x="3222" y="579"/>
                  </a:lnTo>
                  <a:lnTo>
                    <a:pt x="3223" y="576"/>
                  </a:lnTo>
                  <a:lnTo>
                    <a:pt x="3224" y="574"/>
                  </a:lnTo>
                  <a:lnTo>
                    <a:pt x="3226" y="572"/>
                  </a:lnTo>
                  <a:lnTo>
                    <a:pt x="3228" y="567"/>
                  </a:lnTo>
                  <a:lnTo>
                    <a:pt x="3230" y="564"/>
                  </a:lnTo>
                  <a:lnTo>
                    <a:pt x="3233" y="559"/>
                  </a:lnTo>
                  <a:lnTo>
                    <a:pt x="3233" y="556"/>
                  </a:lnTo>
                  <a:lnTo>
                    <a:pt x="3232" y="554"/>
                  </a:lnTo>
                  <a:lnTo>
                    <a:pt x="3230" y="551"/>
                  </a:lnTo>
                  <a:lnTo>
                    <a:pt x="3229" y="550"/>
                  </a:lnTo>
                  <a:lnTo>
                    <a:pt x="3228" y="549"/>
                  </a:lnTo>
                  <a:lnTo>
                    <a:pt x="3228" y="546"/>
                  </a:lnTo>
                  <a:lnTo>
                    <a:pt x="3299" y="489"/>
                  </a:lnTo>
                  <a:lnTo>
                    <a:pt x="3366" y="432"/>
                  </a:lnTo>
                  <a:lnTo>
                    <a:pt x="3431" y="380"/>
                  </a:lnTo>
                  <a:lnTo>
                    <a:pt x="3495" y="331"/>
                  </a:lnTo>
                  <a:lnTo>
                    <a:pt x="3557" y="287"/>
                  </a:lnTo>
                  <a:lnTo>
                    <a:pt x="3573" y="279"/>
                  </a:lnTo>
                  <a:lnTo>
                    <a:pt x="3588" y="270"/>
                  </a:lnTo>
                  <a:close/>
                  <a:moveTo>
                    <a:pt x="3230" y="240"/>
                  </a:moveTo>
                  <a:lnTo>
                    <a:pt x="3230" y="240"/>
                  </a:lnTo>
                  <a:lnTo>
                    <a:pt x="3230" y="241"/>
                  </a:lnTo>
                  <a:lnTo>
                    <a:pt x="3230" y="244"/>
                  </a:lnTo>
                  <a:lnTo>
                    <a:pt x="3232" y="246"/>
                  </a:lnTo>
                  <a:lnTo>
                    <a:pt x="3232" y="248"/>
                  </a:lnTo>
                  <a:lnTo>
                    <a:pt x="3233" y="249"/>
                  </a:lnTo>
                  <a:lnTo>
                    <a:pt x="3233" y="250"/>
                  </a:lnTo>
                  <a:lnTo>
                    <a:pt x="3233" y="251"/>
                  </a:lnTo>
                  <a:lnTo>
                    <a:pt x="3235" y="254"/>
                  </a:lnTo>
                  <a:lnTo>
                    <a:pt x="3235" y="256"/>
                  </a:lnTo>
                  <a:lnTo>
                    <a:pt x="3237" y="259"/>
                  </a:lnTo>
                  <a:lnTo>
                    <a:pt x="3237" y="261"/>
                  </a:lnTo>
                  <a:lnTo>
                    <a:pt x="3238" y="263"/>
                  </a:lnTo>
                  <a:lnTo>
                    <a:pt x="3239" y="263"/>
                  </a:lnTo>
                  <a:lnTo>
                    <a:pt x="3240" y="263"/>
                  </a:lnTo>
                  <a:lnTo>
                    <a:pt x="3240" y="261"/>
                  </a:lnTo>
                  <a:lnTo>
                    <a:pt x="3242" y="259"/>
                  </a:lnTo>
                  <a:lnTo>
                    <a:pt x="3242" y="256"/>
                  </a:lnTo>
                  <a:lnTo>
                    <a:pt x="3242" y="255"/>
                  </a:lnTo>
                  <a:lnTo>
                    <a:pt x="3242" y="253"/>
                  </a:lnTo>
                  <a:lnTo>
                    <a:pt x="3240" y="251"/>
                  </a:lnTo>
                  <a:lnTo>
                    <a:pt x="3239" y="249"/>
                  </a:lnTo>
                  <a:lnTo>
                    <a:pt x="3239" y="248"/>
                  </a:lnTo>
                  <a:lnTo>
                    <a:pt x="3238" y="246"/>
                  </a:lnTo>
                  <a:lnTo>
                    <a:pt x="3238" y="245"/>
                  </a:lnTo>
                  <a:lnTo>
                    <a:pt x="3237" y="244"/>
                  </a:lnTo>
                  <a:lnTo>
                    <a:pt x="3235" y="243"/>
                  </a:lnTo>
                  <a:lnTo>
                    <a:pt x="3234" y="243"/>
                  </a:lnTo>
                  <a:lnTo>
                    <a:pt x="3233" y="241"/>
                  </a:lnTo>
                  <a:lnTo>
                    <a:pt x="3232" y="240"/>
                  </a:lnTo>
                  <a:lnTo>
                    <a:pt x="3230" y="240"/>
                  </a:lnTo>
                  <a:close/>
                  <a:moveTo>
                    <a:pt x="2887" y="224"/>
                  </a:moveTo>
                  <a:lnTo>
                    <a:pt x="2888" y="225"/>
                  </a:lnTo>
                  <a:lnTo>
                    <a:pt x="2890" y="228"/>
                  </a:lnTo>
                  <a:lnTo>
                    <a:pt x="2889" y="234"/>
                  </a:lnTo>
                  <a:lnTo>
                    <a:pt x="2887" y="241"/>
                  </a:lnTo>
                  <a:lnTo>
                    <a:pt x="2883" y="249"/>
                  </a:lnTo>
                  <a:lnTo>
                    <a:pt x="2882" y="256"/>
                  </a:lnTo>
                  <a:lnTo>
                    <a:pt x="2885" y="263"/>
                  </a:lnTo>
                  <a:lnTo>
                    <a:pt x="2887" y="264"/>
                  </a:lnTo>
                  <a:lnTo>
                    <a:pt x="2889" y="264"/>
                  </a:lnTo>
                  <a:lnTo>
                    <a:pt x="2890" y="263"/>
                  </a:lnTo>
                  <a:lnTo>
                    <a:pt x="2893" y="263"/>
                  </a:lnTo>
                  <a:lnTo>
                    <a:pt x="2895" y="263"/>
                  </a:lnTo>
                  <a:lnTo>
                    <a:pt x="2898" y="263"/>
                  </a:lnTo>
                  <a:lnTo>
                    <a:pt x="2900" y="265"/>
                  </a:lnTo>
                  <a:lnTo>
                    <a:pt x="2902" y="265"/>
                  </a:lnTo>
                  <a:lnTo>
                    <a:pt x="2903" y="266"/>
                  </a:lnTo>
                  <a:lnTo>
                    <a:pt x="2903" y="269"/>
                  </a:lnTo>
                  <a:lnTo>
                    <a:pt x="2904" y="273"/>
                  </a:lnTo>
                  <a:lnTo>
                    <a:pt x="2904" y="276"/>
                  </a:lnTo>
                  <a:lnTo>
                    <a:pt x="2903" y="280"/>
                  </a:lnTo>
                  <a:lnTo>
                    <a:pt x="2902" y="283"/>
                  </a:lnTo>
                  <a:lnTo>
                    <a:pt x="2900" y="286"/>
                  </a:lnTo>
                  <a:lnTo>
                    <a:pt x="2899" y="290"/>
                  </a:lnTo>
                  <a:lnTo>
                    <a:pt x="2898" y="295"/>
                  </a:lnTo>
                  <a:lnTo>
                    <a:pt x="2897" y="300"/>
                  </a:lnTo>
                  <a:lnTo>
                    <a:pt x="2895" y="305"/>
                  </a:lnTo>
                  <a:lnTo>
                    <a:pt x="2894" y="309"/>
                  </a:lnTo>
                  <a:lnTo>
                    <a:pt x="2894" y="311"/>
                  </a:lnTo>
                  <a:lnTo>
                    <a:pt x="2894" y="314"/>
                  </a:lnTo>
                  <a:lnTo>
                    <a:pt x="2895" y="315"/>
                  </a:lnTo>
                  <a:lnTo>
                    <a:pt x="2898" y="317"/>
                  </a:lnTo>
                  <a:lnTo>
                    <a:pt x="2900" y="319"/>
                  </a:lnTo>
                  <a:lnTo>
                    <a:pt x="2903" y="321"/>
                  </a:lnTo>
                  <a:lnTo>
                    <a:pt x="2903" y="322"/>
                  </a:lnTo>
                  <a:lnTo>
                    <a:pt x="2903" y="324"/>
                  </a:lnTo>
                  <a:lnTo>
                    <a:pt x="2904" y="326"/>
                  </a:lnTo>
                  <a:lnTo>
                    <a:pt x="2904" y="330"/>
                  </a:lnTo>
                  <a:lnTo>
                    <a:pt x="2904" y="334"/>
                  </a:lnTo>
                  <a:lnTo>
                    <a:pt x="2905" y="336"/>
                  </a:lnTo>
                  <a:lnTo>
                    <a:pt x="2905" y="338"/>
                  </a:lnTo>
                  <a:lnTo>
                    <a:pt x="2907" y="340"/>
                  </a:lnTo>
                  <a:lnTo>
                    <a:pt x="2907" y="342"/>
                  </a:lnTo>
                  <a:lnTo>
                    <a:pt x="2908" y="345"/>
                  </a:lnTo>
                  <a:lnTo>
                    <a:pt x="2908" y="347"/>
                  </a:lnTo>
                  <a:lnTo>
                    <a:pt x="2909" y="351"/>
                  </a:lnTo>
                  <a:lnTo>
                    <a:pt x="2909" y="353"/>
                  </a:lnTo>
                  <a:lnTo>
                    <a:pt x="2909" y="356"/>
                  </a:lnTo>
                  <a:lnTo>
                    <a:pt x="2910" y="357"/>
                  </a:lnTo>
                  <a:lnTo>
                    <a:pt x="2910" y="361"/>
                  </a:lnTo>
                  <a:lnTo>
                    <a:pt x="2912" y="363"/>
                  </a:lnTo>
                  <a:lnTo>
                    <a:pt x="2913" y="365"/>
                  </a:lnTo>
                  <a:lnTo>
                    <a:pt x="2914" y="367"/>
                  </a:lnTo>
                  <a:lnTo>
                    <a:pt x="2915" y="368"/>
                  </a:lnTo>
                  <a:lnTo>
                    <a:pt x="2917" y="373"/>
                  </a:lnTo>
                  <a:lnTo>
                    <a:pt x="2918" y="380"/>
                  </a:lnTo>
                  <a:lnTo>
                    <a:pt x="2920" y="385"/>
                  </a:lnTo>
                  <a:lnTo>
                    <a:pt x="2923" y="394"/>
                  </a:lnTo>
                  <a:lnTo>
                    <a:pt x="2925" y="406"/>
                  </a:lnTo>
                  <a:lnTo>
                    <a:pt x="2928" y="411"/>
                  </a:lnTo>
                  <a:lnTo>
                    <a:pt x="2930" y="414"/>
                  </a:lnTo>
                  <a:lnTo>
                    <a:pt x="2933" y="419"/>
                  </a:lnTo>
                  <a:lnTo>
                    <a:pt x="2935" y="427"/>
                  </a:lnTo>
                  <a:lnTo>
                    <a:pt x="2936" y="437"/>
                  </a:lnTo>
                  <a:lnTo>
                    <a:pt x="2935" y="448"/>
                  </a:lnTo>
                  <a:lnTo>
                    <a:pt x="2932" y="454"/>
                  </a:lnTo>
                  <a:lnTo>
                    <a:pt x="2932" y="462"/>
                  </a:lnTo>
                  <a:lnTo>
                    <a:pt x="2930" y="469"/>
                  </a:lnTo>
                  <a:lnTo>
                    <a:pt x="2929" y="473"/>
                  </a:lnTo>
                  <a:lnTo>
                    <a:pt x="2929" y="475"/>
                  </a:lnTo>
                  <a:lnTo>
                    <a:pt x="2928" y="477"/>
                  </a:lnTo>
                  <a:lnTo>
                    <a:pt x="2927" y="478"/>
                  </a:lnTo>
                  <a:lnTo>
                    <a:pt x="2927" y="479"/>
                  </a:lnTo>
                  <a:lnTo>
                    <a:pt x="2925" y="480"/>
                  </a:lnTo>
                  <a:lnTo>
                    <a:pt x="2924" y="482"/>
                  </a:lnTo>
                  <a:lnTo>
                    <a:pt x="2923" y="482"/>
                  </a:lnTo>
                  <a:lnTo>
                    <a:pt x="2922" y="482"/>
                  </a:lnTo>
                  <a:lnTo>
                    <a:pt x="2920" y="480"/>
                  </a:lnTo>
                  <a:lnTo>
                    <a:pt x="2919" y="479"/>
                  </a:lnTo>
                  <a:lnTo>
                    <a:pt x="2918" y="478"/>
                  </a:lnTo>
                  <a:lnTo>
                    <a:pt x="2913" y="478"/>
                  </a:lnTo>
                  <a:lnTo>
                    <a:pt x="2913" y="478"/>
                  </a:lnTo>
                  <a:lnTo>
                    <a:pt x="2912" y="479"/>
                  </a:lnTo>
                  <a:lnTo>
                    <a:pt x="2912" y="479"/>
                  </a:lnTo>
                  <a:lnTo>
                    <a:pt x="2910" y="480"/>
                  </a:lnTo>
                  <a:lnTo>
                    <a:pt x="2908" y="482"/>
                  </a:lnTo>
                  <a:lnTo>
                    <a:pt x="2905" y="483"/>
                  </a:lnTo>
                  <a:lnTo>
                    <a:pt x="2902" y="483"/>
                  </a:lnTo>
                  <a:lnTo>
                    <a:pt x="2900" y="483"/>
                  </a:lnTo>
                  <a:lnTo>
                    <a:pt x="2897" y="483"/>
                  </a:lnTo>
                  <a:lnTo>
                    <a:pt x="2894" y="484"/>
                  </a:lnTo>
                  <a:lnTo>
                    <a:pt x="2892" y="486"/>
                  </a:lnTo>
                  <a:lnTo>
                    <a:pt x="2890" y="490"/>
                  </a:lnTo>
                  <a:lnTo>
                    <a:pt x="2888" y="491"/>
                  </a:lnTo>
                  <a:lnTo>
                    <a:pt x="2885" y="494"/>
                  </a:lnTo>
                  <a:lnTo>
                    <a:pt x="2883" y="495"/>
                  </a:lnTo>
                  <a:lnTo>
                    <a:pt x="2879" y="496"/>
                  </a:lnTo>
                  <a:lnTo>
                    <a:pt x="2877" y="498"/>
                  </a:lnTo>
                  <a:lnTo>
                    <a:pt x="2874" y="498"/>
                  </a:lnTo>
                  <a:lnTo>
                    <a:pt x="2873" y="495"/>
                  </a:lnTo>
                  <a:lnTo>
                    <a:pt x="2870" y="490"/>
                  </a:lnTo>
                  <a:lnTo>
                    <a:pt x="2873" y="485"/>
                  </a:lnTo>
                  <a:lnTo>
                    <a:pt x="2877" y="479"/>
                  </a:lnTo>
                  <a:lnTo>
                    <a:pt x="2882" y="474"/>
                  </a:lnTo>
                  <a:lnTo>
                    <a:pt x="2885" y="472"/>
                  </a:lnTo>
                  <a:lnTo>
                    <a:pt x="2888" y="467"/>
                  </a:lnTo>
                  <a:lnTo>
                    <a:pt x="2892" y="460"/>
                  </a:lnTo>
                  <a:lnTo>
                    <a:pt x="2893" y="454"/>
                  </a:lnTo>
                  <a:lnTo>
                    <a:pt x="2890" y="448"/>
                  </a:lnTo>
                  <a:lnTo>
                    <a:pt x="2889" y="448"/>
                  </a:lnTo>
                  <a:lnTo>
                    <a:pt x="2888" y="449"/>
                  </a:lnTo>
                  <a:lnTo>
                    <a:pt x="2887" y="449"/>
                  </a:lnTo>
                  <a:lnTo>
                    <a:pt x="2885" y="449"/>
                  </a:lnTo>
                  <a:lnTo>
                    <a:pt x="2885" y="448"/>
                  </a:lnTo>
                  <a:lnTo>
                    <a:pt x="2885" y="440"/>
                  </a:lnTo>
                  <a:lnTo>
                    <a:pt x="2883" y="438"/>
                  </a:lnTo>
                  <a:lnTo>
                    <a:pt x="2882" y="435"/>
                  </a:lnTo>
                  <a:lnTo>
                    <a:pt x="2882" y="434"/>
                  </a:lnTo>
                  <a:lnTo>
                    <a:pt x="2883" y="432"/>
                  </a:lnTo>
                  <a:lnTo>
                    <a:pt x="2883" y="428"/>
                  </a:lnTo>
                  <a:lnTo>
                    <a:pt x="2882" y="424"/>
                  </a:lnTo>
                  <a:lnTo>
                    <a:pt x="2882" y="421"/>
                  </a:lnTo>
                  <a:lnTo>
                    <a:pt x="2882" y="418"/>
                  </a:lnTo>
                  <a:lnTo>
                    <a:pt x="2880" y="413"/>
                  </a:lnTo>
                  <a:lnTo>
                    <a:pt x="2878" y="408"/>
                  </a:lnTo>
                  <a:lnTo>
                    <a:pt x="2878" y="403"/>
                  </a:lnTo>
                  <a:lnTo>
                    <a:pt x="2878" y="397"/>
                  </a:lnTo>
                  <a:lnTo>
                    <a:pt x="2878" y="397"/>
                  </a:lnTo>
                  <a:lnTo>
                    <a:pt x="2879" y="399"/>
                  </a:lnTo>
                  <a:lnTo>
                    <a:pt x="2882" y="401"/>
                  </a:lnTo>
                  <a:lnTo>
                    <a:pt x="2883" y="404"/>
                  </a:lnTo>
                  <a:lnTo>
                    <a:pt x="2884" y="407"/>
                  </a:lnTo>
                  <a:lnTo>
                    <a:pt x="2887" y="408"/>
                  </a:lnTo>
                  <a:lnTo>
                    <a:pt x="2888" y="409"/>
                  </a:lnTo>
                  <a:lnTo>
                    <a:pt x="2890" y="408"/>
                  </a:lnTo>
                  <a:lnTo>
                    <a:pt x="2890" y="404"/>
                  </a:lnTo>
                  <a:lnTo>
                    <a:pt x="2890" y="401"/>
                  </a:lnTo>
                  <a:lnTo>
                    <a:pt x="2890" y="397"/>
                  </a:lnTo>
                  <a:lnTo>
                    <a:pt x="2890" y="393"/>
                  </a:lnTo>
                  <a:lnTo>
                    <a:pt x="2890" y="389"/>
                  </a:lnTo>
                  <a:lnTo>
                    <a:pt x="2892" y="387"/>
                  </a:lnTo>
                  <a:lnTo>
                    <a:pt x="2892" y="385"/>
                  </a:lnTo>
                  <a:lnTo>
                    <a:pt x="2892" y="383"/>
                  </a:lnTo>
                  <a:lnTo>
                    <a:pt x="2892" y="382"/>
                  </a:lnTo>
                  <a:lnTo>
                    <a:pt x="2890" y="380"/>
                  </a:lnTo>
                  <a:lnTo>
                    <a:pt x="2890" y="377"/>
                  </a:lnTo>
                  <a:lnTo>
                    <a:pt x="2889" y="375"/>
                  </a:lnTo>
                  <a:lnTo>
                    <a:pt x="2889" y="372"/>
                  </a:lnTo>
                  <a:lnTo>
                    <a:pt x="2888" y="368"/>
                  </a:lnTo>
                  <a:lnTo>
                    <a:pt x="2888" y="366"/>
                  </a:lnTo>
                  <a:lnTo>
                    <a:pt x="2888" y="363"/>
                  </a:lnTo>
                  <a:lnTo>
                    <a:pt x="2888" y="361"/>
                  </a:lnTo>
                  <a:lnTo>
                    <a:pt x="2888" y="358"/>
                  </a:lnTo>
                  <a:lnTo>
                    <a:pt x="2887" y="357"/>
                  </a:lnTo>
                  <a:lnTo>
                    <a:pt x="2887" y="356"/>
                  </a:lnTo>
                  <a:lnTo>
                    <a:pt x="2884" y="355"/>
                  </a:lnTo>
                  <a:lnTo>
                    <a:pt x="2883" y="355"/>
                  </a:lnTo>
                  <a:lnTo>
                    <a:pt x="2882" y="356"/>
                  </a:lnTo>
                  <a:lnTo>
                    <a:pt x="2880" y="356"/>
                  </a:lnTo>
                  <a:lnTo>
                    <a:pt x="2879" y="357"/>
                  </a:lnTo>
                  <a:lnTo>
                    <a:pt x="2878" y="358"/>
                  </a:lnTo>
                  <a:lnTo>
                    <a:pt x="2877" y="358"/>
                  </a:lnTo>
                  <a:lnTo>
                    <a:pt x="2875" y="357"/>
                  </a:lnTo>
                  <a:lnTo>
                    <a:pt x="2873" y="355"/>
                  </a:lnTo>
                  <a:lnTo>
                    <a:pt x="2873" y="352"/>
                  </a:lnTo>
                  <a:lnTo>
                    <a:pt x="2873" y="350"/>
                  </a:lnTo>
                  <a:lnTo>
                    <a:pt x="2874" y="347"/>
                  </a:lnTo>
                  <a:lnTo>
                    <a:pt x="2875" y="346"/>
                  </a:lnTo>
                  <a:lnTo>
                    <a:pt x="2875" y="342"/>
                  </a:lnTo>
                  <a:lnTo>
                    <a:pt x="2878" y="340"/>
                  </a:lnTo>
                  <a:lnTo>
                    <a:pt x="2877" y="337"/>
                  </a:lnTo>
                  <a:lnTo>
                    <a:pt x="2877" y="335"/>
                  </a:lnTo>
                  <a:lnTo>
                    <a:pt x="2875" y="332"/>
                  </a:lnTo>
                  <a:lnTo>
                    <a:pt x="2875" y="329"/>
                  </a:lnTo>
                  <a:lnTo>
                    <a:pt x="2874" y="326"/>
                  </a:lnTo>
                  <a:lnTo>
                    <a:pt x="2874" y="324"/>
                  </a:lnTo>
                  <a:lnTo>
                    <a:pt x="2873" y="324"/>
                  </a:lnTo>
                  <a:lnTo>
                    <a:pt x="2872" y="324"/>
                  </a:lnTo>
                  <a:lnTo>
                    <a:pt x="2870" y="322"/>
                  </a:lnTo>
                  <a:lnTo>
                    <a:pt x="2869" y="322"/>
                  </a:lnTo>
                  <a:lnTo>
                    <a:pt x="2868" y="321"/>
                  </a:lnTo>
                  <a:lnTo>
                    <a:pt x="2868" y="319"/>
                  </a:lnTo>
                  <a:lnTo>
                    <a:pt x="2868" y="315"/>
                  </a:lnTo>
                  <a:lnTo>
                    <a:pt x="2868" y="312"/>
                  </a:lnTo>
                  <a:lnTo>
                    <a:pt x="2869" y="309"/>
                  </a:lnTo>
                  <a:lnTo>
                    <a:pt x="2869" y="306"/>
                  </a:lnTo>
                  <a:lnTo>
                    <a:pt x="2870" y="305"/>
                  </a:lnTo>
                  <a:lnTo>
                    <a:pt x="2868" y="302"/>
                  </a:lnTo>
                  <a:lnTo>
                    <a:pt x="2865" y="302"/>
                  </a:lnTo>
                  <a:lnTo>
                    <a:pt x="2865" y="302"/>
                  </a:lnTo>
                  <a:lnTo>
                    <a:pt x="2863" y="300"/>
                  </a:lnTo>
                  <a:lnTo>
                    <a:pt x="2862" y="299"/>
                  </a:lnTo>
                  <a:lnTo>
                    <a:pt x="2862" y="295"/>
                  </a:lnTo>
                  <a:lnTo>
                    <a:pt x="2862" y="292"/>
                  </a:lnTo>
                  <a:lnTo>
                    <a:pt x="2863" y="290"/>
                  </a:lnTo>
                  <a:lnTo>
                    <a:pt x="2864" y="287"/>
                  </a:lnTo>
                  <a:lnTo>
                    <a:pt x="2865" y="286"/>
                  </a:lnTo>
                  <a:lnTo>
                    <a:pt x="2865" y="283"/>
                  </a:lnTo>
                  <a:lnTo>
                    <a:pt x="2864" y="281"/>
                  </a:lnTo>
                  <a:lnTo>
                    <a:pt x="2864" y="280"/>
                  </a:lnTo>
                  <a:lnTo>
                    <a:pt x="2863" y="278"/>
                  </a:lnTo>
                  <a:lnTo>
                    <a:pt x="2863" y="276"/>
                  </a:lnTo>
                  <a:lnTo>
                    <a:pt x="2863" y="273"/>
                  </a:lnTo>
                  <a:lnTo>
                    <a:pt x="2864" y="270"/>
                  </a:lnTo>
                  <a:lnTo>
                    <a:pt x="2864" y="268"/>
                  </a:lnTo>
                  <a:lnTo>
                    <a:pt x="2865" y="265"/>
                  </a:lnTo>
                  <a:lnTo>
                    <a:pt x="2865" y="261"/>
                  </a:lnTo>
                  <a:lnTo>
                    <a:pt x="2867" y="256"/>
                  </a:lnTo>
                  <a:lnTo>
                    <a:pt x="2867" y="251"/>
                  </a:lnTo>
                  <a:lnTo>
                    <a:pt x="2868" y="246"/>
                  </a:lnTo>
                  <a:lnTo>
                    <a:pt x="2868" y="240"/>
                  </a:lnTo>
                  <a:lnTo>
                    <a:pt x="2870" y="232"/>
                  </a:lnTo>
                  <a:lnTo>
                    <a:pt x="2873" y="225"/>
                  </a:lnTo>
                  <a:lnTo>
                    <a:pt x="2874" y="228"/>
                  </a:lnTo>
                  <a:lnTo>
                    <a:pt x="2877" y="230"/>
                  </a:lnTo>
                  <a:lnTo>
                    <a:pt x="2878" y="230"/>
                  </a:lnTo>
                  <a:lnTo>
                    <a:pt x="2879" y="229"/>
                  </a:lnTo>
                  <a:lnTo>
                    <a:pt x="2882" y="228"/>
                  </a:lnTo>
                  <a:lnTo>
                    <a:pt x="2883" y="227"/>
                  </a:lnTo>
                  <a:lnTo>
                    <a:pt x="2884" y="225"/>
                  </a:lnTo>
                  <a:lnTo>
                    <a:pt x="2885" y="224"/>
                  </a:lnTo>
                  <a:lnTo>
                    <a:pt x="2887" y="224"/>
                  </a:lnTo>
                  <a:close/>
                  <a:moveTo>
                    <a:pt x="3178" y="149"/>
                  </a:moveTo>
                  <a:lnTo>
                    <a:pt x="3176" y="151"/>
                  </a:lnTo>
                  <a:lnTo>
                    <a:pt x="3176" y="154"/>
                  </a:lnTo>
                  <a:lnTo>
                    <a:pt x="3177" y="161"/>
                  </a:lnTo>
                  <a:lnTo>
                    <a:pt x="3178" y="167"/>
                  </a:lnTo>
                  <a:lnTo>
                    <a:pt x="3178" y="173"/>
                  </a:lnTo>
                  <a:lnTo>
                    <a:pt x="3181" y="178"/>
                  </a:lnTo>
                  <a:lnTo>
                    <a:pt x="3183" y="183"/>
                  </a:lnTo>
                  <a:lnTo>
                    <a:pt x="3184" y="189"/>
                  </a:lnTo>
                  <a:lnTo>
                    <a:pt x="3186" y="193"/>
                  </a:lnTo>
                  <a:lnTo>
                    <a:pt x="3186" y="197"/>
                  </a:lnTo>
                  <a:lnTo>
                    <a:pt x="3186" y="200"/>
                  </a:lnTo>
                  <a:lnTo>
                    <a:pt x="3187" y="204"/>
                  </a:lnTo>
                  <a:lnTo>
                    <a:pt x="3188" y="207"/>
                  </a:lnTo>
                  <a:lnTo>
                    <a:pt x="3189" y="207"/>
                  </a:lnTo>
                  <a:lnTo>
                    <a:pt x="3192" y="207"/>
                  </a:lnTo>
                  <a:lnTo>
                    <a:pt x="3193" y="205"/>
                  </a:lnTo>
                  <a:lnTo>
                    <a:pt x="3194" y="203"/>
                  </a:lnTo>
                  <a:lnTo>
                    <a:pt x="3194" y="202"/>
                  </a:lnTo>
                  <a:lnTo>
                    <a:pt x="3194" y="199"/>
                  </a:lnTo>
                  <a:lnTo>
                    <a:pt x="3194" y="197"/>
                  </a:lnTo>
                  <a:lnTo>
                    <a:pt x="3196" y="194"/>
                  </a:lnTo>
                  <a:lnTo>
                    <a:pt x="3197" y="192"/>
                  </a:lnTo>
                  <a:lnTo>
                    <a:pt x="3197" y="183"/>
                  </a:lnTo>
                  <a:lnTo>
                    <a:pt x="3198" y="182"/>
                  </a:lnTo>
                  <a:lnTo>
                    <a:pt x="3198" y="179"/>
                  </a:lnTo>
                  <a:lnTo>
                    <a:pt x="3198" y="177"/>
                  </a:lnTo>
                  <a:lnTo>
                    <a:pt x="3198" y="174"/>
                  </a:lnTo>
                  <a:lnTo>
                    <a:pt x="3197" y="172"/>
                  </a:lnTo>
                  <a:lnTo>
                    <a:pt x="3197" y="171"/>
                  </a:lnTo>
                  <a:lnTo>
                    <a:pt x="3194" y="169"/>
                  </a:lnTo>
                  <a:lnTo>
                    <a:pt x="3193" y="168"/>
                  </a:lnTo>
                  <a:lnTo>
                    <a:pt x="3191" y="166"/>
                  </a:lnTo>
                  <a:lnTo>
                    <a:pt x="3189" y="163"/>
                  </a:lnTo>
                  <a:lnTo>
                    <a:pt x="3189" y="161"/>
                  </a:lnTo>
                  <a:lnTo>
                    <a:pt x="3189" y="158"/>
                  </a:lnTo>
                  <a:lnTo>
                    <a:pt x="3188" y="154"/>
                  </a:lnTo>
                  <a:lnTo>
                    <a:pt x="3187" y="152"/>
                  </a:lnTo>
                  <a:lnTo>
                    <a:pt x="3184" y="152"/>
                  </a:lnTo>
                  <a:lnTo>
                    <a:pt x="3182" y="151"/>
                  </a:lnTo>
                  <a:lnTo>
                    <a:pt x="3178" y="149"/>
                  </a:lnTo>
                  <a:close/>
                  <a:moveTo>
                    <a:pt x="829" y="135"/>
                  </a:moveTo>
                  <a:lnTo>
                    <a:pt x="826" y="136"/>
                  </a:lnTo>
                  <a:lnTo>
                    <a:pt x="824" y="137"/>
                  </a:lnTo>
                  <a:lnTo>
                    <a:pt x="821" y="142"/>
                  </a:lnTo>
                  <a:lnTo>
                    <a:pt x="815" y="152"/>
                  </a:lnTo>
                  <a:lnTo>
                    <a:pt x="806" y="159"/>
                  </a:lnTo>
                  <a:lnTo>
                    <a:pt x="800" y="168"/>
                  </a:lnTo>
                  <a:lnTo>
                    <a:pt x="795" y="178"/>
                  </a:lnTo>
                  <a:lnTo>
                    <a:pt x="795" y="182"/>
                  </a:lnTo>
                  <a:lnTo>
                    <a:pt x="795" y="184"/>
                  </a:lnTo>
                  <a:lnTo>
                    <a:pt x="796" y="186"/>
                  </a:lnTo>
                  <a:lnTo>
                    <a:pt x="796" y="186"/>
                  </a:lnTo>
                  <a:lnTo>
                    <a:pt x="798" y="184"/>
                  </a:lnTo>
                  <a:lnTo>
                    <a:pt x="800" y="183"/>
                  </a:lnTo>
                  <a:lnTo>
                    <a:pt x="801" y="181"/>
                  </a:lnTo>
                  <a:lnTo>
                    <a:pt x="803" y="179"/>
                  </a:lnTo>
                  <a:lnTo>
                    <a:pt x="804" y="177"/>
                  </a:lnTo>
                  <a:lnTo>
                    <a:pt x="805" y="174"/>
                  </a:lnTo>
                  <a:lnTo>
                    <a:pt x="806" y="173"/>
                  </a:lnTo>
                  <a:lnTo>
                    <a:pt x="811" y="168"/>
                  </a:lnTo>
                  <a:lnTo>
                    <a:pt x="818" y="167"/>
                  </a:lnTo>
                  <a:lnTo>
                    <a:pt x="825" y="166"/>
                  </a:lnTo>
                  <a:lnTo>
                    <a:pt x="830" y="164"/>
                  </a:lnTo>
                  <a:lnTo>
                    <a:pt x="835" y="159"/>
                  </a:lnTo>
                  <a:lnTo>
                    <a:pt x="836" y="156"/>
                  </a:lnTo>
                  <a:lnTo>
                    <a:pt x="837" y="152"/>
                  </a:lnTo>
                  <a:lnTo>
                    <a:pt x="837" y="148"/>
                  </a:lnTo>
                  <a:lnTo>
                    <a:pt x="836" y="144"/>
                  </a:lnTo>
                  <a:lnTo>
                    <a:pt x="835" y="141"/>
                  </a:lnTo>
                  <a:lnTo>
                    <a:pt x="834" y="137"/>
                  </a:lnTo>
                  <a:lnTo>
                    <a:pt x="831" y="136"/>
                  </a:lnTo>
                  <a:lnTo>
                    <a:pt x="829" y="135"/>
                  </a:lnTo>
                  <a:close/>
                  <a:moveTo>
                    <a:pt x="3207" y="123"/>
                  </a:moveTo>
                  <a:lnTo>
                    <a:pt x="3206" y="125"/>
                  </a:lnTo>
                  <a:lnTo>
                    <a:pt x="3204" y="126"/>
                  </a:lnTo>
                  <a:lnTo>
                    <a:pt x="3204" y="142"/>
                  </a:lnTo>
                  <a:lnTo>
                    <a:pt x="3204" y="144"/>
                  </a:lnTo>
                  <a:lnTo>
                    <a:pt x="3206" y="147"/>
                  </a:lnTo>
                  <a:lnTo>
                    <a:pt x="3206" y="149"/>
                  </a:lnTo>
                  <a:lnTo>
                    <a:pt x="3207" y="152"/>
                  </a:lnTo>
                  <a:lnTo>
                    <a:pt x="3208" y="156"/>
                  </a:lnTo>
                  <a:lnTo>
                    <a:pt x="3209" y="159"/>
                  </a:lnTo>
                  <a:lnTo>
                    <a:pt x="3211" y="162"/>
                  </a:lnTo>
                  <a:lnTo>
                    <a:pt x="3213" y="166"/>
                  </a:lnTo>
                  <a:lnTo>
                    <a:pt x="3214" y="169"/>
                  </a:lnTo>
                  <a:lnTo>
                    <a:pt x="3216" y="172"/>
                  </a:lnTo>
                  <a:lnTo>
                    <a:pt x="3217" y="174"/>
                  </a:lnTo>
                  <a:lnTo>
                    <a:pt x="3218" y="178"/>
                  </a:lnTo>
                  <a:lnTo>
                    <a:pt x="3218" y="178"/>
                  </a:lnTo>
                  <a:lnTo>
                    <a:pt x="3218" y="177"/>
                  </a:lnTo>
                  <a:lnTo>
                    <a:pt x="3219" y="177"/>
                  </a:lnTo>
                  <a:lnTo>
                    <a:pt x="3221" y="176"/>
                  </a:lnTo>
                  <a:lnTo>
                    <a:pt x="3219" y="171"/>
                  </a:lnTo>
                  <a:lnTo>
                    <a:pt x="3218" y="166"/>
                  </a:lnTo>
                  <a:lnTo>
                    <a:pt x="3218" y="161"/>
                  </a:lnTo>
                  <a:lnTo>
                    <a:pt x="3216" y="154"/>
                  </a:lnTo>
                  <a:lnTo>
                    <a:pt x="3216" y="149"/>
                  </a:lnTo>
                  <a:lnTo>
                    <a:pt x="3216" y="144"/>
                  </a:lnTo>
                  <a:lnTo>
                    <a:pt x="3214" y="142"/>
                  </a:lnTo>
                  <a:lnTo>
                    <a:pt x="3213" y="140"/>
                  </a:lnTo>
                  <a:lnTo>
                    <a:pt x="3212" y="136"/>
                  </a:lnTo>
                  <a:lnTo>
                    <a:pt x="3212" y="133"/>
                  </a:lnTo>
                  <a:lnTo>
                    <a:pt x="3211" y="130"/>
                  </a:lnTo>
                  <a:lnTo>
                    <a:pt x="3209" y="127"/>
                  </a:lnTo>
                  <a:lnTo>
                    <a:pt x="3208" y="125"/>
                  </a:lnTo>
                  <a:lnTo>
                    <a:pt x="3207" y="123"/>
                  </a:lnTo>
                  <a:close/>
                  <a:moveTo>
                    <a:pt x="69" y="0"/>
                  </a:moveTo>
                  <a:lnTo>
                    <a:pt x="71" y="0"/>
                  </a:lnTo>
                  <a:lnTo>
                    <a:pt x="71" y="3"/>
                  </a:lnTo>
                  <a:lnTo>
                    <a:pt x="90" y="3"/>
                  </a:lnTo>
                  <a:lnTo>
                    <a:pt x="142" y="9"/>
                  </a:lnTo>
                  <a:lnTo>
                    <a:pt x="197" y="23"/>
                  </a:lnTo>
                  <a:lnTo>
                    <a:pt x="252" y="43"/>
                  </a:lnTo>
                  <a:lnTo>
                    <a:pt x="310" y="69"/>
                  </a:lnTo>
                  <a:lnTo>
                    <a:pt x="370" y="100"/>
                  </a:lnTo>
                  <a:lnTo>
                    <a:pt x="434" y="137"/>
                  </a:lnTo>
                  <a:lnTo>
                    <a:pt x="500" y="178"/>
                  </a:lnTo>
                  <a:lnTo>
                    <a:pt x="572" y="224"/>
                  </a:lnTo>
                  <a:lnTo>
                    <a:pt x="647" y="274"/>
                  </a:lnTo>
                  <a:lnTo>
                    <a:pt x="727" y="327"/>
                  </a:lnTo>
                  <a:lnTo>
                    <a:pt x="811" y="381"/>
                  </a:lnTo>
                  <a:lnTo>
                    <a:pt x="898" y="437"/>
                  </a:lnTo>
                  <a:lnTo>
                    <a:pt x="991" y="491"/>
                  </a:lnTo>
                  <a:lnTo>
                    <a:pt x="1085" y="545"/>
                  </a:lnTo>
                  <a:lnTo>
                    <a:pt x="1171" y="590"/>
                  </a:lnTo>
                  <a:lnTo>
                    <a:pt x="1258" y="632"/>
                  </a:lnTo>
                  <a:lnTo>
                    <a:pt x="1255" y="633"/>
                  </a:lnTo>
                  <a:lnTo>
                    <a:pt x="1250" y="636"/>
                  </a:lnTo>
                  <a:lnTo>
                    <a:pt x="1246" y="637"/>
                  </a:lnTo>
                  <a:lnTo>
                    <a:pt x="1244" y="641"/>
                  </a:lnTo>
                  <a:lnTo>
                    <a:pt x="1240" y="643"/>
                  </a:lnTo>
                  <a:lnTo>
                    <a:pt x="1236" y="646"/>
                  </a:lnTo>
                  <a:lnTo>
                    <a:pt x="1231" y="649"/>
                  </a:lnTo>
                  <a:lnTo>
                    <a:pt x="1225" y="651"/>
                  </a:lnTo>
                  <a:lnTo>
                    <a:pt x="1220" y="654"/>
                  </a:lnTo>
                  <a:lnTo>
                    <a:pt x="1216" y="658"/>
                  </a:lnTo>
                  <a:lnTo>
                    <a:pt x="1216" y="661"/>
                  </a:lnTo>
                  <a:lnTo>
                    <a:pt x="1217" y="661"/>
                  </a:lnTo>
                  <a:lnTo>
                    <a:pt x="1220" y="662"/>
                  </a:lnTo>
                  <a:lnTo>
                    <a:pt x="1222" y="662"/>
                  </a:lnTo>
                  <a:lnTo>
                    <a:pt x="1226" y="662"/>
                  </a:lnTo>
                  <a:lnTo>
                    <a:pt x="1229" y="662"/>
                  </a:lnTo>
                  <a:lnTo>
                    <a:pt x="1231" y="662"/>
                  </a:lnTo>
                  <a:lnTo>
                    <a:pt x="1234" y="662"/>
                  </a:lnTo>
                  <a:lnTo>
                    <a:pt x="1234" y="662"/>
                  </a:lnTo>
                  <a:lnTo>
                    <a:pt x="1237" y="661"/>
                  </a:lnTo>
                  <a:lnTo>
                    <a:pt x="1241" y="661"/>
                  </a:lnTo>
                  <a:lnTo>
                    <a:pt x="1244" y="659"/>
                  </a:lnTo>
                  <a:lnTo>
                    <a:pt x="1247" y="658"/>
                  </a:lnTo>
                  <a:lnTo>
                    <a:pt x="1250" y="659"/>
                  </a:lnTo>
                  <a:lnTo>
                    <a:pt x="1251" y="661"/>
                  </a:lnTo>
                  <a:lnTo>
                    <a:pt x="1252" y="662"/>
                  </a:lnTo>
                  <a:lnTo>
                    <a:pt x="1254" y="663"/>
                  </a:lnTo>
                  <a:lnTo>
                    <a:pt x="1254" y="663"/>
                  </a:lnTo>
                  <a:lnTo>
                    <a:pt x="1255" y="664"/>
                  </a:lnTo>
                  <a:lnTo>
                    <a:pt x="1266" y="662"/>
                  </a:lnTo>
                  <a:lnTo>
                    <a:pt x="1277" y="657"/>
                  </a:lnTo>
                  <a:lnTo>
                    <a:pt x="1286" y="651"/>
                  </a:lnTo>
                  <a:lnTo>
                    <a:pt x="1288" y="651"/>
                  </a:lnTo>
                  <a:lnTo>
                    <a:pt x="1291" y="649"/>
                  </a:lnTo>
                  <a:lnTo>
                    <a:pt x="1293" y="648"/>
                  </a:lnTo>
                  <a:lnTo>
                    <a:pt x="1303" y="652"/>
                  </a:lnTo>
                  <a:lnTo>
                    <a:pt x="1315" y="656"/>
                  </a:lnTo>
                  <a:lnTo>
                    <a:pt x="1313" y="654"/>
                  </a:lnTo>
                  <a:lnTo>
                    <a:pt x="1313" y="654"/>
                  </a:lnTo>
                  <a:lnTo>
                    <a:pt x="1313" y="652"/>
                  </a:lnTo>
                  <a:lnTo>
                    <a:pt x="1318" y="653"/>
                  </a:lnTo>
                  <a:lnTo>
                    <a:pt x="1318" y="656"/>
                  </a:lnTo>
                  <a:lnTo>
                    <a:pt x="1320" y="656"/>
                  </a:lnTo>
                  <a:lnTo>
                    <a:pt x="1321" y="657"/>
                  </a:lnTo>
                  <a:lnTo>
                    <a:pt x="1323" y="658"/>
                  </a:lnTo>
                  <a:lnTo>
                    <a:pt x="1326" y="661"/>
                  </a:lnTo>
                  <a:lnTo>
                    <a:pt x="1328" y="663"/>
                  </a:lnTo>
                  <a:lnTo>
                    <a:pt x="1331" y="664"/>
                  </a:lnTo>
                  <a:lnTo>
                    <a:pt x="1333" y="666"/>
                  </a:lnTo>
                  <a:lnTo>
                    <a:pt x="1336" y="667"/>
                  </a:lnTo>
                  <a:lnTo>
                    <a:pt x="1344" y="667"/>
                  </a:lnTo>
                  <a:lnTo>
                    <a:pt x="1348" y="668"/>
                  </a:lnTo>
                  <a:lnTo>
                    <a:pt x="1344" y="671"/>
                  </a:lnTo>
                  <a:lnTo>
                    <a:pt x="1388" y="690"/>
                  </a:lnTo>
                  <a:lnTo>
                    <a:pt x="1383" y="690"/>
                  </a:lnTo>
                  <a:lnTo>
                    <a:pt x="1382" y="690"/>
                  </a:lnTo>
                  <a:lnTo>
                    <a:pt x="1379" y="689"/>
                  </a:lnTo>
                  <a:lnTo>
                    <a:pt x="1377" y="689"/>
                  </a:lnTo>
                  <a:lnTo>
                    <a:pt x="1374" y="689"/>
                  </a:lnTo>
                  <a:lnTo>
                    <a:pt x="1372" y="690"/>
                  </a:lnTo>
                  <a:lnTo>
                    <a:pt x="1369" y="690"/>
                  </a:lnTo>
                  <a:lnTo>
                    <a:pt x="1368" y="693"/>
                  </a:lnTo>
                  <a:lnTo>
                    <a:pt x="1364" y="692"/>
                  </a:lnTo>
                  <a:lnTo>
                    <a:pt x="1359" y="694"/>
                  </a:lnTo>
                  <a:lnTo>
                    <a:pt x="1352" y="699"/>
                  </a:lnTo>
                  <a:lnTo>
                    <a:pt x="1346" y="704"/>
                  </a:lnTo>
                  <a:lnTo>
                    <a:pt x="1339" y="710"/>
                  </a:lnTo>
                  <a:lnTo>
                    <a:pt x="1336" y="714"/>
                  </a:lnTo>
                  <a:lnTo>
                    <a:pt x="1334" y="719"/>
                  </a:lnTo>
                  <a:lnTo>
                    <a:pt x="1334" y="727"/>
                  </a:lnTo>
                  <a:lnTo>
                    <a:pt x="1333" y="734"/>
                  </a:lnTo>
                  <a:lnTo>
                    <a:pt x="1333" y="738"/>
                  </a:lnTo>
                  <a:lnTo>
                    <a:pt x="1332" y="740"/>
                  </a:lnTo>
                  <a:lnTo>
                    <a:pt x="1331" y="743"/>
                  </a:lnTo>
                  <a:lnTo>
                    <a:pt x="1330" y="745"/>
                  </a:lnTo>
                  <a:lnTo>
                    <a:pt x="1327" y="748"/>
                  </a:lnTo>
                  <a:lnTo>
                    <a:pt x="1326" y="750"/>
                  </a:lnTo>
                  <a:lnTo>
                    <a:pt x="1318" y="768"/>
                  </a:lnTo>
                  <a:lnTo>
                    <a:pt x="1316" y="785"/>
                  </a:lnTo>
                  <a:lnTo>
                    <a:pt x="1318" y="802"/>
                  </a:lnTo>
                  <a:lnTo>
                    <a:pt x="1320" y="806"/>
                  </a:lnTo>
                  <a:lnTo>
                    <a:pt x="1321" y="814"/>
                  </a:lnTo>
                  <a:lnTo>
                    <a:pt x="1323" y="822"/>
                  </a:lnTo>
                  <a:lnTo>
                    <a:pt x="1326" y="830"/>
                  </a:lnTo>
                  <a:lnTo>
                    <a:pt x="1330" y="835"/>
                  </a:lnTo>
                  <a:lnTo>
                    <a:pt x="1333" y="833"/>
                  </a:lnTo>
                  <a:lnTo>
                    <a:pt x="1336" y="831"/>
                  </a:lnTo>
                  <a:lnTo>
                    <a:pt x="1338" y="827"/>
                  </a:lnTo>
                  <a:lnTo>
                    <a:pt x="1339" y="822"/>
                  </a:lnTo>
                  <a:lnTo>
                    <a:pt x="1342" y="819"/>
                  </a:lnTo>
                  <a:lnTo>
                    <a:pt x="1343" y="816"/>
                  </a:lnTo>
                  <a:lnTo>
                    <a:pt x="1346" y="815"/>
                  </a:lnTo>
                  <a:lnTo>
                    <a:pt x="1348" y="814"/>
                  </a:lnTo>
                  <a:lnTo>
                    <a:pt x="1349" y="812"/>
                  </a:lnTo>
                  <a:lnTo>
                    <a:pt x="1352" y="810"/>
                  </a:lnTo>
                  <a:lnTo>
                    <a:pt x="1352" y="807"/>
                  </a:lnTo>
                  <a:lnTo>
                    <a:pt x="1353" y="796"/>
                  </a:lnTo>
                  <a:lnTo>
                    <a:pt x="1349" y="784"/>
                  </a:lnTo>
                  <a:lnTo>
                    <a:pt x="1348" y="769"/>
                  </a:lnTo>
                  <a:lnTo>
                    <a:pt x="1349" y="755"/>
                  </a:lnTo>
                  <a:lnTo>
                    <a:pt x="1351" y="748"/>
                  </a:lnTo>
                  <a:lnTo>
                    <a:pt x="1353" y="740"/>
                  </a:lnTo>
                  <a:lnTo>
                    <a:pt x="1356" y="733"/>
                  </a:lnTo>
                  <a:lnTo>
                    <a:pt x="1359" y="727"/>
                  </a:lnTo>
                  <a:lnTo>
                    <a:pt x="1363" y="725"/>
                  </a:lnTo>
                  <a:lnTo>
                    <a:pt x="1367" y="725"/>
                  </a:lnTo>
                  <a:lnTo>
                    <a:pt x="1371" y="725"/>
                  </a:lnTo>
                  <a:lnTo>
                    <a:pt x="1374" y="725"/>
                  </a:lnTo>
                  <a:lnTo>
                    <a:pt x="1378" y="724"/>
                  </a:lnTo>
                  <a:lnTo>
                    <a:pt x="1381" y="719"/>
                  </a:lnTo>
                  <a:lnTo>
                    <a:pt x="1384" y="712"/>
                  </a:lnTo>
                  <a:lnTo>
                    <a:pt x="1388" y="704"/>
                  </a:lnTo>
                  <a:lnTo>
                    <a:pt x="1392" y="699"/>
                  </a:lnTo>
                  <a:lnTo>
                    <a:pt x="1398" y="695"/>
                  </a:lnTo>
                  <a:lnTo>
                    <a:pt x="1404" y="695"/>
                  </a:lnTo>
                  <a:lnTo>
                    <a:pt x="1409" y="699"/>
                  </a:lnTo>
                  <a:lnTo>
                    <a:pt x="1414" y="704"/>
                  </a:lnTo>
                  <a:lnTo>
                    <a:pt x="1418" y="712"/>
                  </a:lnTo>
                  <a:lnTo>
                    <a:pt x="1423" y="717"/>
                  </a:lnTo>
                  <a:lnTo>
                    <a:pt x="1425" y="718"/>
                  </a:lnTo>
                  <a:lnTo>
                    <a:pt x="1428" y="719"/>
                  </a:lnTo>
                  <a:lnTo>
                    <a:pt x="1430" y="722"/>
                  </a:lnTo>
                  <a:lnTo>
                    <a:pt x="1433" y="723"/>
                  </a:lnTo>
                  <a:lnTo>
                    <a:pt x="1434" y="724"/>
                  </a:lnTo>
                  <a:lnTo>
                    <a:pt x="1435" y="727"/>
                  </a:lnTo>
                  <a:lnTo>
                    <a:pt x="1437" y="729"/>
                  </a:lnTo>
                  <a:lnTo>
                    <a:pt x="1435" y="738"/>
                  </a:lnTo>
                  <a:lnTo>
                    <a:pt x="1433" y="746"/>
                  </a:lnTo>
                  <a:lnTo>
                    <a:pt x="1433" y="754"/>
                  </a:lnTo>
                  <a:lnTo>
                    <a:pt x="1437" y="760"/>
                  </a:lnTo>
                  <a:lnTo>
                    <a:pt x="1438" y="763"/>
                  </a:lnTo>
                  <a:lnTo>
                    <a:pt x="1442" y="763"/>
                  </a:lnTo>
                  <a:lnTo>
                    <a:pt x="1444" y="764"/>
                  </a:lnTo>
                  <a:lnTo>
                    <a:pt x="1447" y="764"/>
                  </a:lnTo>
                  <a:lnTo>
                    <a:pt x="1449" y="764"/>
                  </a:lnTo>
                  <a:lnTo>
                    <a:pt x="1450" y="766"/>
                  </a:lnTo>
                  <a:lnTo>
                    <a:pt x="1452" y="769"/>
                  </a:lnTo>
                  <a:lnTo>
                    <a:pt x="1454" y="771"/>
                  </a:lnTo>
                  <a:lnTo>
                    <a:pt x="1455" y="774"/>
                  </a:lnTo>
                  <a:lnTo>
                    <a:pt x="1457" y="776"/>
                  </a:lnTo>
                  <a:lnTo>
                    <a:pt x="1458" y="780"/>
                  </a:lnTo>
                  <a:lnTo>
                    <a:pt x="1460" y="782"/>
                  </a:lnTo>
                  <a:lnTo>
                    <a:pt x="1462" y="784"/>
                  </a:lnTo>
                  <a:lnTo>
                    <a:pt x="1465" y="784"/>
                  </a:lnTo>
                  <a:lnTo>
                    <a:pt x="1468" y="784"/>
                  </a:lnTo>
                  <a:lnTo>
                    <a:pt x="1469" y="779"/>
                  </a:lnTo>
                  <a:lnTo>
                    <a:pt x="1469" y="770"/>
                  </a:lnTo>
                  <a:lnTo>
                    <a:pt x="1469" y="761"/>
                  </a:lnTo>
                  <a:lnTo>
                    <a:pt x="1469" y="751"/>
                  </a:lnTo>
                  <a:lnTo>
                    <a:pt x="1468" y="744"/>
                  </a:lnTo>
                  <a:lnTo>
                    <a:pt x="1468" y="740"/>
                  </a:lnTo>
                  <a:lnTo>
                    <a:pt x="1468" y="738"/>
                  </a:lnTo>
                  <a:lnTo>
                    <a:pt x="1469" y="735"/>
                  </a:lnTo>
                  <a:lnTo>
                    <a:pt x="1469" y="733"/>
                  </a:lnTo>
                  <a:lnTo>
                    <a:pt x="1470" y="729"/>
                  </a:lnTo>
                  <a:lnTo>
                    <a:pt x="1472" y="727"/>
                  </a:lnTo>
                  <a:lnTo>
                    <a:pt x="1472" y="723"/>
                  </a:lnTo>
                  <a:lnTo>
                    <a:pt x="1473" y="722"/>
                  </a:lnTo>
                  <a:lnTo>
                    <a:pt x="1474" y="720"/>
                  </a:lnTo>
                  <a:lnTo>
                    <a:pt x="1475" y="722"/>
                  </a:lnTo>
                  <a:lnTo>
                    <a:pt x="1478" y="725"/>
                  </a:lnTo>
                  <a:lnTo>
                    <a:pt x="1480" y="729"/>
                  </a:lnTo>
                  <a:lnTo>
                    <a:pt x="1483" y="731"/>
                  </a:lnTo>
                  <a:lnTo>
                    <a:pt x="1488" y="734"/>
                  </a:lnTo>
                  <a:lnTo>
                    <a:pt x="1494" y="738"/>
                  </a:lnTo>
                  <a:lnTo>
                    <a:pt x="1500" y="741"/>
                  </a:lnTo>
                  <a:lnTo>
                    <a:pt x="1505" y="743"/>
                  </a:lnTo>
                  <a:lnTo>
                    <a:pt x="1510" y="740"/>
                  </a:lnTo>
                  <a:lnTo>
                    <a:pt x="1511" y="738"/>
                  </a:lnTo>
                  <a:lnTo>
                    <a:pt x="1513" y="735"/>
                  </a:lnTo>
                  <a:lnTo>
                    <a:pt x="1513" y="734"/>
                  </a:lnTo>
                  <a:lnTo>
                    <a:pt x="1513" y="735"/>
                  </a:lnTo>
                  <a:lnTo>
                    <a:pt x="1513" y="736"/>
                  </a:lnTo>
                  <a:lnTo>
                    <a:pt x="1513" y="739"/>
                  </a:lnTo>
                  <a:lnTo>
                    <a:pt x="1536" y="749"/>
                  </a:lnTo>
                  <a:lnTo>
                    <a:pt x="1562" y="758"/>
                  </a:lnTo>
                  <a:lnTo>
                    <a:pt x="1552" y="763"/>
                  </a:lnTo>
                  <a:lnTo>
                    <a:pt x="1541" y="766"/>
                  </a:lnTo>
                  <a:lnTo>
                    <a:pt x="1533" y="769"/>
                  </a:lnTo>
                  <a:lnTo>
                    <a:pt x="1528" y="775"/>
                  </a:lnTo>
                  <a:lnTo>
                    <a:pt x="1525" y="781"/>
                  </a:lnTo>
                  <a:lnTo>
                    <a:pt x="1520" y="789"/>
                  </a:lnTo>
                  <a:lnTo>
                    <a:pt x="1514" y="794"/>
                  </a:lnTo>
                  <a:lnTo>
                    <a:pt x="1505" y="796"/>
                  </a:lnTo>
                  <a:lnTo>
                    <a:pt x="1496" y="800"/>
                  </a:lnTo>
                  <a:lnTo>
                    <a:pt x="1496" y="800"/>
                  </a:lnTo>
                  <a:lnTo>
                    <a:pt x="1494" y="799"/>
                  </a:lnTo>
                  <a:lnTo>
                    <a:pt x="1493" y="799"/>
                  </a:lnTo>
                  <a:lnTo>
                    <a:pt x="1490" y="797"/>
                  </a:lnTo>
                  <a:lnTo>
                    <a:pt x="1488" y="797"/>
                  </a:lnTo>
                  <a:lnTo>
                    <a:pt x="1486" y="797"/>
                  </a:lnTo>
                  <a:lnTo>
                    <a:pt x="1481" y="800"/>
                  </a:lnTo>
                  <a:lnTo>
                    <a:pt x="1478" y="802"/>
                  </a:lnTo>
                  <a:lnTo>
                    <a:pt x="1475" y="805"/>
                  </a:lnTo>
                  <a:lnTo>
                    <a:pt x="1468" y="811"/>
                  </a:lnTo>
                  <a:lnTo>
                    <a:pt x="1460" y="814"/>
                  </a:lnTo>
                  <a:lnTo>
                    <a:pt x="1452" y="819"/>
                  </a:lnTo>
                  <a:lnTo>
                    <a:pt x="1450" y="820"/>
                  </a:lnTo>
                  <a:lnTo>
                    <a:pt x="1448" y="821"/>
                  </a:lnTo>
                  <a:lnTo>
                    <a:pt x="1447" y="824"/>
                  </a:lnTo>
                  <a:lnTo>
                    <a:pt x="1445" y="826"/>
                  </a:lnTo>
                  <a:lnTo>
                    <a:pt x="1445" y="827"/>
                  </a:lnTo>
                  <a:lnTo>
                    <a:pt x="1447" y="830"/>
                  </a:lnTo>
                  <a:lnTo>
                    <a:pt x="1449" y="831"/>
                  </a:lnTo>
                  <a:lnTo>
                    <a:pt x="1452" y="831"/>
                  </a:lnTo>
                  <a:lnTo>
                    <a:pt x="1468" y="830"/>
                  </a:lnTo>
                  <a:lnTo>
                    <a:pt x="1485" y="826"/>
                  </a:lnTo>
                  <a:lnTo>
                    <a:pt x="1501" y="821"/>
                  </a:lnTo>
                  <a:lnTo>
                    <a:pt x="1510" y="819"/>
                  </a:lnTo>
                  <a:lnTo>
                    <a:pt x="1519" y="815"/>
                  </a:lnTo>
                  <a:lnTo>
                    <a:pt x="1528" y="809"/>
                  </a:lnTo>
                  <a:lnTo>
                    <a:pt x="1533" y="801"/>
                  </a:lnTo>
                  <a:lnTo>
                    <a:pt x="1534" y="792"/>
                  </a:lnTo>
                  <a:lnTo>
                    <a:pt x="1535" y="784"/>
                  </a:lnTo>
                  <a:lnTo>
                    <a:pt x="1541" y="780"/>
                  </a:lnTo>
                  <a:lnTo>
                    <a:pt x="1551" y="779"/>
                  </a:lnTo>
                  <a:lnTo>
                    <a:pt x="1561" y="777"/>
                  </a:lnTo>
                  <a:lnTo>
                    <a:pt x="1574" y="779"/>
                  </a:lnTo>
                  <a:lnTo>
                    <a:pt x="1585" y="779"/>
                  </a:lnTo>
                  <a:lnTo>
                    <a:pt x="1596" y="777"/>
                  </a:lnTo>
                  <a:lnTo>
                    <a:pt x="1604" y="775"/>
                  </a:lnTo>
                  <a:lnTo>
                    <a:pt x="1609" y="769"/>
                  </a:lnTo>
                  <a:lnTo>
                    <a:pt x="1609" y="773"/>
                  </a:lnTo>
                  <a:lnTo>
                    <a:pt x="1670" y="792"/>
                  </a:lnTo>
                  <a:lnTo>
                    <a:pt x="1729" y="810"/>
                  </a:lnTo>
                  <a:lnTo>
                    <a:pt x="1728" y="809"/>
                  </a:lnTo>
                  <a:lnTo>
                    <a:pt x="1728" y="806"/>
                  </a:lnTo>
                  <a:lnTo>
                    <a:pt x="1729" y="805"/>
                  </a:lnTo>
                  <a:lnTo>
                    <a:pt x="1731" y="805"/>
                  </a:lnTo>
                  <a:lnTo>
                    <a:pt x="1731" y="806"/>
                  </a:lnTo>
                  <a:lnTo>
                    <a:pt x="1732" y="807"/>
                  </a:lnTo>
                  <a:lnTo>
                    <a:pt x="1733" y="807"/>
                  </a:lnTo>
                  <a:lnTo>
                    <a:pt x="1736" y="807"/>
                  </a:lnTo>
                  <a:lnTo>
                    <a:pt x="1737" y="809"/>
                  </a:lnTo>
                  <a:lnTo>
                    <a:pt x="1738" y="810"/>
                  </a:lnTo>
                  <a:lnTo>
                    <a:pt x="1739" y="810"/>
                  </a:lnTo>
                  <a:lnTo>
                    <a:pt x="1741" y="810"/>
                  </a:lnTo>
                  <a:lnTo>
                    <a:pt x="1744" y="811"/>
                  </a:lnTo>
                  <a:lnTo>
                    <a:pt x="1748" y="811"/>
                  </a:lnTo>
                  <a:lnTo>
                    <a:pt x="1752" y="812"/>
                  </a:lnTo>
                  <a:lnTo>
                    <a:pt x="1753" y="812"/>
                  </a:lnTo>
                  <a:lnTo>
                    <a:pt x="1756" y="819"/>
                  </a:lnTo>
                  <a:lnTo>
                    <a:pt x="1754" y="822"/>
                  </a:lnTo>
                  <a:lnTo>
                    <a:pt x="1749" y="825"/>
                  </a:lnTo>
                  <a:lnTo>
                    <a:pt x="1742" y="826"/>
                  </a:lnTo>
                  <a:lnTo>
                    <a:pt x="1736" y="826"/>
                  </a:lnTo>
                  <a:lnTo>
                    <a:pt x="1731" y="828"/>
                  </a:lnTo>
                  <a:lnTo>
                    <a:pt x="1727" y="828"/>
                  </a:lnTo>
                  <a:lnTo>
                    <a:pt x="1724" y="831"/>
                  </a:lnTo>
                  <a:lnTo>
                    <a:pt x="1723" y="832"/>
                  </a:lnTo>
                  <a:lnTo>
                    <a:pt x="1721" y="835"/>
                  </a:lnTo>
                  <a:lnTo>
                    <a:pt x="1719" y="836"/>
                  </a:lnTo>
                  <a:lnTo>
                    <a:pt x="1703" y="836"/>
                  </a:lnTo>
                  <a:lnTo>
                    <a:pt x="1688" y="837"/>
                  </a:lnTo>
                  <a:lnTo>
                    <a:pt x="1672" y="836"/>
                  </a:lnTo>
                  <a:lnTo>
                    <a:pt x="1670" y="837"/>
                  </a:lnTo>
                  <a:lnTo>
                    <a:pt x="1667" y="840"/>
                  </a:lnTo>
                  <a:lnTo>
                    <a:pt x="1666" y="842"/>
                  </a:lnTo>
                  <a:lnTo>
                    <a:pt x="1666" y="845"/>
                  </a:lnTo>
                  <a:lnTo>
                    <a:pt x="1667" y="847"/>
                  </a:lnTo>
                  <a:lnTo>
                    <a:pt x="1670" y="850"/>
                  </a:lnTo>
                  <a:lnTo>
                    <a:pt x="1673" y="850"/>
                  </a:lnTo>
                  <a:lnTo>
                    <a:pt x="1680" y="848"/>
                  </a:lnTo>
                  <a:lnTo>
                    <a:pt x="1687" y="846"/>
                  </a:lnTo>
                  <a:lnTo>
                    <a:pt x="1691" y="845"/>
                  </a:lnTo>
                  <a:lnTo>
                    <a:pt x="1692" y="843"/>
                  </a:lnTo>
                  <a:lnTo>
                    <a:pt x="1695" y="843"/>
                  </a:lnTo>
                  <a:lnTo>
                    <a:pt x="1697" y="843"/>
                  </a:lnTo>
                  <a:lnTo>
                    <a:pt x="1699" y="843"/>
                  </a:lnTo>
                  <a:lnTo>
                    <a:pt x="1702" y="843"/>
                  </a:lnTo>
                  <a:lnTo>
                    <a:pt x="1703" y="845"/>
                  </a:lnTo>
                  <a:lnTo>
                    <a:pt x="1704" y="845"/>
                  </a:lnTo>
                  <a:lnTo>
                    <a:pt x="1702" y="846"/>
                  </a:lnTo>
                  <a:lnTo>
                    <a:pt x="1699" y="847"/>
                  </a:lnTo>
                  <a:lnTo>
                    <a:pt x="1697" y="848"/>
                  </a:lnTo>
                  <a:lnTo>
                    <a:pt x="1693" y="850"/>
                  </a:lnTo>
                  <a:lnTo>
                    <a:pt x="1692" y="851"/>
                  </a:lnTo>
                  <a:lnTo>
                    <a:pt x="1691" y="852"/>
                  </a:lnTo>
                  <a:lnTo>
                    <a:pt x="1681" y="855"/>
                  </a:lnTo>
                  <a:lnTo>
                    <a:pt x="1671" y="857"/>
                  </a:lnTo>
                  <a:lnTo>
                    <a:pt x="1662" y="861"/>
                  </a:lnTo>
                  <a:lnTo>
                    <a:pt x="1657" y="865"/>
                  </a:lnTo>
                  <a:lnTo>
                    <a:pt x="1650" y="882"/>
                  </a:lnTo>
                  <a:lnTo>
                    <a:pt x="1640" y="898"/>
                  </a:lnTo>
                  <a:lnTo>
                    <a:pt x="1633" y="914"/>
                  </a:lnTo>
                  <a:lnTo>
                    <a:pt x="1631" y="919"/>
                  </a:lnTo>
                  <a:lnTo>
                    <a:pt x="1627" y="929"/>
                  </a:lnTo>
                  <a:lnTo>
                    <a:pt x="1623" y="937"/>
                  </a:lnTo>
                  <a:lnTo>
                    <a:pt x="1620" y="940"/>
                  </a:lnTo>
                  <a:lnTo>
                    <a:pt x="1615" y="939"/>
                  </a:lnTo>
                  <a:lnTo>
                    <a:pt x="1611" y="934"/>
                  </a:lnTo>
                  <a:lnTo>
                    <a:pt x="1610" y="928"/>
                  </a:lnTo>
                  <a:lnTo>
                    <a:pt x="1609" y="922"/>
                  </a:lnTo>
                  <a:lnTo>
                    <a:pt x="1607" y="917"/>
                  </a:lnTo>
                  <a:lnTo>
                    <a:pt x="1604" y="914"/>
                  </a:lnTo>
                  <a:lnTo>
                    <a:pt x="1601" y="917"/>
                  </a:lnTo>
                  <a:lnTo>
                    <a:pt x="1601" y="922"/>
                  </a:lnTo>
                  <a:lnTo>
                    <a:pt x="1602" y="927"/>
                  </a:lnTo>
                  <a:lnTo>
                    <a:pt x="1604" y="932"/>
                  </a:lnTo>
                  <a:lnTo>
                    <a:pt x="1604" y="935"/>
                  </a:lnTo>
                  <a:lnTo>
                    <a:pt x="1605" y="942"/>
                  </a:lnTo>
                  <a:lnTo>
                    <a:pt x="1605" y="949"/>
                  </a:lnTo>
                  <a:lnTo>
                    <a:pt x="1604" y="957"/>
                  </a:lnTo>
                  <a:lnTo>
                    <a:pt x="1606" y="964"/>
                  </a:lnTo>
                  <a:lnTo>
                    <a:pt x="1610" y="969"/>
                  </a:lnTo>
                  <a:lnTo>
                    <a:pt x="1615" y="975"/>
                  </a:lnTo>
                  <a:lnTo>
                    <a:pt x="1616" y="981"/>
                  </a:lnTo>
                  <a:lnTo>
                    <a:pt x="1615" y="990"/>
                  </a:lnTo>
                  <a:lnTo>
                    <a:pt x="1611" y="995"/>
                  </a:lnTo>
                  <a:lnTo>
                    <a:pt x="1606" y="999"/>
                  </a:lnTo>
                  <a:lnTo>
                    <a:pt x="1601" y="1001"/>
                  </a:lnTo>
                  <a:lnTo>
                    <a:pt x="1597" y="1004"/>
                  </a:lnTo>
                  <a:lnTo>
                    <a:pt x="1595" y="1008"/>
                  </a:lnTo>
                  <a:lnTo>
                    <a:pt x="1596" y="1014"/>
                  </a:lnTo>
                  <a:lnTo>
                    <a:pt x="1596" y="1016"/>
                  </a:lnTo>
                  <a:lnTo>
                    <a:pt x="1596" y="1019"/>
                  </a:lnTo>
                  <a:lnTo>
                    <a:pt x="1595" y="1020"/>
                  </a:lnTo>
                  <a:lnTo>
                    <a:pt x="1592" y="1021"/>
                  </a:lnTo>
                  <a:lnTo>
                    <a:pt x="1591" y="1022"/>
                  </a:lnTo>
                  <a:lnTo>
                    <a:pt x="1589" y="1022"/>
                  </a:lnTo>
                  <a:lnTo>
                    <a:pt x="1587" y="1024"/>
                  </a:lnTo>
                  <a:lnTo>
                    <a:pt x="1586" y="1024"/>
                  </a:lnTo>
                  <a:lnTo>
                    <a:pt x="1574" y="1030"/>
                  </a:lnTo>
                  <a:lnTo>
                    <a:pt x="1565" y="1035"/>
                  </a:lnTo>
                  <a:lnTo>
                    <a:pt x="1554" y="1041"/>
                  </a:lnTo>
                  <a:lnTo>
                    <a:pt x="1543" y="1047"/>
                  </a:lnTo>
                  <a:lnTo>
                    <a:pt x="1531" y="1052"/>
                  </a:lnTo>
                  <a:lnTo>
                    <a:pt x="1523" y="1061"/>
                  </a:lnTo>
                  <a:lnTo>
                    <a:pt x="1515" y="1065"/>
                  </a:lnTo>
                  <a:lnTo>
                    <a:pt x="1506" y="1069"/>
                  </a:lnTo>
                  <a:lnTo>
                    <a:pt x="1499" y="1071"/>
                  </a:lnTo>
                  <a:lnTo>
                    <a:pt x="1495" y="1073"/>
                  </a:lnTo>
                  <a:lnTo>
                    <a:pt x="1491" y="1076"/>
                  </a:lnTo>
                  <a:lnTo>
                    <a:pt x="1488" y="1078"/>
                  </a:lnTo>
                  <a:lnTo>
                    <a:pt x="1485" y="1081"/>
                  </a:lnTo>
                  <a:lnTo>
                    <a:pt x="1483" y="1083"/>
                  </a:lnTo>
                  <a:lnTo>
                    <a:pt x="1480" y="1087"/>
                  </a:lnTo>
                  <a:lnTo>
                    <a:pt x="1480" y="1095"/>
                  </a:lnTo>
                  <a:lnTo>
                    <a:pt x="1479" y="1101"/>
                  </a:lnTo>
                  <a:lnTo>
                    <a:pt x="1475" y="1108"/>
                  </a:lnTo>
                  <a:lnTo>
                    <a:pt x="1474" y="1113"/>
                  </a:lnTo>
                  <a:lnTo>
                    <a:pt x="1475" y="1121"/>
                  </a:lnTo>
                  <a:lnTo>
                    <a:pt x="1478" y="1128"/>
                  </a:lnTo>
                  <a:lnTo>
                    <a:pt x="1481" y="1138"/>
                  </a:lnTo>
                  <a:lnTo>
                    <a:pt x="1488" y="1146"/>
                  </a:lnTo>
                  <a:lnTo>
                    <a:pt x="1491" y="1154"/>
                  </a:lnTo>
                  <a:lnTo>
                    <a:pt x="1493" y="1158"/>
                  </a:lnTo>
                  <a:lnTo>
                    <a:pt x="1493" y="1161"/>
                  </a:lnTo>
                  <a:lnTo>
                    <a:pt x="1493" y="1164"/>
                  </a:lnTo>
                  <a:lnTo>
                    <a:pt x="1494" y="1167"/>
                  </a:lnTo>
                  <a:lnTo>
                    <a:pt x="1494" y="1169"/>
                  </a:lnTo>
                  <a:lnTo>
                    <a:pt x="1496" y="1170"/>
                  </a:lnTo>
                  <a:lnTo>
                    <a:pt x="1501" y="1184"/>
                  </a:lnTo>
                  <a:lnTo>
                    <a:pt x="1504" y="1198"/>
                  </a:lnTo>
                  <a:lnTo>
                    <a:pt x="1504" y="1213"/>
                  </a:lnTo>
                  <a:lnTo>
                    <a:pt x="1504" y="1215"/>
                  </a:lnTo>
                  <a:lnTo>
                    <a:pt x="1505" y="1218"/>
                  </a:lnTo>
                  <a:lnTo>
                    <a:pt x="1505" y="1220"/>
                  </a:lnTo>
                  <a:lnTo>
                    <a:pt x="1504" y="1223"/>
                  </a:lnTo>
                  <a:lnTo>
                    <a:pt x="1503" y="1225"/>
                  </a:lnTo>
                  <a:lnTo>
                    <a:pt x="1499" y="1228"/>
                  </a:lnTo>
                  <a:lnTo>
                    <a:pt x="1498" y="1231"/>
                  </a:lnTo>
                  <a:lnTo>
                    <a:pt x="1495" y="1234"/>
                  </a:lnTo>
                  <a:lnTo>
                    <a:pt x="1493" y="1235"/>
                  </a:lnTo>
                  <a:lnTo>
                    <a:pt x="1489" y="1236"/>
                  </a:lnTo>
                  <a:lnTo>
                    <a:pt x="1486" y="1236"/>
                  </a:lnTo>
                  <a:lnTo>
                    <a:pt x="1480" y="1229"/>
                  </a:lnTo>
                  <a:lnTo>
                    <a:pt x="1475" y="1220"/>
                  </a:lnTo>
                  <a:lnTo>
                    <a:pt x="1473" y="1213"/>
                  </a:lnTo>
                  <a:lnTo>
                    <a:pt x="1469" y="1208"/>
                  </a:lnTo>
                  <a:lnTo>
                    <a:pt x="1465" y="1203"/>
                  </a:lnTo>
                  <a:lnTo>
                    <a:pt x="1460" y="1199"/>
                  </a:lnTo>
                  <a:lnTo>
                    <a:pt x="1455" y="1198"/>
                  </a:lnTo>
                  <a:lnTo>
                    <a:pt x="1453" y="1195"/>
                  </a:lnTo>
                  <a:lnTo>
                    <a:pt x="1450" y="1192"/>
                  </a:lnTo>
                  <a:lnTo>
                    <a:pt x="1449" y="1188"/>
                  </a:lnTo>
                  <a:lnTo>
                    <a:pt x="1449" y="1183"/>
                  </a:lnTo>
                  <a:lnTo>
                    <a:pt x="1448" y="1178"/>
                  </a:lnTo>
                  <a:lnTo>
                    <a:pt x="1445" y="1174"/>
                  </a:lnTo>
                  <a:lnTo>
                    <a:pt x="1443" y="1170"/>
                  </a:lnTo>
                  <a:lnTo>
                    <a:pt x="1442" y="1166"/>
                  </a:lnTo>
                  <a:lnTo>
                    <a:pt x="1440" y="1163"/>
                  </a:lnTo>
                  <a:lnTo>
                    <a:pt x="1440" y="1159"/>
                  </a:lnTo>
                  <a:lnTo>
                    <a:pt x="1442" y="1156"/>
                  </a:lnTo>
                  <a:lnTo>
                    <a:pt x="1442" y="1153"/>
                  </a:lnTo>
                  <a:lnTo>
                    <a:pt x="1440" y="1149"/>
                  </a:lnTo>
                  <a:lnTo>
                    <a:pt x="1439" y="1147"/>
                  </a:lnTo>
                  <a:lnTo>
                    <a:pt x="1434" y="1141"/>
                  </a:lnTo>
                  <a:lnTo>
                    <a:pt x="1429" y="1134"/>
                  </a:lnTo>
                  <a:lnTo>
                    <a:pt x="1424" y="1129"/>
                  </a:lnTo>
                  <a:lnTo>
                    <a:pt x="1418" y="1129"/>
                  </a:lnTo>
                  <a:lnTo>
                    <a:pt x="1413" y="1134"/>
                  </a:lnTo>
                  <a:lnTo>
                    <a:pt x="1403" y="1138"/>
                  </a:lnTo>
                  <a:lnTo>
                    <a:pt x="1393" y="1138"/>
                  </a:lnTo>
                  <a:lnTo>
                    <a:pt x="1382" y="1136"/>
                  </a:lnTo>
                  <a:lnTo>
                    <a:pt x="1373" y="1132"/>
                  </a:lnTo>
                  <a:lnTo>
                    <a:pt x="1361" y="1124"/>
                  </a:lnTo>
                  <a:lnTo>
                    <a:pt x="1348" y="1122"/>
                  </a:lnTo>
                  <a:lnTo>
                    <a:pt x="1334" y="1123"/>
                  </a:lnTo>
                  <a:lnTo>
                    <a:pt x="1321" y="1123"/>
                  </a:lnTo>
                  <a:lnTo>
                    <a:pt x="1316" y="1122"/>
                  </a:lnTo>
                  <a:lnTo>
                    <a:pt x="1307" y="1119"/>
                  </a:lnTo>
                  <a:lnTo>
                    <a:pt x="1297" y="1118"/>
                  </a:lnTo>
                  <a:lnTo>
                    <a:pt x="1288" y="1117"/>
                  </a:lnTo>
                  <a:lnTo>
                    <a:pt x="1283" y="1118"/>
                  </a:lnTo>
                  <a:lnTo>
                    <a:pt x="1285" y="1119"/>
                  </a:lnTo>
                  <a:lnTo>
                    <a:pt x="1286" y="1121"/>
                  </a:lnTo>
                  <a:lnTo>
                    <a:pt x="1287" y="1123"/>
                  </a:lnTo>
                  <a:lnTo>
                    <a:pt x="1288" y="1126"/>
                  </a:lnTo>
                  <a:lnTo>
                    <a:pt x="1291" y="1127"/>
                  </a:lnTo>
                  <a:lnTo>
                    <a:pt x="1292" y="1129"/>
                  </a:lnTo>
                  <a:lnTo>
                    <a:pt x="1295" y="1132"/>
                  </a:lnTo>
                  <a:lnTo>
                    <a:pt x="1296" y="1133"/>
                  </a:lnTo>
                  <a:lnTo>
                    <a:pt x="1296" y="1134"/>
                  </a:lnTo>
                  <a:lnTo>
                    <a:pt x="1296" y="1136"/>
                  </a:lnTo>
                  <a:lnTo>
                    <a:pt x="1295" y="1137"/>
                  </a:lnTo>
                  <a:lnTo>
                    <a:pt x="1292" y="1137"/>
                  </a:lnTo>
                  <a:lnTo>
                    <a:pt x="1290" y="1137"/>
                  </a:lnTo>
                  <a:lnTo>
                    <a:pt x="1283" y="1138"/>
                  </a:lnTo>
                  <a:lnTo>
                    <a:pt x="1280" y="1142"/>
                  </a:lnTo>
                  <a:lnTo>
                    <a:pt x="1277" y="1146"/>
                  </a:lnTo>
                  <a:lnTo>
                    <a:pt x="1275" y="1148"/>
                  </a:lnTo>
                  <a:lnTo>
                    <a:pt x="1268" y="1147"/>
                  </a:lnTo>
                  <a:lnTo>
                    <a:pt x="1260" y="1143"/>
                  </a:lnTo>
                  <a:lnTo>
                    <a:pt x="1254" y="1138"/>
                  </a:lnTo>
                  <a:lnTo>
                    <a:pt x="1247" y="1133"/>
                  </a:lnTo>
                  <a:lnTo>
                    <a:pt x="1241" y="1132"/>
                  </a:lnTo>
                  <a:lnTo>
                    <a:pt x="1231" y="1134"/>
                  </a:lnTo>
                  <a:lnTo>
                    <a:pt x="1222" y="1136"/>
                  </a:lnTo>
                  <a:lnTo>
                    <a:pt x="1212" y="1133"/>
                  </a:lnTo>
                  <a:lnTo>
                    <a:pt x="1201" y="1132"/>
                  </a:lnTo>
                  <a:lnTo>
                    <a:pt x="1190" y="1131"/>
                  </a:lnTo>
                  <a:lnTo>
                    <a:pt x="1181" y="1132"/>
                  </a:lnTo>
                  <a:lnTo>
                    <a:pt x="1180" y="1134"/>
                  </a:lnTo>
                  <a:lnTo>
                    <a:pt x="1179" y="1137"/>
                  </a:lnTo>
                  <a:lnTo>
                    <a:pt x="1176" y="1139"/>
                  </a:lnTo>
                  <a:lnTo>
                    <a:pt x="1174" y="1139"/>
                  </a:lnTo>
                  <a:lnTo>
                    <a:pt x="1171" y="1139"/>
                  </a:lnTo>
                  <a:lnTo>
                    <a:pt x="1169" y="1142"/>
                  </a:lnTo>
                  <a:lnTo>
                    <a:pt x="1156" y="1144"/>
                  </a:lnTo>
                  <a:lnTo>
                    <a:pt x="1145" y="1149"/>
                  </a:lnTo>
                  <a:lnTo>
                    <a:pt x="1134" y="1153"/>
                  </a:lnTo>
                  <a:lnTo>
                    <a:pt x="1126" y="1158"/>
                  </a:lnTo>
                  <a:lnTo>
                    <a:pt x="1121" y="1163"/>
                  </a:lnTo>
                  <a:lnTo>
                    <a:pt x="1119" y="1173"/>
                  </a:lnTo>
                  <a:lnTo>
                    <a:pt x="1118" y="1177"/>
                  </a:lnTo>
                  <a:lnTo>
                    <a:pt x="1118" y="1180"/>
                  </a:lnTo>
                  <a:lnTo>
                    <a:pt x="1118" y="1184"/>
                  </a:lnTo>
                  <a:lnTo>
                    <a:pt x="1118" y="1188"/>
                  </a:lnTo>
                  <a:lnTo>
                    <a:pt x="1119" y="1192"/>
                  </a:lnTo>
                  <a:lnTo>
                    <a:pt x="1120" y="1195"/>
                  </a:lnTo>
                  <a:lnTo>
                    <a:pt x="1123" y="1199"/>
                  </a:lnTo>
                  <a:lnTo>
                    <a:pt x="1125" y="1202"/>
                  </a:lnTo>
                  <a:lnTo>
                    <a:pt x="1128" y="1205"/>
                  </a:lnTo>
                  <a:lnTo>
                    <a:pt x="1129" y="1210"/>
                  </a:lnTo>
                  <a:lnTo>
                    <a:pt x="1129" y="1221"/>
                  </a:lnTo>
                  <a:lnTo>
                    <a:pt x="1126" y="1231"/>
                  </a:lnTo>
                  <a:lnTo>
                    <a:pt x="1123" y="1243"/>
                  </a:lnTo>
                  <a:lnTo>
                    <a:pt x="1121" y="1254"/>
                  </a:lnTo>
                  <a:lnTo>
                    <a:pt x="1123" y="1263"/>
                  </a:lnTo>
                  <a:lnTo>
                    <a:pt x="1125" y="1270"/>
                  </a:lnTo>
                  <a:lnTo>
                    <a:pt x="1126" y="1280"/>
                  </a:lnTo>
                  <a:lnTo>
                    <a:pt x="1128" y="1282"/>
                  </a:lnTo>
                  <a:lnTo>
                    <a:pt x="1130" y="1285"/>
                  </a:lnTo>
                  <a:lnTo>
                    <a:pt x="1133" y="1286"/>
                  </a:lnTo>
                  <a:lnTo>
                    <a:pt x="1135" y="1289"/>
                  </a:lnTo>
                  <a:lnTo>
                    <a:pt x="1136" y="1291"/>
                  </a:lnTo>
                  <a:lnTo>
                    <a:pt x="1140" y="1295"/>
                  </a:lnTo>
                  <a:lnTo>
                    <a:pt x="1141" y="1299"/>
                  </a:lnTo>
                  <a:lnTo>
                    <a:pt x="1143" y="1302"/>
                  </a:lnTo>
                  <a:lnTo>
                    <a:pt x="1145" y="1306"/>
                  </a:lnTo>
                  <a:lnTo>
                    <a:pt x="1150" y="1313"/>
                  </a:lnTo>
                  <a:lnTo>
                    <a:pt x="1155" y="1320"/>
                  </a:lnTo>
                  <a:lnTo>
                    <a:pt x="1160" y="1325"/>
                  </a:lnTo>
                  <a:lnTo>
                    <a:pt x="1163" y="1328"/>
                  </a:lnTo>
                  <a:lnTo>
                    <a:pt x="1165" y="1332"/>
                  </a:lnTo>
                  <a:lnTo>
                    <a:pt x="1166" y="1336"/>
                  </a:lnTo>
                  <a:lnTo>
                    <a:pt x="1169" y="1340"/>
                  </a:lnTo>
                  <a:lnTo>
                    <a:pt x="1171" y="1343"/>
                  </a:lnTo>
                  <a:lnTo>
                    <a:pt x="1179" y="1346"/>
                  </a:lnTo>
                  <a:lnTo>
                    <a:pt x="1185" y="1347"/>
                  </a:lnTo>
                  <a:lnTo>
                    <a:pt x="1192" y="1348"/>
                  </a:lnTo>
                  <a:lnTo>
                    <a:pt x="1194" y="1350"/>
                  </a:lnTo>
                  <a:lnTo>
                    <a:pt x="1196" y="1351"/>
                  </a:lnTo>
                  <a:lnTo>
                    <a:pt x="1199" y="1352"/>
                  </a:lnTo>
                  <a:lnTo>
                    <a:pt x="1201" y="1353"/>
                  </a:lnTo>
                  <a:lnTo>
                    <a:pt x="1204" y="1353"/>
                  </a:lnTo>
                  <a:lnTo>
                    <a:pt x="1206" y="1355"/>
                  </a:lnTo>
                  <a:lnTo>
                    <a:pt x="1207" y="1353"/>
                  </a:lnTo>
                  <a:lnTo>
                    <a:pt x="1210" y="1352"/>
                  </a:lnTo>
                  <a:lnTo>
                    <a:pt x="1212" y="1351"/>
                  </a:lnTo>
                  <a:lnTo>
                    <a:pt x="1215" y="1350"/>
                  </a:lnTo>
                  <a:lnTo>
                    <a:pt x="1217" y="1350"/>
                  </a:lnTo>
                  <a:lnTo>
                    <a:pt x="1220" y="1350"/>
                  </a:lnTo>
                  <a:lnTo>
                    <a:pt x="1224" y="1351"/>
                  </a:lnTo>
                  <a:lnTo>
                    <a:pt x="1240" y="1351"/>
                  </a:lnTo>
                  <a:lnTo>
                    <a:pt x="1242" y="1350"/>
                  </a:lnTo>
                  <a:lnTo>
                    <a:pt x="1245" y="1348"/>
                  </a:lnTo>
                  <a:lnTo>
                    <a:pt x="1247" y="1348"/>
                  </a:lnTo>
                  <a:lnTo>
                    <a:pt x="1250" y="1350"/>
                  </a:lnTo>
                  <a:lnTo>
                    <a:pt x="1252" y="1351"/>
                  </a:lnTo>
                  <a:lnTo>
                    <a:pt x="1255" y="1352"/>
                  </a:lnTo>
                  <a:lnTo>
                    <a:pt x="1256" y="1353"/>
                  </a:lnTo>
                  <a:lnTo>
                    <a:pt x="1257" y="1353"/>
                  </a:lnTo>
                  <a:lnTo>
                    <a:pt x="1260" y="1355"/>
                  </a:lnTo>
                  <a:lnTo>
                    <a:pt x="1263" y="1353"/>
                  </a:lnTo>
                  <a:lnTo>
                    <a:pt x="1266" y="1353"/>
                  </a:lnTo>
                  <a:lnTo>
                    <a:pt x="1268" y="1352"/>
                  </a:lnTo>
                  <a:lnTo>
                    <a:pt x="1270" y="1351"/>
                  </a:lnTo>
                  <a:lnTo>
                    <a:pt x="1270" y="1348"/>
                  </a:lnTo>
                  <a:lnTo>
                    <a:pt x="1270" y="1347"/>
                  </a:lnTo>
                  <a:lnTo>
                    <a:pt x="1268" y="1346"/>
                  </a:lnTo>
                  <a:lnTo>
                    <a:pt x="1268" y="1343"/>
                  </a:lnTo>
                  <a:lnTo>
                    <a:pt x="1270" y="1341"/>
                  </a:lnTo>
                  <a:lnTo>
                    <a:pt x="1271" y="1340"/>
                  </a:lnTo>
                  <a:lnTo>
                    <a:pt x="1273" y="1337"/>
                  </a:lnTo>
                  <a:lnTo>
                    <a:pt x="1276" y="1335"/>
                  </a:lnTo>
                  <a:lnTo>
                    <a:pt x="1280" y="1330"/>
                  </a:lnTo>
                  <a:lnTo>
                    <a:pt x="1281" y="1322"/>
                  </a:lnTo>
                  <a:lnTo>
                    <a:pt x="1281" y="1315"/>
                  </a:lnTo>
                  <a:lnTo>
                    <a:pt x="1285" y="1310"/>
                  </a:lnTo>
                  <a:lnTo>
                    <a:pt x="1292" y="1307"/>
                  </a:lnTo>
                  <a:lnTo>
                    <a:pt x="1301" y="1307"/>
                  </a:lnTo>
                  <a:lnTo>
                    <a:pt x="1311" y="1307"/>
                  </a:lnTo>
                  <a:lnTo>
                    <a:pt x="1318" y="1306"/>
                  </a:lnTo>
                  <a:lnTo>
                    <a:pt x="1325" y="1305"/>
                  </a:lnTo>
                  <a:lnTo>
                    <a:pt x="1334" y="1305"/>
                  </a:lnTo>
                  <a:lnTo>
                    <a:pt x="1344" y="1305"/>
                  </a:lnTo>
                  <a:lnTo>
                    <a:pt x="1353" y="1306"/>
                  </a:lnTo>
                  <a:lnTo>
                    <a:pt x="1358" y="1309"/>
                  </a:lnTo>
                  <a:lnTo>
                    <a:pt x="1359" y="1315"/>
                  </a:lnTo>
                  <a:lnTo>
                    <a:pt x="1357" y="1318"/>
                  </a:lnTo>
                  <a:lnTo>
                    <a:pt x="1354" y="1322"/>
                  </a:lnTo>
                  <a:lnTo>
                    <a:pt x="1352" y="1325"/>
                  </a:lnTo>
                  <a:lnTo>
                    <a:pt x="1349" y="1328"/>
                  </a:lnTo>
                  <a:lnTo>
                    <a:pt x="1347" y="1332"/>
                  </a:lnTo>
                  <a:lnTo>
                    <a:pt x="1347" y="1336"/>
                  </a:lnTo>
                  <a:lnTo>
                    <a:pt x="1347" y="1340"/>
                  </a:lnTo>
                  <a:lnTo>
                    <a:pt x="1346" y="1350"/>
                  </a:lnTo>
                  <a:lnTo>
                    <a:pt x="1343" y="1357"/>
                  </a:lnTo>
                  <a:lnTo>
                    <a:pt x="1337" y="1363"/>
                  </a:lnTo>
                  <a:lnTo>
                    <a:pt x="1328" y="1367"/>
                  </a:lnTo>
                  <a:lnTo>
                    <a:pt x="1325" y="1367"/>
                  </a:lnTo>
                  <a:lnTo>
                    <a:pt x="1322" y="1367"/>
                  </a:lnTo>
                  <a:lnTo>
                    <a:pt x="1318" y="1368"/>
                  </a:lnTo>
                  <a:lnTo>
                    <a:pt x="1316" y="1369"/>
                  </a:lnTo>
                  <a:lnTo>
                    <a:pt x="1316" y="1372"/>
                  </a:lnTo>
                  <a:lnTo>
                    <a:pt x="1317" y="1374"/>
                  </a:lnTo>
                  <a:lnTo>
                    <a:pt x="1320" y="1377"/>
                  </a:lnTo>
                  <a:lnTo>
                    <a:pt x="1322" y="1378"/>
                  </a:lnTo>
                  <a:lnTo>
                    <a:pt x="1326" y="1379"/>
                  </a:lnTo>
                  <a:lnTo>
                    <a:pt x="1328" y="1384"/>
                  </a:lnTo>
                  <a:lnTo>
                    <a:pt x="1331" y="1391"/>
                  </a:lnTo>
                  <a:lnTo>
                    <a:pt x="1333" y="1396"/>
                  </a:lnTo>
                  <a:lnTo>
                    <a:pt x="1338" y="1401"/>
                  </a:lnTo>
                  <a:lnTo>
                    <a:pt x="1344" y="1403"/>
                  </a:lnTo>
                  <a:lnTo>
                    <a:pt x="1352" y="1403"/>
                  </a:lnTo>
                  <a:lnTo>
                    <a:pt x="1359" y="1402"/>
                  </a:lnTo>
                  <a:lnTo>
                    <a:pt x="1367" y="1401"/>
                  </a:lnTo>
                  <a:lnTo>
                    <a:pt x="1373" y="1403"/>
                  </a:lnTo>
                  <a:lnTo>
                    <a:pt x="1383" y="1403"/>
                  </a:lnTo>
                  <a:lnTo>
                    <a:pt x="1392" y="1402"/>
                  </a:lnTo>
                  <a:lnTo>
                    <a:pt x="1402" y="1401"/>
                  </a:lnTo>
                  <a:lnTo>
                    <a:pt x="1405" y="1401"/>
                  </a:lnTo>
                  <a:lnTo>
                    <a:pt x="1410" y="1401"/>
                  </a:lnTo>
                  <a:lnTo>
                    <a:pt x="1414" y="1401"/>
                  </a:lnTo>
                  <a:lnTo>
                    <a:pt x="1418" y="1402"/>
                  </a:lnTo>
                  <a:lnTo>
                    <a:pt x="1420" y="1403"/>
                  </a:lnTo>
                  <a:lnTo>
                    <a:pt x="1422" y="1406"/>
                  </a:lnTo>
                  <a:lnTo>
                    <a:pt x="1424" y="1408"/>
                  </a:lnTo>
                  <a:lnTo>
                    <a:pt x="1425" y="1411"/>
                  </a:lnTo>
                  <a:lnTo>
                    <a:pt x="1428" y="1412"/>
                  </a:lnTo>
                  <a:lnTo>
                    <a:pt x="1430" y="1412"/>
                  </a:lnTo>
                  <a:lnTo>
                    <a:pt x="1433" y="1412"/>
                  </a:lnTo>
                  <a:lnTo>
                    <a:pt x="1435" y="1411"/>
                  </a:lnTo>
                  <a:lnTo>
                    <a:pt x="1439" y="1411"/>
                  </a:lnTo>
                  <a:lnTo>
                    <a:pt x="1444" y="1413"/>
                  </a:lnTo>
                  <a:lnTo>
                    <a:pt x="1447" y="1418"/>
                  </a:lnTo>
                  <a:lnTo>
                    <a:pt x="1448" y="1425"/>
                  </a:lnTo>
                  <a:lnTo>
                    <a:pt x="1447" y="1432"/>
                  </a:lnTo>
                  <a:lnTo>
                    <a:pt x="1447" y="1437"/>
                  </a:lnTo>
                  <a:lnTo>
                    <a:pt x="1445" y="1442"/>
                  </a:lnTo>
                  <a:lnTo>
                    <a:pt x="1444" y="1447"/>
                  </a:lnTo>
                  <a:lnTo>
                    <a:pt x="1443" y="1450"/>
                  </a:lnTo>
                  <a:lnTo>
                    <a:pt x="1442" y="1455"/>
                  </a:lnTo>
                  <a:lnTo>
                    <a:pt x="1440" y="1459"/>
                  </a:lnTo>
                  <a:lnTo>
                    <a:pt x="1439" y="1464"/>
                  </a:lnTo>
                  <a:lnTo>
                    <a:pt x="1438" y="1466"/>
                  </a:lnTo>
                  <a:lnTo>
                    <a:pt x="1437" y="1470"/>
                  </a:lnTo>
                  <a:lnTo>
                    <a:pt x="1437" y="1474"/>
                  </a:lnTo>
                  <a:lnTo>
                    <a:pt x="1437" y="1491"/>
                  </a:lnTo>
                  <a:lnTo>
                    <a:pt x="1438" y="1495"/>
                  </a:lnTo>
                  <a:lnTo>
                    <a:pt x="1442" y="1496"/>
                  </a:lnTo>
                  <a:lnTo>
                    <a:pt x="1445" y="1499"/>
                  </a:lnTo>
                  <a:lnTo>
                    <a:pt x="1448" y="1500"/>
                  </a:lnTo>
                  <a:lnTo>
                    <a:pt x="1452" y="1503"/>
                  </a:lnTo>
                  <a:lnTo>
                    <a:pt x="1453" y="1504"/>
                  </a:lnTo>
                  <a:lnTo>
                    <a:pt x="1454" y="1505"/>
                  </a:lnTo>
                  <a:lnTo>
                    <a:pt x="1457" y="1506"/>
                  </a:lnTo>
                  <a:lnTo>
                    <a:pt x="1459" y="1509"/>
                  </a:lnTo>
                  <a:lnTo>
                    <a:pt x="1463" y="1510"/>
                  </a:lnTo>
                  <a:lnTo>
                    <a:pt x="1468" y="1512"/>
                  </a:lnTo>
                  <a:lnTo>
                    <a:pt x="1473" y="1512"/>
                  </a:lnTo>
                  <a:lnTo>
                    <a:pt x="1478" y="1512"/>
                  </a:lnTo>
                  <a:lnTo>
                    <a:pt x="1491" y="1511"/>
                  </a:lnTo>
                  <a:lnTo>
                    <a:pt x="1503" y="1508"/>
                  </a:lnTo>
                  <a:lnTo>
                    <a:pt x="1513" y="1505"/>
                  </a:lnTo>
                  <a:lnTo>
                    <a:pt x="1523" y="1503"/>
                  </a:lnTo>
                  <a:lnTo>
                    <a:pt x="1533" y="1505"/>
                  </a:lnTo>
                  <a:lnTo>
                    <a:pt x="1543" y="1508"/>
                  </a:lnTo>
                  <a:lnTo>
                    <a:pt x="1551" y="1510"/>
                  </a:lnTo>
                  <a:lnTo>
                    <a:pt x="1552" y="1510"/>
                  </a:lnTo>
                  <a:lnTo>
                    <a:pt x="1554" y="1511"/>
                  </a:lnTo>
                  <a:lnTo>
                    <a:pt x="1556" y="1514"/>
                  </a:lnTo>
                  <a:lnTo>
                    <a:pt x="1560" y="1515"/>
                  </a:lnTo>
                  <a:lnTo>
                    <a:pt x="1562" y="1516"/>
                  </a:lnTo>
                  <a:lnTo>
                    <a:pt x="1566" y="1517"/>
                  </a:lnTo>
                  <a:lnTo>
                    <a:pt x="1569" y="1519"/>
                  </a:lnTo>
                  <a:lnTo>
                    <a:pt x="1570" y="1517"/>
                  </a:lnTo>
                  <a:lnTo>
                    <a:pt x="1574" y="1516"/>
                  </a:lnTo>
                  <a:lnTo>
                    <a:pt x="1577" y="1514"/>
                  </a:lnTo>
                  <a:lnTo>
                    <a:pt x="1581" y="1511"/>
                  </a:lnTo>
                  <a:lnTo>
                    <a:pt x="1584" y="1508"/>
                  </a:lnTo>
                  <a:lnTo>
                    <a:pt x="1589" y="1505"/>
                  </a:lnTo>
                  <a:lnTo>
                    <a:pt x="1595" y="1501"/>
                  </a:lnTo>
                  <a:lnTo>
                    <a:pt x="1599" y="1495"/>
                  </a:lnTo>
                  <a:lnTo>
                    <a:pt x="1601" y="1490"/>
                  </a:lnTo>
                  <a:lnTo>
                    <a:pt x="1604" y="1484"/>
                  </a:lnTo>
                  <a:lnTo>
                    <a:pt x="1610" y="1479"/>
                  </a:lnTo>
                  <a:lnTo>
                    <a:pt x="1611" y="1478"/>
                  </a:lnTo>
                  <a:lnTo>
                    <a:pt x="1614" y="1476"/>
                  </a:lnTo>
                  <a:lnTo>
                    <a:pt x="1615" y="1474"/>
                  </a:lnTo>
                  <a:lnTo>
                    <a:pt x="1617" y="1474"/>
                  </a:lnTo>
                  <a:lnTo>
                    <a:pt x="1620" y="1474"/>
                  </a:lnTo>
                  <a:lnTo>
                    <a:pt x="1621" y="1474"/>
                  </a:lnTo>
                  <a:lnTo>
                    <a:pt x="1622" y="1475"/>
                  </a:lnTo>
                  <a:lnTo>
                    <a:pt x="1623" y="1475"/>
                  </a:lnTo>
                  <a:lnTo>
                    <a:pt x="1625" y="1476"/>
                  </a:lnTo>
                  <a:lnTo>
                    <a:pt x="1627" y="1476"/>
                  </a:lnTo>
                  <a:lnTo>
                    <a:pt x="1628" y="1476"/>
                  </a:lnTo>
                  <a:lnTo>
                    <a:pt x="1630" y="1475"/>
                  </a:lnTo>
                  <a:lnTo>
                    <a:pt x="1631" y="1473"/>
                  </a:lnTo>
                  <a:lnTo>
                    <a:pt x="1632" y="1471"/>
                  </a:lnTo>
                  <a:lnTo>
                    <a:pt x="1633" y="1470"/>
                  </a:lnTo>
                  <a:lnTo>
                    <a:pt x="1636" y="1468"/>
                  </a:lnTo>
                  <a:lnTo>
                    <a:pt x="1661" y="1463"/>
                  </a:lnTo>
                  <a:lnTo>
                    <a:pt x="1683" y="1453"/>
                  </a:lnTo>
                  <a:lnTo>
                    <a:pt x="1685" y="1452"/>
                  </a:lnTo>
                  <a:lnTo>
                    <a:pt x="1687" y="1449"/>
                  </a:lnTo>
                  <a:lnTo>
                    <a:pt x="1691" y="1449"/>
                  </a:lnTo>
                  <a:lnTo>
                    <a:pt x="1693" y="1448"/>
                  </a:lnTo>
                  <a:lnTo>
                    <a:pt x="1696" y="1448"/>
                  </a:lnTo>
                  <a:lnTo>
                    <a:pt x="1698" y="1448"/>
                  </a:lnTo>
                  <a:lnTo>
                    <a:pt x="1701" y="1449"/>
                  </a:lnTo>
                  <a:lnTo>
                    <a:pt x="1702" y="1450"/>
                  </a:lnTo>
                  <a:lnTo>
                    <a:pt x="1701" y="1453"/>
                  </a:lnTo>
                  <a:lnTo>
                    <a:pt x="1699" y="1455"/>
                  </a:lnTo>
                  <a:lnTo>
                    <a:pt x="1697" y="1457"/>
                  </a:lnTo>
                  <a:lnTo>
                    <a:pt x="1695" y="1458"/>
                  </a:lnTo>
                  <a:lnTo>
                    <a:pt x="1692" y="1459"/>
                  </a:lnTo>
                  <a:lnTo>
                    <a:pt x="1690" y="1459"/>
                  </a:lnTo>
                  <a:lnTo>
                    <a:pt x="1686" y="1460"/>
                  </a:lnTo>
                  <a:lnTo>
                    <a:pt x="1685" y="1461"/>
                  </a:lnTo>
                  <a:lnTo>
                    <a:pt x="1683" y="1463"/>
                  </a:lnTo>
                  <a:lnTo>
                    <a:pt x="1682" y="1465"/>
                  </a:lnTo>
                  <a:lnTo>
                    <a:pt x="1682" y="1468"/>
                  </a:lnTo>
                  <a:lnTo>
                    <a:pt x="1682" y="1470"/>
                  </a:lnTo>
                  <a:lnTo>
                    <a:pt x="1683" y="1474"/>
                  </a:lnTo>
                  <a:lnTo>
                    <a:pt x="1685" y="1476"/>
                  </a:lnTo>
                  <a:lnTo>
                    <a:pt x="1686" y="1479"/>
                  </a:lnTo>
                  <a:lnTo>
                    <a:pt x="1686" y="1481"/>
                  </a:lnTo>
                  <a:lnTo>
                    <a:pt x="1683" y="1484"/>
                  </a:lnTo>
                  <a:lnTo>
                    <a:pt x="1681" y="1485"/>
                  </a:lnTo>
                  <a:lnTo>
                    <a:pt x="1678" y="1488"/>
                  </a:lnTo>
                  <a:lnTo>
                    <a:pt x="1675" y="1489"/>
                  </a:lnTo>
                  <a:lnTo>
                    <a:pt x="1672" y="1490"/>
                  </a:lnTo>
                  <a:lnTo>
                    <a:pt x="1671" y="1493"/>
                  </a:lnTo>
                  <a:lnTo>
                    <a:pt x="1670" y="1494"/>
                  </a:lnTo>
                  <a:lnTo>
                    <a:pt x="1671" y="1495"/>
                  </a:lnTo>
                  <a:lnTo>
                    <a:pt x="1672" y="1496"/>
                  </a:lnTo>
                  <a:lnTo>
                    <a:pt x="1673" y="1498"/>
                  </a:lnTo>
                  <a:lnTo>
                    <a:pt x="1676" y="1499"/>
                  </a:lnTo>
                  <a:lnTo>
                    <a:pt x="1677" y="1500"/>
                  </a:lnTo>
                  <a:lnTo>
                    <a:pt x="1680" y="1500"/>
                  </a:lnTo>
                  <a:lnTo>
                    <a:pt x="1680" y="1501"/>
                  </a:lnTo>
                  <a:lnTo>
                    <a:pt x="1681" y="1503"/>
                  </a:lnTo>
                  <a:lnTo>
                    <a:pt x="1683" y="1505"/>
                  </a:lnTo>
                  <a:lnTo>
                    <a:pt x="1685" y="1505"/>
                  </a:lnTo>
                  <a:lnTo>
                    <a:pt x="1686" y="1505"/>
                  </a:lnTo>
                  <a:lnTo>
                    <a:pt x="1688" y="1503"/>
                  </a:lnTo>
                  <a:lnTo>
                    <a:pt x="1690" y="1501"/>
                  </a:lnTo>
                  <a:lnTo>
                    <a:pt x="1692" y="1499"/>
                  </a:lnTo>
                  <a:lnTo>
                    <a:pt x="1693" y="1496"/>
                  </a:lnTo>
                  <a:lnTo>
                    <a:pt x="1695" y="1494"/>
                  </a:lnTo>
                  <a:lnTo>
                    <a:pt x="1695" y="1491"/>
                  </a:lnTo>
                  <a:lnTo>
                    <a:pt x="1693" y="1489"/>
                  </a:lnTo>
                  <a:lnTo>
                    <a:pt x="1692" y="1486"/>
                  </a:lnTo>
                  <a:lnTo>
                    <a:pt x="1691" y="1484"/>
                  </a:lnTo>
                  <a:lnTo>
                    <a:pt x="1690" y="1481"/>
                  </a:lnTo>
                  <a:lnTo>
                    <a:pt x="1690" y="1479"/>
                  </a:lnTo>
                  <a:lnTo>
                    <a:pt x="1690" y="1476"/>
                  </a:lnTo>
                  <a:lnTo>
                    <a:pt x="1691" y="1473"/>
                  </a:lnTo>
                  <a:lnTo>
                    <a:pt x="1693" y="1471"/>
                  </a:lnTo>
                  <a:lnTo>
                    <a:pt x="1703" y="1468"/>
                  </a:lnTo>
                  <a:lnTo>
                    <a:pt x="1713" y="1465"/>
                  </a:lnTo>
                  <a:lnTo>
                    <a:pt x="1724" y="1463"/>
                  </a:lnTo>
                  <a:lnTo>
                    <a:pt x="1723" y="1460"/>
                  </a:lnTo>
                  <a:lnTo>
                    <a:pt x="1722" y="1459"/>
                  </a:lnTo>
                  <a:lnTo>
                    <a:pt x="1719" y="1458"/>
                  </a:lnTo>
                  <a:lnTo>
                    <a:pt x="1718" y="1457"/>
                  </a:lnTo>
                  <a:lnTo>
                    <a:pt x="1717" y="1455"/>
                  </a:lnTo>
                  <a:lnTo>
                    <a:pt x="1717" y="1453"/>
                  </a:lnTo>
                  <a:lnTo>
                    <a:pt x="1718" y="1452"/>
                  </a:lnTo>
                  <a:lnTo>
                    <a:pt x="1721" y="1450"/>
                  </a:lnTo>
                  <a:lnTo>
                    <a:pt x="1722" y="1450"/>
                  </a:lnTo>
                  <a:lnTo>
                    <a:pt x="1724" y="1452"/>
                  </a:lnTo>
                  <a:lnTo>
                    <a:pt x="1727" y="1453"/>
                  </a:lnTo>
                  <a:lnTo>
                    <a:pt x="1728" y="1454"/>
                  </a:lnTo>
                  <a:lnTo>
                    <a:pt x="1731" y="1455"/>
                  </a:lnTo>
                  <a:lnTo>
                    <a:pt x="1729" y="1457"/>
                  </a:lnTo>
                  <a:lnTo>
                    <a:pt x="1729" y="1458"/>
                  </a:lnTo>
                  <a:lnTo>
                    <a:pt x="1728" y="1459"/>
                  </a:lnTo>
                  <a:lnTo>
                    <a:pt x="1728" y="1459"/>
                  </a:lnTo>
                  <a:lnTo>
                    <a:pt x="1728" y="1460"/>
                  </a:lnTo>
                  <a:lnTo>
                    <a:pt x="1731" y="1460"/>
                  </a:lnTo>
                  <a:lnTo>
                    <a:pt x="1743" y="1460"/>
                  </a:lnTo>
                  <a:lnTo>
                    <a:pt x="1747" y="1460"/>
                  </a:lnTo>
                  <a:lnTo>
                    <a:pt x="1751" y="1461"/>
                  </a:lnTo>
                  <a:lnTo>
                    <a:pt x="1752" y="1463"/>
                  </a:lnTo>
                  <a:lnTo>
                    <a:pt x="1753" y="1464"/>
                  </a:lnTo>
                  <a:lnTo>
                    <a:pt x="1753" y="1465"/>
                  </a:lnTo>
                  <a:lnTo>
                    <a:pt x="1754" y="1468"/>
                  </a:lnTo>
                  <a:lnTo>
                    <a:pt x="1754" y="1470"/>
                  </a:lnTo>
                  <a:lnTo>
                    <a:pt x="1754" y="1473"/>
                  </a:lnTo>
                  <a:lnTo>
                    <a:pt x="1756" y="1474"/>
                  </a:lnTo>
                  <a:lnTo>
                    <a:pt x="1758" y="1475"/>
                  </a:lnTo>
                  <a:lnTo>
                    <a:pt x="1762" y="1476"/>
                  </a:lnTo>
                  <a:lnTo>
                    <a:pt x="1770" y="1474"/>
                  </a:lnTo>
                  <a:lnTo>
                    <a:pt x="1780" y="1471"/>
                  </a:lnTo>
                  <a:lnTo>
                    <a:pt x="1790" y="1471"/>
                  </a:lnTo>
                  <a:lnTo>
                    <a:pt x="1798" y="1474"/>
                  </a:lnTo>
                  <a:lnTo>
                    <a:pt x="1799" y="1474"/>
                  </a:lnTo>
                  <a:lnTo>
                    <a:pt x="1800" y="1474"/>
                  </a:lnTo>
                  <a:lnTo>
                    <a:pt x="1800" y="1475"/>
                  </a:lnTo>
                  <a:lnTo>
                    <a:pt x="1800" y="1476"/>
                  </a:lnTo>
                  <a:lnTo>
                    <a:pt x="1802" y="1478"/>
                  </a:lnTo>
                  <a:lnTo>
                    <a:pt x="1803" y="1478"/>
                  </a:lnTo>
                  <a:lnTo>
                    <a:pt x="1805" y="1478"/>
                  </a:lnTo>
                  <a:lnTo>
                    <a:pt x="1807" y="1479"/>
                  </a:lnTo>
                  <a:lnTo>
                    <a:pt x="1809" y="1479"/>
                  </a:lnTo>
                  <a:lnTo>
                    <a:pt x="1820" y="1478"/>
                  </a:lnTo>
                  <a:lnTo>
                    <a:pt x="1830" y="1474"/>
                  </a:lnTo>
                  <a:lnTo>
                    <a:pt x="1834" y="1470"/>
                  </a:lnTo>
                  <a:lnTo>
                    <a:pt x="1839" y="1468"/>
                  </a:lnTo>
                  <a:lnTo>
                    <a:pt x="1845" y="1466"/>
                  </a:lnTo>
                  <a:lnTo>
                    <a:pt x="1850" y="1463"/>
                  </a:lnTo>
                  <a:lnTo>
                    <a:pt x="1854" y="1461"/>
                  </a:lnTo>
                  <a:lnTo>
                    <a:pt x="1856" y="1460"/>
                  </a:lnTo>
                  <a:lnTo>
                    <a:pt x="1859" y="1460"/>
                  </a:lnTo>
                  <a:lnTo>
                    <a:pt x="1860" y="1461"/>
                  </a:lnTo>
                  <a:lnTo>
                    <a:pt x="1861" y="1463"/>
                  </a:lnTo>
                  <a:lnTo>
                    <a:pt x="1863" y="1464"/>
                  </a:lnTo>
                  <a:lnTo>
                    <a:pt x="1863" y="1465"/>
                  </a:lnTo>
                  <a:lnTo>
                    <a:pt x="1864" y="1466"/>
                  </a:lnTo>
                  <a:lnTo>
                    <a:pt x="1865" y="1468"/>
                  </a:lnTo>
                  <a:lnTo>
                    <a:pt x="1866" y="1468"/>
                  </a:lnTo>
                  <a:lnTo>
                    <a:pt x="1868" y="1469"/>
                  </a:lnTo>
                  <a:lnTo>
                    <a:pt x="1869" y="1470"/>
                  </a:lnTo>
                  <a:lnTo>
                    <a:pt x="1868" y="1471"/>
                  </a:lnTo>
                  <a:lnTo>
                    <a:pt x="1868" y="1473"/>
                  </a:lnTo>
                  <a:lnTo>
                    <a:pt x="1868" y="1474"/>
                  </a:lnTo>
                  <a:lnTo>
                    <a:pt x="1869" y="1475"/>
                  </a:lnTo>
                  <a:lnTo>
                    <a:pt x="1871" y="1476"/>
                  </a:lnTo>
                  <a:lnTo>
                    <a:pt x="1875" y="1476"/>
                  </a:lnTo>
                  <a:lnTo>
                    <a:pt x="1879" y="1478"/>
                  </a:lnTo>
                  <a:lnTo>
                    <a:pt x="1881" y="1479"/>
                  </a:lnTo>
                  <a:lnTo>
                    <a:pt x="1885" y="1481"/>
                  </a:lnTo>
                  <a:lnTo>
                    <a:pt x="1885" y="1479"/>
                  </a:lnTo>
                  <a:lnTo>
                    <a:pt x="1886" y="1478"/>
                  </a:lnTo>
                  <a:lnTo>
                    <a:pt x="1888" y="1476"/>
                  </a:lnTo>
                  <a:lnTo>
                    <a:pt x="1890" y="1478"/>
                  </a:lnTo>
                  <a:lnTo>
                    <a:pt x="1893" y="1479"/>
                  </a:lnTo>
                  <a:lnTo>
                    <a:pt x="1895" y="1480"/>
                  </a:lnTo>
                  <a:lnTo>
                    <a:pt x="1896" y="1481"/>
                  </a:lnTo>
                  <a:lnTo>
                    <a:pt x="1899" y="1481"/>
                  </a:lnTo>
                  <a:lnTo>
                    <a:pt x="1900" y="1483"/>
                  </a:lnTo>
                  <a:lnTo>
                    <a:pt x="1900" y="1484"/>
                  </a:lnTo>
                  <a:lnTo>
                    <a:pt x="1901" y="1485"/>
                  </a:lnTo>
                  <a:lnTo>
                    <a:pt x="1901" y="1488"/>
                  </a:lnTo>
                  <a:lnTo>
                    <a:pt x="1900" y="1489"/>
                  </a:lnTo>
                  <a:lnTo>
                    <a:pt x="1899" y="1490"/>
                  </a:lnTo>
                  <a:lnTo>
                    <a:pt x="1896" y="1491"/>
                  </a:lnTo>
                  <a:lnTo>
                    <a:pt x="1894" y="1493"/>
                  </a:lnTo>
                  <a:lnTo>
                    <a:pt x="1891" y="1494"/>
                  </a:lnTo>
                  <a:lnTo>
                    <a:pt x="1890" y="1494"/>
                  </a:lnTo>
                  <a:lnTo>
                    <a:pt x="1889" y="1496"/>
                  </a:lnTo>
                  <a:lnTo>
                    <a:pt x="1889" y="1496"/>
                  </a:lnTo>
                  <a:lnTo>
                    <a:pt x="1890" y="1496"/>
                  </a:lnTo>
                  <a:lnTo>
                    <a:pt x="1891" y="1496"/>
                  </a:lnTo>
                  <a:lnTo>
                    <a:pt x="1894" y="1496"/>
                  </a:lnTo>
                  <a:lnTo>
                    <a:pt x="1895" y="1495"/>
                  </a:lnTo>
                  <a:lnTo>
                    <a:pt x="1898" y="1495"/>
                  </a:lnTo>
                  <a:lnTo>
                    <a:pt x="1899" y="1495"/>
                  </a:lnTo>
                  <a:lnTo>
                    <a:pt x="1900" y="1494"/>
                  </a:lnTo>
                  <a:lnTo>
                    <a:pt x="1914" y="1493"/>
                  </a:lnTo>
                  <a:lnTo>
                    <a:pt x="1925" y="1495"/>
                  </a:lnTo>
                  <a:lnTo>
                    <a:pt x="1932" y="1503"/>
                  </a:lnTo>
                  <a:lnTo>
                    <a:pt x="1934" y="1504"/>
                  </a:lnTo>
                  <a:lnTo>
                    <a:pt x="1936" y="1506"/>
                  </a:lnTo>
                  <a:lnTo>
                    <a:pt x="1937" y="1509"/>
                  </a:lnTo>
                  <a:lnTo>
                    <a:pt x="1940" y="1511"/>
                  </a:lnTo>
                  <a:lnTo>
                    <a:pt x="1940" y="1512"/>
                  </a:lnTo>
                  <a:lnTo>
                    <a:pt x="1937" y="1520"/>
                  </a:lnTo>
                  <a:lnTo>
                    <a:pt x="1940" y="1517"/>
                  </a:lnTo>
                  <a:lnTo>
                    <a:pt x="1945" y="1517"/>
                  </a:lnTo>
                  <a:lnTo>
                    <a:pt x="1951" y="1519"/>
                  </a:lnTo>
                  <a:lnTo>
                    <a:pt x="1955" y="1521"/>
                  </a:lnTo>
                  <a:lnTo>
                    <a:pt x="1959" y="1522"/>
                  </a:lnTo>
                  <a:lnTo>
                    <a:pt x="1960" y="1524"/>
                  </a:lnTo>
                  <a:lnTo>
                    <a:pt x="1961" y="1525"/>
                  </a:lnTo>
                  <a:lnTo>
                    <a:pt x="1962" y="1526"/>
                  </a:lnTo>
                  <a:lnTo>
                    <a:pt x="1964" y="1529"/>
                  </a:lnTo>
                  <a:lnTo>
                    <a:pt x="1965" y="1529"/>
                  </a:lnTo>
                  <a:lnTo>
                    <a:pt x="1969" y="1530"/>
                  </a:lnTo>
                  <a:lnTo>
                    <a:pt x="1971" y="1530"/>
                  </a:lnTo>
                  <a:lnTo>
                    <a:pt x="1975" y="1529"/>
                  </a:lnTo>
                  <a:lnTo>
                    <a:pt x="1977" y="1529"/>
                  </a:lnTo>
                  <a:lnTo>
                    <a:pt x="1981" y="1529"/>
                  </a:lnTo>
                  <a:lnTo>
                    <a:pt x="2007" y="1619"/>
                  </a:lnTo>
                  <a:lnTo>
                    <a:pt x="2030" y="1713"/>
                  </a:lnTo>
                  <a:lnTo>
                    <a:pt x="2043" y="1767"/>
                  </a:lnTo>
                  <a:lnTo>
                    <a:pt x="2061" y="1821"/>
                  </a:lnTo>
                  <a:lnTo>
                    <a:pt x="2081" y="1873"/>
                  </a:lnTo>
                  <a:lnTo>
                    <a:pt x="2077" y="1873"/>
                  </a:lnTo>
                  <a:lnTo>
                    <a:pt x="2074" y="1873"/>
                  </a:lnTo>
                  <a:lnTo>
                    <a:pt x="2072" y="1874"/>
                  </a:lnTo>
                  <a:lnTo>
                    <a:pt x="2068" y="1876"/>
                  </a:lnTo>
                  <a:lnTo>
                    <a:pt x="2053" y="1883"/>
                  </a:lnTo>
                  <a:lnTo>
                    <a:pt x="2042" y="1892"/>
                  </a:lnTo>
                  <a:lnTo>
                    <a:pt x="2038" y="1894"/>
                  </a:lnTo>
                  <a:lnTo>
                    <a:pt x="2036" y="1897"/>
                  </a:lnTo>
                  <a:lnTo>
                    <a:pt x="2035" y="1899"/>
                  </a:lnTo>
                  <a:lnTo>
                    <a:pt x="2033" y="1903"/>
                  </a:lnTo>
                  <a:lnTo>
                    <a:pt x="2032" y="1905"/>
                  </a:lnTo>
                  <a:lnTo>
                    <a:pt x="2031" y="1908"/>
                  </a:lnTo>
                  <a:lnTo>
                    <a:pt x="2030" y="1909"/>
                  </a:lnTo>
                  <a:lnTo>
                    <a:pt x="2030" y="1915"/>
                  </a:lnTo>
                  <a:lnTo>
                    <a:pt x="2028" y="1920"/>
                  </a:lnTo>
                  <a:lnTo>
                    <a:pt x="2026" y="1925"/>
                  </a:lnTo>
                  <a:lnTo>
                    <a:pt x="2018" y="1930"/>
                  </a:lnTo>
                  <a:lnTo>
                    <a:pt x="2016" y="1932"/>
                  </a:lnTo>
                  <a:lnTo>
                    <a:pt x="2013" y="1933"/>
                  </a:lnTo>
                  <a:lnTo>
                    <a:pt x="2011" y="1935"/>
                  </a:lnTo>
                  <a:lnTo>
                    <a:pt x="2008" y="1938"/>
                  </a:lnTo>
                  <a:lnTo>
                    <a:pt x="2006" y="1939"/>
                  </a:lnTo>
                  <a:lnTo>
                    <a:pt x="2003" y="1942"/>
                  </a:lnTo>
                  <a:lnTo>
                    <a:pt x="2003" y="1944"/>
                  </a:lnTo>
                  <a:lnTo>
                    <a:pt x="2002" y="1945"/>
                  </a:lnTo>
                  <a:lnTo>
                    <a:pt x="2002" y="1947"/>
                  </a:lnTo>
                  <a:lnTo>
                    <a:pt x="2001" y="1947"/>
                  </a:lnTo>
                  <a:lnTo>
                    <a:pt x="2001" y="1948"/>
                  </a:lnTo>
                  <a:lnTo>
                    <a:pt x="2000" y="1949"/>
                  </a:lnTo>
                  <a:lnTo>
                    <a:pt x="1997" y="1949"/>
                  </a:lnTo>
                  <a:lnTo>
                    <a:pt x="1997" y="1950"/>
                  </a:lnTo>
                  <a:lnTo>
                    <a:pt x="1996" y="1950"/>
                  </a:lnTo>
                  <a:lnTo>
                    <a:pt x="1997" y="1949"/>
                  </a:lnTo>
                  <a:lnTo>
                    <a:pt x="1997" y="1948"/>
                  </a:lnTo>
                  <a:lnTo>
                    <a:pt x="1997" y="1947"/>
                  </a:lnTo>
                  <a:lnTo>
                    <a:pt x="1995" y="1947"/>
                  </a:lnTo>
                  <a:lnTo>
                    <a:pt x="1991" y="1948"/>
                  </a:lnTo>
                  <a:lnTo>
                    <a:pt x="1990" y="1949"/>
                  </a:lnTo>
                  <a:lnTo>
                    <a:pt x="1987" y="1951"/>
                  </a:lnTo>
                  <a:lnTo>
                    <a:pt x="1984" y="1954"/>
                  </a:lnTo>
                  <a:lnTo>
                    <a:pt x="1980" y="1956"/>
                  </a:lnTo>
                  <a:lnTo>
                    <a:pt x="1977" y="1959"/>
                  </a:lnTo>
                  <a:lnTo>
                    <a:pt x="1976" y="1960"/>
                  </a:lnTo>
                  <a:lnTo>
                    <a:pt x="1975" y="1963"/>
                  </a:lnTo>
                  <a:lnTo>
                    <a:pt x="1975" y="1964"/>
                  </a:lnTo>
                  <a:lnTo>
                    <a:pt x="1974" y="1965"/>
                  </a:lnTo>
                  <a:lnTo>
                    <a:pt x="1971" y="1968"/>
                  </a:lnTo>
                  <a:lnTo>
                    <a:pt x="1970" y="1969"/>
                  </a:lnTo>
                  <a:lnTo>
                    <a:pt x="1969" y="1973"/>
                  </a:lnTo>
                  <a:lnTo>
                    <a:pt x="1967" y="1975"/>
                  </a:lnTo>
                  <a:lnTo>
                    <a:pt x="1966" y="1978"/>
                  </a:lnTo>
                  <a:lnTo>
                    <a:pt x="1965" y="1979"/>
                  </a:lnTo>
                  <a:lnTo>
                    <a:pt x="1962" y="1981"/>
                  </a:lnTo>
                  <a:lnTo>
                    <a:pt x="1959" y="1983"/>
                  </a:lnTo>
                  <a:lnTo>
                    <a:pt x="1956" y="1983"/>
                  </a:lnTo>
                  <a:lnTo>
                    <a:pt x="1952" y="1985"/>
                  </a:lnTo>
                  <a:lnTo>
                    <a:pt x="1951" y="1986"/>
                  </a:lnTo>
                  <a:lnTo>
                    <a:pt x="1950" y="1989"/>
                  </a:lnTo>
                  <a:lnTo>
                    <a:pt x="1947" y="1990"/>
                  </a:lnTo>
                  <a:lnTo>
                    <a:pt x="1930" y="1996"/>
                  </a:lnTo>
                  <a:lnTo>
                    <a:pt x="1911" y="1999"/>
                  </a:lnTo>
                  <a:lnTo>
                    <a:pt x="1909" y="1997"/>
                  </a:lnTo>
                  <a:lnTo>
                    <a:pt x="1906" y="1997"/>
                  </a:lnTo>
                  <a:lnTo>
                    <a:pt x="1905" y="1996"/>
                  </a:lnTo>
                  <a:lnTo>
                    <a:pt x="1904" y="1996"/>
                  </a:lnTo>
                  <a:lnTo>
                    <a:pt x="1900" y="1996"/>
                  </a:lnTo>
                  <a:lnTo>
                    <a:pt x="1888" y="1996"/>
                  </a:lnTo>
                  <a:lnTo>
                    <a:pt x="1885" y="1995"/>
                  </a:lnTo>
                  <a:lnTo>
                    <a:pt x="1884" y="1995"/>
                  </a:lnTo>
                  <a:lnTo>
                    <a:pt x="1884" y="1996"/>
                  </a:lnTo>
                  <a:lnTo>
                    <a:pt x="1884" y="1997"/>
                  </a:lnTo>
                  <a:lnTo>
                    <a:pt x="1884" y="2000"/>
                  </a:lnTo>
                  <a:lnTo>
                    <a:pt x="1885" y="2000"/>
                  </a:lnTo>
                  <a:lnTo>
                    <a:pt x="1888" y="2001"/>
                  </a:lnTo>
                  <a:lnTo>
                    <a:pt x="1890" y="2001"/>
                  </a:lnTo>
                  <a:lnTo>
                    <a:pt x="1894" y="2002"/>
                  </a:lnTo>
                  <a:lnTo>
                    <a:pt x="1896" y="2002"/>
                  </a:lnTo>
                  <a:lnTo>
                    <a:pt x="1899" y="2002"/>
                  </a:lnTo>
                  <a:lnTo>
                    <a:pt x="1901" y="2004"/>
                  </a:lnTo>
                  <a:lnTo>
                    <a:pt x="1904" y="2006"/>
                  </a:lnTo>
                  <a:lnTo>
                    <a:pt x="1903" y="2006"/>
                  </a:lnTo>
                  <a:lnTo>
                    <a:pt x="1903" y="2007"/>
                  </a:lnTo>
                  <a:lnTo>
                    <a:pt x="1903" y="2010"/>
                  </a:lnTo>
                  <a:lnTo>
                    <a:pt x="1904" y="2011"/>
                  </a:lnTo>
                  <a:lnTo>
                    <a:pt x="1905" y="2011"/>
                  </a:lnTo>
                  <a:lnTo>
                    <a:pt x="1908" y="2011"/>
                  </a:lnTo>
                  <a:lnTo>
                    <a:pt x="1909" y="2012"/>
                  </a:lnTo>
                  <a:lnTo>
                    <a:pt x="1910" y="2012"/>
                  </a:lnTo>
                  <a:lnTo>
                    <a:pt x="1911" y="2014"/>
                  </a:lnTo>
                  <a:lnTo>
                    <a:pt x="1910" y="2017"/>
                  </a:lnTo>
                  <a:lnTo>
                    <a:pt x="1908" y="2020"/>
                  </a:lnTo>
                  <a:lnTo>
                    <a:pt x="1905" y="2022"/>
                  </a:lnTo>
                  <a:lnTo>
                    <a:pt x="1901" y="2025"/>
                  </a:lnTo>
                  <a:lnTo>
                    <a:pt x="1898" y="2027"/>
                  </a:lnTo>
                  <a:lnTo>
                    <a:pt x="1891" y="2031"/>
                  </a:lnTo>
                  <a:lnTo>
                    <a:pt x="1883" y="2035"/>
                  </a:lnTo>
                  <a:lnTo>
                    <a:pt x="1871" y="2037"/>
                  </a:lnTo>
                  <a:lnTo>
                    <a:pt x="1866" y="2039"/>
                  </a:lnTo>
                  <a:lnTo>
                    <a:pt x="1861" y="2040"/>
                  </a:lnTo>
                  <a:lnTo>
                    <a:pt x="1856" y="2040"/>
                  </a:lnTo>
                  <a:lnTo>
                    <a:pt x="1843" y="2040"/>
                  </a:lnTo>
                  <a:lnTo>
                    <a:pt x="1840" y="2042"/>
                  </a:lnTo>
                  <a:lnTo>
                    <a:pt x="1840" y="2044"/>
                  </a:lnTo>
                  <a:lnTo>
                    <a:pt x="1840" y="2045"/>
                  </a:lnTo>
                  <a:lnTo>
                    <a:pt x="1840" y="2046"/>
                  </a:lnTo>
                  <a:lnTo>
                    <a:pt x="1840" y="2048"/>
                  </a:lnTo>
                  <a:lnTo>
                    <a:pt x="1840" y="2048"/>
                  </a:lnTo>
                  <a:lnTo>
                    <a:pt x="1840" y="2050"/>
                  </a:lnTo>
                  <a:lnTo>
                    <a:pt x="1839" y="2050"/>
                  </a:lnTo>
                  <a:lnTo>
                    <a:pt x="1838" y="2051"/>
                  </a:lnTo>
                  <a:lnTo>
                    <a:pt x="1837" y="2052"/>
                  </a:lnTo>
                  <a:lnTo>
                    <a:pt x="1835" y="2053"/>
                  </a:lnTo>
                  <a:lnTo>
                    <a:pt x="1835" y="2053"/>
                  </a:lnTo>
                  <a:lnTo>
                    <a:pt x="1835" y="2053"/>
                  </a:lnTo>
                  <a:lnTo>
                    <a:pt x="1837" y="2055"/>
                  </a:lnTo>
                  <a:lnTo>
                    <a:pt x="1837" y="2057"/>
                  </a:lnTo>
                  <a:lnTo>
                    <a:pt x="1835" y="2058"/>
                  </a:lnTo>
                  <a:lnTo>
                    <a:pt x="1833" y="2060"/>
                  </a:lnTo>
                  <a:lnTo>
                    <a:pt x="1830" y="2060"/>
                  </a:lnTo>
                  <a:lnTo>
                    <a:pt x="1827" y="2061"/>
                  </a:lnTo>
                  <a:lnTo>
                    <a:pt x="1823" y="2061"/>
                  </a:lnTo>
                  <a:lnTo>
                    <a:pt x="1819" y="2061"/>
                  </a:lnTo>
                  <a:lnTo>
                    <a:pt x="1817" y="2061"/>
                  </a:lnTo>
                  <a:lnTo>
                    <a:pt x="1814" y="2061"/>
                  </a:lnTo>
                  <a:lnTo>
                    <a:pt x="1812" y="2060"/>
                  </a:lnTo>
                  <a:lnTo>
                    <a:pt x="1809" y="2058"/>
                  </a:lnTo>
                  <a:lnTo>
                    <a:pt x="1805" y="2058"/>
                  </a:lnTo>
                  <a:lnTo>
                    <a:pt x="1804" y="2060"/>
                  </a:lnTo>
                  <a:lnTo>
                    <a:pt x="1803" y="2061"/>
                  </a:lnTo>
                  <a:lnTo>
                    <a:pt x="1803" y="2062"/>
                  </a:lnTo>
                  <a:lnTo>
                    <a:pt x="1803" y="2062"/>
                  </a:lnTo>
                  <a:lnTo>
                    <a:pt x="1803" y="2063"/>
                  </a:lnTo>
                  <a:lnTo>
                    <a:pt x="1804" y="2063"/>
                  </a:lnTo>
                  <a:lnTo>
                    <a:pt x="1805" y="2066"/>
                  </a:lnTo>
                  <a:lnTo>
                    <a:pt x="1807" y="2067"/>
                  </a:lnTo>
                  <a:lnTo>
                    <a:pt x="1807" y="2068"/>
                  </a:lnTo>
                  <a:lnTo>
                    <a:pt x="1809" y="2068"/>
                  </a:lnTo>
                  <a:lnTo>
                    <a:pt x="1810" y="2070"/>
                  </a:lnTo>
                  <a:lnTo>
                    <a:pt x="1812" y="2071"/>
                  </a:lnTo>
                  <a:lnTo>
                    <a:pt x="1812" y="2071"/>
                  </a:lnTo>
                  <a:lnTo>
                    <a:pt x="1812" y="2072"/>
                  </a:lnTo>
                  <a:lnTo>
                    <a:pt x="1812" y="2073"/>
                  </a:lnTo>
                  <a:lnTo>
                    <a:pt x="1812" y="2075"/>
                  </a:lnTo>
                  <a:lnTo>
                    <a:pt x="1810" y="2075"/>
                  </a:lnTo>
                  <a:lnTo>
                    <a:pt x="1812" y="2076"/>
                  </a:lnTo>
                  <a:lnTo>
                    <a:pt x="1812" y="2076"/>
                  </a:lnTo>
                  <a:lnTo>
                    <a:pt x="1813" y="2076"/>
                  </a:lnTo>
                  <a:lnTo>
                    <a:pt x="1814" y="2076"/>
                  </a:lnTo>
                  <a:lnTo>
                    <a:pt x="1814" y="2076"/>
                  </a:lnTo>
                  <a:lnTo>
                    <a:pt x="1814" y="2077"/>
                  </a:lnTo>
                  <a:lnTo>
                    <a:pt x="1813" y="2078"/>
                  </a:lnTo>
                  <a:lnTo>
                    <a:pt x="1812" y="2080"/>
                  </a:lnTo>
                  <a:lnTo>
                    <a:pt x="1810" y="2080"/>
                  </a:lnTo>
                  <a:lnTo>
                    <a:pt x="1809" y="2081"/>
                  </a:lnTo>
                  <a:lnTo>
                    <a:pt x="1809" y="2082"/>
                  </a:lnTo>
                  <a:lnTo>
                    <a:pt x="1809" y="2083"/>
                  </a:lnTo>
                  <a:lnTo>
                    <a:pt x="1809" y="2086"/>
                  </a:lnTo>
                  <a:lnTo>
                    <a:pt x="1809" y="2087"/>
                  </a:lnTo>
                  <a:lnTo>
                    <a:pt x="1809" y="2090"/>
                  </a:lnTo>
                  <a:lnTo>
                    <a:pt x="1808" y="2091"/>
                  </a:lnTo>
                  <a:lnTo>
                    <a:pt x="1807" y="2092"/>
                  </a:lnTo>
                  <a:lnTo>
                    <a:pt x="1803" y="2092"/>
                  </a:lnTo>
                  <a:lnTo>
                    <a:pt x="1799" y="2092"/>
                  </a:lnTo>
                  <a:lnTo>
                    <a:pt x="1797" y="2093"/>
                  </a:lnTo>
                  <a:lnTo>
                    <a:pt x="1793" y="2095"/>
                  </a:lnTo>
                  <a:lnTo>
                    <a:pt x="1792" y="2096"/>
                  </a:lnTo>
                  <a:lnTo>
                    <a:pt x="1790" y="2096"/>
                  </a:lnTo>
                  <a:lnTo>
                    <a:pt x="1789" y="2097"/>
                  </a:lnTo>
                  <a:lnTo>
                    <a:pt x="1788" y="2097"/>
                  </a:lnTo>
                  <a:lnTo>
                    <a:pt x="1787" y="2099"/>
                  </a:lnTo>
                  <a:lnTo>
                    <a:pt x="1787" y="2102"/>
                  </a:lnTo>
                  <a:lnTo>
                    <a:pt x="1788" y="2103"/>
                  </a:lnTo>
                  <a:lnTo>
                    <a:pt x="1789" y="2104"/>
                  </a:lnTo>
                  <a:lnTo>
                    <a:pt x="1790" y="2106"/>
                  </a:lnTo>
                  <a:lnTo>
                    <a:pt x="1793" y="2107"/>
                  </a:lnTo>
                  <a:lnTo>
                    <a:pt x="1795" y="2107"/>
                  </a:lnTo>
                  <a:lnTo>
                    <a:pt x="1799" y="2108"/>
                  </a:lnTo>
                  <a:lnTo>
                    <a:pt x="1802" y="2108"/>
                  </a:lnTo>
                  <a:lnTo>
                    <a:pt x="1804" y="2108"/>
                  </a:lnTo>
                  <a:lnTo>
                    <a:pt x="1814" y="2108"/>
                  </a:lnTo>
                  <a:lnTo>
                    <a:pt x="1815" y="2109"/>
                  </a:lnTo>
                  <a:lnTo>
                    <a:pt x="1817" y="2112"/>
                  </a:lnTo>
                  <a:lnTo>
                    <a:pt x="1815" y="2113"/>
                  </a:lnTo>
                  <a:lnTo>
                    <a:pt x="1814" y="2113"/>
                  </a:lnTo>
                  <a:lnTo>
                    <a:pt x="1812" y="2116"/>
                  </a:lnTo>
                  <a:lnTo>
                    <a:pt x="1809" y="2117"/>
                  </a:lnTo>
                  <a:lnTo>
                    <a:pt x="1807" y="2118"/>
                  </a:lnTo>
                  <a:lnTo>
                    <a:pt x="1804" y="2118"/>
                  </a:lnTo>
                  <a:lnTo>
                    <a:pt x="1804" y="2119"/>
                  </a:lnTo>
                  <a:lnTo>
                    <a:pt x="1803" y="2119"/>
                  </a:lnTo>
                  <a:lnTo>
                    <a:pt x="1800" y="2121"/>
                  </a:lnTo>
                  <a:lnTo>
                    <a:pt x="1798" y="2121"/>
                  </a:lnTo>
                  <a:lnTo>
                    <a:pt x="1798" y="2129"/>
                  </a:lnTo>
                  <a:lnTo>
                    <a:pt x="1795" y="2131"/>
                  </a:lnTo>
                  <a:lnTo>
                    <a:pt x="1793" y="2132"/>
                  </a:lnTo>
                  <a:lnTo>
                    <a:pt x="1790" y="2132"/>
                  </a:lnTo>
                  <a:lnTo>
                    <a:pt x="1788" y="2133"/>
                  </a:lnTo>
                  <a:lnTo>
                    <a:pt x="1787" y="2134"/>
                  </a:lnTo>
                  <a:lnTo>
                    <a:pt x="1787" y="2136"/>
                  </a:lnTo>
                  <a:lnTo>
                    <a:pt x="1788" y="2137"/>
                  </a:lnTo>
                  <a:lnTo>
                    <a:pt x="1789" y="2138"/>
                  </a:lnTo>
                  <a:lnTo>
                    <a:pt x="1790" y="2139"/>
                  </a:lnTo>
                  <a:lnTo>
                    <a:pt x="1793" y="2142"/>
                  </a:lnTo>
                  <a:lnTo>
                    <a:pt x="1795" y="2142"/>
                  </a:lnTo>
                  <a:lnTo>
                    <a:pt x="1797" y="2143"/>
                  </a:lnTo>
                  <a:lnTo>
                    <a:pt x="1799" y="2144"/>
                  </a:lnTo>
                  <a:lnTo>
                    <a:pt x="1800" y="2144"/>
                  </a:lnTo>
                  <a:lnTo>
                    <a:pt x="1800" y="2144"/>
                  </a:lnTo>
                  <a:lnTo>
                    <a:pt x="1800" y="2144"/>
                  </a:lnTo>
                  <a:lnTo>
                    <a:pt x="1798" y="2144"/>
                  </a:lnTo>
                  <a:lnTo>
                    <a:pt x="1795" y="2145"/>
                  </a:lnTo>
                  <a:lnTo>
                    <a:pt x="1794" y="2145"/>
                  </a:lnTo>
                  <a:lnTo>
                    <a:pt x="1793" y="2147"/>
                  </a:lnTo>
                  <a:lnTo>
                    <a:pt x="1804" y="2147"/>
                  </a:lnTo>
                  <a:lnTo>
                    <a:pt x="1783" y="2148"/>
                  </a:lnTo>
                  <a:lnTo>
                    <a:pt x="1762" y="2149"/>
                  </a:lnTo>
                  <a:lnTo>
                    <a:pt x="1752" y="2148"/>
                  </a:lnTo>
                  <a:lnTo>
                    <a:pt x="1741" y="2147"/>
                  </a:lnTo>
                  <a:lnTo>
                    <a:pt x="1742" y="2147"/>
                  </a:lnTo>
                  <a:lnTo>
                    <a:pt x="1744" y="2147"/>
                  </a:lnTo>
                  <a:lnTo>
                    <a:pt x="1746" y="2147"/>
                  </a:lnTo>
                  <a:lnTo>
                    <a:pt x="1747" y="2145"/>
                  </a:lnTo>
                  <a:lnTo>
                    <a:pt x="1746" y="2144"/>
                  </a:lnTo>
                  <a:lnTo>
                    <a:pt x="1727" y="2144"/>
                  </a:lnTo>
                  <a:lnTo>
                    <a:pt x="1727" y="2143"/>
                  </a:lnTo>
                  <a:lnTo>
                    <a:pt x="1726" y="2142"/>
                  </a:lnTo>
                  <a:lnTo>
                    <a:pt x="1724" y="2141"/>
                  </a:lnTo>
                  <a:lnTo>
                    <a:pt x="1722" y="2139"/>
                  </a:lnTo>
                  <a:lnTo>
                    <a:pt x="1722" y="2137"/>
                  </a:lnTo>
                  <a:lnTo>
                    <a:pt x="1721" y="2136"/>
                  </a:lnTo>
                  <a:lnTo>
                    <a:pt x="1719" y="2136"/>
                  </a:lnTo>
                  <a:lnTo>
                    <a:pt x="1718" y="2136"/>
                  </a:lnTo>
                  <a:lnTo>
                    <a:pt x="1717" y="2136"/>
                  </a:lnTo>
                  <a:lnTo>
                    <a:pt x="1717" y="2134"/>
                  </a:lnTo>
                  <a:lnTo>
                    <a:pt x="1717" y="2132"/>
                  </a:lnTo>
                  <a:lnTo>
                    <a:pt x="1714" y="2132"/>
                  </a:lnTo>
                  <a:lnTo>
                    <a:pt x="1713" y="2134"/>
                  </a:lnTo>
                  <a:lnTo>
                    <a:pt x="1711" y="2136"/>
                  </a:lnTo>
                  <a:lnTo>
                    <a:pt x="1709" y="2137"/>
                  </a:lnTo>
                  <a:lnTo>
                    <a:pt x="1707" y="2137"/>
                  </a:lnTo>
                  <a:lnTo>
                    <a:pt x="1704" y="2136"/>
                  </a:lnTo>
                  <a:lnTo>
                    <a:pt x="1704" y="2134"/>
                  </a:lnTo>
                  <a:lnTo>
                    <a:pt x="1703" y="2133"/>
                  </a:lnTo>
                  <a:lnTo>
                    <a:pt x="1703" y="2132"/>
                  </a:lnTo>
                  <a:lnTo>
                    <a:pt x="1702" y="2133"/>
                  </a:lnTo>
                  <a:lnTo>
                    <a:pt x="1701" y="2132"/>
                  </a:lnTo>
                  <a:lnTo>
                    <a:pt x="1699" y="2131"/>
                  </a:lnTo>
                  <a:lnTo>
                    <a:pt x="1698" y="2129"/>
                  </a:lnTo>
                  <a:lnTo>
                    <a:pt x="1707" y="2129"/>
                  </a:lnTo>
                  <a:lnTo>
                    <a:pt x="1709" y="2127"/>
                  </a:lnTo>
                  <a:lnTo>
                    <a:pt x="1711" y="2126"/>
                  </a:lnTo>
                  <a:lnTo>
                    <a:pt x="1711" y="2123"/>
                  </a:lnTo>
                  <a:lnTo>
                    <a:pt x="1709" y="2121"/>
                  </a:lnTo>
                  <a:lnTo>
                    <a:pt x="1703" y="2121"/>
                  </a:lnTo>
                  <a:lnTo>
                    <a:pt x="1703" y="2121"/>
                  </a:lnTo>
                  <a:lnTo>
                    <a:pt x="1703" y="2121"/>
                  </a:lnTo>
                  <a:lnTo>
                    <a:pt x="1703" y="2121"/>
                  </a:lnTo>
                  <a:lnTo>
                    <a:pt x="1703" y="2118"/>
                  </a:lnTo>
                  <a:lnTo>
                    <a:pt x="1698" y="2116"/>
                  </a:lnTo>
                  <a:lnTo>
                    <a:pt x="1691" y="2116"/>
                  </a:lnTo>
                  <a:lnTo>
                    <a:pt x="1688" y="2114"/>
                  </a:lnTo>
                  <a:lnTo>
                    <a:pt x="1687" y="2113"/>
                  </a:lnTo>
                  <a:lnTo>
                    <a:pt x="1686" y="2113"/>
                  </a:lnTo>
                  <a:lnTo>
                    <a:pt x="1687" y="2112"/>
                  </a:lnTo>
                  <a:lnTo>
                    <a:pt x="1688" y="2111"/>
                  </a:lnTo>
                  <a:lnTo>
                    <a:pt x="1688" y="2111"/>
                  </a:lnTo>
                  <a:lnTo>
                    <a:pt x="1688" y="2109"/>
                  </a:lnTo>
                  <a:lnTo>
                    <a:pt x="1690" y="2109"/>
                  </a:lnTo>
                  <a:lnTo>
                    <a:pt x="1691" y="2108"/>
                  </a:lnTo>
                  <a:lnTo>
                    <a:pt x="1692" y="2108"/>
                  </a:lnTo>
                  <a:lnTo>
                    <a:pt x="1692" y="2108"/>
                  </a:lnTo>
                  <a:lnTo>
                    <a:pt x="1693" y="2108"/>
                  </a:lnTo>
                  <a:lnTo>
                    <a:pt x="1696" y="2108"/>
                  </a:lnTo>
                  <a:lnTo>
                    <a:pt x="1697" y="2109"/>
                  </a:lnTo>
                  <a:lnTo>
                    <a:pt x="1697" y="2109"/>
                  </a:lnTo>
                  <a:lnTo>
                    <a:pt x="1697" y="2109"/>
                  </a:lnTo>
                  <a:lnTo>
                    <a:pt x="1699" y="2111"/>
                  </a:lnTo>
                  <a:lnTo>
                    <a:pt x="1701" y="2111"/>
                  </a:lnTo>
                  <a:lnTo>
                    <a:pt x="1703" y="2111"/>
                  </a:lnTo>
                  <a:lnTo>
                    <a:pt x="1701" y="2108"/>
                  </a:lnTo>
                  <a:lnTo>
                    <a:pt x="1707" y="2108"/>
                  </a:lnTo>
                  <a:lnTo>
                    <a:pt x="1707" y="2103"/>
                  </a:lnTo>
                  <a:lnTo>
                    <a:pt x="1707" y="2102"/>
                  </a:lnTo>
                  <a:lnTo>
                    <a:pt x="1707" y="2101"/>
                  </a:lnTo>
                  <a:lnTo>
                    <a:pt x="1706" y="2101"/>
                  </a:lnTo>
                  <a:lnTo>
                    <a:pt x="1704" y="2099"/>
                  </a:lnTo>
                  <a:lnTo>
                    <a:pt x="1704" y="2098"/>
                  </a:lnTo>
                  <a:lnTo>
                    <a:pt x="1703" y="2097"/>
                  </a:lnTo>
                  <a:lnTo>
                    <a:pt x="1703" y="2095"/>
                  </a:lnTo>
                  <a:lnTo>
                    <a:pt x="1703" y="2092"/>
                  </a:lnTo>
                  <a:lnTo>
                    <a:pt x="1703" y="2090"/>
                  </a:lnTo>
                  <a:lnTo>
                    <a:pt x="1703" y="2087"/>
                  </a:lnTo>
                  <a:lnTo>
                    <a:pt x="1703" y="2085"/>
                  </a:lnTo>
                  <a:lnTo>
                    <a:pt x="1704" y="2083"/>
                  </a:lnTo>
                  <a:lnTo>
                    <a:pt x="1704" y="2081"/>
                  </a:lnTo>
                  <a:lnTo>
                    <a:pt x="1704" y="2080"/>
                  </a:lnTo>
                  <a:lnTo>
                    <a:pt x="1704" y="2077"/>
                  </a:lnTo>
                  <a:lnTo>
                    <a:pt x="1703" y="2076"/>
                  </a:lnTo>
                  <a:lnTo>
                    <a:pt x="1701" y="2075"/>
                  </a:lnTo>
                  <a:lnTo>
                    <a:pt x="1698" y="2075"/>
                  </a:lnTo>
                  <a:lnTo>
                    <a:pt x="1696" y="2075"/>
                  </a:lnTo>
                  <a:lnTo>
                    <a:pt x="1695" y="2076"/>
                  </a:lnTo>
                  <a:lnTo>
                    <a:pt x="1692" y="2076"/>
                  </a:lnTo>
                  <a:lnTo>
                    <a:pt x="1690" y="2077"/>
                  </a:lnTo>
                  <a:lnTo>
                    <a:pt x="1688" y="2077"/>
                  </a:lnTo>
                  <a:lnTo>
                    <a:pt x="1686" y="2077"/>
                  </a:lnTo>
                  <a:lnTo>
                    <a:pt x="1683" y="2075"/>
                  </a:lnTo>
                  <a:lnTo>
                    <a:pt x="1681" y="2073"/>
                  </a:lnTo>
                  <a:lnTo>
                    <a:pt x="1678" y="2071"/>
                  </a:lnTo>
                  <a:lnTo>
                    <a:pt x="1677" y="2070"/>
                  </a:lnTo>
                  <a:lnTo>
                    <a:pt x="1677" y="2067"/>
                  </a:lnTo>
                  <a:lnTo>
                    <a:pt x="1677" y="2066"/>
                  </a:lnTo>
                  <a:lnTo>
                    <a:pt x="1678" y="2065"/>
                  </a:lnTo>
                  <a:lnTo>
                    <a:pt x="1680" y="2063"/>
                  </a:lnTo>
                  <a:lnTo>
                    <a:pt x="1681" y="2063"/>
                  </a:lnTo>
                  <a:lnTo>
                    <a:pt x="1683" y="2063"/>
                  </a:lnTo>
                  <a:lnTo>
                    <a:pt x="1683" y="2058"/>
                  </a:lnTo>
                  <a:lnTo>
                    <a:pt x="1681" y="2057"/>
                  </a:lnTo>
                  <a:lnTo>
                    <a:pt x="1678" y="2056"/>
                  </a:lnTo>
                  <a:lnTo>
                    <a:pt x="1677" y="2056"/>
                  </a:lnTo>
                  <a:lnTo>
                    <a:pt x="1676" y="2055"/>
                  </a:lnTo>
                  <a:lnTo>
                    <a:pt x="1675" y="2053"/>
                  </a:lnTo>
                  <a:lnTo>
                    <a:pt x="1673" y="2050"/>
                  </a:lnTo>
                  <a:lnTo>
                    <a:pt x="1671" y="2048"/>
                  </a:lnTo>
                  <a:lnTo>
                    <a:pt x="1670" y="2046"/>
                  </a:lnTo>
                  <a:lnTo>
                    <a:pt x="1668" y="2045"/>
                  </a:lnTo>
                  <a:lnTo>
                    <a:pt x="1670" y="2042"/>
                  </a:lnTo>
                  <a:lnTo>
                    <a:pt x="1671" y="2044"/>
                  </a:lnTo>
                  <a:lnTo>
                    <a:pt x="1672" y="2044"/>
                  </a:lnTo>
                  <a:lnTo>
                    <a:pt x="1672" y="2044"/>
                  </a:lnTo>
                  <a:lnTo>
                    <a:pt x="1673" y="2044"/>
                  </a:lnTo>
                  <a:lnTo>
                    <a:pt x="1675" y="2042"/>
                  </a:lnTo>
                  <a:lnTo>
                    <a:pt x="1676" y="2041"/>
                  </a:lnTo>
                  <a:lnTo>
                    <a:pt x="1676" y="2041"/>
                  </a:lnTo>
                  <a:lnTo>
                    <a:pt x="1676" y="2040"/>
                  </a:lnTo>
                  <a:lnTo>
                    <a:pt x="1676" y="2039"/>
                  </a:lnTo>
                  <a:lnTo>
                    <a:pt x="1675" y="2037"/>
                  </a:lnTo>
                  <a:lnTo>
                    <a:pt x="1677" y="2035"/>
                  </a:lnTo>
                  <a:lnTo>
                    <a:pt x="1677" y="2032"/>
                  </a:lnTo>
                  <a:lnTo>
                    <a:pt x="1677" y="2030"/>
                  </a:lnTo>
                  <a:lnTo>
                    <a:pt x="1680" y="2025"/>
                  </a:lnTo>
                  <a:lnTo>
                    <a:pt x="1682" y="2022"/>
                  </a:lnTo>
                  <a:lnTo>
                    <a:pt x="1683" y="2019"/>
                  </a:lnTo>
                  <a:lnTo>
                    <a:pt x="1685" y="2016"/>
                  </a:lnTo>
                  <a:lnTo>
                    <a:pt x="1685" y="2012"/>
                  </a:lnTo>
                  <a:lnTo>
                    <a:pt x="1686" y="2010"/>
                  </a:lnTo>
                  <a:lnTo>
                    <a:pt x="1686" y="2006"/>
                  </a:lnTo>
                  <a:lnTo>
                    <a:pt x="1686" y="2004"/>
                  </a:lnTo>
                  <a:lnTo>
                    <a:pt x="1685" y="2001"/>
                  </a:lnTo>
                  <a:lnTo>
                    <a:pt x="1682" y="1999"/>
                  </a:lnTo>
                  <a:lnTo>
                    <a:pt x="1680" y="1996"/>
                  </a:lnTo>
                  <a:lnTo>
                    <a:pt x="1677" y="1993"/>
                  </a:lnTo>
                  <a:lnTo>
                    <a:pt x="1675" y="1990"/>
                  </a:lnTo>
                  <a:lnTo>
                    <a:pt x="1676" y="1988"/>
                  </a:lnTo>
                  <a:lnTo>
                    <a:pt x="1677" y="1984"/>
                  </a:lnTo>
                  <a:lnTo>
                    <a:pt x="1678" y="1981"/>
                  </a:lnTo>
                  <a:lnTo>
                    <a:pt x="1680" y="1978"/>
                  </a:lnTo>
                  <a:lnTo>
                    <a:pt x="1680" y="1976"/>
                  </a:lnTo>
                  <a:lnTo>
                    <a:pt x="1678" y="1974"/>
                  </a:lnTo>
                  <a:lnTo>
                    <a:pt x="1677" y="1973"/>
                  </a:lnTo>
                  <a:lnTo>
                    <a:pt x="1677" y="1971"/>
                  </a:lnTo>
                  <a:lnTo>
                    <a:pt x="1677" y="1970"/>
                  </a:lnTo>
                  <a:lnTo>
                    <a:pt x="1678" y="1968"/>
                  </a:lnTo>
                  <a:lnTo>
                    <a:pt x="1678" y="1965"/>
                  </a:lnTo>
                  <a:lnTo>
                    <a:pt x="1680" y="1964"/>
                  </a:lnTo>
                  <a:lnTo>
                    <a:pt x="1680" y="1961"/>
                  </a:lnTo>
                  <a:lnTo>
                    <a:pt x="1681" y="1960"/>
                  </a:lnTo>
                  <a:lnTo>
                    <a:pt x="1682" y="1959"/>
                  </a:lnTo>
                  <a:lnTo>
                    <a:pt x="1682" y="1958"/>
                  </a:lnTo>
                  <a:lnTo>
                    <a:pt x="1683" y="1956"/>
                  </a:lnTo>
                  <a:lnTo>
                    <a:pt x="1683" y="1954"/>
                  </a:lnTo>
                  <a:lnTo>
                    <a:pt x="1683" y="1951"/>
                  </a:lnTo>
                  <a:lnTo>
                    <a:pt x="1685" y="1950"/>
                  </a:lnTo>
                  <a:lnTo>
                    <a:pt x="1685" y="1949"/>
                  </a:lnTo>
                  <a:lnTo>
                    <a:pt x="1686" y="1949"/>
                  </a:lnTo>
                  <a:lnTo>
                    <a:pt x="1686" y="1942"/>
                  </a:lnTo>
                  <a:lnTo>
                    <a:pt x="1686" y="1939"/>
                  </a:lnTo>
                  <a:lnTo>
                    <a:pt x="1687" y="1938"/>
                  </a:lnTo>
                  <a:lnTo>
                    <a:pt x="1688" y="1937"/>
                  </a:lnTo>
                  <a:lnTo>
                    <a:pt x="1688" y="1935"/>
                  </a:lnTo>
                  <a:lnTo>
                    <a:pt x="1687" y="1933"/>
                  </a:lnTo>
                  <a:lnTo>
                    <a:pt x="1686" y="1930"/>
                  </a:lnTo>
                  <a:lnTo>
                    <a:pt x="1686" y="1928"/>
                  </a:lnTo>
                  <a:lnTo>
                    <a:pt x="1685" y="1927"/>
                  </a:lnTo>
                  <a:lnTo>
                    <a:pt x="1685" y="1924"/>
                  </a:lnTo>
                  <a:lnTo>
                    <a:pt x="1686" y="1923"/>
                  </a:lnTo>
                  <a:lnTo>
                    <a:pt x="1686" y="1920"/>
                  </a:lnTo>
                  <a:lnTo>
                    <a:pt x="1686" y="1919"/>
                  </a:lnTo>
                  <a:lnTo>
                    <a:pt x="1686" y="1918"/>
                  </a:lnTo>
                  <a:lnTo>
                    <a:pt x="1683" y="1917"/>
                  </a:lnTo>
                  <a:lnTo>
                    <a:pt x="1683" y="1914"/>
                  </a:lnTo>
                  <a:lnTo>
                    <a:pt x="1685" y="1913"/>
                  </a:lnTo>
                  <a:lnTo>
                    <a:pt x="1686" y="1912"/>
                  </a:lnTo>
                  <a:lnTo>
                    <a:pt x="1687" y="1910"/>
                  </a:lnTo>
                  <a:lnTo>
                    <a:pt x="1688" y="1909"/>
                  </a:lnTo>
                  <a:lnTo>
                    <a:pt x="1688" y="1908"/>
                  </a:lnTo>
                  <a:lnTo>
                    <a:pt x="1687" y="1905"/>
                  </a:lnTo>
                  <a:lnTo>
                    <a:pt x="1687" y="1904"/>
                  </a:lnTo>
                  <a:lnTo>
                    <a:pt x="1688" y="1902"/>
                  </a:lnTo>
                  <a:lnTo>
                    <a:pt x="1691" y="1900"/>
                  </a:lnTo>
                  <a:lnTo>
                    <a:pt x="1692" y="1899"/>
                  </a:lnTo>
                  <a:lnTo>
                    <a:pt x="1692" y="1899"/>
                  </a:lnTo>
                  <a:lnTo>
                    <a:pt x="1692" y="1898"/>
                  </a:lnTo>
                  <a:lnTo>
                    <a:pt x="1691" y="1897"/>
                  </a:lnTo>
                  <a:lnTo>
                    <a:pt x="1691" y="1894"/>
                  </a:lnTo>
                  <a:lnTo>
                    <a:pt x="1691" y="1893"/>
                  </a:lnTo>
                  <a:lnTo>
                    <a:pt x="1691" y="1892"/>
                  </a:lnTo>
                  <a:lnTo>
                    <a:pt x="1691" y="1892"/>
                  </a:lnTo>
                  <a:lnTo>
                    <a:pt x="1690" y="1891"/>
                  </a:lnTo>
                  <a:lnTo>
                    <a:pt x="1688" y="1891"/>
                  </a:lnTo>
                  <a:lnTo>
                    <a:pt x="1688" y="1889"/>
                  </a:lnTo>
                  <a:lnTo>
                    <a:pt x="1688" y="1881"/>
                  </a:lnTo>
                  <a:lnTo>
                    <a:pt x="1687" y="1878"/>
                  </a:lnTo>
                  <a:lnTo>
                    <a:pt x="1685" y="1877"/>
                  </a:lnTo>
                  <a:lnTo>
                    <a:pt x="1683" y="1874"/>
                  </a:lnTo>
                  <a:lnTo>
                    <a:pt x="1683" y="1873"/>
                  </a:lnTo>
                  <a:lnTo>
                    <a:pt x="1683" y="1871"/>
                  </a:lnTo>
                  <a:lnTo>
                    <a:pt x="1685" y="1869"/>
                  </a:lnTo>
                  <a:lnTo>
                    <a:pt x="1685" y="1868"/>
                  </a:lnTo>
                  <a:lnTo>
                    <a:pt x="1685" y="1867"/>
                  </a:lnTo>
                  <a:lnTo>
                    <a:pt x="1683" y="1867"/>
                  </a:lnTo>
                  <a:lnTo>
                    <a:pt x="1680" y="1866"/>
                  </a:lnTo>
                  <a:lnTo>
                    <a:pt x="1671" y="1862"/>
                  </a:lnTo>
                  <a:lnTo>
                    <a:pt x="1663" y="1858"/>
                  </a:lnTo>
                  <a:lnTo>
                    <a:pt x="1657" y="1854"/>
                  </a:lnTo>
                  <a:lnTo>
                    <a:pt x="1651" y="1853"/>
                  </a:lnTo>
                  <a:lnTo>
                    <a:pt x="1646" y="1852"/>
                  </a:lnTo>
                  <a:lnTo>
                    <a:pt x="1641" y="1850"/>
                  </a:lnTo>
                  <a:lnTo>
                    <a:pt x="1638" y="1850"/>
                  </a:lnTo>
                  <a:lnTo>
                    <a:pt x="1636" y="1848"/>
                  </a:lnTo>
                  <a:lnTo>
                    <a:pt x="1635" y="1848"/>
                  </a:lnTo>
                  <a:lnTo>
                    <a:pt x="1633" y="1847"/>
                  </a:lnTo>
                  <a:lnTo>
                    <a:pt x="1630" y="1847"/>
                  </a:lnTo>
                  <a:lnTo>
                    <a:pt x="1616" y="1846"/>
                  </a:lnTo>
                  <a:lnTo>
                    <a:pt x="1604" y="1842"/>
                  </a:lnTo>
                  <a:lnTo>
                    <a:pt x="1601" y="1840"/>
                  </a:lnTo>
                  <a:lnTo>
                    <a:pt x="1599" y="1838"/>
                  </a:lnTo>
                  <a:lnTo>
                    <a:pt x="1596" y="1836"/>
                  </a:lnTo>
                  <a:lnTo>
                    <a:pt x="1594" y="1833"/>
                  </a:lnTo>
                  <a:lnTo>
                    <a:pt x="1590" y="1833"/>
                  </a:lnTo>
                  <a:lnTo>
                    <a:pt x="1587" y="1832"/>
                  </a:lnTo>
                  <a:lnTo>
                    <a:pt x="1585" y="1831"/>
                  </a:lnTo>
                  <a:lnTo>
                    <a:pt x="1584" y="1828"/>
                  </a:lnTo>
                  <a:lnTo>
                    <a:pt x="1579" y="1826"/>
                  </a:lnTo>
                  <a:lnTo>
                    <a:pt x="1576" y="1822"/>
                  </a:lnTo>
                  <a:lnTo>
                    <a:pt x="1575" y="1818"/>
                  </a:lnTo>
                  <a:lnTo>
                    <a:pt x="1572" y="1815"/>
                  </a:lnTo>
                  <a:lnTo>
                    <a:pt x="1570" y="1811"/>
                  </a:lnTo>
                  <a:lnTo>
                    <a:pt x="1569" y="1810"/>
                  </a:lnTo>
                  <a:lnTo>
                    <a:pt x="1567" y="1808"/>
                  </a:lnTo>
                  <a:lnTo>
                    <a:pt x="1566" y="1807"/>
                  </a:lnTo>
                  <a:lnTo>
                    <a:pt x="1565" y="1805"/>
                  </a:lnTo>
                  <a:lnTo>
                    <a:pt x="1562" y="1805"/>
                  </a:lnTo>
                  <a:lnTo>
                    <a:pt x="1561" y="1805"/>
                  </a:lnTo>
                  <a:lnTo>
                    <a:pt x="1560" y="1803"/>
                  </a:lnTo>
                  <a:lnTo>
                    <a:pt x="1560" y="1802"/>
                  </a:lnTo>
                  <a:lnTo>
                    <a:pt x="1559" y="1801"/>
                  </a:lnTo>
                  <a:lnTo>
                    <a:pt x="1559" y="1799"/>
                  </a:lnTo>
                  <a:lnTo>
                    <a:pt x="1557" y="1796"/>
                  </a:lnTo>
                  <a:lnTo>
                    <a:pt x="1556" y="1795"/>
                  </a:lnTo>
                  <a:lnTo>
                    <a:pt x="1552" y="1794"/>
                  </a:lnTo>
                  <a:lnTo>
                    <a:pt x="1549" y="1792"/>
                  </a:lnTo>
                  <a:lnTo>
                    <a:pt x="1546" y="1791"/>
                  </a:lnTo>
                  <a:lnTo>
                    <a:pt x="1544" y="1790"/>
                  </a:lnTo>
                  <a:lnTo>
                    <a:pt x="1541" y="1786"/>
                  </a:lnTo>
                  <a:lnTo>
                    <a:pt x="1539" y="1782"/>
                  </a:lnTo>
                  <a:lnTo>
                    <a:pt x="1536" y="1779"/>
                  </a:lnTo>
                  <a:lnTo>
                    <a:pt x="1534" y="1775"/>
                  </a:lnTo>
                  <a:lnTo>
                    <a:pt x="1530" y="1772"/>
                  </a:lnTo>
                  <a:lnTo>
                    <a:pt x="1528" y="1770"/>
                  </a:lnTo>
                  <a:lnTo>
                    <a:pt x="1525" y="1766"/>
                  </a:lnTo>
                  <a:lnTo>
                    <a:pt x="1523" y="1762"/>
                  </a:lnTo>
                  <a:lnTo>
                    <a:pt x="1520" y="1759"/>
                  </a:lnTo>
                  <a:lnTo>
                    <a:pt x="1518" y="1755"/>
                  </a:lnTo>
                  <a:lnTo>
                    <a:pt x="1510" y="1748"/>
                  </a:lnTo>
                  <a:lnTo>
                    <a:pt x="1504" y="1740"/>
                  </a:lnTo>
                  <a:lnTo>
                    <a:pt x="1494" y="1735"/>
                  </a:lnTo>
                  <a:lnTo>
                    <a:pt x="1490" y="1734"/>
                  </a:lnTo>
                  <a:lnTo>
                    <a:pt x="1486" y="1733"/>
                  </a:lnTo>
                  <a:lnTo>
                    <a:pt x="1483" y="1731"/>
                  </a:lnTo>
                  <a:lnTo>
                    <a:pt x="1480" y="1730"/>
                  </a:lnTo>
                  <a:lnTo>
                    <a:pt x="1478" y="1729"/>
                  </a:lnTo>
                  <a:lnTo>
                    <a:pt x="1478" y="1729"/>
                  </a:lnTo>
                  <a:lnTo>
                    <a:pt x="1478" y="1728"/>
                  </a:lnTo>
                  <a:lnTo>
                    <a:pt x="1479" y="1728"/>
                  </a:lnTo>
                  <a:lnTo>
                    <a:pt x="1479" y="1726"/>
                  </a:lnTo>
                  <a:lnTo>
                    <a:pt x="1480" y="1726"/>
                  </a:lnTo>
                  <a:lnTo>
                    <a:pt x="1480" y="1726"/>
                  </a:lnTo>
                  <a:lnTo>
                    <a:pt x="1481" y="1724"/>
                  </a:lnTo>
                  <a:lnTo>
                    <a:pt x="1480" y="1720"/>
                  </a:lnTo>
                  <a:lnTo>
                    <a:pt x="1479" y="1718"/>
                  </a:lnTo>
                  <a:lnTo>
                    <a:pt x="1476" y="1715"/>
                  </a:lnTo>
                  <a:lnTo>
                    <a:pt x="1473" y="1714"/>
                  </a:lnTo>
                  <a:lnTo>
                    <a:pt x="1472" y="1711"/>
                  </a:lnTo>
                  <a:lnTo>
                    <a:pt x="1472" y="1709"/>
                  </a:lnTo>
                  <a:lnTo>
                    <a:pt x="1474" y="1708"/>
                  </a:lnTo>
                  <a:lnTo>
                    <a:pt x="1475" y="1705"/>
                  </a:lnTo>
                  <a:lnTo>
                    <a:pt x="1479" y="1703"/>
                  </a:lnTo>
                  <a:lnTo>
                    <a:pt x="1481" y="1700"/>
                  </a:lnTo>
                  <a:lnTo>
                    <a:pt x="1485" y="1699"/>
                  </a:lnTo>
                  <a:lnTo>
                    <a:pt x="1489" y="1698"/>
                  </a:lnTo>
                  <a:lnTo>
                    <a:pt x="1491" y="1697"/>
                  </a:lnTo>
                  <a:lnTo>
                    <a:pt x="1495" y="1695"/>
                  </a:lnTo>
                  <a:lnTo>
                    <a:pt x="1498" y="1693"/>
                  </a:lnTo>
                  <a:lnTo>
                    <a:pt x="1500" y="1692"/>
                  </a:lnTo>
                  <a:lnTo>
                    <a:pt x="1501" y="1689"/>
                  </a:lnTo>
                  <a:lnTo>
                    <a:pt x="1501" y="1687"/>
                  </a:lnTo>
                  <a:lnTo>
                    <a:pt x="1501" y="1684"/>
                  </a:lnTo>
                  <a:lnTo>
                    <a:pt x="1499" y="1683"/>
                  </a:lnTo>
                  <a:lnTo>
                    <a:pt x="1499" y="1684"/>
                  </a:lnTo>
                  <a:lnTo>
                    <a:pt x="1498" y="1685"/>
                  </a:lnTo>
                  <a:lnTo>
                    <a:pt x="1496" y="1685"/>
                  </a:lnTo>
                  <a:lnTo>
                    <a:pt x="1494" y="1685"/>
                  </a:lnTo>
                  <a:lnTo>
                    <a:pt x="1491" y="1685"/>
                  </a:lnTo>
                  <a:lnTo>
                    <a:pt x="1490" y="1684"/>
                  </a:lnTo>
                  <a:lnTo>
                    <a:pt x="1488" y="1683"/>
                  </a:lnTo>
                  <a:lnTo>
                    <a:pt x="1486" y="1682"/>
                  </a:lnTo>
                  <a:lnTo>
                    <a:pt x="1483" y="1679"/>
                  </a:lnTo>
                  <a:lnTo>
                    <a:pt x="1481" y="1679"/>
                  </a:lnTo>
                  <a:lnTo>
                    <a:pt x="1480" y="1679"/>
                  </a:lnTo>
                  <a:lnTo>
                    <a:pt x="1480" y="1679"/>
                  </a:lnTo>
                  <a:lnTo>
                    <a:pt x="1481" y="1678"/>
                  </a:lnTo>
                  <a:lnTo>
                    <a:pt x="1481" y="1678"/>
                  </a:lnTo>
                  <a:lnTo>
                    <a:pt x="1483" y="1678"/>
                  </a:lnTo>
                  <a:lnTo>
                    <a:pt x="1483" y="1677"/>
                  </a:lnTo>
                  <a:lnTo>
                    <a:pt x="1484" y="1675"/>
                  </a:lnTo>
                  <a:lnTo>
                    <a:pt x="1484" y="1674"/>
                  </a:lnTo>
                  <a:lnTo>
                    <a:pt x="1483" y="1673"/>
                  </a:lnTo>
                  <a:lnTo>
                    <a:pt x="1480" y="1672"/>
                  </a:lnTo>
                  <a:lnTo>
                    <a:pt x="1480" y="1664"/>
                  </a:lnTo>
                  <a:lnTo>
                    <a:pt x="1480" y="1663"/>
                  </a:lnTo>
                  <a:lnTo>
                    <a:pt x="1480" y="1663"/>
                  </a:lnTo>
                  <a:lnTo>
                    <a:pt x="1481" y="1663"/>
                  </a:lnTo>
                  <a:lnTo>
                    <a:pt x="1483" y="1663"/>
                  </a:lnTo>
                  <a:lnTo>
                    <a:pt x="1484" y="1663"/>
                  </a:lnTo>
                  <a:lnTo>
                    <a:pt x="1486" y="1662"/>
                  </a:lnTo>
                  <a:lnTo>
                    <a:pt x="1486" y="1660"/>
                  </a:lnTo>
                  <a:lnTo>
                    <a:pt x="1488" y="1659"/>
                  </a:lnTo>
                  <a:lnTo>
                    <a:pt x="1488" y="1658"/>
                  </a:lnTo>
                  <a:lnTo>
                    <a:pt x="1489" y="1657"/>
                  </a:lnTo>
                  <a:lnTo>
                    <a:pt x="1489" y="1655"/>
                  </a:lnTo>
                  <a:lnTo>
                    <a:pt x="1490" y="1654"/>
                  </a:lnTo>
                  <a:lnTo>
                    <a:pt x="1493" y="1653"/>
                  </a:lnTo>
                  <a:lnTo>
                    <a:pt x="1495" y="1652"/>
                  </a:lnTo>
                  <a:lnTo>
                    <a:pt x="1496" y="1651"/>
                  </a:lnTo>
                  <a:lnTo>
                    <a:pt x="1498" y="1649"/>
                  </a:lnTo>
                  <a:lnTo>
                    <a:pt x="1498" y="1647"/>
                  </a:lnTo>
                  <a:lnTo>
                    <a:pt x="1496" y="1644"/>
                  </a:lnTo>
                  <a:lnTo>
                    <a:pt x="1496" y="1642"/>
                  </a:lnTo>
                  <a:lnTo>
                    <a:pt x="1495" y="1639"/>
                  </a:lnTo>
                  <a:lnTo>
                    <a:pt x="1495" y="1638"/>
                  </a:lnTo>
                  <a:lnTo>
                    <a:pt x="1496" y="1636"/>
                  </a:lnTo>
                  <a:lnTo>
                    <a:pt x="1504" y="1634"/>
                  </a:lnTo>
                  <a:lnTo>
                    <a:pt x="1511" y="1633"/>
                  </a:lnTo>
                  <a:lnTo>
                    <a:pt x="1518" y="1631"/>
                  </a:lnTo>
                  <a:lnTo>
                    <a:pt x="1519" y="1629"/>
                  </a:lnTo>
                  <a:lnTo>
                    <a:pt x="1519" y="1628"/>
                  </a:lnTo>
                  <a:lnTo>
                    <a:pt x="1519" y="1626"/>
                  </a:lnTo>
                  <a:lnTo>
                    <a:pt x="1519" y="1624"/>
                  </a:lnTo>
                  <a:lnTo>
                    <a:pt x="1519" y="1623"/>
                  </a:lnTo>
                  <a:lnTo>
                    <a:pt x="1520" y="1622"/>
                  </a:lnTo>
                  <a:lnTo>
                    <a:pt x="1523" y="1619"/>
                  </a:lnTo>
                  <a:lnTo>
                    <a:pt x="1525" y="1617"/>
                  </a:lnTo>
                  <a:lnTo>
                    <a:pt x="1525" y="1614"/>
                  </a:lnTo>
                  <a:lnTo>
                    <a:pt x="1528" y="1613"/>
                  </a:lnTo>
                  <a:lnTo>
                    <a:pt x="1530" y="1612"/>
                  </a:lnTo>
                  <a:lnTo>
                    <a:pt x="1533" y="1611"/>
                  </a:lnTo>
                  <a:lnTo>
                    <a:pt x="1536" y="1611"/>
                  </a:lnTo>
                  <a:lnTo>
                    <a:pt x="1539" y="1611"/>
                  </a:lnTo>
                  <a:lnTo>
                    <a:pt x="1543" y="1609"/>
                  </a:lnTo>
                  <a:lnTo>
                    <a:pt x="1544" y="1609"/>
                  </a:lnTo>
                  <a:lnTo>
                    <a:pt x="1546" y="1607"/>
                  </a:lnTo>
                  <a:lnTo>
                    <a:pt x="1548" y="1605"/>
                  </a:lnTo>
                  <a:lnTo>
                    <a:pt x="1548" y="1603"/>
                  </a:lnTo>
                  <a:lnTo>
                    <a:pt x="1549" y="1602"/>
                  </a:lnTo>
                  <a:lnTo>
                    <a:pt x="1551" y="1601"/>
                  </a:lnTo>
                  <a:lnTo>
                    <a:pt x="1554" y="1598"/>
                  </a:lnTo>
                  <a:lnTo>
                    <a:pt x="1556" y="1596"/>
                  </a:lnTo>
                  <a:lnTo>
                    <a:pt x="1557" y="1593"/>
                  </a:lnTo>
                  <a:lnTo>
                    <a:pt x="1557" y="1590"/>
                  </a:lnTo>
                  <a:lnTo>
                    <a:pt x="1556" y="1586"/>
                  </a:lnTo>
                  <a:lnTo>
                    <a:pt x="1555" y="1583"/>
                  </a:lnTo>
                  <a:lnTo>
                    <a:pt x="1554" y="1582"/>
                  </a:lnTo>
                  <a:lnTo>
                    <a:pt x="1554" y="1580"/>
                  </a:lnTo>
                  <a:lnTo>
                    <a:pt x="1554" y="1578"/>
                  </a:lnTo>
                  <a:lnTo>
                    <a:pt x="1555" y="1575"/>
                  </a:lnTo>
                  <a:lnTo>
                    <a:pt x="1556" y="1571"/>
                  </a:lnTo>
                  <a:lnTo>
                    <a:pt x="1557" y="1568"/>
                  </a:lnTo>
                  <a:lnTo>
                    <a:pt x="1560" y="1565"/>
                  </a:lnTo>
                  <a:lnTo>
                    <a:pt x="1559" y="1563"/>
                  </a:lnTo>
                  <a:lnTo>
                    <a:pt x="1559" y="1562"/>
                  </a:lnTo>
                  <a:lnTo>
                    <a:pt x="1557" y="1561"/>
                  </a:lnTo>
                  <a:lnTo>
                    <a:pt x="1556" y="1558"/>
                  </a:lnTo>
                  <a:lnTo>
                    <a:pt x="1556" y="1557"/>
                  </a:lnTo>
                  <a:lnTo>
                    <a:pt x="1556" y="1555"/>
                  </a:lnTo>
                  <a:lnTo>
                    <a:pt x="1557" y="1554"/>
                  </a:lnTo>
                  <a:lnTo>
                    <a:pt x="1559" y="1552"/>
                  </a:lnTo>
                  <a:lnTo>
                    <a:pt x="1559" y="1551"/>
                  </a:lnTo>
                  <a:lnTo>
                    <a:pt x="1557" y="1550"/>
                  </a:lnTo>
                  <a:lnTo>
                    <a:pt x="1556" y="1549"/>
                  </a:lnTo>
                  <a:lnTo>
                    <a:pt x="1554" y="1546"/>
                  </a:lnTo>
                  <a:lnTo>
                    <a:pt x="1552" y="1545"/>
                  </a:lnTo>
                  <a:lnTo>
                    <a:pt x="1550" y="1544"/>
                  </a:lnTo>
                  <a:lnTo>
                    <a:pt x="1549" y="1540"/>
                  </a:lnTo>
                  <a:lnTo>
                    <a:pt x="1548" y="1537"/>
                  </a:lnTo>
                  <a:lnTo>
                    <a:pt x="1545" y="1535"/>
                  </a:lnTo>
                  <a:lnTo>
                    <a:pt x="1543" y="1532"/>
                  </a:lnTo>
                  <a:lnTo>
                    <a:pt x="1540" y="1531"/>
                  </a:lnTo>
                  <a:lnTo>
                    <a:pt x="1536" y="1531"/>
                  </a:lnTo>
                  <a:lnTo>
                    <a:pt x="1530" y="1531"/>
                  </a:lnTo>
                  <a:lnTo>
                    <a:pt x="1525" y="1532"/>
                  </a:lnTo>
                  <a:lnTo>
                    <a:pt x="1521" y="1534"/>
                  </a:lnTo>
                  <a:lnTo>
                    <a:pt x="1518" y="1534"/>
                  </a:lnTo>
                  <a:lnTo>
                    <a:pt x="1516" y="1534"/>
                  </a:lnTo>
                  <a:lnTo>
                    <a:pt x="1515" y="1532"/>
                  </a:lnTo>
                  <a:lnTo>
                    <a:pt x="1513" y="1531"/>
                  </a:lnTo>
                  <a:lnTo>
                    <a:pt x="1511" y="1530"/>
                  </a:lnTo>
                  <a:lnTo>
                    <a:pt x="1509" y="1530"/>
                  </a:lnTo>
                  <a:lnTo>
                    <a:pt x="1506" y="1531"/>
                  </a:lnTo>
                  <a:lnTo>
                    <a:pt x="1494" y="1532"/>
                  </a:lnTo>
                  <a:lnTo>
                    <a:pt x="1480" y="1536"/>
                  </a:lnTo>
                  <a:lnTo>
                    <a:pt x="1468" y="1539"/>
                  </a:lnTo>
                  <a:lnTo>
                    <a:pt x="1459" y="1539"/>
                  </a:lnTo>
                  <a:lnTo>
                    <a:pt x="1452" y="1536"/>
                  </a:lnTo>
                  <a:lnTo>
                    <a:pt x="1444" y="1534"/>
                  </a:lnTo>
                  <a:lnTo>
                    <a:pt x="1430" y="1534"/>
                  </a:lnTo>
                  <a:lnTo>
                    <a:pt x="1418" y="1536"/>
                  </a:lnTo>
                  <a:lnTo>
                    <a:pt x="1409" y="1536"/>
                  </a:lnTo>
                  <a:lnTo>
                    <a:pt x="1399" y="1536"/>
                  </a:lnTo>
                  <a:lnTo>
                    <a:pt x="1388" y="1535"/>
                  </a:lnTo>
                  <a:lnTo>
                    <a:pt x="1381" y="1532"/>
                  </a:lnTo>
                  <a:lnTo>
                    <a:pt x="1376" y="1529"/>
                  </a:lnTo>
                  <a:lnTo>
                    <a:pt x="1376" y="1524"/>
                  </a:lnTo>
                  <a:lnTo>
                    <a:pt x="1377" y="1521"/>
                  </a:lnTo>
                  <a:lnTo>
                    <a:pt x="1378" y="1519"/>
                  </a:lnTo>
                  <a:lnTo>
                    <a:pt x="1381" y="1515"/>
                  </a:lnTo>
                  <a:lnTo>
                    <a:pt x="1383" y="1512"/>
                  </a:lnTo>
                  <a:lnTo>
                    <a:pt x="1384" y="1511"/>
                  </a:lnTo>
                  <a:lnTo>
                    <a:pt x="1384" y="1509"/>
                  </a:lnTo>
                  <a:lnTo>
                    <a:pt x="1384" y="1506"/>
                  </a:lnTo>
                  <a:lnTo>
                    <a:pt x="1384" y="1504"/>
                  </a:lnTo>
                  <a:lnTo>
                    <a:pt x="1384" y="1501"/>
                  </a:lnTo>
                  <a:lnTo>
                    <a:pt x="1383" y="1500"/>
                  </a:lnTo>
                  <a:lnTo>
                    <a:pt x="1383" y="1496"/>
                  </a:lnTo>
                  <a:lnTo>
                    <a:pt x="1383" y="1493"/>
                  </a:lnTo>
                  <a:lnTo>
                    <a:pt x="1383" y="1489"/>
                  </a:lnTo>
                  <a:lnTo>
                    <a:pt x="1383" y="1485"/>
                  </a:lnTo>
                  <a:lnTo>
                    <a:pt x="1383" y="1481"/>
                  </a:lnTo>
                  <a:lnTo>
                    <a:pt x="1383" y="1479"/>
                  </a:lnTo>
                  <a:lnTo>
                    <a:pt x="1381" y="1478"/>
                  </a:lnTo>
                  <a:lnTo>
                    <a:pt x="1377" y="1475"/>
                  </a:lnTo>
                  <a:lnTo>
                    <a:pt x="1373" y="1474"/>
                  </a:lnTo>
                  <a:lnTo>
                    <a:pt x="1359" y="1463"/>
                  </a:lnTo>
                  <a:lnTo>
                    <a:pt x="1347" y="1453"/>
                  </a:lnTo>
                  <a:lnTo>
                    <a:pt x="1341" y="1452"/>
                  </a:lnTo>
                  <a:lnTo>
                    <a:pt x="1332" y="1454"/>
                  </a:lnTo>
                  <a:lnTo>
                    <a:pt x="1323" y="1457"/>
                  </a:lnTo>
                  <a:lnTo>
                    <a:pt x="1316" y="1455"/>
                  </a:lnTo>
                  <a:lnTo>
                    <a:pt x="1305" y="1450"/>
                  </a:lnTo>
                  <a:lnTo>
                    <a:pt x="1293" y="1447"/>
                  </a:lnTo>
                  <a:lnTo>
                    <a:pt x="1281" y="1445"/>
                  </a:lnTo>
                  <a:lnTo>
                    <a:pt x="1275" y="1443"/>
                  </a:lnTo>
                  <a:lnTo>
                    <a:pt x="1266" y="1442"/>
                  </a:lnTo>
                  <a:lnTo>
                    <a:pt x="1260" y="1439"/>
                  </a:lnTo>
                  <a:lnTo>
                    <a:pt x="1257" y="1434"/>
                  </a:lnTo>
                  <a:lnTo>
                    <a:pt x="1258" y="1432"/>
                  </a:lnTo>
                  <a:lnTo>
                    <a:pt x="1258" y="1429"/>
                  </a:lnTo>
                  <a:lnTo>
                    <a:pt x="1260" y="1427"/>
                  </a:lnTo>
                  <a:lnTo>
                    <a:pt x="1260" y="1424"/>
                  </a:lnTo>
                  <a:lnTo>
                    <a:pt x="1258" y="1422"/>
                  </a:lnTo>
                  <a:lnTo>
                    <a:pt x="1255" y="1419"/>
                  </a:lnTo>
                  <a:lnTo>
                    <a:pt x="1250" y="1414"/>
                  </a:lnTo>
                  <a:lnTo>
                    <a:pt x="1245" y="1411"/>
                  </a:lnTo>
                  <a:lnTo>
                    <a:pt x="1240" y="1408"/>
                  </a:lnTo>
                  <a:lnTo>
                    <a:pt x="1227" y="1407"/>
                  </a:lnTo>
                  <a:lnTo>
                    <a:pt x="1215" y="1408"/>
                  </a:lnTo>
                  <a:lnTo>
                    <a:pt x="1202" y="1408"/>
                  </a:lnTo>
                  <a:lnTo>
                    <a:pt x="1200" y="1408"/>
                  </a:lnTo>
                  <a:lnTo>
                    <a:pt x="1199" y="1409"/>
                  </a:lnTo>
                  <a:lnTo>
                    <a:pt x="1197" y="1411"/>
                  </a:lnTo>
                  <a:lnTo>
                    <a:pt x="1197" y="1412"/>
                  </a:lnTo>
                  <a:lnTo>
                    <a:pt x="1197" y="1414"/>
                  </a:lnTo>
                  <a:lnTo>
                    <a:pt x="1197" y="1415"/>
                  </a:lnTo>
                  <a:lnTo>
                    <a:pt x="1199" y="1417"/>
                  </a:lnTo>
                  <a:lnTo>
                    <a:pt x="1199" y="1419"/>
                  </a:lnTo>
                  <a:lnTo>
                    <a:pt x="1199" y="1419"/>
                  </a:lnTo>
                  <a:lnTo>
                    <a:pt x="1199" y="1420"/>
                  </a:lnTo>
                  <a:lnTo>
                    <a:pt x="1197" y="1420"/>
                  </a:lnTo>
                  <a:lnTo>
                    <a:pt x="1195" y="1420"/>
                  </a:lnTo>
                  <a:lnTo>
                    <a:pt x="1192" y="1419"/>
                  </a:lnTo>
                  <a:lnTo>
                    <a:pt x="1181" y="1412"/>
                  </a:lnTo>
                  <a:lnTo>
                    <a:pt x="1169" y="1404"/>
                  </a:lnTo>
                  <a:lnTo>
                    <a:pt x="1158" y="1398"/>
                  </a:lnTo>
                  <a:lnTo>
                    <a:pt x="1140" y="1389"/>
                  </a:lnTo>
                  <a:lnTo>
                    <a:pt x="1123" y="1384"/>
                  </a:lnTo>
                  <a:lnTo>
                    <a:pt x="1105" y="1379"/>
                  </a:lnTo>
                  <a:lnTo>
                    <a:pt x="1082" y="1372"/>
                  </a:lnTo>
                  <a:lnTo>
                    <a:pt x="1060" y="1361"/>
                  </a:lnTo>
                  <a:lnTo>
                    <a:pt x="1048" y="1353"/>
                  </a:lnTo>
                  <a:lnTo>
                    <a:pt x="1037" y="1346"/>
                  </a:lnTo>
                  <a:lnTo>
                    <a:pt x="1026" y="1340"/>
                  </a:lnTo>
                  <a:lnTo>
                    <a:pt x="1013" y="1335"/>
                  </a:lnTo>
                  <a:lnTo>
                    <a:pt x="996" y="1323"/>
                  </a:lnTo>
                  <a:lnTo>
                    <a:pt x="977" y="1311"/>
                  </a:lnTo>
                  <a:lnTo>
                    <a:pt x="974" y="1309"/>
                  </a:lnTo>
                  <a:lnTo>
                    <a:pt x="971" y="1306"/>
                  </a:lnTo>
                  <a:lnTo>
                    <a:pt x="968" y="1304"/>
                  </a:lnTo>
                  <a:lnTo>
                    <a:pt x="966" y="1302"/>
                  </a:lnTo>
                  <a:lnTo>
                    <a:pt x="965" y="1300"/>
                  </a:lnTo>
                  <a:lnTo>
                    <a:pt x="963" y="1299"/>
                  </a:lnTo>
                  <a:lnTo>
                    <a:pt x="965" y="1295"/>
                  </a:lnTo>
                  <a:lnTo>
                    <a:pt x="965" y="1292"/>
                  </a:lnTo>
                  <a:lnTo>
                    <a:pt x="966" y="1290"/>
                  </a:lnTo>
                  <a:lnTo>
                    <a:pt x="967" y="1287"/>
                  </a:lnTo>
                  <a:lnTo>
                    <a:pt x="968" y="1285"/>
                  </a:lnTo>
                  <a:lnTo>
                    <a:pt x="969" y="1282"/>
                  </a:lnTo>
                  <a:lnTo>
                    <a:pt x="965" y="1270"/>
                  </a:lnTo>
                  <a:lnTo>
                    <a:pt x="956" y="1259"/>
                  </a:lnTo>
                  <a:lnTo>
                    <a:pt x="946" y="1249"/>
                  </a:lnTo>
                  <a:lnTo>
                    <a:pt x="940" y="1241"/>
                  </a:lnTo>
                  <a:lnTo>
                    <a:pt x="935" y="1236"/>
                  </a:lnTo>
                  <a:lnTo>
                    <a:pt x="930" y="1230"/>
                  </a:lnTo>
                  <a:lnTo>
                    <a:pt x="920" y="1223"/>
                  </a:lnTo>
                  <a:lnTo>
                    <a:pt x="908" y="1215"/>
                  </a:lnTo>
                  <a:lnTo>
                    <a:pt x="897" y="1202"/>
                  </a:lnTo>
                  <a:lnTo>
                    <a:pt x="885" y="1192"/>
                  </a:lnTo>
                  <a:lnTo>
                    <a:pt x="877" y="1185"/>
                  </a:lnTo>
                  <a:lnTo>
                    <a:pt x="871" y="1178"/>
                  </a:lnTo>
                  <a:lnTo>
                    <a:pt x="867" y="1169"/>
                  </a:lnTo>
                  <a:lnTo>
                    <a:pt x="864" y="1163"/>
                  </a:lnTo>
                  <a:lnTo>
                    <a:pt x="854" y="1151"/>
                  </a:lnTo>
                  <a:lnTo>
                    <a:pt x="841" y="1141"/>
                  </a:lnTo>
                  <a:lnTo>
                    <a:pt x="830" y="1132"/>
                  </a:lnTo>
                  <a:lnTo>
                    <a:pt x="820" y="1121"/>
                  </a:lnTo>
                  <a:lnTo>
                    <a:pt x="809" y="1113"/>
                  </a:lnTo>
                  <a:lnTo>
                    <a:pt x="804" y="1108"/>
                  </a:lnTo>
                  <a:lnTo>
                    <a:pt x="801" y="1102"/>
                  </a:lnTo>
                  <a:lnTo>
                    <a:pt x="799" y="1095"/>
                  </a:lnTo>
                  <a:lnTo>
                    <a:pt x="789" y="1076"/>
                  </a:lnTo>
                  <a:lnTo>
                    <a:pt x="775" y="1059"/>
                  </a:lnTo>
                  <a:lnTo>
                    <a:pt x="773" y="1056"/>
                  </a:lnTo>
                  <a:lnTo>
                    <a:pt x="771" y="1054"/>
                  </a:lnTo>
                  <a:lnTo>
                    <a:pt x="769" y="1051"/>
                  </a:lnTo>
                  <a:lnTo>
                    <a:pt x="766" y="1049"/>
                  </a:lnTo>
                  <a:lnTo>
                    <a:pt x="764" y="1046"/>
                  </a:lnTo>
                  <a:lnTo>
                    <a:pt x="761" y="1045"/>
                  </a:lnTo>
                  <a:lnTo>
                    <a:pt x="759" y="1045"/>
                  </a:lnTo>
                  <a:lnTo>
                    <a:pt x="758" y="1045"/>
                  </a:lnTo>
                  <a:lnTo>
                    <a:pt x="756" y="1047"/>
                  </a:lnTo>
                  <a:lnTo>
                    <a:pt x="756" y="1050"/>
                  </a:lnTo>
                  <a:lnTo>
                    <a:pt x="760" y="1065"/>
                  </a:lnTo>
                  <a:lnTo>
                    <a:pt x="759" y="1076"/>
                  </a:lnTo>
                  <a:lnTo>
                    <a:pt x="759" y="1080"/>
                  </a:lnTo>
                  <a:lnTo>
                    <a:pt x="759" y="1082"/>
                  </a:lnTo>
                  <a:lnTo>
                    <a:pt x="760" y="1086"/>
                  </a:lnTo>
                  <a:lnTo>
                    <a:pt x="763" y="1090"/>
                  </a:lnTo>
                  <a:lnTo>
                    <a:pt x="766" y="1092"/>
                  </a:lnTo>
                  <a:lnTo>
                    <a:pt x="776" y="1098"/>
                  </a:lnTo>
                  <a:lnTo>
                    <a:pt x="785" y="1105"/>
                  </a:lnTo>
                  <a:lnTo>
                    <a:pt x="791" y="1112"/>
                  </a:lnTo>
                  <a:lnTo>
                    <a:pt x="793" y="1121"/>
                  </a:lnTo>
                  <a:lnTo>
                    <a:pt x="796" y="1126"/>
                  </a:lnTo>
                  <a:lnTo>
                    <a:pt x="801" y="1132"/>
                  </a:lnTo>
                  <a:lnTo>
                    <a:pt x="806" y="1137"/>
                  </a:lnTo>
                  <a:lnTo>
                    <a:pt x="814" y="1146"/>
                  </a:lnTo>
                  <a:lnTo>
                    <a:pt x="822" y="1158"/>
                  </a:lnTo>
                  <a:lnTo>
                    <a:pt x="827" y="1164"/>
                  </a:lnTo>
                  <a:lnTo>
                    <a:pt x="832" y="1170"/>
                  </a:lnTo>
                  <a:lnTo>
                    <a:pt x="837" y="1175"/>
                  </a:lnTo>
                  <a:lnTo>
                    <a:pt x="840" y="1179"/>
                  </a:lnTo>
                  <a:lnTo>
                    <a:pt x="841" y="1182"/>
                  </a:lnTo>
                  <a:lnTo>
                    <a:pt x="842" y="1184"/>
                  </a:lnTo>
                  <a:lnTo>
                    <a:pt x="845" y="1187"/>
                  </a:lnTo>
                  <a:lnTo>
                    <a:pt x="846" y="1189"/>
                  </a:lnTo>
                  <a:lnTo>
                    <a:pt x="849" y="1192"/>
                  </a:lnTo>
                  <a:lnTo>
                    <a:pt x="851" y="1195"/>
                  </a:lnTo>
                  <a:lnTo>
                    <a:pt x="855" y="1200"/>
                  </a:lnTo>
                  <a:lnTo>
                    <a:pt x="856" y="1205"/>
                  </a:lnTo>
                  <a:lnTo>
                    <a:pt x="859" y="1210"/>
                  </a:lnTo>
                  <a:lnTo>
                    <a:pt x="860" y="1212"/>
                  </a:lnTo>
                  <a:lnTo>
                    <a:pt x="862" y="1214"/>
                  </a:lnTo>
                  <a:lnTo>
                    <a:pt x="865" y="1215"/>
                  </a:lnTo>
                  <a:lnTo>
                    <a:pt x="867" y="1216"/>
                  </a:lnTo>
                  <a:lnTo>
                    <a:pt x="870" y="1218"/>
                  </a:lnTo>
                  <a:lnTo>
                    <a:pt x="872" y="1220"/>
                  </a:lnTo>
                  <a:lnTo>
                    <a:pt x="876" y="1224"/>
                  </a:lnTo>
                  <a:lnTo>
                    <a:pt x="880" y="1229"/>
                  </a:lnTo>
                  <a:lnTo>
                    <a:pt x="882" y="1234"/>
                  </a:lnTo>
                  <a:lnTo>
                    <a:pt x="885" y="1239"/>
                  </a:lnTo>
                  <a:lnTo>
                    <a:pt x="885" y="1240"/>
                  </a:lnTo>
                  <a:lnTo>
                    <a:pt x="884" y="1241"/>
                  </a:lnTo>
                  <a:lnTo>
                    <a:pt x="882" y="1241"/>
                  </a:lnTo>
                  <a:lnTo>
                    <a:pt x="880" y="1241"/>
                  </a:lnTo>
                  <a:lnTo>
                    <a:pt x="879" y="1241"/>
                  </a:lnTo>
                  <a:lnTo>
                    <a:pt x="877" y="1241"/>
                  </a:lnTo>
                  <a:lnTo>
                    <a:pt x="874" y="1239"/>
                  </a:lnTo>
                  <a:lnTo>
                    <a:pt x="871" y="1238"/>
                  </a:lnTo>
                  <a:lnTo>
                    <a:pt x="869" y="1234"/>
                  </a:lnTo>
                  <a:lnTo>
                    <a:pt x="867" y="1231"/>
                  </a:lnTo>
                  <a:lnTo>
                    <a:pt x="865" y="1230"/>
                  </a:lnTo>
                  <a:lnTo>
                    <a:pt x="864" y="1228"/>
                  </a:lnTo>
                  <a:lnTo>
                    <a:pt x="861" y="1225"/>
                  </a:lnTo>
                  <a:lnTo>
                    <a:pt x="857" y="1223"/>
                  </a:lnTo>
                  <a:lnTo>
                    <a:pt x="854" y="1220"/>
                  </a:lnTo>
                  <a:lnTo>
                    <a:pt x="850" y="1218"/>
                  </a:lnTo>
                  <a:lnTo>
                    <a:pt x="849" y="1215"/>
                  </a:lnTo>
                  <a:lnTo>
                    <a:pt x="846" y="1213"/>
                  </a:lnTo>
                  <a:lnTo>
                    <a:pt x="842" y="1209"/>
                  </a:lnTo>
                  <a:lnTo>
                    <a:pt x="840" y="1207"/>
                  </a:lnTo>
                  <a:lnTo>
                    <a:pt x="837" y="1204"/>
                  </a:lnTo>
                  <a:lnTo>
                    <a:pt x="834" y="1203"/>
                  </a:lnTo>
                  <a:lnTo>
                    <a:pt x="830" y="1202"/>
                  </a:lnTo>
                  <a:lnTo>
                    <a:pt x="826" y="1202"/>
                  </a:lnTo>
                  <a:lnTo>
                    <a:pt x="824" y="1200"/>
                  </a:lnTo>
                  <a:lnTo>
                    <a:pt x="821" y="1198"/>
                  </a:lnTo>
                  <a:lnTo>
                    <a:pt x="820" y="1194"/>
                  </a:lnTo>
                  <a:lnTo>
                    <a:pt x="819" y="1184"/>
                  </a:lnTo>
                  <a:lnTo>
                    <a:pt x="818" y="1177"/>
                  </a:lnTo>
                  <a:lnTo>
                    <a:pt x="815" y="1169"/>
                  </a:lnTo>
                  <a:lnTo>
                    <a:pt x="806" y="1163"/>
                  </a:lnTo>
                  <a:lnTo>
                    <a:pt x="799" y="1158"/>
                  </a:lnTo>
                  <a:lnTo>
                    <a:pt x="791" y="1154"/>
                  </a:lnTo>
                  <a:lnTo>
                    <a:pt x="783" y="1151"/>
                  </a:lnTo>
                  <a:lnTo>
                    <a:pt x="778" y="1144"/>
                  </a:lnTo>
                  <a:lnTo>
                    <a:pt x="775" y="1137"/>
                  </a:lnTo>
                  <a:lnTo>
                    <a:pt x="775" y="1128"/>
                  </a:lnTo>
                  <a:lnTo>
                    <a:pt x="776" y="1121"/>
                  </a:lnTo>
                  <a:lnTo>
                    <a:pt x="773" y="1113"/>
                  </a:lnTo>
                  <a:lnTo>
                    <a:pt x="760" y="1103"/>
                  </a:lnTo>
                  <a:lnTo>
                    <a:pt x="751" y="1095"/>
                  </a:lnTo>
                  <a:lnTo>
                    <a:pt x="748" y="1092"/>
                  </a:lnTo>
                  <a:lnTo>
                    <a:pt x="747" y="1090"/>
                  </a:lnTo>
                  <a:lnTo>
                    <a:pt x="744" y="1086"/>
                  </a:lnTo>
                  <a:lnTo>
                    <a:pt x="743" y="1082"/>
                  </a:lnTo>
                  <a:lnTo>
                    <a:pt x="740" y="1080"/>
                  </a:lnTo>
                  <a:lnTo>
                    <a:pt x="733" y="1067"/>
                  </a:lnTo>
                  <a:lnTo>
                    <a:pt x="724" y="1055"/>
                  </a:lnTo>
                  <a:lnTo>
                    <a:pt x="714" y="1042"/>
                  </a:lnTo>
                  <a:lnTo>
                    <a:pt x="698" y="1019"/>
                  </a:lnTo>
                  <a:lnTo>
                    <a:pt x="683" y="995"/>
                  </a:lnTo>
                  <a:lnTo>
                    <a:pt x="673" y="985"/>
                  </a:lnTo>
                  <a:lnTo>
                    <a:pt x="663" y="976"/>
                  </a:lnTo>
                  <a:lnTo>
                    <a:pt x="652" y="969"/>
                  </a:lnTo>
                  <a:lnTo>
                    <a:pt x="636" y="958"/>
                  </a:lnTo>
                  <a:lnTo>
                    <a:pt x="621" y="943"/>
                  </a:lnTo>
                  <a:lnTo>
                    <a:pt x="608" y="924"/>
                  </a:lnTo>
                  <a:lnTo>
                    <a:pt x="598" y="906"/>
                  </a:lnTo>
                  <a:lnTo>
                    <a:pt x="591" y="886"/>
                  </a:lnTo>
                  <a:lnTo>
                    <a:pt x="586" y="874"/>
                  </a:lnTo>
                  <a:lnTo>
                    <a:pt x="581" y="862"/>
                  </a:lnTo>
                  <a:lnTo>
                    <a:pt x="578" y="858"/>
                  </a:lnTo>
                  <a:lnTo>
                    <a:pt x="576" y="855"/>
                  </a:lnTo>
                  <a:lnTo>
                    <a:pt x="573" y="852"/>
                  </a:lnTo>
                  <a:lnTo>
                    <a:pt x="571" y="848"/>
                  </a:lnTo>
                  <a:lnTo>
                    <a:pt x="567" y="845"/>
                  </a:lnTo>
                  <a:lnTo>
                    <a:pt x="563" y="835"/>
                  </a:lnTo>
                  <a:lnTo>
                    <a:pt x="560" y="824"/>
                  </a:lnTo>
                  <a:lnTo>
                    <a:pt x="557" y="820"/>
                  </a:lnTo>
                  <a:lnTo>
                    <a:pt x="556" y="817"/>
                  </a:lnTo>
                  <a:lnTo>
                    <a:pt x="553" y="814"/>
                  </a:lnTo>
                  <a:lnTo>
                    <a:pt x="552" y="810"/>
                  </a:lnTo>
                  <a:lnTo>
                    <a:pt x="552" y="805"/>
                  </a:lnTo>
                  <a:lnTo>
                    <a:pt x="551" y="795"/>
                  </a:lnTo>
                  <a:lnTo>
                    <a:pt x="551" y="786"/>
                  </a:lnTo>
                  <a:lnTo>
                    <a:pt x="552" y="779"/>
                  </a:lnTo>
                  <a:lnTo>
                    <a:pt x="551" y="768"/>
                  </a:lnTo>
                  <a:lnTo>
                    <a:pt x="550" y="755"/>
                  </a:lnTo>
                  <a:lnTo>
                    <a:pt x="541" y="731"/>
                  </a:lnTo>
                  <a:lnTo>
                    <a:pt x="541" y="722"/>
                  </a:lnTo>
                  <a:lnTo>
                    <a:pt x="542" y="714"/>
                  </a:lnTo>
                  <a:lnTo>
                    <a:pt x="543" y="705"/>
                  </a:lnTo>
                  <a:lnTo>
                    <a:pt x="545" y="684"/>
                  </a:lnTo>
                  <a:lnTo>
                    <a:pt x="543" y="662"/>
                  </a:lnTo>
                  <a:lnTo>
                    <a:pt x="541" y="641"/>
                  </a:lnTo>
                  <a:lnTo>
                    <a:pt x="541" y="615"/>
                  </a:lnTo>
                  <a:lnTo>
                    <a:pt x="540" y="610"/>
                  </a:lnTo>
                  <a:lnTo>
                    <a:pt x="537" y="606"/>
                  </a:lnTo>
                  <a:lnTo>
                    <a:pt x="535" y="602"/>
                  </a:lnTo>
                  <a:lnTo>
                    <a:pt x="533" y="598"/>
                  </a:lnTo>
                  <a:lnTo>
                    <a:pt x="532" y="595"/>
                  </a:lnTo>
                  <a:lnTo>
                    <a:pt x="530" y="588"/>
                  </a:lnTo>
                  <a:lnTo>
                    <a:pt x="528" y="581"/>
                  </a:lnTo>
                  <a:lnTo>
                    <a:pt x="527" y="575"/>
                  </a:lnTo>
                  <a:lnTo>
                    <a:pt x="528" y="570"/>
                  </a:lnTo>
                  <a:lnTo>
                    <a:pt x="531" y="567"/>
                  </a:lnTo>
                  <a:lnTo>
                    <a:pt x="538" y="570"/>
                  </a:lnTo>
                  <a:lnTo>
                    <a:pt x="546" y="576"/>
                  </a:lnTo>
                  <a:lnTo>
                    <a:pt x="555" y="580"/>
                  </a:lnTo>
                  <a:lnTo>
                    <a:pt x="561" y="580"/>
                  </a:lnTo>
                  <a:lnTo>
                    <a:pt x="565" y="576"/>
                  </a:lnTo>
                  <a:lnTo>
                    <a:pt x="565" y="569"/>
                  </a:lnTo>
                  <a:lnTo>
                    <a:pt x="562" y="560"/>
                  </a:lnTo>
                  <a:lnTo>
                    <a:pt x="558" y="555"/>
                  </a:lnTo>
                  <a:lnTo>
                    <a:pt x="551" y="554"/>
                  </a:lnTo>
                  <a:lnTo>
                    <a:pt x="545" y="554"/>
                  </a:lnTo>
                  <a:lnTo>
                    <a:pt x="538" y="554"/>
                  </a:lnTo>
                  <a:lnTo>
                    <a:pt x="532" y="556"/>
                  </a:lnTo>
                  <a:lnTo>
                    <a:pt x="526" y="559"/>
                  </a:lnTo>
                  <a:lnTo>
                    <a:pt x="520" y="560"/>
                  </a:lnTo>
                  <a:lnTo>
                    <a:pt x="515" y="559"/>
                  </a:lnTo>
                  <a:lnTo>
                    <a:pt x="510" y="551"/>
                  </a:lnTo>
                  <a:lnTo>
                    <a:pt x="496" y="534"/>
                  </a:lnTo>
                  <a:lnTo>
                    <a:pt x="484" y="520"/>
                  </a:lnTo>
                  <a:lnTo>
                    <a:pt x="476" y="511"/>
                  </a:lnTo>
                  <a:lnTo>
                    <a:pt x="471" y="500"/>
                  </a:lnTo>
                  <a:lnTo>
                    <a:pt x="470" y="488"/>
                  </a:lnTo>
                  <a:lnTo>
                    <a:pt x="472" y="475"/>
                  </a:lnTo>
                  <a:lnTo>
                    <a:pt x="474" y="469"/>
                  </a:lnTo>
                  <a:lnTo>
                    <a:pt x="472" y="462"/>
                  </a:lnTo>
                  <a:lnTo>
                    <a:pt x="470" y="455"/>
                  </a:lnTo>
                  <a:lnTo>
                    <a:pt x="470" y="444"/>
                  </a:lnTo>
                  <a:lnTo>
                    <a:pt x="471" y="443"/>
                  </a:lnTo>
                  <a:lnTo>
                    <a:pt x="471" y="442"/>
                  </a:lnTo>
                  <a:lnTo>
                    <a:pt x="472" y="440"/>
                  </a:lnTo>
                  <a:lnTo>
                    <a:pt x="472" y="439"/>
                  </a:lnTo>
                  <a:lnTo>
                    <a:pt x="475" y="437"/>
                  </a:lnTo>
                  <a:lnTo>
                    <a:pt x="474" y="435"/>
                  </a:lnTo>
                  <a:lnTo>
                    <a:pt x="472" y="433"/>
                  </a:lnTo>
                  <a:lnTo>
                    <a:pt x="471" y="431"/>
                  </a:lnTo>
                  <a:lnTo>
                    <a:pt x="469" y="429"/>
                  </a:lnTo>
                  <a:lnTo>
                    <a:pt x="466" y="428"/>
                  </a:lnTo>
                  <a:lnTo>
                    <a:pt x="465" y="427"/>
                  </a:lnTo>
                  <a:lnTo>
                    <a:pt x="464" y="422"/>
                  </a:lnTo>
                  <a:lnTo>
                    <a:pt x="461" y="417"/>
                  </a:lnTo>
                  <a:lnTo>
                    <a:pt x="459" y="413"/>
                  </a:lnTo>
                  <a:lnTo>
                    <a:pt x="457" y="408"/>
                  </a:lnTo>
                  <a:lnTo>
                    <a:pt x="457" y="403"/>
                  </a:lnTo>
                  <a:lnTo>
                    <a:pt x="457" y="396"/>
                  </a:lnTo>
                  <a:lnTo>
                    <a:pt x="456" y="387"/>
                  </a:lnTo>
                  <a:lnTo>
                    <a:pt x="456" y="380"/>
                  </a:lnTo>
                  <a:lnTo>
                    <a:pt x="455" y="377"/>
                  </a:lnTo>
                  <a:lnTo>
                    <a:pt x="454" y="378"/>
                  </a:lnTo>
                  <a:lnTo>
                    <a:pt x="453" y="381"/>
                  </a:lnTo>
                  <a:lnTo>
                    <a:pt x="453" y="383"/>
                  </a:lnTo>
                  <a:lnTo>
                    <a:pt x="451" y="386"/>
                  </a:lnTo>
                  <a:lnTo>
                    <a:pt x="450" y="387"/>
                  </a:lnTo>
                  <a:lnTo>
                    <a:pt x="449" y="389"/>
                  </a:lnTo>
                  <a:lnTo>
                    <a:pt x="446" y="389"/>
                  </a:lnTo>
                  <a:lnTo>
                    <a:pt x="445" y="389"/>
                  </a:lnTo>
                  <a:lnTo>
                    <a:pt x="443" y="391"/>
                  </a:lnTo>
                  <a:lnTo>
                    <a:pt x="440" y="391"/>
                  </a:lnTo>
                  <a:lnTo>
                    <a:pt x="438" y="389"/>
                  </a:lnTo>
                  <a:lnTo>
                    <a:pt x="435" y="389"/>
                  </a:lnTo>
                  <a:lnTo>
                    <a:pt x="434" y="387"/>
                  </a:lnTo>
                  <a:lnTo>
                    <a:pt x="431" y="391"/>
                  </a:lnTo>
                  <a:lnTo>
                    <a:pt x="430" y="393"/>
                  </a:lnTo>
                  <a:lnTo>
                    <a:pt x="429" y="393"/>
                  </a:lnTo>
                  <a:lnTo>
                    <a:pt x="429" y="393"/>
                  </a:lnTo>
                  <a:lnTo>
                    <a:pt x="429" y="392"/>
                  </a:lnTo>
                  <a:lnTo>
                    <a:pt x="428" y="389"/>
                  </a:lnTo>
                  <a:lnTo>
                    <a:pt x="428" y="386"/>
                  </a:lnTo>
                  <a:lnTo>
                    <a:pt x="428" y="383"/>
                  </a:lnTo>
                  <a:lnTo>
                    <a:pt x="428" y="380"/>
                  </a:lnTo>
                  <a:lnTo>
                    <a:pt x="428" y="377"/>
                  </a:lnTo>
                  <a:lnTo>
                    <a:pt x="429" y="373"/>
                  </a:lnTo>
                  <a:lnTo>
                    <a:pt x="429" y="372"/>
                  </a:lnTo>
                  <a:lnTo>
                    <a:pt x="426" y="368"/>
                  </a:lnTo>
                  <a:lnTo>
                    <a:pt x="425" y="366"/>
                  </a:lnTo>
                  <a:lnTo>
                    <a:pt x="423" y="363"/>
                  </a:lnTo>
                  <a:lnTo>
                    <a:pt x="421" y="362"/>
                  </a:lnTo>
                  <a:lnTo>
                    <a:pt x="419" y="360"/>
                  </a:lnTo>
                  <a:lnTo>
                    <a:pt x="418" y="356"/>
                  </a:lnTo>
                  <a:lnTo>
                    <a:pt x="419" y="352"/>
                  </a:lnTo>
                  <a:lnTo>
                    <a:pt x="421" y="348"/>
                  </a:lnTo>
                  <a:lnTo>
                    <a:pt x="424" y="343"/>
                  </a:lnTo>
                  <a:lnTo>
                    <a:pt x="425" y="340"/>
                  </a:lnTo>
                  <a:lnTo>
                    <a:pt x="426" y="338"/>
                  </a:lnTo>
                  <a:lnTo>
                    <a:pt x="426" y="335"/>
                  </a:lnTo>
                  <a:lnTo>
                    <a:pt x="426" y="334"/>
                  </a:lnTo>
                  <a:lnTo>
                    <a:pt x="425" y="330"/>
                  </a:lnTo>
                  <a:lnTo>
                    <a:pt x="423" y="327"/>
                  </a:lnTo>
                  <a:lnTo>
                    <a:pt x="420" y="321"/>
                  </a:lnTo>
                  <a:lnTo>
                    <a:pt x="418" y="315"/>
                  </a:lnTo>
                  <a:lnTo>
                    <a:pt x="415" y="309"/>
                  </a:lnTo>
                  <a:lnTo>
                    <a:pt x="413" y="305"/>
                  </a:lnTo>
                  <a:lnTo>
                    <a:pt x="410" y="301"/>
                  </a:lnTo>
                  <a:lnTo>
                    <a:pt x="410" y="299"/>
                  </a:lnTo>
                  <a:lnTo>
                    <a:pt x="409" y="295"/>
                  </a:lnTo>
                  <a:lnTo>
                    <a:pt x="409" y="292"/>
                  </a:lnTo>
                  <a:lnTo>
                    <a:pt x="409" y="290"/>
                  </a:lnTo>
                  <a:lnTo>
                    <a:pt x="409" y="287"/>
                  </a:lnTo>
                  <a:lnTo>
                    <a:pt x="408" y="285"/>
                  </a:lnTo>
                  <a:lnTo>
                    <a:pt x="406" y="283"/>
                  </a:lnTo>
                  <a:lnTo>
                    <a:pt x="405" y="281"/>
                  </a:lnTo>
                  <a:lnTo>
                    <a:pt x="403" y="280"/>
                  </a:lnTo>
                  <a:lnTo>
                    <a:pt x="401" y="278"/>
                  </a:lnTo>
                  <a:lnTo>
                    <a:pt x="400" y="275"/>
                  </a:lnTo>
                  <a:lnTo>
                    <a:pt x="398" y="274"/>
                  </a:lnTo>
                  <a:lnTo>
                    <a:pt x="396" y="271"/>
                  </a:lnTo>
                  <a:lnTo>
                    <a:pt x="395" y="270"/>
                  </a:lnTo>
                  <a:lnTo>
                    <a:pt x="394" y="270"/>
                  </a:lnTo>
                  <a:lnTo>
                    <a:pt x="393" y="271"/>
                  </a:lnTo>
                  <a:lnTo>
                    <a:pt x="391" y="275"/>
                  </a:lnTo>
                  <a:lnTo>
                    <a:pt x="391" y="276"/>
                  </a:lnTo>
                  <a:lnTo>
                    <a:pt x="390" y="279"/>
                  </a:lnTo>
                  <a:lnTo>
                    <a:pt x="390" y="281"/>
                  </a:lnTo>
                  <a:lnTo>
                    <a:pt x="389" y="285"/>
                  </a:lnTo>
                  <a:lnTo>
                    <a:pt x="388" y="287"/>
                  </a:lnTo>
                  <a:lnTo>
                    <a:pt x="386" y="290"/>
                  </a:lnTo>
                  <a:lnTo>
                    <a:pt x="385" y="291"/>
                  </a:lnTo>
                  <a:lnTo>
                    <a:pt x="384" y="290"/>
                  </a:lnTo>
                  <a:lnTo>
                    <a:pt x="380" y="286"/>
                  </a:lnTo>
                  <a:lnTo>
                    <a:pt x="379" y="279"/>
                  </a:lnTo>
                  <a:lnTo>
                    <a:pt x="379" y="270"/>
                  </a:lnTo>
                  <a:lnTo>
                    <a:pt x="379" y="264"/>
                  </a:lnTo>
                  <a:lnTo>
                    <a:pt x="380" y="261"/>
                  </a:lnTo>
                  <a:lnTo>
                    <a:pt x="382" y="260"/>
                  </a:lnTo>
                  <a:lnTo>
                    <a:pt x="383" y="258"/>
                  </a:lnTo>
                  <a:lnTo>
                    <a:pt x="384" y="255"/>
                  </a:lnTo>
                  <a:lnTo>
                    <a:pt x="384" y="253"/>
                  </a:lnTo>
                  <a:lnTo>
                    <a:pt x="384" y="249"/>
                  </a:lnTo>
                  <a:lnTo>
                    <a:pt x="383" y="244"/>
                  </a:lnTo>
                  <a:lnTo>
                    <a:pt x="382" y="239"/>
                  </a:lnTo>
                  <a:lnTo>
                    <a:pt x="380" y="235"/>
                  </a:lnTo>
                  <a:lnTo>
                    <a:pt x="379" y="230"/>
                  </a:lnTo>
                  <a:lnTo>
                    <a:pt x="377" y="228"/>
                  </a:lnTo>
                  <a:lnTo>
                    <a:pt x="374" y="225"/>
                  </a:lnTo>
                  <a:lnTo>
                    <a:pt x="373" y="223"/>
                  </a:lnTo>
                  <a:lnTo>
                    <a:pt x="370" y="220"/>
                  </a:lnTo>
                  <a:lnTo>
                    <a:pt x="370" y="218"/>
                  </a:lnTo>
                  <a:lnTo>
                    <a:pt x="372" y="217"/>
                  </a:lnTo>
                  <a:lnTo>
                    <a:pt x="372" y="214"/>
                  </a:lnTo>
                  <a:lnTo>
                    <a:pt x="372" y="213"/>
                  </a:lnTo>
                  <a:lnTo>
                    <a:pt x="370" y="209"/>
                  </a:lnTo>
                  <a:lnTo>
                    <a:pt x="369" y="209"/>
                  </a:lnTo>
                  <a:lnTo>
                    <a:pt x="368" y="209"/>
                  </a:lnTo>
                  <a:lnTo>
                    <a:pt x="365" y="210"/>
                  </a:lnTo>
                  <a:lnTo>
                    <a:pt x="363" y="210"/>
                  </a:lnTo>
                  <a:lnTo>
                    <a:pt x="362" y="212"/>
                  </a:lnTo>
                  <a:lnTo>
                    <a:pt x="360" y="212"/>
                  </a:lnTo>
                  <a:lnTo>
                    <a:pt x="355" y="212"/>
                  </a:lnTo>
                  <a:lnTo>
                    <a:pt x="354" y="212"/>
                  </a:lnTo>
                  <a:lnTo>
                    <a:pt x="353" y="210"/>
                  </a:lnTo>
                  <a:lnTo>
                    <a:pt x="353" y="209"/>
                  </a:lnTo>
                  <a:lnTo>
                    <a:pt x="353" y="208"/>
                  </a:lnTo>
                  <a:lnTo>
                    <a:pt x="353" y="207"/>
                  </a:lnTo>
                  <a:lnTo>
                    <a:pt x="349" y="209"/>
                  </a:lnTo>
                  <a:lnTo>
                    <a:pt x="347" y="212"/>
                  </a:lnTo>
                  <a:lnTo>
                    <a:pt x="345" y="213"/>
                  </a:lnTo>
                  <a:lnTo>
                    <a:pt x="343" y="212"/>
                  </a:lnTo>
                  <a:lnTo>
                    <a:pt x="342" y="209"/>
                  </a:lnTo>
                  <a:lnTo>
                    <a:pt x="339" y="205"/>
                  </a:lnTo>
                  <a:lnTo>
                    <a:pt x="337" y="202"/>
                  </a:lnTo>
                  <a:lnTo>
                    <a:pt x="337" y="197"/>
                  </a:lnTo>
                  <a:lnTo>
                    <a:pt x="337" y="192"/>
                  </a:lnTo>
                  <a:lnTo>
                    <a:pt x="337" y="189"/>
                  </a:lnTo>
                  <a:lnTo>
                    <a:pt x="335" y="188"/>
                  </a:lnTo>
                  <a:lnTo>
                    <a:pt x="333" y="187"/>
                  </a:lnTo>
                  <a:lnTo>
                    <a:pt x="332" y="186"/>
                  </a:lnTo>
                  <a:lnTo>
                    <a:pt x="330" y="184"/>
                  </a:lnTo>
                  <a:lnTo>
                    <a:pt x="329" y="183"/>
                  </a:lnTo>
                  <a:lnTo>
                    <a:pt x="324" y="177"/>
                  </a:lnTo>
                  <a:lnTo>
                    <a:pt x="320" y="168"/>
                  </a:lnTo>
                  <a:lnTo>
                    <a:pt x="318" y="161"/>
                  </a:lnTo>
                  <a:lnTo>
                    <a:pt x="313" y="154"/>
                  </a:lnTo>
                  <a:lnTo>
                    <a:pt x="312" y="154"/>
                  </a:lnTo>
                  <a:lnTo>
                    <a:pt x="312" y="152"/>
                  </a:lnTo>
                  <a:lnTo>
                    <a:pt x="312" y="151"/>
                  </a:lnTo>
                  <a:lnTo>
                    <a:pt x="312" y="147"/>
                  </a:lnTo>
                  <a:lnTo>
                    <a:pt x="310" y="144"/>
                  </a:lnTo>
                  <a:lnTo>
                    <a:pt x="310" y="142"/>
                  </a:lnTo>
                  <a:lnTo>
                    <a:pt x="310" y="141"/>
                  </a:lnTo>
                  <a:lnTo>
                    <a:pt x="310" y="138"/>
                  </a:lnTo>
                  <a:lnTo>
                    <a:pt x="309" y="137"/>
                  </a:lnTo>
                  <a:lnTo>
                    <a:pt x="309" y="136"/>
                  </a:lnTo>
                  <a:lnTo>
                    <a:pt x="308" y="137"/>
                  </a:lnTo>
                  <a:lnTo>
                    <a:pt x="303" y="140"/>
                  </a:lnTo>
                  <a:lnTo>
                    <a:pt x="299" y="147"/>
                  </a:lnTo>
                  <a:lnTo>
                    <a:pt x="297" y="156"/>
                  </a:lnTo>
                  <a:lnTo>
                    <a:pt x="294" y="163"/>
                  </a:lnTo>
                  <a:lnTo>
                    <a:pt x="292" y="169"/>
                  </a:lnTo>
                  <a:lnTo>
                    <a:pt x="288" y="171"/>
                  </a:lnTo>
                  <a:lnTo>
                    <a:pt x="284" y="169"/>
                  </a:lnTo>
                  <a:lnTo>
                    <a:pt x="281" y="166"/>
                  </a:lnTo>
                  <a:lnTo>
                    <a:pt x="277" y="162"/>
                  </a:lnTo>
                  <a:lnTo>
                    <a:pt x="273" y="159"/>
                  </a:lnTo>
                  <a:lnTo>
                    <a:pt x="267" y="157"/>
                  </a:lnTo>
                  <a:lnTo>
                    <a:pt x="259" y="154"/>
                  </a:lnTo>
                  <a:lnTo>
                    <a:pt x="252" y="156"/>
                  </a:lnTo>
                  <a:lnTo>
                    <a:pt x="244" y="159"/>
                  </a:lnTo>
                  <a:lnTo>
                    <a:pt x="242" y="162"/>
                  </a:lnTo>
                  <a:lnTo>
                    <a:pt x="241" y="162"/>
                  </a:lnTo>
                  <a:lnTo>
                    <a:pt x="239" y="159"/>
                  </a:lnTo>
                  <a:lnTo>
                    <a:pt x="238" y="158"/>
                  </a:lnTo>
                  <a:lnTo>
                    <a:pt x="237" y="154"/>
                  </a:lnTo>
                  <a:lnTo>
                    <a:pt x="236" y="152"/>
                  </a:lnTo>
                  <a:lnTo>
                    <a:pt x="235" y="148"/>
                  </a:lnTo>
                  <a:lnTo>
                    <a:pt x="233" y="146"/>
                  </a:lnTo>
                  <a:lnTo>
                    <a:pt x="231" y="143"/>
                  </a:lnTo>
                  <a:lnTo>
                    <a:pt x="230" y="142"/>
                  </a:lnTo>
                  <a:lnTo>
                    <a:pt x="227" y="142"/>
                  </a:lnTo>
                  <a:lnTo>
                    <a:pt x="225" y="143"/>
                  </a:lnTo>
                  <a:lnTo>
                    <a:pt x="223" y="143"/>
                  </a:lnTo>
                  <a:lnTo>
                    <a:pt x="221" y="142"/>
                  </a:lnTo>
                  <a:lnTo>
                    <a:pt x="220" y="141"/>
                  </a:lnTo>
                  <a:lnTo>
                    <a:pt x="220" y="140"/>
                  </a:lnTo>
                  <a:lnTo>
                    <a:pt x="218" y="137"/>
                  </a:lnTo>
                  <a:lnTo>
                    <a:pt x="218" y="135"/>
                  </a:lnTo>
                  <a:lnTo>
                    <a:pt x="217" y="133"/>
                  </a:lnTo>
                  <a:lnTo>
                    <a:pt x="216" y="131"/>
                  </a:lnTo>
                  <a:lnTo>
                    <a:pt x="211" y="130"/>
                  </a:lnTo>
                  <a:lnTo>
                    <a:pt x="205" y="130"/>
                  </a:lnTo>
                  <a:lnTo>
                    <a:pt x="198" y="132"/>
                  </a:lnTo>
                  <a:lnTo>
                    <a:pt x="195" y="137"/>
                  </a:lnTo>
                  <a:lnTo>
                    <a:pt x="193" y="143"/>
                  </a:lnTo>
                  <a:lnTo>
                    <a:pt x="196" y="148"/>
                  </a:lnTo>
                  <a:lnTo>
                    <a:pt x="198" y="152"/>
                  </a:lnTo>
                  <a:lnTo>
                    <a:pt x="197" y="157"/>
                  </a:lnTo>
                  <a:lnTo>
                    <a:pt x="197" y="161"/>
                  </a:lnTo>
                  <a:lnTo>
                    <a:pt x="196" y="162"/>
                  </a:lnTo>
                  <a:lnTo>
                    <a:pt x="193" y="164"/>
                  </a:lnTo>
                  <a:lnTo>
                    <a:pt x="191" y="164"/>
                  </a:lnTo>
                  <a:lnTo>
                    <a:pt x="190" y="166"/>
                  </a:lnTo>
                  <a:lnTo>
                    <a:pt x="186" y="168"/>
                  </a:lnTo>
                  <a:lnTo>
                    <a:pt x="183" y="171"/>
                  </a:lnTo>
                  <a:lnTo>
                    <a:pt x="181" y="173"/>
                  </a:lnTo>
                  <a:lnTo>
                    <a:pt x="178" y="176"/>
                  </a:lnTo>
                  <a:lnTo>
                    <a:pt x="177" y="179"/>
                  </a:lnTo>
                  <a:lnTo>
                    <a:pt x="173" y="182"/>
                  </a:lnTo>
                  <a:lnTo>
                    <a:pt x="171" y="184"/>
                  </a:lnTo>
                  <a:lnTo>
                    <a:pt x="168" y="186"/>
                  </a:lnTo>
                  <a:lnTo>
                    <a:pt x="166" y="188"/>
                  </a:lnTo>
                  <a:lnTo>
                    <a:pt x="163" y="190"/>
                  </a:lnTo>
                  <a:lnTo>
                    <a:pt x="161" y="192"/>
                  </a:lnTo>
                  <a:lnTo>
                    <a:pt x="159" y="193"/>
                  </a:lnTo>
                  <a:lnTo>
                    <a:pt x="156" y="194"/>
                  </a:lnTo>
                  <a:lnTo>
                    <a:pt x="155" y="193"/>
                  </a:lnTo>
                  <a:lnTo>
                    <a:pt x="155" y="188"/>
                  </a:lnTo>
                  <a:lnTo>
                    <a:pt x="155" y="182"/>
                  </a:lnTo>
                  <a:lnTo>
                    <a:pt x="155" y="177"/>
                  </a:lnTo>
                  <a:lnTo>
                    <a:pt x="156" y="173"/>
                  </a:lnTo>
                  <a:lnTo>
                    <a:pt x="155" y="171"/>
                  </a:lnTo>
                  <a:lnTo>
                    <a:pt x="155" y="169"/>
                  </a:lnTo>
                  <a:lnTo>
                    <a:pt x="154" y="168"/>
                  </a:lnTo>
                  <a:lnTo>
                    <a:pt x="152" y="167"/>
                  </a:lnTo>
                  <a:lnTo>
                    <a:pt x="152" y="166"/>
                  </a:lnTo>
                  <a:lnTo>
                    <a:pt x="152" y="163"/>
                  </a:lnTo>
                  <a:lnTo>
                    <a:pt x="152" y="159"/>
                  </a:lnTo>
                  <a:lnTo>
                    <a:pt x="156" y="154"/>
                  </a:lnTo>
                  <a:lnTo>
                    <a:pt x="159" y="148"/>
                  </a:lnTo>
                  <a:lnTo>
                    <a:pt x="161" y="142"/>
                  </a:lnTo>
                  <a:lnTo>
                    <a:pt x="161" y="138"/>
                  </a:lnTo>
                  <a:lnTo>
                    <a:pt x="161" y="136"/>
                  </a:lnTo>
                  <a:lnTo>
                    <a:pt x="162" y="135"/>
                  </a:lnTo>
                  <a:lnTo>
                    <a:pt x="165" y="135"/>
                  </a:lnTo>
                  <a:lnTo>
                    <a:pt x="166" y="133"/>
                  </a:lnTo>
                  <a:lnTo>
                    <a:pt x="168" y="133"/>
                  </a:lnTo>
                  <a:lnTo>
                    <a:pt x="171" y="132"/>
                  </a:lnTo>
                  <a:lnTo>
                    <a:pt x="172" y="130"/>
                  </a:lnTo>
                  <a:lnTo>
                    <a:pt x="173" y="127"/>
                  </a:lnTo>
                  <a:lnTo>
                    <a:pt x="173" y="123"/>
                  </a:lnTo>
                  <a:lnTo>
                    <a:pt x="173" y="120"/>
                  </a:lnTo>
                  <a:lnTo>
                    <a:pt x="173" y="117"/>
                  </a:lnTo>
                  <a:lnTo>
                    <a:pt x="172" y="116"/>
                  </a:lnTo>
                  <a:lnTo>
                    <a:pt x="171" y="116"/>
                  </a:lnTo>
                  <a:lnTo>
                    <a:pt x="168" y="117"/>
                  </a:lnTo>
                  <a:lnTo>
                    <a:pt x="167" y="118"/>
                  </a:lnTo>
                  <a:lnTo>
                    <a:pt x="165" y="120"/>
                  </a:lnTo>
                  <a:lnTo>
                    <a:pt x="162" y="122"/>
                  </a:lnTo>
                  <a:lnTo>
                    <a:pt x="161" y="125"/>
                  </a:lnTo>
                  <a:lnTo>
                    <a:pt x="159" y="126"/>
                  </a:lnTo>
                  <a:lnTo>
                    <a:pt x="159" y="128"/>
                  </a:lnTo>
                  <a:lnTo>
                    <a:pt x="150" y="144"/>
                  </a:lnTo>
                  <a:lnTo>
                    <a:pt x="147" y="146"/>
                  </a:lnTo>
                  <a:lnTo>
                    <a:pt x="146" y="148"/>
                  </a:lnTo>
                  <a:lnTo>
                    <a:pt x="145" y="151"/>
                  </a:lnTo>
                  <a:lnTo>
                    <a:pt x="145" y="154"/>
                  </a:lnTo>
                  <a:lnTo>
                    <a:pt x="145" y="162"/>
                  </a:lnTo>
                  <a:lnTo>
                    <a:pt x="144" y="168"/>
                  </a:lnTo>
                  <a:lnTo>
                    <a:pt x="142" y="173"/>
                  </a:lnTo>
                  <a:lnTo>
                    <a:pt x="141" y="176"/>
                  </a:lnTo>
                  <a:lnTo>
                    <a:pt x="139" y="176"/>
                  </a:lnTo>
                  <a:lnTo>
                    <a:pt x="137" y="177"/>
                  </a:lnTo>
                  <a:lnTo>
                    <a:pt x="135" y="178"/>
                  </a:lnTo>
                  <a:lnTo>
                    <a:pt x="134" y="179"/>
                  </a:lnTo>
                  <a:lnTo>
                    <a:pt x="132" y="181"/>
                  </a:lnTo>
                  <a:lnTo>
                    <a:pt x="130" y="184"/>
                  </a:lnTo>
                  <a:lnTo>
                    <a:pt x="130" y="187"/>
                  </a:lnTo>
                  <a:lnTo>
                    <a:pt x="130" y="189"/>
                  </a:lnTo>
                  <a:lnTo>
                    <a:pt x="130" y="190"/>
                  </a:lnTo>
                  <a:lnTo>
                    <a:pt x="130" y="192"/>
                  </a:lnTo>
                  <a:lnTo>
                    <a:pt x="131" y="193"/>
                  </a:lnTo>
                  <a:lnTo>
                    <a:pt x="131" y="194"/>
                  </a:lnTo>
                  <a:lnTo>
                    <a:pt x="132" y="197"/>
                  </a:lnTo>
                  <a:lnTo>
                    <a:pt x="131" y="200"/>
                  </a:lnTo>
                  <a:lnTo>
                    <a:pt x="130" y="203"/>
                  </a:lnTo>
                  <a:lnTo>
                    <a:pt x="129" y="204"/>
                  </a:lnTo>
                  <a:lnTo>
                    <a:pt x="126" y="204"/>
                  </a:lnTo>
                  <a:lnTo>
                    <a:pt x="124" y="204"/>
                  </a:lnTo>
                  <a:lnTo>
                    <a:pt x="121" y="203"/>
                  </a:lnTo>
                  <a:lnTo>
                    <a:pt x="119" y="202"/>
                  </a:lnTo>
                  <a:lnTo>
                    <a:pt x="117" y="203"/>
                  </a:lnTo>
                  <a:lnTo>
                    <a:pt x="117" y="205"/>
                  </a:lnTo>
                  <a:lnTo>
                    <a:pt x="117" y="208"/>
                  </a:lnTo>
                  <a:lnTo>
                    <a:pt x="119" y="210"/>
                  </a:lnTo>
                  <a:lnTo>
                    <a:pt x="120" y="212"/>
                  </a:lnTo>
                  <a:lnTo>
                    <a:pt x="121" y="212"/>
                  </a:lnTo>
                  <a:lnTo>
                    <a:pt x="125" y="215"/>
                  </a:lnTo>
                  <a:lnTo>
                    <a:pt x="127" y="219"/>
                  </a:lnTo>
                  <a:lnTo>
                    <a:pt x="127" y="225"/>
                  </a:lnTo>
                  <a:lnTo>
                    <a:pt x="124" y="233"/>
                  </a:lnTo>
                  <a:lnTo>
                    <a:pt x="121" y="241"/>
                  </a:lnTo>
                  <a:lnTo>
                    <a:pt x="116" y="246"/>
                  </a:lnTo>
                  <a:lnTo>
                    <a:pt x="110" y="250"/>
                  </a:lnTo>
                  <a:lnTo>
                    <a:pt x="105" y="254"/>
                  </a:lnTo>
                  <a:lnTo>
                    <a:pt x="99" y="261"/>
                  </a:lnTo>
                  <a:lnTo>
                    <a:pt x="92" y="271"/>
                  </a:lnTo>
                  <a:lnTo>
                    <a:pt x="88" y="283"/>
                  </a:lnTo>
                  <a:lnTo>
                    <a:pt x="86" y="286"/>
                  </a:lnTo>
                  <a:lnTo>
                    <a:pt x="85" y="289"/>
                  </a:lnTo>
                  <a:lnTo>
                    <a:pt x="85" y="291"/>
                  </a:lnTo>
                  <a:lnTo>
                    <a:pt x="85" y="292"/>
                  </a:lnTo>
                  <a:lnTo>
                    <a:pt x="81" y="295"/>
                  </a:lnTo>
                  <a:lnTo>
                    <a:pt x="79" y="296"/>
                  </a:lnTo>
                  <a:lnTo>
                    <a:pt x="76" y="297"/>
                  </a:lnTo>
                  <a:lnTo>
                    <a:pt x="74" y="301"/>
                  </a:lnTo>
                  <a:lnTo>
                    <a:pt x="69" y="315"/>
                  </a:lnTo>
                  <a:lnTo>
                    <a:pt x="61" y="322"/>
                  </a:lnTo>
                  <a:lnTo>
                    <a:pt x="59" y="324"/>
                  </a:lnTo>
                  <a:lnTo>
                    <a:pt x="56" y="325"/>
                  </a:lnTo>
                  <a:lnTo>
                    <a:pt x="54" y="324"/>
                  </a:lnTo>
                  <a:lnTo>
                    <a:pt x="51" y="322"/>
                  </a:lnTo>
                  <a:lnTo>
                    <a:pt x="51" y="319"/>
                  </a:lnTo>
                  <a:lnTo>
                    <a:pt x="50" y="314"/>
                  </a:lnTo>
                  <a:lnTo>
                    <a:pt x="50" y="310"/>
                  </a:lnTo>
                  <a:lnTo>
                    <a:pt x="50" y="306"/>
                  </a:lnTo>
                  <a:lnTo>
                    <a:pt x="51" y="304"/>
                  </a:lnTo>
                  <a:lnTo>
                    <a:pt x="53" y="301"/>
                  </a:lnTo>
                  <a:lnTo>
                    <a:pt x="55" y="300"/>
                  </a:lnTo>
                  <a:lnTo>
                    <a:pt x="56" y="300"/>
                  </a:lnTo>
                  <a:lnTo>
                    <a:pt x="58" y="299"/>
                  </a:lnTo>
                  <a:lnTo>
                    <a:pt x="59" y="297"/>
                  </a:lnTo>
                  <a:lnTo>
                    <a:pt x="61" y="296"/>
                  </a:lnTo>
                  <a:lnTo>
                    <a:pt x="63" y="294"/>
                  </a:lnTo>
                  <a:lnTo>
                    <a:pt x="63" y="291"/>
                  </a:lnTo>
                  <a:lnTo>
                    <a:pt x="64" y="290"/>
                  </a:lnTo>
                  <a:lnTo>
                    <a:pt x="65" y="287"/>
                  </a:lnTo>
                  <a:lnTo>
                    <a:pt x="66" y="285"/>
                  </a:lnTo>
                  <a:lnTo>
                    <a:pt x="69" y="284"/>
                  </a:lnTo>
                  <a:lnTo>
                    <a:pt x="69" y="281"/>
                  </a:lnTo>
                  <a:lnTo>
                    <a:pt x="70" y="280"/>
                  </a:lnTo>
                  <a:lnTo>
                    <a:pt x="70" y="278"/>
                  </a:lnTo>
                  <a:lnTo>
                    <a:pt x="70" y="275"/>
                  </a:lnTo>
                  <a:lnTo>
                    <a:pt x="71" y="273"/>
                  </a:lnTo>
                  <a:lnTo>
                    <a:pt x="71" y="270"/>
                  </a:lnTo>
                  <a:lnTo>
                    <a:pt x="73" y="269"/>
                  </a:lnTo>
                  <a:lnTo>
                    <a:pt x="74" y="268"/>
                  </a:lnTo>
                  <a:lnTo>
                    <a:pt x="76" y="266"/>
                  </a:lnTo>
                  <a:lnTo>
                    <a:pt x="78" y="265"/>
                  </a:lnTo>
                  <a:lnTo>
                    <a:pt x="79" y="264"/>
                  </a:lnTo>
                  <a:lnTo>
                    <a:pt x="80" y="260"/>
                  </a:lnTo>
                  <a:lnTo>
                    <a:pt x="80" y="256"/>
                  </a:lnTo>
                  <a:lnTo>
                    <a:pt x="81" y="254"/>
                  </a:lnTo>
                  <a:lnTo>
                    <a:pt x="83" y="251"/>
                  </a:lnTo>
                  <a:lnTo>
                    <a:pt x="83" y="243"/>
                  </a:lnTo>
                  <a:lnTo>
                    <a:pt x="85" y="235"/>
                  </a:lnTo>
                  <a:lnTo>
                    <a:pt x="88" y="228"/>
                  </a:lnTo>
                  <a:lnTo>
                    <a:pt x="88" y="225"/>
                  </a:lnTo>
                  <a:lnTo>
                    <a:pt x="88" y="223"/>
                  </a:lnTo>
                  <a:lnTo>
                    <a:pt x="89" y="220"/>
                  </a:lnTo>
                  <a:lnTo>
                    <a:pt x="90" y="217"/>
                  </a:lnTo>
                  <a:lnTo>
                    <a:pt x="90" y="215"/>
                  </a:lnTo>
                  <a:lnTo>
                    <a:pt x="88" y="214"/>
                  </a:lnTo>
                  <a:lnTo>
                    <a:pt x="86" y="214"/>
                  </a:lnTo>
                  <a:lnTo>
                    <a:pt x="85" y="214"/>
                  </a:lnTo>
                  <a:lnTo>
                    <a:pt x="85" y="215"/>
                  </a:lnTo>
                  <a:lnTo>
                    <a:pt x="84" y="217"/>
                  </a:lnTo>
                  <a:lnTo>
                    <a:pt x="83" y="219"/>
                  </a:lnTo>
                  <a:lnTo>
                    <a:pt x="81" y="222"/>
                  </a:lnTo>
                  <a:lnTo>
                    <a:pt x="80" y="223"/>
                  </a:lnTo>
                  <a:lnTo>
                    <a:pt x="79" y="223"/>
                  </a:lnTo>
                  <a:lnTo>
                    <a:pt x="78" y="223"/>
                  </a:lnTo>
                  <a:lnTo>
                    <a:pt x="76" y="220"/>
                  </a:lnTo>
                  <a:lnTo>
                    <a:pt x="76" y="219"/>
                  </a:lnTo>
                  <a:lnTo>
                    <a:pt x="76" y="218"/>
                  </a:lnTo>
                  <a:lnTo>
                    <a:pt x="76" y="217"/>
                  </a:lnTo>
                  <a:lnTo>
                    <a:pt x="76" y="214"/>
                  </a:lnTo>
                  <a:lnTo>
                    <a:pt x="76" y="213"/>
                  </a:lnTo>
                  <a:lnTo>
                    <a:pt x="75" y="212"/>
                  </a:lnTo>
                  <a:lnTo>
                    <a:pt x="74" y="212"/>
                  </a:lnTo>
                  <a:lnTo>
                    <a:pt x="74" y="214"/>
                  </a:lnTo>
                  <a:lnTo>
                    <a:pt x="73" y="215"/>
                  </a:lnTo>
                  <a:lnTo>
                    <a:pt x="70" y="218"/>
                  </a:lnTo>
                  <a:lnTo>
                    <a:pt x="69" y="220"/>
                  </a:lnTo>
                  <a:lnTo>
                    <a:pt x="69" y="223"/>
                  </a:lnTo>
                  <a:lnTo>
                    <a:pt x="68" y="224"/>
                  </a:lnTo>
                  <a:lnTo>
                    <a:pt x="68" y="227"/>
                  </a:lnTo>
                  <a:lnTo>
                    <a:pt x="68" y="229"/>
                  </a:lnTo>
                  <a:lnTo>
                    <a:pt x="68" y="232"/>
                  </a:lnTo>
                  <a:lnTo>
                    <a:pt x="66" y="233"/>
                  </a:lnTo>
                  <a:lnTo>
                    <a:pt x="66" y="234"/>
                  </a:lnTo>
                  <a:lnTo>
                    <a:pt x="65" y="235"/>
                  </a:lnTo>
                  <a:lnTo>
                    <a:pt x="64" y="234"/>
                  </a:lnTo>
                  <a:lnTo>
                    <a:pt x="63" y="233"/>
                  </a:lnTo>
                  <a:lnTo>
                    <a:pt x="63" y="232"/>
                  </a:lnTo>
                  <a:lnTo>
                    <a:pt x="61" y="229"/>
                  </a:lnTo>
                  <a:lnTo>
                    <a:pt x="61" y="228"/>
                  </a:lnTo>
                  <a:lnTo>
                    <a:pt x="60" y="225"/>
                  </a:lnTo>
                  <a:lnTo>
                    <a:pt x="58" y="222"/>
                  </a:lnTo>
                  <a:lnTo>
                    <a:pt x="56" y="219"/>
                  </a:lnTo>
                  <a:lnTo>
                    <a:pt x="54" y="218"/>
                  </a:lnTo>
                  <a:lnTo>
                    <a:pt x="51" y="217"/>
                  </a:lnTo>
                  <a:lnTo>
                    <a:pt x="49" y="217"/>
                  </a:lnTo>
                  <a:lnTo>
                    <a:pt x="48" y="219"/>
                  </a:lnTo>
                  <a:lnTo>
                    <a:pt x="45" y="223"/>
                  </a:lnTo>
                  <a:lnTo>
                    <a:pt x="43" y="227"/>
                  </a:lnTo>
                  <a:lnTo>
                    <a:pt x="41" y="229"/>
                  </a:lnTo>
                  <a:lnTo>
                    <a:pt x="40" y="230"/>
                  </a:lnTo>
                  <a:lnTo>
                    <a:pt x="40" y="230"/>
                  </a:lnTo>
                  <a:lnTo>
                    <a:pt x="38" y="232"/>
                  </a:lnTo>
                  <a:lnTo>
                    <a:pt x="38" y="230"/>
                  </a:lnTo>
                  <a:lnTo>
                    <a:pt x="36" y="229"/>
                  </a:lnTo>
                  <a:lnTo>
                    <a:pt x="36" y="228"/>
                  </a:lnTo>
                  <a:lnTo>
                    <a:pt x="36" y="225"/>
                  </a:lnTo>
                  <a:lnTo>
                    <a:pt x="38" y="224"/>
                  </a:lnTo>
                  <a:lnTo>
                    <a:pt x="38" y="223"/>
                  </a:lnTo>
                  <a:lnTo>
                    <a:pt x="38" y="219"/>
                  </a:lnTo>
                  <a:lnTo>
                    <a:pt x="38" y="217"/>
                  </a:lnTo>
                  <a:lnTo>
                    <a:pt x="38" y="213"/>
                  </a:lnTo>
                  <a:lnTo>
                    <a:pt x="36" y="210"/>
                  </a:lnTo>
                  <a:lnTo>
                    <a:pt x="36" y="208"/>
                  </a:lnTo>
                  <a:lnTo>
                    <a:pt x="38" y="204"/>
                  </a:lnTo>
                  <a:lnTo>
                    <a:pt x="39" y="200"/>
                  </a:lnTo>
                  <a:lnTo>
                    <a:pt x="39" y="197"/>
                  </a:lnTo>
                  <a:lnTo>
                    <a:pt x="39" y="194"/>
                  </a:lnTo>
                  <a:lnTo>
                    <a:pt x="39" y="192"/>
                  </a:lnTo>
                  <a:lnTo>
                    <a:pt x="38" y="189"/>
                  </a:lnTo>
                  <a:lnTo>
                    <a:pt x="38" y="186"/>
                  </a:lnTo>
                  <a:lnTo>
                    <a:pt x="36" y="183"/>
                  </a:lnTo>
                  <a:lnTo>
                    <a:pt x="35" y="181"/>
                  </a:lnTo>
                  <a:lnTo>
                    <a:pt x="35" y="179"/>
                  </a:lnTo>
                  <a:lnTo>
                    <a:pt x="34" y="179"/>
                  </a:lnTo>
                  <a:lnTo>
                    <a:pt x="31" y="181"/>
                  </a:lnTo>
                  <a:lnTo>
                    <a:pt x="31" y="183"/>
                  </a:lnTo>
                  <a:lnTo>
                    <a:pt x="30" y="184"/>
                  </a:lnTo>
                  <a:lnTo>
                    <a:pt x="29" y="187"/>
                  </a:lnTo>
                  <a:lnTo>
                    <a:pt x="29" y="189"/>
                  </a:lnTo>
                  <a:lnTo>
                    <a:pt x="28" y="190"/>
                  </a:lnTo>
                  <a:lnTo>
                    <a:pt x="26" y="192"/>
                  </a:lnTo>
                  <a:lnTo>
                    <a:pt x="24" y="190"/>
                  </a:lnTo>
                  <a:lnTo>
                    <a:pt x="21" y="188"/>
                  </a:lnTo>
                  <a:lnTo>
                    <a:pt x="19" y="183"/>
                  </a:lnTo>
                  <a:lnTo>
                    <a:pt x="17" y="181"/>
                  </a:lnTo>
                  <a:lnTo>
                    <a:pt x="14" y="177"/>
                  </a:lnTo>
                  <a:lnTo>
                    <a:pt x="12" y="173"/>
                  </a:lnTo>
                  <a:lnTo>
                    <a:pt x="10" y="172"/>
                  </a:lnTo>
                  <a:lnTo>
                    <a:pt x="9" y="171"/>
                  </a:lnTo>
                  <a:lnTo>
                    <a:pt x="8" y="168"/>
                  </a:lnTo>
                  <a:lnTo>
                    <a:pt x="7" y="167"/>
                  </a:lnTo>
                  <a:lnTo>
                    <a:pt x="5" y="164"/>
                  </a:lnTo>
                  <a:lnTo>
                    <a:pt x="5" y="163"/>
                  </a:lnTo>
                  <a:lnTo>
                    <a:pt x="5" y="162"/>
                  </a:lnTo>
                  <a:lnTo>
                    <a:pt x="7" y="162"/>
                  </a:lnTo>
                  <a:lnTo>
                    <a:pt x="9" y="163"/>
                  </a:lnTo>
                  <a:lnTo>
                    <a:pt x="14" y="164"/>
                  </a:lnTo>
                  <a:lnTo>
                    <a:pt x="19" y="164"/>
                  </a:lnTo>
                  <a:lnTo>
                    <a:pt x="24" y="163"/>
                  </a:lnTo>
                  <a:lnTo>
                    <a:pt x="26" y="161"/>
                  </a:lnTo>
                  <a:lnTo>
                    <a:pt x="26" y="159"/>
                  </a:lnTo>
                  <a:lnTo>
                    <a:pt x="26" y="158"/>
                  </a:lnTo>
                  <a:lnTo>
                    <a:pt x="25" y="157"/>
                  </a:lnTo>
                  <a:lnTo>
                    <a:pt x="23" y="157"/>
                  </a:lnTo>
                  <a:lnTo>
                    <a:pt x="21" y="157"/>
                  </a:lnTo>
                  <a:lnTo>
                    <a:pt x="19" y="157"/>
                  </a:lnTo>
                  <a:lnTo>
                    <a:pt x="18" y="157"/>
                  </a:lnTo>
                  <a:lnTo>
                    <a:pt x="17" y="157"/>
                  </a:lnTo>
                  <a:lnTo>
                    <a:pt x="17" y="157"/>
                  </a:lnTo>
                  <a:lnTo>
                    <a:pt x="14" y="157"/>
                  </a:lnTo>
                  <a:lnTo>
                    <a:pt x="13" y="154"/>
                  </a:lnTo>
                  <a:lnTo>
                    <a:pt x="10" y="152"/>
                  </a:lnTo>
                  <a:lnTo>
                    <a:pt x="9" y="149"/>
                  </a:lnTo>
                  <a:lnTo>
                    <a:pt x="8" y="148"/>
                  </a:lnTo>
                  <a:lnTo>
                    <a:pt x="7" y="148"/>
                  </a:lnTo>
                  <a:lnTo>
                    <a:pt x="5" y="148"/>
                  </a:lnTo>
                  <a:lnTo>
                    <a:pt x="5" y="147"/>
                  </a:lnTo>
                  <a:lnTo>
                    <a:pt x="4" y="146"/>
                  </a:lnTo>
                  <a:lnTo>
                    <a:pt x="3" y="144"/>
                  </a:lnTo>
                  <a:lnTo>
                    <a:pt x="3" y="143"/>
                  </a:lnTo>
                  <a:lnTo>
                    <a:pt x="3" y="140"/>
                  </a:lnTo>
                  <a:lnTo>
                    <a:pt x="3" y="137"/>
                  </a:lnTo>
                  <a:lnTo>
                    <a:pt x="3" y="133"/>
                  </a:lnTo>
                  <a:lnTo>
                    <a:pt x="3" y="130"/>
                  </a:lnTo>
                  <a:lnTo>
                    <a:pt x="2" y="127"/>
                  </a:lnTo>
                  <a:lnTo>
                    <a:pt x="2" y="126"/>
                  </a:lnTo>
                  <a:lnTo>
                    <a:pt x="0" y="126"/>
                  </a:lnTo>
                  <a:lnTo>
                    <a:pt x="5" y="117"/>
                  </a:lnTo>
                  <a:lnTo>
                    <a:pt x="12" y="105"/>
                  </a:lnTo>
                  <a:lnTo>
                    <a:pt x="12" y="103"/>
                  </a:lnTo>
                  <a:lnTo>
                    <a:pt x="12" y="101"/>
                  </a:lnTo>
                  <a:lnTo>
                    <a:pt x="12" y="100"/>
                  </a:lnTo>
                  <a:lnTo>
                    <a:pt x="13" y="97"/>
                  </a:lnTo>
                  <a:lnTo>
                    <a:pt x="14" y="97"/>
                  </a:lnTo>
                  <a:lnTo>
                    <a:pt x="17" y="96"/>
                  </a:lnTo>
                  <a:lnTo>
                    <a:pt x="18" y="93"/>
                  </a:lnTo>
                  <a:lnTo>
                    <a:pt x="19" y="90"/>
                  </a:lnTo>
                  <a:lnTo>
                    <a:pt x="19" y="87"/>
                  </a:lnTo>
                  <a:lnTo>
                    <a:pt x="19" y="85"/>
                  </a:lnTo>
                  <a:lnTo>
                    <a:pt x="19" y="79"/>
                  </a:lnTo>
                  <a:lnTo>
                    <a:pt x="20" y="74"/>
                  </a:lnTo>
                  <a:lnTo>
                    <a:pt x="21" y="69"/>
                  </a:lnTo>
                  <a:lnTo>
                    <a:pt x="24" y="66"/>
                  </a:lnTo>
                  <a:lnTo>
                    <a:pt x="25" y="65"/>
                  </a:lnTo>
                  <a:lnTo>
                    <a:pt x="26" y="65"/>
                  </a:lnTo>
                  <a:lnTo>
                    <a:pt x="26" y="65"/>
                  </a:lnTo>
                  <a:lnTo>
                    <a:pt x="28" y="67"/>
                  </a:lnTo>
                  <a:lnTo>
                    <a:pt x="28" y="69"/>
                  </a:lnTo>
                  <a:lnTo>
                    <a:pt x="29" y="71"/>
                  </a:lnTo>
                  <a:lnTo>
                    <a:pt x="29" y="72"/>
                  </a:lnTo>
                  <a:lnTo>
                    <a:pt x="30" y="72"/>
                  </a:lnTo>
                  <a:lnTo>
                    <a:pt x="30" y="72"/>
                  </a:lnTo>
                  <a:lnTo>
                    <a:pt x="31" y="71"/>
                  </a:lnTo>
                  <a:lnTo>
                    <a:pt x="34" y="70"/>
                  </a:lnTo>
                  <a:lnTo>
                    <a:pt x="36" y="66"/>
                  </a:lnTo>
                  <a:lnTo>
                    <a:pt x="39" y="64"/>
                  </a:lnTo>
                  <a:lnTo>
                    <a:pt x="40" y="61"/>
                  </a:lnTo>
                  <a:lnTo>
                    <a:pt x="41" y="59"/>
                  </a:lnTo>
                  <a:lnTo>
                    <a:pt x="43" y="59"/>
                  </a:lnTo>
                  <a:lnTo>
                    <a:pt x="44" y="59"/>
                  </a:lnTo>
                  <a:lnTo>
                    <a:pt x="46" y="59"/>
                  </a:lnTo>
                  <a:lnTo>
                    <a:pt x="49" y="59"/>
                  </a:lnTo>
                  <a:lnTo>
                    <a:pt x="51" y="59"/>
                  </a:lnTo>
                  <a:lnTo>
                    <a:pt x="53" y="59"/>
                  </a:lnTo>
                  <a:lnTo>
                    <a:pt x="56" y="52"/>
                  </a:lnTo>
                  <a:lnTo>
                    <a:pt x="60" y="44"/>
                  </a:lnTo>
                  <a:lnTo>
                    <a:pt x="61" y="38"/>
                  </a:lnTo>
                  <a:lnTo>
                    <a:pt x="61" y="21"/>
                  </a:lnTo>
                  <a:lnTo>
                    <a:pt x="61" y="20"/>
                  </a:lnTo>
                  <a:lnTo>
                    <a:pt x="63" y="16"/>
                  </a:lnTo>
                  <a:lnTo>
                    <a:pt x="64" y="14"/>
                  </a:lnTo>
                  <a:lnTo>
                    <a:pt x="65" y="10"/>
                  </a:lnTo>
                  <a:lnTo>
                    <a:pt x="66" y="5"/>
                  </a:lnTo>
                  <a:lnTo>
                    <a:pt x="65" y="5"/>
                  </a:lnTo>
                  <a:lnTo>
                    <a:pt x="66" y="3"/>
                  </a:lnTo>
                  <a:lnTo>
                    <a:pt x="66" y="3"/>
                  </a:lnTo>
                  <a:lnTo>
                    <a:pt x="66" y="3"/>
                  </a:lnTo>
                  <a:lnTo>
                    <a:pt x="68" y="1"/>
                  </a:lnTo>
                  <a:lnTo>
                    <a:pt x="69" y="0"/>
                  </a:lnTo>
                  <a:close/>
                </a:path>
              </a:pathLst>
            </a:custGeom>
            <a:grp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sp>
          <p:nvSpPr>
            <p:cNvPr id="72" name="Freeform 7"/>
            <p:cNvSpPr>
              <a:spLocks noEditPoints="1"/>
            </p:cNvSpPr>
            <p:nvPr/>
          </p:nvSpPr>
          <p:spPr bwMode="auto">
            <a:xfrm>
              <a:off x="5211" y="392"/>
              <a:ext cx="1012" cy="308"/>
            </a:xfrm>
            <a:custGeom>
              <a:avLst/>
              <a:gdLst>
                <a:gd name="T0" fmla="*/ 150 w 3036"/>
                <a:gd name="T1" fmla="*/ 332 h 923"/>
                <a:gd name="T2" fmla="*/ 226 w 3036"/>
                <a:gd name="T3" fmla="*/ 296 h 923"/>
                <a:gd name="T4" fmla="*/ 2110 w 3036"/>
                <a:gd name="T5" fmla="*/ 176 h 923"/>
                <a:gd name="T6" fmla="*/ 2158 w 3036"/>
                <a:gd name="T7" fmla="*/ 163 h 923"/>
                <a:gd name="T8" fmla="*/ 2208 w 3036"/>
                <a:gd name="T9" fmla="*/ 220 h 923"/>
                <a:gd name="T10" fmla="*/ 2104 w 3036"/>
                <a:gd name="T11" fmla="*/ 263 h 923"/>
                <a:gd name="T12" fmla="*/ 2091 w 3036"/>
                <a:gd name="T13" fmla="*/ 199 h 923"/>
                <a:gd name="T14" fmla="*/ 2073 w 3036"/>
                <a:gd name="T15" fmla="*/ 151 h 923"/>
                <a:gd name="T16" fmla="*/ 929 w 3036"/>
                <a:gd name="T17" fmla="*/ 155 h 923"/>
                <a:gd name="T18" fmla="*/ 814 w 3036"/>
                <a:gd name="T19" fmla="*/ 205 h 923"/>
                <a:gd name="T20" fmla="*/ 805 w 3036"/>
                <a:gd name="T21" fmla="*/ 94 h 923"/>
                <a:gd name="T22" fmla="*/ 44 w 3036"/>
                <a:gd name="T23" fmla="*/ 102 h 923"/>
                <a:gd name="T24" fmla="*/ 86 w 3036"/>
                <a:gd name="T25" fmla="*/ 145 h 923"/>
                <a:gd name="T26" fmla="*/ 90 w 3036"/>
                <a:gd name="T27" fmla="*/ 80 h 923"/>
                <a:gd name="T28" fmla="*/ 2678 w 3036"/>
                <a:gd name="T29" fmla="*/ 792 h 923"/>
                <a:gd name="T30" fmla="*/ 2528 w 3036"/>
                <a:gd name="T31" fmla="*/ 906 h 923"/>
                <a:gd name="T32" fmla="*/ 2489 w 3036"/>
                <a:gd name="T33" fmla="*/ 878 h 923"/>
                <a:gd name="T34" fmla="*/ 2363 w 3036"/>
                <a:gd name="T35" fmla="*/ 840 h 923"/>
                <a:gd name="T36" fmla="*/ 2367 w 3036"/>
                <a:gd name="T37" fmla="*/ 770 h 923"/>
                <a:gd name="T38" fmla="*/ 2407 w 3036"/>
                <a:gd name="T39" fmla="*/ 718 h 923"/>
                <a:gd name="T40" fmla="*/ 2451 w 3036"/>
                <a:gd name="T41" fmla="*/ 652 h 923"/>
                <a:gd name="T42" fmla="*/ 2475 w 3036"/>
                <a:gd name="T43" fmla="*/ 530 h 923"/>
                <a:gd name="T44" fmla="*/ 2503 w 3036"/>
                <a:gd name="T45" fmla="*/ 625 h 923"/>
                <a:gd name="T46" fmla="*/ 2534 w 3036"/>
                <a:gd name="T47" fmla="*/ 618 h 923"/>
                <a:gd name="T48" fmla="*/ 2569 w 3036"/>
                <a:gd name="T49" fmla="*/ 536 h 923"/>
                <a:gd name="T50" fmla="*/ 2574 w 3036"/>
                <a:gd name="T51" fmla="*/ 489 h 923"/>
                <a:gd name="T52" fmla="*/ 2626 w 3036"/>
                <a:gd name="T53" fmla="*/ 468 h 923"/>
                <a:gd name="T54" fmla="*/ 2578 w 3036"/>
                <a:gd name="T55" fmla="*/ 467 h 923"/>
                <a:gd name="T56" fmla="*/ 2565 w 3036"/>
                <a:gd name="T57" fmla="*/ 347 h 923"/>
                <a:gd name="T58" fmla="*/ 2550 w 3036"/>
                <a:gd name="T59" fmla="*/ 296 h 923"/>
                <a:gd name="T60" fmla="*/ 2543 w 3036"/>
                <a:gd name="T61" fmla="*/ 462 h 923"/>
                <a:gd name="T62" fmla="*/ 2505 w 3036"/>
                <a:gd name="T63" fmla="*/ 591 h 923"/>
                <a:gd name="T64" fmla="*/ 2492 w 3036"/>
                <a:gd name="T65" fmla="*/ 515 h 923"/>
                <a:gd name="T66" fmla="*/ 2478 w 3036"/>
                <a:gd name="T67" fmla="*/ 477 h 923"/>
                <a:gd name="T68" fmla="*/ 2422 w 3036"/>
                <a:gd name="T69" fmla="*/ 433 h 923"/>
                <a:gd name="T70" fmla="*/ 2454 w 3036"/>
                <a:gd name="T71" fmla="*/ 316 h 923"/>
                <a:gd name="T72" fmla="*/ 2482 w 3036"/>
                <a:gd name="T73" fmla="*/ 196 h 923"/>
                <a:gd name="T74" fmla="*/ 2494 w 3036"/>
                <a:gd name="T75" fmla="*/ 136 h 923"/>
                <a:gd name="T76" fmla="*/ 2502 w 3036"/>
                <a:gd name="T77" fmla="*/ 95 h 923"/>
                <a:gd name="T78" fmla="*/ 2527 w 3036"/>
                <a:gd name="T79" fmla="*/ 92 h 923"/>
                <a:gd name="T80" fmla="*/ 2548 w 3036"/>
                <a:gd name="T81" fmla="*/ 65 h 923"/>
                <a:gd name="T82" fmla="*/ 2584 w 3036"/>
                <a:gd name="T83" fmla="*/ 91 h 923"/>
                <a:gd name="T84" fmla="*/ 2612 w 3036"/>
                <a:gd name="T85" fmla="*/ 145 h 923"/>
                <a:gd name="T86" fmla="*/ 2677 w 3036"/>
                <a:gd name="T87" fmla="*/ 275 h 923"/>
                <a:gd name="T88" fmla="*/ 2637 w 3036"/>
                <a:gd name="T89" fmla="*/ 264 h 923"/>
                <a:gd name="T90" fmla="*/ 2659 w 3036"/>
                <a:gd name="T91" fmla="*/ 316 h 923"/>
                <a:gd name="T92" fmla="*/ 2690 w 3036"/>
                <a:gd name="T93" fmla="*/ 274 h 923"/>
                <a:gd name="T94" fmla="*/ 2703 w 3036"/>
                <a:gd name="T95" fmla="*/ 207 h 923"/>
                <a:gd name="T96" fmla="*/ 2745 w 3036"/>
                <a:gd name="T97" fmla="*/ 214 h 923"/>
                <a:gd name="T98" fmla="*/ 2782 w 3036"/>
                <a:gd name="T99" fmla="*/ 204 h 923"/>
                <a:gd name="T100" fmla="*/ 2777 w 3036"/>
                <a:gd name="T101" fmla="*/ 167 h 923"/>
                <a:gd name="T102" fmla="*/ 2842 w 3036"/>
                <a:gd name="T103" fmla="*/ 229 h 923"/>
                <a:gd name="T104" fmla="*/ 2819 w 3036"/>
                <a:gd name="T105" fmla="*/ 135 h 923"/>
                <a:gd name="T106" fmla="*/ 2857 w 3036"/>
                <a:gd name="T107" fmla="*/ 169 h 923"/>
                <a:gd name="T108" fmla="*/ 2863 w 3036"/>
                <a:gd name="T109" fmla="*/ 312 h 923"/>
                <a:gd name="T110" fmla="*/ 2900 w 3036"/>
                <a:gd name="T111" fmla="*/ 281 h 923"/>
                <a:gd name="T112" fmla="*/ 2864 w 3036"/>
                <a:gd name="T113" fmla="*/ 176 h 923"/>
                <a:gd name="T114" fmla="*/ 2864 w 3036"/>
                <a:gd name="T115" fmla="*/ 133 h 923"/>
                <a:gd name="T116" fmla="*/ 2878 w 3036"/>
                <a:gd name="T117" fmla="*/ 138 h 923"/>
                <a:gd name="T118" fmla="*/ 2910 w 3036"/>
                <a:gd name="T119" fmla="*/ 157 h 923"/>
                <a:gd name="T120" fmla="*/ 2892 w 3036"/>
                <a:gd name="T121" fmla="*/ 111 h 923"/>
                <a:gd name="T122" fmla="*/ 2923 w 3036"/>
                <a:gd name="T123" fmla="*/ 1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6" h="923">
                  <a:moveTo>
                    <a:pt x="283" y="248"/>
                  </a:moveTo>
                  <a:lnTo>
                    <a:pt x="277" y="248"/>
                  </a:lnTo>
                  <a:lnTo>
                    <a:pt x="269" y="249"/>
                  </a:lnTo>
                  <a:lnTo>
                    <a:pt x="262" y="253"/>
                  </a:lnTo>
                  <a:lnTo>
                    <a:pt x="254" y="255"/>
                  </a:lnTo>
                  <a:lnTo>
                    <a:pt x="252" y="258"/>
                  </a:lnTo>
                  <a:lnTo>
                    <a:pt x="242" y="261"/>
                  </a:lnTo>
                  <a:lnTo>
                    <a:pt x="234" y="266"/>
                  </a:lnTo>
                  <a:lnTo>
                    <a:pt x="228" y="275"/>
                  </a:lnTo>
                  <a:lnTo>
                    <a:pt x="223" y="281"/>
                  </a:lnTo>
                  <a:lnTo>
                    <a:pt x="216" y="288"/>
                  </a:lnTo>
                  <a:lnTo>
                    <a:pt x="208" y="293"/>
                  </a:lnTo>
                  <a:lnTo>
                    <a:pt x="202" y="294"/>
                  </a:lnTo>
                  <a:lnTo>
                    <a:pt x="198" y="293"/>
                  </a:lnTo>
                  <a:lnTo>
                    <a:pt x="196" y="289"/>
                  </a:lnTo>
                  <a:lnTo>
                    <a:pt x="193" y="286"/>
                  </a:lnTo>
                  <a:lnTo>
                    <a:pt x="191" y="283"/>
                  </a:lnTo>
                  <a:lnTo>
                    <a:pt x="188" y="279"/>
                  </a:lnTo>
                  <a:lnTo>
                    <a:pt x="186" y="275"/>
                  </a:lnTo>
                  <a:lnTo>
                    <a:pt x="183" y="274"/>
                  </a:lnTo>
                  <a:lnTo>
                    <a:pt x="182" y="274"/>
                  </a:lnTo>
                  <a:lnTo>
                    <a:pt x="180" y="274"/>
                  </a:lnTo>
                  <a:lnTo>
                    <a:pt x="177" y="275"/>
                  </a:lnTo>
                  <a:lnTo>
                    <a:pt x="176" y="276"/>
                  </a:lnTo>
                  <a:lnTo>
                    <a:pt x="175" y="279"/>
                  </a:lnTo>
                  <a:lnTo>
                    <a:pt x="175" y="283"/>
                  </a:lnTo>
                  <a:lnTo>
                    <a:pt x="176" y="286"/>
                  </a:lnTo>
                  <a:lnTo>
                    <a:pt x="177" y="290"/>
                  </a:lnTo>
                  <a:lnTo>
                    <a:pt x="178" y="293"/>
                  </a:lnTo>
                  <a:lnTo>
                    <a:pt x="178" y="295"/>
                  </a:lnTo>
                  <a:lnTo>
                    <a:pt x="176" y="298"/>
                  </a:lnTo>
                  <a:lnTo>
                    <a:pt x="173" y="301"/>
                  </a:lnTo>
                  <a:lnTo>
                    <a:pt x="171" y="305"/>
                  </a:lnTo>
                  <a:lnTo>
                    <a:pt x="167" y="310"/>
                  </a:lnTo>
                  <a:lnTo>
                    <a:pt x="162" y="315"/>
                  </a:lnTo>
                  <a:lnTo>
                    <a:pt x="157" y="320"/>
                  </a:lnTo>
                  <a:lnTo>
                    <a:pt x="155" y="324"/>
                  </a:lnTo>
                  <a:lnTo>
                    <a:pt x="152" y="329"/>
                  </a:lnTo>
                  <a:lnTo>
                    <a:pt x="150" y="332"/>
                  </a:lnTo>
                  <a:lnTo>
                    <a:pt x="147" y="336"/>
                  </a:lnTo>
                  <a:lnTo>
                    <a:pt x="137" y="339"/>
                  </a:lnTo>
                  <a:lnTo>
                    <a:pt x="127" y="336"/>
                  </a:lnTo>
                  <a:lnTo>
                    <a:pt x="119" y="331"/>
                  </a:lnTo>
                  <a:lnTo>
                    <a:pt x="110" y="329"/>
                  </a:lnTo>
                  <a:lnTo>
                    <a:pt x="109" y="329"/>
                  </a:lnTo>
                  <a:lnTo>
                    <a:pt x="107" y="329"/>
                  </a:lnTo>
                  <a:lnTo>
                    <a:pt x="105" y="327"/>
                  </a:lnTo>
                  <a:lnTo>
                    <a:pt x="101" y="327"/>
                  </a:lnTo>
                  <a:lnTo>
                    <a:pt x="99" y="327"/>
                  </a:lnTo>
                  <a:lnTo>
                    <a:pt x="96" y="327"/>
                  </a:lnTo>
                  <a:lnTo>
                    <a:pt x="94" y="329"/>
                  </a:lnTo>
                  <a:lnTo>
                    <a:pt x="92" y="329"/>
                  </a:lnTo>
                  <a:lnTo>
                    <a:pt x="92" y="330"/>
                  </a:lnTo>
                  <a:lnTo>
                    <a:pt x="92" y="331"/>
                  </a:lnTo>
                  <a:lnTo>
                    <a:pt x="95" y="334"/>
                  </a:lnTo>
                  <a:lnTo>
                    <a:pt x="97" y="335"/>
                  </a:lnTo>
                  <a:lnTo>
                    <a:pt x="100" y="336"/>
                  </a:lnTo>
                  <a:lnTo>
                    <a:pt x="102" y="335"/>
                  </a:lnTo>
                  <a:lnTo>
                    <a:pt x="105" y="335"/>
                  </a:lnTo>
                  <a:lnTo>
                    <a:pt x="107" y="334"/>
                  </a:lnTo>
                  <a:lnTo>
                    <a:pt x="110" y="334"/>
                  </a:lnTo>
                  <a:lnTo>
                    <a:pt x="114" y="334"/>
                  </a:lnTo>
                  <a:lnTo>
                    <a:pt x="117" y="334"/>
                  </a:lnTo>
                  <a:lnTo>
                    <a:pt x="120" y="335"/>
                  </a:lnTo>
                  <a:lnTo>
                    <a:pt x="123" y="336"/>
                  </a:lnTo>
                  <a:lnTo>
                    <a:pt x="133" y="342"/>
                  </a:lnTo>
                  <a:lnTo>
                    <a:pt x="143" y="346"/>
                  </a:lnTo>
                  <a:lnTo>
                    <a:pt x="155" y="346"/>
                  </a:lnTo>
                  <a:lnTo>
                    <a:pt x="166" y="345"/>
                  </a:lnTo>
                  <a:lnTo>
                    <a:pt x="176" y="339"/>
                  </a:lnTo>
                  <a:lnTo>
                    <a:pt x="186" y="334"/>
                  </a:lnTo>
                  <a:lnTo>
                    <a:pt x="202" y="322"/>
                  </a:lnTo>
                  <a:lnTo>
                    <a:pt x="217" y="310"/>
                  </a:lnTo>
                  <a:lnTo>
                    <a:pt x="221" y="309"/>
                  </a:lnTo>
                  <a:lnTo>
                    <a:pt x="222" y="306"/>
                  </a:lnTo>
                  <a:lnTo>
                    <a:pt x="224" y="304"/>
                  </a:lnTo>
                  <a:lnTo>
                    <a:pt x="224" y="301"/>
                  </a:lnTo>
                  <a:lnTo>
                    <a:pt x="226" y="296"/>
                  </a:lnTo>
                  <a:lnTo>
                    <a:pt x="226" y="295"/>
                  </a:lnTo>
                  <a:lnTo>
                    <a:pt x="227" y="293"/>
                  </a:lnTo>
                  <a:lnTo>
                    <a:pt x="229" y="291"/>
                  </a:lnTo>
                  <a:lnTo>
                    <a:pt x="232" y="291"/>
                  </a:lnTo>
                  <a:lnTo>
                    <a:pt x="234" y="290"/>
                  </a:lnTo>
                  <a:lnTo>
                    <a:pt x="236" y="289"/>
                  </a:lnTo>
                  <a:lnTo>
                    <a:pt x="241" y="284"/>
                  </a:lnTo>
                  <a:lnTo>
                    <a:pt x="244" y="279"/>
                  </a:lnTo>
                  <a:lnTo>
                    <a:pt x="249" y="273"/>
                  </a:lnTo>
                  <a:lnTo>
                    <a:pt x="264" y="265"/>
                  </a:lnTo>
                  <a:lnTo>
                    <a:pt x="273" y="263"/>
                  </a:lnTo>
                  <a:lnTo>
                    <a:pt x="282" y="258"/>
                  </a:lnTo>
                  <a:lnTo>
                    <a:pt x="285" y="249"/>
                  </a:lnTo>
                  <a:lnTo>
                    <a:pt x="283" y="248"/>
                  </a:lnTo>
                  <a:close/>
                  <a:moveTo>
                    <a:pt x="2079" y="137"/>
                  </a:moveTo>
                  <a:lnTo>
                    <a:pt x="2081" y="138"/>
                  </a:lnTo>
                  <a:lnTo>
                    <a:pt x="2083" y="140"/>
                  </a:lnTo>
                  <a:lnTo>
                    <a:pt x="2086" y="141"/>
                  </a:lnTo>
                  <a:lnTo>
                    <a:pt x="2089" y="143"/>
                  </a:lnTo>
                  <a:lnTo>
                    <a:pt x="2092" y="146"/>
                  </a:lnTo>
                  <a:lnTo>
                    <a:pt x="2094" y="148"/>
                  </a:lnTo>
                  <a:lnTo>
                    <a:pt x="2097" y="151"/>
                  </a:lnTo>
                  <a:lnTo>
                    <a:pt x="2098" y="153"/>
                  </a:lnTo>
                  <a:lnTo>
                    <a:pt x="2099" y="158"/>
                  </a:lnTo>
                  <a:lnTo>
                    <a:pt x="2100" y="161"/>
                  </a:lnTo>
                  <a:lnTo>
                    <a:pt x="2102" y="162"/>
                  </a:lnTo>
                  <a:lnTo>
                    <a:pt x="2104" y="164"/>
                  </a:lnTo>
                  <a:lnTo>
                    <a:pt x="2105" y="167"/>
                  </a:lnTo>
                  <a:lnTo>
                    <a:pt x="2105" y="168"/>
                  </a:lnTo>
                  <a:lnTo>
                    <a:pt x="2104" y="171"/>
                  </a:lnTo>
                  <a:lnTo>
                    <a:pt x="2104" y="173"/>
                  </a:lnTo>
                  <a:lnTo>
                    <a:pt x="2103" y="174"/>
                  </a:lnTo>
                  <a:lnTo>
                    <a:pt x="2103" y="174"/>
                  </a:lnTo>
                  <a:lnTo>
                    <a:pt x="2104" y="177"/>
                  </a:lnTo>
                  <a:lnTo>
                    <a:pt x="2105" y="178"/>
                  </a:lnTo>
                  <a:lnTo>
                    <a:pt x="2107" y="179"/>
                  </a:lnTo>
                  <a:lnTo>
                    <a:pt x="2109" y="178"/>
                  </a:lnTo>
                  <a:lnTo>
                    <a:pt x="2110" y="177"/>
                  </a:lnTo>
                  <a:lnTo>
                    <a:pt x="2110" y="176"/>
                  </a:lnTo>
                  <a:lnTo>
                    <a:pt x="2110" y="174"/>
                  </a:lnTo>
                  <a:lnTo>
                    <a:pt x="2110" y="173"/>
                  </a:lnTo>
                  <a:lnTo>
                    <a:pt x="2112" y="169"/>
                  </a:lnTo>
                  <a:lnTo>
                    <a:pt x="2112" y="167"/>
                  </a:lnTo>
                  <a:lnTo>
                    <a:pt x="2112" y="163"/>
                  </a:lnTo>
                  <a:lnTo>
                    <a:pt x="2113" y="161"/>
                  </a:lnTo>
                  <a:lnTo>
                    <a:pt x="2114" y="159"/>
                  </a:lnTo>
                  <a:lnTo>
                    <a:pt x="2114" y="159"/>
                  </a:lnTo>
                  <a:lnTo>
                    <a:pt x="2115" y="161"/>
                  </a:lnTo>
                  <a:lnTo>
                    <a:pt x="2117" y="163"/>
                  </a:lnTo>
                  <a:lnTo>
                    <a:pt x="2119" y="166"/>
                  </a:lnTo>
                  <a:lnTo>
                    <a:pt x="2120" y="168"/>
                  </a:lnTo>
                  <a:lnTo>
                    <a:pt x="2122" y="171"/>
                  </a:lnTo>
                  <a:lnTo>
                    <a:pt x="2123" y="172"/>
                  </a:lnTo>
                  <a:lnTo>
                    <a:pt x="2124" y="172"/>
                  </a:lnTo>
                  <a:lnTo>
                    <a:pt x="2124" y="172"/>
                  </a:lnTo>
                  <a:lnTo>
                    <a:pt x="2124" y="169"/>
                  </a:lnTo>
                  <a:lnTo>
                    <a:pt x="2124" y="167"/>
                  </a:lnTo>
                  <a:lnTo>
                    <a:pt x="2124" y="164"/>
                  </a:lnTo>
                  <a:lnTo>
                    <a:pt x="2124" y="162"/>
                  </a:lnTo>
                  <a:lnTo>
                    <a:pt x="2124" y="159"/>
                  </a:lnTo>
                  <a:lnTo>
                    <a:pt x="2124" y="158"/>
                  </a:lnTo>
                  <a:lnTo>
                    <a:pt x="2125" y="157"/>
                  </a:lnTo>
                  <a:lnTo>
                    <a:pt x="2128" y="156"/>
                  </a:lnTo>
                  <a:lnTo>
                    <a:pt x="2129" y="156"/>
                  </a:lnTo>
                  <a:lnTo>
                    <a:pt x="2132" y="157"/>
                  </a:lnTo>
                  <a:lnTo>
                    <a:pt x="2133" y="158"/>
                  </a:lnTo>
                  <a:lnTo>
                    <a:pt x="2134" y="161"/>
                  </a:lnTo>
                  <a:lnTo>
                    <a:pt x="2135" y="163"/>
                  </a:lnTo>
                  <a:lnTo>
                    <a:pt x="2137" y="166"/>
                  </a:lnTo>
                  <a:lnTo>
                    <a:pt x="2138" y="167"/>
                  </a:lnTo>
                  <a:lnTo>
                    <a:pt x="2142" y="166"/>
                  </a:lnTo>
                  <a:lnTo>
                    <a:pt x="2144" y="164"/>
                  </a:lnTo>
                  <a:lnTo>
                    <a:pt x="2145" y="163"/>
                  </a:lnTo>
                  <a:lnTo>
                    <a:pt x="2148" y="162"/>
                  </a:lnTo>
                  <a:lnTo>
                    <a:pt x="2149" y="162"/>
                  </a:lnTo>
                  <a:lnTo>
                    <a:pt x="2152" y="162"/>
                  </a:lnTo>
                  <a:lnTo>
                    <a:pt x="2154" y="163"/>
                  </a:lnTo>
                  <a:lnTo>
                    <a:pt x="2158" y="163"/>
                  </a:lnTo>
                  <a:lnTo>
                    <a:pt x="2160" y="164"/>
                  </a:lnTo>
                  <a:lnTo>
                    <a:pt x="2162" y="162"/>
                  </a:lnTo>
                  <a:lnTo>
                    <a:pt x="2162" y="159"/>
                  </a:lnTo>
                  <a:lnTo>
                    <a:pt x="2163" y="156"/>
                  </a:lnTo>
                  <a:lnTo>
                    <a:pt x="2164" y="153"/>
                  </a:lnTo>
                  <a:lnTo>
                    <a:pt x="2165" y="151"/>
                  </a:lnTo>
                  <a:lnTo>
                    <a:pt x="2168" y="152"/>
                  </a:lnTo>
                  <a:lnTo>
                    <a:pt x="2170" y="153"/>
                  </a:lnTo>
                  <a:lnTo>
                    <a:pt x="2173" y="156"/>
                  </a:lnTo>
                  <a:lnTo>
                    <a:pt x="2175" y="159"/>
                  </a:lnTo>
                  <a:lnTo>
                    <a:pt x="2176" y="162"/>
                  </a:lnTo>
                  <a:lnTo>
                    <a:pt x="2178" y="163"/>
                  </a:lnTo>
                  <a:lnTo>
                    <a:pt x="2179" y="164"/>
                  </a:lnTo>
                  <a:lnTo>
                    <a:pt x="2180" y="163"/>
                  </a:lnTo>
                  <a:lnTo>
                    <a:pt x="2183" y="163"/>
                  </a:lnTo>
                  <a:lnTo>
                    <a:pt x="2184" y="162"/>
                  </a:lnTo>
                  <a:lnTo>
                    <a:pt x="2186" y="161"/>
                  </a:lnTo>
                  <a:lnTo>
                    <a:pt x="2186" y="161"/>
                  </a:lnTo>
                  <a:lnTo>
                    <a:pt x="2188" y="161"/>
                  </a:lnTo>
                  <a:lnTo>
                    <a:pt x="2188" y="162"/>
                  </a:lnTo>
                  <a:lnTo>
                    <a:pt x="2188" y="164"/>
                  </a:lnTo>
                  <a:lnTo>
                    <a:pt x="2188" y="167"/>
                  </a:lnTo>
                  <a:lnTo>
                    <a:pt x="2186" y="168"/>
                  </a:lnTo>
                  <a:lnTo>
                    <a:pt x="2186" y="169"/>
                  </a:lnTo>
                  <a:lnTo>
                    <a:pt x="2185" y="169"/>
                  </a:lnTo>
                  <a:lnTo>
                    <a:pt x="2185" y="172"/>
                  </a:lnTo>
                  <a:lnTo>
                    <a:pt x="2185" y="174"/>
                  </a:lnTo>
                  <a:lnTo>
                    <a:pt x="2185" y="177"/>
                  </a:lnTo>
                  <a:lnTo>
                    <a:pt x="2186" y="179"/>
                  </a:lnTo>
                  <a:lnTo>
                    <a:pt x="2191" y="187"/>
                  </a:lnTo>
                  <a:lnTo>
                    <a:pt x="2196" y="193"/>
                  </a:lnTo>
                  <a:lnTo>
                    <a:pt x="2200" y="201"/>
                  </a:lnTo>
                  <a:lnTo>
                    <a:pt x="2203" y="203"/>
                  </a:lnTo>
                  <a:lnTo>
                    <a:pt x="2204" y="205"/>
                  </a:lnTo>
                  <a:lnTo>
                    <a:pt x="2205" y="208"/>
                  </a:lnTo>
                  <a:lnTo>
                    <a:pt x="2208" y="210"/>
                  </a:lnTo>
                  <a:lnTo>
                    <a:pt x="2208" y="213"/>
                  </a:lnTo>
                  <a:lnTo>
                    <a:pt x="2209" y="217"/>
                  </a:lnTo>
                  <a:lnTo>
                    <a:pt x="2208" y="220"/>
                  </a:lnTo>
                  <a:lnTo>
                    <a:pt x="2206" y="223"/>
                  </a:lnTo>
                  <a:lnTo>
                    <a:pt x="2205" y="227"/>
                  </a:lnTo>
                  <a:lnTo>
                    <a:pt x="2203" y="229"/>
                  </a:lnTo>
                  <a:lnTo>
                    <a:pt x="2203" y="232"/>
                  </a:lnTo>
                  <a:lnTo>
                    <a:pt x="2203" y="234"/>
                  </a:lnTo>
                  <a:lnTo>
                    <a:pt x="2203" y="238"/>
                  </a:lnTo>
                  <a:lnTo>
                    <a:pt x="2201" y="240"/>
                  </a:lnTo>
                  <a:lnTo>
                    <a:pt x="2200" y="243"/>
                  </a:lnTo>
                  <a:lnTo>
                    <a:pt x="2199" y="245"/>
                  </a:lnTo>
                  <a:lnTo>
                    <a:pt x="2196" y="247"/>
                  </a:lnTo>
                  <a:lnTo>
                    <a:pt x="2193" y="248"/>
                  </a:lnTo>
                  <a:lnTo>
                    <a:pt x="2190" y="248"/>
                  </a:lnTo>
                  <a:lnTo>
                    <a:pt x="2186" y="248"/>
                  </a:lnTo>
                  <a:lnTo>
                    <a:pt x="2185" y="250"/>
                  </a:lnTo>
                  <a:lnTo>
                    <a:pt x="2184" y="253"/>
                  </a:lnTo>
                  <a:lnTo>
                    <a:pt x="2181" y="255"/>
                  </a:lnTo>
                  <a:lnTo>
                    <a:pt x="2179" y="256"/>
                  </a:lnTo>
                  <a:lnTo>
                    <a:pt x="2176" y="259"/>
                  </a:lnTo>
                  <a:lnTo>
                    <a:pt x="2173" y="261"/>
                  </a:lnTo>
                  <a:lnTo>
                    <a:pt x="2170" y="263"/>
                  </a:lnTo>
                  <a:lnTo>
                    <a:pt x="2168" y="263"/>
                  </a:lnTo>
                  <a:lnTo>
                    <a:pt x="2164" y="264"/>
                  </a:lnTo>
                  <a:lnTo>
                    <a:pt x="2162" y="265"/>
                  </a:lnTo>
                  <a:lnTo>
                    <a:pt x="2159" y="268"/>
                  </a:lnTo>
                  <a:lnTo>
                    <a:pt x="2157" y="271"/>
                  </a:lnTo>
                  <a:lnTo>
                    <a:pt x="2155" y="279"/>
                  </a:lnTo>
                  <a:lnTo>
                    <a:pt x="2152" y="283"/>
                  </a:lnTo>
                  <a:lnTo>
                    <a:pt x="2147" y="284"/>
                  </a:lnTo>
                  <a:lnTo>
                    <a:pt x="2139" y="280"/>
                  </a:lnTo>
                  <a:lnTo>
                    <a:pt x="2133" y="274"/>
                  </a:lnTo>
                  <a:lnTo>
                    <a:pt x="2130" y="271"/>
                  </a:lnTo>
                  <a:lnTo>
                    <a:pt x="2128" y="268"/>
                  </a:lnTo>
                  <a:lnTo>
                    <a:pt x="2125" y="265"/>
                  </a:lnTo>
                  <a:lnTo>
                    <a:pt x="2123" y="263"/>
                  </a:lnTo>
                  <a:lnTo>
                    <a:pt x="2120" y="260"/>
                  </a:lnTo>
                  <a:lnTo>
                    <a:pt x="2117" y="258"/>
                  </a:lnTo>
                  <a:lnTo>
                    <a:pt x="2113" y="259"/>
                  </a:lnTo>
                  <a:lnTo>
                    <a:pt x="2108" y="261"/>
                  </a:lnTo>
                  <a:lnTo>
                    <a:pt x="2104" y="263"/>
                  </a:lnTo>
                  <a:lnTo>
                    <a:pt x="2100" y="264"/>
                  </a:lnTo>
                  <a:lnTo>
                    <a:pt x="2098" y="261"/>
                  </a:lnTo>
                  <a:lnTo>
                    <a:pt x="2095" y="260"/>
                  </a:lnTo>
                  <a:lnTo>
                    <a:pt x="2092" y="258"/>
                  </a:lnTo>
                  <a:lnTo>
                    <a:pt x="2089" y="255"/>
                  </a:lnTo>
                  <a:lnTo>
                    <a:pt x="2088" y="252"/>
                  </a:lnTo>
                  <a:lnTo>
                    <a:pt x="2087" y="248"/>
                  </a:lnTo>
                  <a:lnTo>
                    <a:pt x="2086" y="244"/>
                  </a:lnTo>
                  <a:lnTo>
                    <a:pt x="2086" y="240"/>
                  </a:lnTo>
                  <a:lnTo>
                    <a:pt x="2087" y="238"/>
                  </a:lnTo>
                  <a:lnTo>
                    <a:pt x="2089" y="238"/>
                  </a:lnTo>
                  <a:lnTo>
                    <a:pt x="2092" y="237"/>
                  </a:lnTo>
                  <a:lnTo>
                    <a:pt x="2093" y="237"/>
                  </a:lnTo>
                  <a:lnTo>
                    <a:pt x="2095" y="238"/>
                  </a:lnTo>
                  <a:lnTo>
                    <a:pt x="2097" y="238"/>
                  </a:lnTo>
                  <a:lnTo>
                    <a:pt x="2098" y="238"/>
                  </a:lnTo>
                  <a:lnTo>
                    <a:pt x="2099" y="238"/>
                  </a:lnTo>
                  <a:lnTo>
                    <a:pt x="2100" y="237"/>
                  </a:lnTo>
                  <a:lnTo>
                    <a:pt x="2100" y="235"/>
                  </a:lnTo>
                  <a:lnTo>
                    <a:pt x="2099" y="230"/>
                  </a:lnTo>
                  <a:lnTo>
                    <a:pt x="2098" y="227"/>
                  </a:lnTo>
                  <a:lnTo>
                    <a:pt x="2095" y="223"/>
                  </a:lnTo>
                  <a:lnTo>
                    <a:pt x="2093" y="220"/>
                  </a:lnTo>
                  <a:lnTo>
                    <a:pt x="2089" y="219"/>
                  </a:lnTo>
                  <a:lnTo>
                    <a:pt x="2084" y="217"/>
                  </a:lnTo>
                  <a:lnTo>
                    <a:pt x="2078" y="217"/>
                  </a:lnTo>
                  <a:lnTo>
                    <a:pt x="2073" y="217"/>
                  </a:lnTo>
                  <a:lnTo>
                    <a:pt x="2069" y="214"/>
                  </a:lnTo>
                  <a:lnTo>
                    <a:pt x="2067" y="210"/>
                  </a:lnTo>
                  <a:lnTo>
                    <a:pt x="2067" y="207"/>
                  </a:lnTo>
                  <a:lnTo>
                    <a:pt x="2068" y="203"/>
                  </a:lnTo>
                  <a:lnTo>
                    <a:pt x="2071" y="202"/>
                  </a:lnTo>
                  <a:lnTo>
                    <a:pt x="2072" y="201"/>
                  </a:lnTo>
                  <a:lnTo>
                    <a:pt x="2074" y="201"/>
                  </a:lnTo>
                  <a:lnTo>
                    <a:pt x="2077" y="201"/>
                  </a:lnTo>
                  <a:lnTo>
                    <a:pt x="2081" y="201"/>
                  </a:lnTo>
                  <a:lnTo>
                    <a:pt x="2084" y="201"/>
                  </a:lnTo>
                  <a:lnTo>
                    <a:pt x="2087" y="201"/>
                  </a:lnTo>
                  <a:lnTo>
                    <a:pt x="2091" y="199"/>
                  </a:lnTo>
                  <a:lnTo>
                    <a:pt x="2093" y="198"/>
                  </a:lnTo>
                  <a:lnTo>
                    <a:pt x="2094" y="196"/>
                  </a:lnTo>
                  <a:lnTo>
                    <a:pt x="2094" y="193"/>
                  </a:lnTo>
                  <a:lnTo>
                    <a:pt x="2094" y="189"/>
                  </a:lnTo>
                  <a:lnTo>
                    <a:pt x="2093" y="186"/>
                  </a:lnTo>
                  <a:lnTo>
                    <a:pt x="2092" y="183"/>
                  </a:lnTo>
                  <a:lnTo>
                    <a:pt x="2088" y="179"/>
                  </a:lnTo>
                  <a:lnTo>
                    <a:pt x="2084" y="178"/>
                  </a:lnTo>
                  <a:lnTo>
                    <a:pt x="2082" y="176"/>
                  </a:lnTo>
                  <a:lnTo>
                    <a:pt x="2078" y="174"/>
                  </a:lnTo>
                  <a:lnTo>
                    <a:pt x="2076" y="174"/>
                  </a:lnTo>
                  <a:lnTo>
                    <a:pt x="2074" y="176"/>
                  </a:lnTo>
                  <a:lnTo>
                    <a:pt x="2072" y="176"/>
                  </a:lnTo>
                  <a:lnTo>
                    <a:pt x="2071" y="178"/>
                  </a:lnTo>
                  <a:lnTo>
                    <a:pt x="2068" y="179"/>
                  </a:lnTo>
                  <a:lnTo>
                    <a:pt x="2067" y="181"/>
                  </a:lnTo>
                  <a:lnTo>
                    <a:pt x="2064" y="182"/>
                  </a:lnTo>
                  <a:lnTo>
                    <a:pt x="2062" y="182"/>
                  </a:lnTo>
                  <a:lnTo>
                    <a:pt x="2061" y="181"/>
                  </a:lnTo>
                  <a:lnTo>
                    <a:pt x="2058" y="178"/>
                  </a:lnTo>
                  <a:lnTo>
                    <a:pt x="2057" y="174"/>
                  </a:lnTo>
                  <a:lnTo>
                    <a:pt x="2056" y="173"/>
                  </a:lnTo>
                  <a:lnTo>
                    <a:pt x="2057" y="171"/>
                  </a:lnTo>
                  <a:lnTo>
                    <a:pt x="2058" y="171"/>
                  </a:lnTo>
                  <a:lnTo>
                    <a:pt x="2059" y="169"/>
                  </a:lnTo>
                  <a:lnTo>
                    <a:pt x="2061" y="168"/>
                  </a:lnTo>
                  <a:lnTo>
                    <a:pt x="2062" y="168"/>
                  </a:lnTo>
                  <a:lnTo>
                    <a:pt x="2062" y="167"/>
                  </a:lnTo>
                  <a:lnTo>
                    <a:pt x="2063" y="164"/>
                  </a:lnTo>
                  <a:lnTo>
                    <a:pt x="2064" y="162"/>
                  </a:lnTo>
                  <a:lnTo>
                    <a:pt x="2064" y="158"/>
                  </a:lnTo>
                  <a:lnTo>
                    <a:pt x="2064" y="155"/>
                  </a:lnTo>
                  <a:lnTo>
                    <a:pt x="2064" y="151"/>
                  </a:lnTo>
                  <a:lnTo>
                    <a:pt x="2066" y="148"/>
                  </a:lnTo>
                  <a:lnTo>
                    <a:pt x="2067" y="147"/>
                  </a:lnTo>
                  <a:lnTo>
                    <a:pt x="2068" y="146"/>
                  </a:lnTo>
                  <a:lnTo>
                    <a:pt x="2069" y="147"/>
                  </a:lnTo>
                  <a:lnTo>
                    <a:pt x="2072" y="148"/>
                  </a:lnTo>
                  <a:lnTo>
                    <a:pt x="2073" y="151"/>
                  </a:lnTo>
                  <a:lnTo>
                    <a:pt x="2074" y="152"/>
                  </a:lnTo>
                  <a:lnTo>
                    <a:pt x="2076" y="153"/>
                  </a:lnTo>
                  <a:lnTo>
                    <a:pt x="2077" y="155"/>
                  </a:lnTo>
                  <a:lnTo>
                    <a:pt x="2078" y="156"/>
                  </a:lnTo>
                  <a:lnTo>
                    <a:pt x="2079" y="156"/>
                  </a:lnTo>
                  <a:lnTo>
                    <a:pt x="2079" y="156"/>
                  </a:lnTo>
                  <a:lnTo>
                    <a:pt x="2078" y="153"/>
                  </a:lnTo>
                  <a:lnTo>
                    <a:pt x="2078" y="152"/>
                  </a:lnTo>
                  <a:lnTo>
                    <a:pt x="2078" y="150"/>
                  </a:lnTo>
                  <a:lnTo>
                    <a:pt x="2078" y="147"/>
                  </a:lnTo>
                  <a:lnTo>
                    <a:pt x="2077" y="145"/>
                  </a:lnTo>
                  <a:lnTo>
                    <a:pt x="2077" y="142"/>
                  </a:lnTo>
                  <a:lnTo>
                    <a:pt x="2077" y="140"/>
                  </a:lnTo>
                  <a:lnTo>
                    <a:pt x="2077" y="138"/>
                  </a:lnTo>
                  <a:lnTo>
                    <a:pt x="2078" y="137"/>
                  </a:lnTo>
                  <a:lnTo>
                    <a:pt x="2079" y="137"/>
                  </a:lnTo>
                  <a:close/>
                  <a:moveTo>
                    <a:pt x="825" y="69"/>
                  </a:moveTo>
                  <a:lnTo>
                    <a:pt x="829" y="72"/>
                  </a:lnTo>
                  <a:lnTo>
                    <a:pt x="831" y="77"/>
                  </a:lnTo>
                  <a:lnTo>
                    <a:pt x="832" y="82"/>
                  </a:lnTo>
                  <a:lnTo>
                    <a:pt x="834" y="89"/>
                  </a:lnTo>
                  <a:lnTo>
                    <a:pt x="837" y="92"/>
                  </a:lnTo>
                  <a:lnTo>
                    <a:pt x="842" y="95"/>
                  </a:lnTo>
                  <a:lnTo>
                    <a:pt x="852" y="95"/>
                  </a:lnTo>
                  <a:lnTo>
                    <a:pt x="857" y="97"/>
                  </a:lnTo>
                  <a:lnTo>
                    <a:pt x="860" y="100"/>
                  </a:lnTo>
                  <a:lnTo>
                    <a:pt x="861" y="102"/>
                  </a:lnTo>
                  <a:lnTo>
                    <a:pt x="862" y="105"/>
                  </a:lnTo>
                  <a:lnTo>
                    <a:pt x="862" y="107"/>
                  </a:lnTo>
                  <a:lnTo>
                    <a:pt x="865" y="113"/>
                  </a:lnTo>
                  <a:lnTo>
                    <a:pt x="870" y="116"/>
                  </a:lnTo>
                  <a:lnTo>
                    <a:pt x="877" y="118"/>
                  </a:lnTo>
                  <a:lnTo>
                    <a:pt x="885" y="120"/>
                  </a:lnTo>
                  <a:lnTo>
                    <a:pt x="891" y="121"/>
                  </a:lnTo>
                  <a:lnTo>
                    <a:pt x="898" y="123"/>
                  </a:lnTo>
                  <a:lnTo>
                    <a:pt x="906" y="130"/>
                  </a:lnTo>
                  <a:lnTo>
                    <a:pt x="912" y="137"/>
                  </a:lnTo>
                  <a:lnTo>
                    <a:pt x="918" y="143"/>
                  </a:lnTo>
                  <a:lnTo>
                    <a:pt x="929" y="155"/>
                  </a:lnTo>
                  <a:lnTo>
                    <a:pt x="936" y="167"/>
                  </a:lnTo>
                  <a:lnTo>
                    <a:pt x="937" y="182"/>
                  </a:lnTo>
                  <a:lnTo>
                    <a:pt x="933" y="187"/>
                  </a:lnTo>
                  <a:lnTo>
                    <a:pt x="928" y="188"/>
                  </a:lnTo>
                  <a:lnTo>
                    <a:pt x="921" y="187"/>
                  </a:lnTo>
                  <a:lnTo>
                    <a:pt x="916" y="184"/>
                  </a:lnTo>
                  <a:lnTo>
                    <a:pt x="911" y="182"/>
                  </a:lnTo>
                  <a:lnTo>
                    <a:pt x="910" y="181"/>
                  </a:lnTo>
                  <a:lnTo>
                    <a:pt x="906" y="177"/>
                  </a:lnTo>
                  <a:lnTo>
                    <a:pt x="903" y="177"/>
                  </a:lnTo>
                  <a:lnTo>
                    <a:pt x="900" y="177"/>
                  </a:lnTo>
                  <a:lnTo>
                    <a:pt x="897" y="178"/>
                  </a:lnTo>
                  <a:lnTo>
                    <a:pt x="895" y="178"/>
                  </a:lnTo>
                  <a:lnTo>
                    <a:pt x="893" y="177"/>
                  </a:lnTo>
                  <a:lnTo>
                    <a:pt x="891" y="173"/>
                  </a:lnTo>
                  <a:lnTo>
                    <a:pt x="888" y="169"/>
                  </a:lnTo>
                  <a:lnTo>
                    <a:pt x="887" y="167"/>
                  </a:lnTo>
                  <a:lnTo>
                    <a:pt x="886" y="163"/>
                  </a:lnTo>
                  <a:lnTo>
                    <a:pt x="883" y="162"/>
                  </a:lnTo>
                  <a:lnTo>
                    <a:pt x="881" y="158"/>
                  </a:lnTo>
                  <a:lnTo>
                    <a:pt x="877" y="158"/>
                  </a:lnTo>
                  <a:lnTo>
                    <a:pt x="875" y="158"/>
                  </a:lnTo>
                  <a:lnTo>
                    <a:pt x="872" y="159"/>
                  </a:lnTo>
                  <a:lnTo>
                    <a:pt x="871" y="162"/>
                  </a:lnTo>
                  <a:lnTo>
                    <a:pt x="868" y="166"/>
                  </a:lnTo>
                  <a:lnTo>
                    <a:pt x="867" y="168"/>
                  </a:lnTo>
                  <a:lnTo>
                    <a:pt x="867" y="172"/>
                  </a:lnTo>
                  <a:lnTo>
                    <a:pt x="867" y="174"/>
                  </a:lnTo>
                  <a:lnTo>
                    <a:pt x="867" y="179"/>
                  </a:lnTo>
                  <a:lnTo>
                    <a:pt x="863" y="183"/>
                  </a:lnTo>
                  <a:lnTo>
                    <a:pt x="857" y="184"/>
                  </a:lnTo>
                  <a:lnTo>
                    <a:pt x="851" y="184"/>
                  </a:lnTo>
                  <a:lnTo>
                    <a:pt x="847" y="187"/>
                  </a:lnTo>
                  <a:lnTo>
                    <a:pt x="842" y="193"/>
                  </a:lnTo>
                  <a:lnTo>
                    <a:pt x="837" y="199"/>
                  </a:lnTo>
                  <a:lnTo>
                    <a:pt x="832" y="204"/>
                  </a:lnTo>
                  <a:lnTo>
                    <a:pt x="826" y="207"/>
                  </a:lnTo>
                  <a:lnTo>
                    <a:pt x="816" y="208"/>
                  </a:lnTo>
                  <a:lnTo>
                    <a:pt x="814" y="205"/>
                  </a:lnTo>
                  <a:lnTo>
                    <a:pt x="812" y="203"/>
                  </a:lnTo>
                  <a:lnTo>
                    <a:pt x="812" y="201"/>
                  </a:lnTo>
                  <a:lnTo>
                    <a:pt x="811" y="198"/>
                  </a:lnTo>
                  <a:lnTo>
                    <a:pt x="811" y="194"/>
                  </a:lnTo>
                  <a:lnTo>
                    <a:pt x="811" y="192"/>
                  </a:lnTo>
                  <a:lnTo>
                    <a:pt x="810" y="189"/>
                  </a:lnTo>
                  <a:lnTo>
                    <a:pt x="807" y="188"/>
                  </a:lnTo>
                  <a:lnTo>
                    <a:pt x="805" y="187"/>
                  </a:lnTo>
                  <a:lnTo>
                    <a:pt x="801" y="187"/>
                  </a:lnTo>
                  <a:lnTo>
                    <a:pt x="796" y="186"/>
                  </a:lnTo>
                  <a:lnTo>
                    <a:pt x="789" y="184"/>
                  </a:lnTo>
                  <a:lnTo>
                    <a:pt x="782" y="182"/>
                  </a:lnTo>
                  <a:lnTo>
                    <a:pt x="780" y="178"/>
                  </a:lnTo>
                  <a:lnTo>
                    <a:pt x="781" y="172"/>
                  </a:lnTo>
                  <a:lnTo>
                    <a:pt x="782" y="169"/>
                  </a:lnTo>
                  <a:lnTo>
                    <a:pt x="785" y="168"/>
                  </a:lnTo>
                  <a:lnTo>
                    <a:pt x="789" y="167"/>
                  </a:lnTo>
                  <a:lnTo>
                    <a:pt x="791" y="166"/>
                  </a:lnTo>
                  <a:lnTo>
                    <a:pt x="795" y="163"/>
                  </a:lnTo>
                  <a:lnTo>
                    <a:pt x="796" y="162"/>
                  </a:lnTo>
                  <a:lnTo>
                    <a:pt x="801" y="156"/>
                  </a:lnTo>
                  <a:lnTo>
                    <a:pt x="805" y="151"/>
                  </a:lnTo>
                  <a:lnTo>
                    <a:pt x="809" y="146"/>
                  </a:lnTo>
                  <a:lnTo>
                    <a:pt x="816" y="141"/>
                  </a:lnTo>
                  <a:lnTo>
                    <a:pt x="820" y="136"/>
                  </a:lnTo>
                  <a:lnTo>
                    <a:pt x="819" y="131"/>
                  </a:lnTo>
                  <a:lnTo>
                    <a:pt x="811" y="126"/>
                  </a:lnTo>
                  <a:lnTo>
                    <a:pt x="810" y="125"/>
                  </a:lnTo>
                  <a:lnTo>
                    <a:pt x="807" y="123"/>
                  </a:lnTo>
                  <a:lnTo>
                    <a:pt x="805" y="123"/>
                  </a:lnTo>
                  <a:lnTo>
                    <a:pt x="802" y="122"/>
                  </a:lnTo>
                  <a:lnTo>
                    <a:pt x="801" y="120"/>
                  </a:lnTo>
                  <a:lnTo>
                    <a:pt x="801" y="118"/>
                  </a:lnTo>
                  <a:lnTo>
                    <a:pt x="801" y="115"/>
                  </a:lnTo>
                  <a:lnTo>
                    <a:pt x="801" y="112"/>
                  </a:lnTo>
                  <a:lnTo>
                    <a:pt x="801" y="108"/>
                  </a:lnTo>
                  <a:lnTo>
                    <a:pt x="802" y="104"/>
                  </a:lnTo>
                  <a:lnTo>
                    <a:pt x="804" y="100"/>
                  </a:lnTo>
                  <a:lnTo>
                    <a:pt x="805" y="94"/>
                  </a:lnTo>
                  <a:lnTo>
                    <a:pt x="806" y="87"/>
                  </a:lnTo>
                  <a:lnTo>
                    <a:pt x="809" y="80"/>
                  </a:lnTo>
                  <a:lnTo>
                    <a:pt x="811" y="74"/>
                  </a:lnTo>
                  <a:lnTo>
                    <a:pt x="817" y="70"/>
                  </a:lnTo>
                  <a:lnTo>
                    <a:pt x="825" y="69"/>
                  </a:lnTo>
                  <a:close/>
                  <a:moveTo>
                    <a:pt x="104" y="60"/>
                  </a:moveTo>
                  <a:lnTo>
                    <a:pt x="101" y="60"/>
                  </a:lnTo>
                  <a:lnTo>
                    <a:pt x="99" y="61"/>
                  </a:lnTo>
                  <a:lnTo>
                    <a:pt x="95" y="62"/>
                  </a:lnTo>
                  <a:lnTo>
                    <a:pt x="92" y="64"/>
                  </a:lnTo>
                  <a:lnTo>
                    <a:pt x="89" y="66"/>
                  </a:lnTo>
                  <a:lnTo>
                    <a:pt x="85" y="69"/>
                  </a:lnTo>
                  <a:lnTo>
                    <a:pt x="81" y="71"/>
                  </a:lnTo>
                  <a:lnTo>
                    <a:pt x="77" y="75"/>
                  </a:lnTo>
                  <a:lnTo>
                    <a:pt x="74" y="76"/>
                  </a:lnTo>
                  <a:lnTo>
                    <a:pt x="69" y="80"/>
                  </a:lnTo>
                  <a:lnTo>
                    <a:pt x="65" y="84"/>
                  </a:lnTo>
                  <a:lnTo>
                    <a:pt x="60" y="86"/>
                  </a:lnTo>
                  <a:lnTo>
                    <a:pt x="55" y="90"/>
                  </a:lnTo>
                  <a:lnTo>
                    <a:pt x="40" y="94"/>
                  </a:lnTo>
                  <a:lnTo>
                    <a:pt x="26" y="100"/>
                  </a:lnTo>
                  <a:lnTo>
                    <a:pt x="21" y="104"/>
                  </a:lnTo>
                  <a:lnTo>
                    <a:pt x="15" y="106"/>
                  </a:lnTo>
                  <a:lnTo>
                    <a:pt x="8" y="107"/>
                  </a:lnTo>
                  <a:lnTo>
                    <a:pt x="3" y="110"/>
                  </a:lnTo>
                  <a:lnTo>
                    <a:pt x="0" y="116"/>
                  </a:lnTo>
                  <a:lnTo>
                    <a:pt x="1" y="117"/>
                  </a:lnTo>
                  <a:lnTo>
                    <a:pt x="1" y="118"/>
                  </a:lnTo>
                  <a:lnTo>
                    <a:pt x="4" y="118"/>
                  </a:lnTo>
                  <a:lnTo>
                    <a:pt x="5" y="118"/>
                  </a:lnTo>
                  <a:lnTo>
                    <a:pt x="8" y="118"/>
                  </a:lnTo>
                  <a:lnTo>
                    <a:pt x="9" y="117"/>
                  </a:lnTo>
                  <a:lnTo>
                    <a:pt x="11" y="116"/>
                  </a:lnTo>
                  <a:lnTo>
                    <a:pt x="15" y="112"/>
                  </a:lnTo>
                  <a:lnTo>
                    <a:pt x="20" y="110"/>
                  </a:lnTo>
                  <a:lnTo>
                    <a:pt x="25" y="108"/>
                  </a:lnTo>
                  <a:lnTo>
                    <a:pt x="29" y="108"/>
                  </a:lnTo>
                  <a:lnTo>
                    <a:pt x="36" y="105"/>
                  </a:lnTo>
                  <a:lnTo>
                    <a:pt x="44" y="102"/>
                  </a:lnTo>
                  <a:lnTo>
                    <a:pt x="50" y="100"/>
                  </a:lnTo>
                  <a:lnTo>
                    <a:pt x="51" y="101"/>
                  </a:lnTo>
                  <a:lnTo>
                    <a:pt x="54" y="101"/>
                  </a:lnTo>
                  <a:lnTo>
                    <a:pt x="56" y="102"/>
                  </a:lnTo>
                  <a:lnTo>
                    <a:pt x="59" y="104"/>
                  </a:lnTo>
                  <a:lnTo>
                    <a:pt x="60" y="106"/>
                  </a:lnTo>
                  <a:lnTo>
                    <a:pt x="60" y="108"/>
                  </a:lnTo>
                  <a:lnTo>
                    <a:pt x="61" y="116"/>
                  </a:lnTo>
                  <a:lnTo>
                    <a:pt x="57" y="123"/>
                  </a:lnTo>
                  <a:lnTo>
                    <a:pt x="54" y="127"/>
                  </a:lnTo>
                  <a:lnTo>
                    <a:pt x="48" y="132"/>
                  </a:lnTo>
                  <a:lnTo>
                    <a:pt x="40" y="138"/>
                  </a:lnTo>
                  <a:lnTo>
                    <a:pt x="33" y="145"/>
                  </a:lnTo>
                  <a:lnTo>
                    <a:pt x="30" y="153"/>
                  </a:lnTo>
                  <a:lnTo>
                    <a:pt x="34" y="161"/>
                  </a:lnTo>
                  <a:lnTo>
                    <a:pt x="39" y="163"/>
                  </a:lnTo>
                  <a:lnTo>
                    <a:pt x="44" y="162"/>
                  </a:lnTo>
                  <a:lnTo>
                    <a:pt x="50" y="158"/>
                  </a:lnTo>
                  <a:lnTo>
                    <a:pt x="56" y="152"/>
                  </a:lnTo>
                  <a:lnTo>
                    <a:pt x="60" y="147"/>
                  </a:lnTo>
                  <a:lnTo>
                    <a:pt x="62" y="145"/>
                  </a:lnTo>
                  <a:lnTo>
                    <a:pt x="64" y="141"/>
                  </a:lnTo>
                  <a:lnTo>
                    <a:pt x="66" y="137"/>
                  </a:lnTo>
                  <a:lnTo>
                    <a:pt x="69" y="133"/>
                  </a:lnTo>
                  <a:lnTo>
                    <a:pt x="71" y="132"/>
                  </a:lnTo>
                  <a:lnTo>
                    <a:pt x="72" y="132"/>
                  </a:lnTo>
                  <a:lnTo>
                    <a:pt x="74" y="133"/>
                  </a:lnTo>
                  <a:lnTo>
                    <a:pt x="75" y="135"/>
                  </a:lnTo>
                  <a:lnTo>
                    <a:pt x="74" y="137"/>
                  </a:lnTo>
                  <a:lnTo>
                    <a:pt x="72" y="141"/>
                  </a:lnTo>
                  <a:lnTo>
                    <a:pt x="71" y="145"/>
                  </a:lnTo>
                  <a:lnTo>
                    <a:pt x="70" y="148"/>
                  </a:lnTo>
                  <a:lnTo>
                    <a:pt x="67" y="152"/>
                  </a:lnTo>
                  <a:lnTo>
                    <a:pt x="66" y="156"/>
                  </a:lnTo>
                  <a:lnTo>
                    <a:pt x="67" y="158"/>
                  </a:lnTo>
                  <a:lnTo>
                    <a:pt x="71" y="157"/>
                  </a:lnTo>
                  <a:lnTo>
                    <a:pt x="76" y="153"/>
                  </a:lnTo>
                  <a:lnTo>
                    <a:pt x="82" y="150"/>
                  </a:lnTo>
                  <a:lnTo>
                    <a:pt x="86" y="145"/>
                  </a:lnTo>
                  <a:lnTo>
                    <a:pt x="90" y="142"/>
                  </a:lnTo>
                  <a:lnTo>
                    <a:pt x="95" y="132"/>
                  </a:lnTo>
                  <a:lnTo>
                    <a:pt x="97" y="121"/>
                  </a:lnTo>
                  <a:lnTo>
                    <a:pt x="99" y="120"/>
                  </a:lnTo>
                  <a:lnTo>
                    <a:pt x="99" y="118"/>
                  </a:lnTo>
                  <a:lnTo>
                    <a:pt x="100" y="116"/>
                  </a:lnTo>
                  <a:lnTo>
                    <a:pt x="101" y="115"/>
                  </a:lnTo>
                  <a:lnTo>
                    <a:pt x="101" y="115"/>
                  </a:lnTo>
                  <a:lnTo>
                    <a:pt x="104" y="115"/>
                  </a:lnTo>
                  <a:lnTo>
                    <a:pt x="105" y="116"/>
                  </a:lnTo>
                  <a:lnTo>
                    <a:pt x="112" y="116"/>
                  </a:lnTo>
                  <a:lnTo>
                    <a:pt x="119" y="111"/>
                  </a:lnTo>
                  <a:lnTo>
                    <a:pt x="123" y="104"/>
                  </a:lnTo>
                  <a:lnTo>
                    <a:pt x="126" y="95"/>
                  </a:lnTo>
                  <a:lnTo>
                    <a:pt x="127" y="92"/>
                  </a:lnTo>
                  <a:lnTo>
                    <a:pt x="130" y="90"/>
                  </a:lnTo>
                  <a:lnTo>
                    <a:pt x="131" y="87"/>
                  </a:lnTo>
                  <a:lnTo>
                    <a:pt x="133" y="86"/>
                  </a:lnTo>
                  <a:lnTo>
                    <a:pt x="135" y="85"/>
                  </a:lnTo>
                  <a:lnTo>
                    <a:pt x="136" y="82"/>
                  </a:lnTo>
                  <a:lnTo>
                    <a:pt x="136" y="80"/>
                  </a:lnTo>
                  <a:lnTo>
                    <a:pt x="136" y="77"/>
                  </a:lnTo>
                  <a:lnTo>
                    <a:pt x="135" y="76"/>
                  </a:lnTo>
                  <a:lnTo>
                    <a:pt x="132" y="75"/>
                  </a:lnTo>
                  <a:lnTo>
                    <a:pt x="130" y="75"/>
                  </a:lnTo>
                  <a:lnTo>
                    <a:pt x="127" y="76"/>
                  </a:lnTo>
                  <a:lnTo>
                    <a:pt x="126" y="76"/>
                  </a:lnTo>
                  <a:lnTo>
                    <a:pt x="122" y="79"/>
                  </a:lnTo>
                  <a:lnTo>
                    <a:pt x="120" y="82"/>
                  </a:lnTo>
                  <a:lnTo>
                    <a:pt x="117" y="85"/>
                  </a:lnTo>
                  <a:lnTo>
                    <a:pt x="116" y="87"/>
                  </a:lnTo>
                  <a:lnTo>
                    <a:pt x="112" y="90"/>
                  </a:lnTo>
                  <a:lnTo>
                    <a:pt x="109" y="91"/>
                  </a:lnTo>
                  <a:lnTo>
                    <a:pt x="106" y="91"/>
                  </a:lnTo>
                  <a:lnTo>
                    <a:pt x="102" y="91"/>
                  </a:lnTo>
                  <a:lnTo>
                    <a:pt x="100" y="92"/>
                  </a:lnTo>
                  <a:lnTo>
                    <a:pt x="94" y="91"/>
                  </a:lnTo>
                  <a:lnTo>
                    <a:pt x="90" y="86"/>
                  </a:lnTo>
                  <a:lnTo>
                    <a:pt x="90" y="80"/>
                  </a:lnTo>
                  <a:lnTo>
                    <a:pt x="92" y="74"/>
                  </a:lnTo>
                  <a:lnTo>
                    <a:pt x="97" y="69"/>
                  </a:lnTo>
                  <a:lnTo>
                    <a:pt x="99" y="67"/>
                  </a:lnTo>
                  <a:lnTo>
                    <a:pt x="100" y="66"/>
                  </a:lnTo>
                  <a:lnTo>
                    <a:pt x="102" y="65"/>
                  </a:lnTo>
                  <a:lnTo>
                    <a:pt x="104" y="64"/>
                  </a:lnTo>
                  <a:lnTo>
                    <a:pt x="106" y="62"/>
                  </a:lnTo>
                  <a:lnTo>
                    <a:pt x="106" y="61"/>
                  </a:lnTo>
                  <a:lnTo>
                    <a:pt x="106" y="61"/>
                  </a:lnTo>
                  <a:lnTo>
                    <a:pt x="105" y="61"/>
                  </a:lnTo>
                  <a:lnTo>
                    <a:pt x="104" y="60"/>
                  </a:lnTo>
                  <a:close/>
                  <a:moveTo>
                    <a:pt x="2940" y="0"/>
                  </a:moveTo>
                  <a:lnTo>
                    <a:pt x="2970" y="101"/>
                  </a:lnTo>
                  <a:lnTo>
                    <a:pt x="2995" y="204"/>
                  </a:lnTo>
                  <a:lnTo>
                    <a:pt x="3015" y="310"/>
                  </a:lnTo>
                  <a:lnTo>
                    <a:pt x="3029" y="417"/>
                  </a:lnTo>
                  <a:lnTo>
                    <a:pt x="3036" y="526"/>
                  </a:lnTo>
                  <a:lnTo>
                    <a:pt x="3021" y="536"/>
                  </a:lnTo>
                  <a:lnTo>
                    <a:pt x="3005" y="545"/>
                  </a:lnTo>
                  <a:lnTo>
                    <a:pt x="2944" y="587"/>
                  </a:lnTo>
                  <a:lnTo>
                    <a:pt x="2882" y="636"/>
                  </a:lnTo>
                  <a:lnTo>
                    <a:pt x="2817" y="689"/>
                  </a:lnTo>
                  <a:lnTo>
                    <a:pt x="2749" y="745"/>
                  </a:lnTo>
                  <a:lnTo>
                    <a:pt x="2678" y="804"/>
                  </a:lnTo>
                  <a:lnTo>
                    <a:pt x="2680" y="801"/>
                  </a:lnTo>
                  <a:lnTo>
                    <a:pt x="2680" y="801"/>
                  </a:lnTo>
                  <a:lnTo>
                    <a:pt x="2681" y="800"/>
                  </a:lnTo>
                  <a:lnTo>
                    <a:pt x="2681" y="797"/>
                  </a:lnTo>
                  <a:lnTo>
                    <a:pt x="2682" y="797"/>
                  </a:lnTo>
                  <a:lnTo>
                    <a:pt x="2682" y="796"/>
                  </a:lnTo>
                  <a:lnTo>
                    <a:pt x="2683" y="795"/>
                  </a:lnTo>
                  <a:lnTo>
                    <a:pt x="2685" y="792"/>
                  </a:lnTo>
                  <a:lnTo>
                    <a:pt x="2683" y="791"/>
                  </a:lnTo>
                  <a:lnTo>
                    <a:pt x="2683" y="790"/>
                  </a:lnTo>
                  <a:lnTo>
                    <a:pt x="2682" y="790"/>
                  </a:lnTo>
                  <a:lnTo>
                    <a:pt x="2681" y="791"/>
                  </a:lnTo>
                  <a:lnTo>
                    <a:pt x="2680" y="792"/>
                  </a:lnTo>
                  <a:lnTo>
                    <a:pt x="2680" y="792"/>
                  </a:lnTo>
                  <a:lnTo>
                    <a:pt x="2678" y="792"/>
                  </a:lnTo>
                  <a:lnTo>
                    <a:pt x="2674" y="800"/>
                  </a:lnTo>
                  <a:lnTo>
                    <a:pt x="2669" y="806"/>
                  </a:lnTo>
                  <a:lnTo>
                    <a:pt x="2664" y="811"/>
                  </a:lnTo>
                  <a:lnTo>
                    <a:pt x="2664" y="811"/>
                  </a:lnTo>
                  <a:lnTo>
                    <a:pt x="2662" y="814"/>
                  </a:lnTo>
                  <a:lnTo>
                    <a:pt x="2661" y="815"/>
                  </a:lnTo>
                  <a:lnTo>
                    <a:pt x="2661" y="817"/>
                  </a:lnTo>
                  <a:lnTo>
                    <a:pt x="2661" y="819"/>
                  </a:lnTo>
                  <a:lnTo>
                    <a:pt x="2656" y="821"/>
                  </a:lnTo>
                  <a:lnTo>
                    <a:pt x="2652" y="824"/>
                  </a:lnTo>
                  <a:lnTo>
                    <a:pt x="2647" y="827"/>
                  </a:lnTo>
                  <a:lnTo>
                    <a:pt x="2647" y="827"/>
                  </a:lnTo>
                  <a:lnTo>
                    <a:pt x="2645" y="829"/>
                  </a:lnTo>
                  <a:lnTo>
                    <a:pt x="2642" y="830"/>
                  </a:lnTo>
                  <a:lnTo>
                    <a:pt x="2642" y="830"/>
                  </a:lnTo>
                  <a:lnTo>
                    <a:pt x="2644" y="827"/>
                  </a:lnTo>
                  <a:lnTo>
                    <a:pt x="2644" y="825"/>
                  </a:lnTo>
                  <a:lnTo>
                    <a:pt x="2642" y="824"/>
                  </a:lnTo>
                  <a:lnTo>
                    <a:pt x="2642" y="821"/>
                  </a:lnTo>
                  <a:lnTo>
                    <a:pt x="2641" y="819"/>
                  </a:lnTo>
                  <a:lnTo>
                    <a:pt x="2641" y="816"/>
                  </a:lnTo>
                  <a:lnTo>
                    <a:pt x="2640" y="815"/>
                  </a:lnTo>
                  <a:lnTo>
                    <a:pt x="2639" y="812"/>
                  </a:lnTo>
                  <a:lnTo>
                    <a:pt x="2637" y="811"/>
                  </a:lnTo>
                  <a:lnTo>
                    <a:pt x="2636" y="810"/>
                  </a:lnTo>
                  <a:lnTo>
                    <a:pt x="2635" y="811"/>
                  </a:lnTo>
                  <a:lnTo>
                    <a:pt x="2629" y="821"/>
                  </a:lnTo>
                  <a:lnTo>
                    <a:pt x="2624" y="832"/>
                  </a:lnTo>
                  <a:lnTo>
                    <a:pt x="2622" y="836"/>
                  </a:lnTo>
                  <a:lnTo>
                    <a:pt x="2621" y="841"/>
                  </a:lnTo>
                  <a:lnTo>
                    <a:pt x="2620" y="846"/>
                  </a:lnTo>
                  <a:lnTo>
                    <a:pt x="2619" y="850"/>
                  </a:lnTo>
                  <a:lnTo>
                    <a:pt x="2602" y="862"/>
                  </a:lnTo>
                  <a:lnTo>
                    <a:pt x="2604" y="860"/>
                  </a:lnTo>
                  <a:lnTo>
                    <a:pt x="2604" y="857"/>
                  </a:lnTo>
                  <a:lnTo>
                    <a:pt x="2605" y="855"/>
                  </a:lnTo>
                  <a:lnTo>
                    <a:pt x="2606" y="851"/>
                  </a:lnTo>
                  <a:lnTo>
                    <a:pt x="2606" y="850"/>
                  </a:lnTo>
                  <a:lnTo>
                    <a:pt x="2528" y="906"/>
                  </a:lnTo>
                  <a:lnTo>
                    <a:pt x="2528" y="904"/>
                  </a:lnTo>
                  <a:lnTo>
                    <a:pt x="2528" y="902"/>
                  </a:lnTo>
                  <a:lnTo>
                    <a:pt x="2528" y="899"/>
                  </a:lnTo>
                  <a:lnTo>
                    <a:pt x="2527" y="897"/>
                  </a:lnTo>
                  <a:lnTo>
                    <a:pt x="2525" y="894"/>
                  </a:lnTo>
                  <a:lnTo>
                    <a:pt x="2523" y="894"/>
                  </a:lnTo>
                  <a:lnTo>
                    <a:pt x="2522" y="894"/>
                  </a:lnTo>
                  <a:lnTo>
                    <a:pt x="2520" y="893"/>
                  </a:lnTo>
                  <a:lnTo>
                    <a:pt x="2519" y="892"/>
                  </a:lnTo>
                  <a:lnTo>
                    <a:pt x="2518" y="889"/>
                  </a:lnTo>
                  <a:lnTo>
                    <a:pt x="2517" y="887"/>
                  </a:lnTo>
                  <a:lnTo>
                    <a:pt x="2515" y="885"/>
                  </a:lnTo>
                  <a:lnTo>
                    <a:pt x="2515" y="881"/>
                  </a:lnTo>
                  <a:lnTo>
                    <a:pt x="2514" y="877"/>
                  </a:lnTo>
                  <a:lnTo>
                    <a:pt x="2514" y="873"/>
                  </a:lnTo>
                  <a:lnTo>
                    <a:pt x="2513" y="871"/>
                  </a:lnTo>
                  <a:lnTo>
                    <a:pt x="2512" y="868"/>
                  </a:lnTo>
                  <a:lnTo>
                    <a:pt x="2510" y="868"/>
                  </a:lnTo>
                  <a:lnTo>
                    <a:pt x="2509" y="868"/>
                  </a:lnTo>
                  <a:lnTo>
                    <a:pt x="2507" y="870"/>
                  </a:lnTo>
                  <a:lnTo>
                    <a:pt x="2505" y="870"/>
                  </a:lnTo>
                  <a:lnTo>
                    <a:pt x="2503" y="871"/>
                  </a:lnTo>
                  <a:lnTo>
                    <a:pt x="2502" y="871"/>
                  </a:lnTo>
                  <a:lnTo>
                    <a:pt x="2499" y="872"/>
                  </a:lnTo>
                  <a:lnTo>
                    <a:pt x="2498" y="872"/>
                  </a:lnTo>
                  <a:lnTo>
                    <a:pt x="2495" y="871"/>
                  </a:lnTo>
                  <a:lnTo>
                    <a:pt x="2494" y="868"/>
                  </a:lnTo>
                  <a:lnTo>
                    <a:pt x="2492" y="866"/>
                  </a:lnTo>
                  <a:lnTo>
                    <a:pt x="2490" y="865"/>
                  </a:lnTo>
                  <a:lnTo>
                    <a:pt x="2490" y="863"/>
                  </a:lnTo>
                  <a:lnTo>
                    <a:pt x="2488" y="863"/>
                  </a:lnTo>
                  <a:lnTo>
                    <a:pt x="2487" y="863"/>
                  </a:lnTo>
                  <a:lnTo>
                    <a:pt x="2487" y="866"/>
                  </a:lnTo>
                  <a:lnTo>
                    <a:pt x="2487" y="867"/>
                  </a:lnTo>
                  <a:lnTo>
                    <a:pt x="2485" y="870"/>
                  </a:lnTo>
                  <a:lnTo>
                    <a:pt x="2485" y="872"/>
                  </a:lnTo>
                  <a:lnTo>
                    <a:pt x="2485" y="873"/>
                  </a:lnTo>
                  <a:lnTo>
                    <a:pt x="2488" y="876"/>
                  </a:lnTo>
                  <a:lnTo>
                    <a:pt x="2489" y="878"/>
                  </a:lnTo>
                  <a:lnTo>
                    <a:pt x="2490" y="882"/>
                  </a:lnTo>
                  <a:lnTo>
                    <a:pt x="2495" y="897"/>
                  </a:lnTo>
                  <a:lnTo>
                    <a:pt x="2499" y="913"/>
                  </a:lnTo>
                  <a:lnTo>
                    <a:pt x="2499" y="917"/>
                  </a:lnTo>
                  <a:lnTo>
                    <a:pt x="2499" y="921"/>
                  </a:lnTo>
                  <a:lnTo>
                    <a:pt x="2500" y="923"/>
                  </a:lnTo>
                  <a:lnTo>
                    <a:pt x="2472" y="916"/>
                  </a:lnTo>
                  <a:lnTo>
                    <a:pt x="2472" y="902"/>
                  </a:lnTo>
                  <a:lnTo>
                    <a:pt x="2470" y="889"/>
                  </a:lnTo>
                  <a:lnTo>
                    <a:pt x="2468" y="887"/>
                  </a:lnTo>
                  <a:lnTo>
                    <a:pt x="2467" y="886"/>
                  </a:lnTo>
                  <a:lnTo>
                    <a:pt x="2464" y="885"/>
                  </a:lnTo>
                  <a:lnTo>
                    <a:pt x="2460" y="883"/>
                  </a:lnTo>
                  <a:lnTo>
                    <a:pt x="2458" y="885"/>
                  </a:lnTo>
                  <a:lnTo>
                    <a:pt x="2456" y="885"/>
                  </a:lnTo>
                  <a:lnTo>
                    <a:pt x="2454" y="887"/>
                  </a:lnTo>
                  <a:lnTo>
                    <a:pt x="2452" y="891"/>
                  </a:lnTo>
                  <a:lnTo>
                    <a:pt x="2449" y="896"/>
                  </a:lnTo>
                  <a:lnTo>
                    <a:pt x="2447" y="899"/>
                  </a:lnTo>
                  <a:lnTo>
                    <a:pt x="2444" y="903"/>
                  </a:lnTo>
                  <a:lnTo>
                    <a:pt x="2441" y="908"/>
                  </a:lnTo>
                  <a:lnTo>
                    <a:pt x="2368" y="891"/>
                  </a:lnTo>
                  <a:lnTo>
                    <a:pt x="2368" y="891"/>
                  </a:lnTo>
                  <a:lnTo>
                    <a:pt x="2368" y="889"/>
                  </a:lnTo>
                  <a:lnTo>
                    <a:pt x="2370" y="882"/>
                  </a:lnTo>
                  <a:lnTo>
                    <a:pt x="2371" y="877"/>
                  </a:lnTo>
                  <a:lnTo>
                    <a:pt x="2372" y="871"/>
                  </a:lnTo>
                  <a:lnTo>
                    <a:pt x="2371" y="863"/>
                  </a:lnTo>
                  <a:lnTo>
                    <a:pt x="2371" y="861"/>
                  </a:lnTo>
                  <a:lnTo>
                    <a:pt x="2371" y="857"/>
                  </a:lnTo>
                  <a:lnTo>
                    <a:pt x="2370" y="855"/>
                  </a:lnTo>
                  <a:lnTo>
                    <a:pt x="2370" y="852"/>
                  </a:lnTo>
                  <a:lnTo>
                    <a:pt x="2368" y="850"/>
                  </a:lnTo>
                  <a:lnTo>
                    <a:pt x="2366" y="847"/>
                  </a:lnTo>
                  <a:lnTo>
                    <a:pt x="2366" y="847"/>
                  </a:lnTo>
                  <a:lnTo>
                    <a:pt x="2365" y="846"/>
                  </a:lnTo>
                  <a:lnTo>
                    <a:pt x="2363" y="843"/>
                  </a:lnTo>
                  <a:lnTo>
                    <a:pt x="2363" y="841"/>
                  </a:lnTo>
                  <a:lnTo>
                    <a:pt x="2363" y="840"/>
                  </a:lnTo>
                  <a:lnTo>
                    <a:pt x="2363" y="837"/>
                  </a:lnTo>
                  <a:lnTo>
                    <a:pt x="2363" y="835"/>
                  </a:lnTo>
                  <a:lnTo>
                    <a:pt x="2365" y="832"/>
                  </a:lnTo>
                  <a:lnTo>
                    <a:pt x="2365" y="830"/>
                  </a:lnTo>
                  <a:lnTo>
                    <a:pt x="2363" y="827"/>
                  </a:lnTo>
                  <a:lnTo>
                    <a:pt x="2360" y="824"/>
                  </a:lnTo>
                  <a:lnTo>
                    <a:pt x="2356" y="821"/>
                  </a:lnTo>
                  <a:lnTo>
                    <a:pt x="2352" y="819"/>
                  </a:lnTo>
                  <a:lnTo>
                    <a:pt x="2351" y="817"/>
                  </a:lnTo>
                  <a:lnTo>
                    <a:pt x="2348" y="817"/>
                  </a:lnTo>
                  <a:lnTo>
                    <a:pt x="2346" y="816"/>
                  </a:lnTo>
                  <a:lnTo>
                    <a:pt x="2345" y="815"/>
                  </a:lnTo>
                  <a:lnTo>
                    <a:pt x="2342" y="814"/>
                  </a:lnTo>
                  <a:lnTo>
                    <a:pt x="2341" y="811"/>
                  </a:lnTo>
                  <a:lnTo>
                    <a:pt x="2340" y="807"/>
                  </a:lnTo>
                  <a:lnTo>
                    <a:pt x="2340" y="804"/>
                  </a:lnTo>
                  <a:lnTo>
                    <a:pt x="2338" y="800"/>
                  </a:lnTo>
                  <a:lnTo>
                    <a:pt x="2338" y="797"/>
                  </a:lnTo>
                  <a:lnTo>
                    <a:pt x="2340" y="796"/>
                  </a:lnTo>
                  <a:lnTo>
                    <a:pt x="2341" y="795"/>
                  </a:lnTo>
                  <a:lnTo>
                    <a:pt x="2342" y="792"/>
                  </a:lnTo>
                  <a:lnTo>
                    <a:pt x="2343" y="791"/>
                  </a:lnTo>
                  <a:lnTo>
                    <a:pt x="2345" y="790"/>
                  </a:lnTo>
                  <a:lnTo>
                    <a:pt x="2346" y="789"/>
                  </a:lnTo>
                  <a:lnTo>
                    <a:pt x="2348" y="788"/>
                  </a:lnTo>
                  <a:lnTo>
                    <a:pt x="2350" y="788"/>
                  </a:lnTo>
                  <a:lnTo>
                    <a:pt x="2352" y="788"/>
                  </a:lnTo>
                  <a:lnTo>
                    <a:pt x="2353" y="789"/>
                  </a:lnTo>
                  <a:lnTo>
                    <a:pt x="2356" y="790"/>
                  </a:lnTo>
                  <a:lnTo>
                    <a:pt x="2357" y="791"/>
                  </a:lnTo>
                  <a:lnTo>
                    <a:pt x="2360" y="792"/>
                  </a:lnTo>
                  <a:lnTo>
                    <a:pt x="2362" y="792"/>
                  </a:lnTo>
                  <a:lnTo>
                    <a:pt x="2365" y="792"/>
                  </a:lnTo>
                  <a:lnTo>
                    <a:pt x="2366" y="792"/>
                  </a:lnTo>
                  <a:lnTo>
                    <a:pt x="2368" y="790"/>
                  </a:lnTo>
                  <a:lnTo>
                    <a:pt x="2370" y="788"/>
                  </a:lnTo>
                  <a:lnTo>
                    <a:pt x="2371" y="783"/>
                  </a:lnTo>
                  <a:lnTo>
                    <a:pt x="2370" y="776"/>
                  </a:lnTo>
                  <a:lnTo>
                    <a:pt x="2367" y="770"/>
                  </a:lnTo>
                  <a:lnTo>
                    <a:pt x="2366" y="765"/>
                  </a:lnTo>
                  <a:lnTo>
                    <a:pt x="2368" y="759"/>
                  </a:lnTo>
                  <a:lnTo>
                    <a:pt x="2370" y="758"/>
                  </a:lnTo>
                  <a:lnTo>
                    <a:pt x="2371" y="759"/>
                  </a:lnTo>
                  <a:lnTo>
                    <a:pt x="2373" y="760"/>
                  </a:lnTo>
                  <a:lnTo>
                    <a:pt x="2375" y="761"/>
                  </a:lnTo>
                  <a:lnTo>
                    <a:pt x="2376" y="761"/>
                  </a:lnTo>
                  <a:lnTo>
                    <a:pt x="2378" y="761"/>
                  </a:lnTo>
                  <a:lnTo>
                    <a:pt x="2380" y="761"/>
                  </a:lnTo>
                  <a:lnTo>
                    <a:pt x="2381" y="763"/>
                  </a:lnTo>
                  <a:lnTo>
                    <a:pt x="2381" y="764"/>
                  </a:lnTo>
                  <a:lnTo>
                    <a:pt x="2382" y="766"/>
                  </a:lnTo>
                  <a:lnTo>
                    <a:pt x="2383" y="768"/>
                  </a:lnTo>
                  <a:lnTo>
                    <a:pt x="2384" y="769"/>
                  </a:lnTo>
                  <a:lnTo>
                    <a:pt x="2386" y="770"/>
                  </a:lnTo>
                  <a:lnTo>
                    <a:pt x="2387" y="769"/>
                  </a:lnTo>
                  <a:lnTo>
                    <a:pt x="2389" y="766"/>
                  </a:lnTo>
                  <a:lnTo>
                    <a:pt x="2389" y="764"/>
                  </a:lnTo>
                  <a:lnTo>
                    <a:pt x="2389" y="761"/>
                  </a:lnTo>
                  <a:lnTo>
                    <a:pt x="2391" y="761"/>
                  </a:lnTo>
                  <a:lnTo>
                    <a:pt x="2392" y="760"/>
                  </a:lnTo>
                  <a:lnTo>
                    <a:pt x="2393" y="760"/>
                  </a:lnTo>
                  <a:lnTo>
                    <a:pt x="2394" y="759"/>
                  </a:lnTo>
                  <a:lnTo>
                    <a:pt x="2396" y="756"/>
                  </a:lnTo>
                  <a:lnTo>
                    <a:pt x="2397" y="754"/>
                  </a:lnTo>
                  <a:lnTo>
                    <a:pt x="2398" y="751"/>
                  </a:lnTo>
                  <a:lnTo>
                    <a:pt x="2399" y="748"/>
                  </a:lnTo>
                  <a:lnTo>
                    <a:pt x="2399" y="746"/>
                  </a:lnTo>
                  <a:lnTo>
                    <a:pt x="2401" y="743"/>
                  </a:lnTo>
                  <a:lnTo>
                    <a:pt x="2401" y="740"/>
                  </a:lnTo>
                  <a:lnTo>
                    <a:pt x="2401" y="737"/>
                  </a:lnTo>
                  <a:lnTo>
                    <a:pt x="2401" y="735"/>
                  </a:lnTo>
                  <a:lnTo>
                    <a:pt x="2402" y="733"/>
                  </a:lnTo>
                  <a:lnTo>
                    <a:pt x="2403" y="729"/>
                  </a:lnTo>
                  <a:lnTo>
                    <a:pt x="2404" y="727"/>
                  </a:lnTo>
                  <a:lnTo>
                    <a:pt x="2404" y="723"/>
                  </a:lnTo>
                  <a:lnTo>
                    <a:pt x="2404" y="720"/>
                  </a:lnTo>
                  <a:lnTo>
                    <a:pt x="2406" y="718"/>
                  </a:lnTo>
                  <a:lnTo>
                    <a:pt x="2407" y="718"/>
                  </a:lnTo>
                  <a:lnTo>
                    <a:pt x="2407" y="719"/>
                  </a:lnTo>
                  <a:lnTo>
                    <a:pt x="2408" y="720"/>
                  </a:lnTo>
                  <a:lnTo>
                    <a:pt x="2408" y="720"/>
                  </a:lnTo>
                  <a:lnTo>
                    <a:pt x="2409" y="722"/>
                  </a:lnTo>
                  <a:lnTo>
                    <a:pt x="2409" y="723"/>
                  </a:lnTo>
                  <a:lnTo>
                    <a:pt x="2411" y="722"/>
                  </a:lnTo>
                  <a:lnTo>
                    <a:pt x="2411" y="720"/>
                  </a:lnTo>
                  <a:lnTo>
                    <a:pt x="2412" y="719"/>
                  </a:lnTo>
                  <a:lnTo>
                    <a:pt x="2413" y="718"/>
                  </a:lnTo>
                  <a:lnTo>
                    <a:pt x="2416" y="717"/>
                  </a:lnTo>
                  <a:lnTo>
                    <a:pt x="2416" y="717"/>
                  </a:lnTo>
                  <a:lnTo>
                    <a:pt x="2417" y="715"/>
                  </a:lnTo>
                  <a:lnTo>
                    <a:pt x="2418" y="715"/>
                  </a:lnTo>
                  <a:lnTo>
                    <a:pt x="2421" y="714"/>
                  </a:lnTo>
                  <a:lnTo>
                    <a:pt x="2421" y="710"/>
                  </a:lnTo>
                  <a:lnTo>
                    <a:pt x="2421" y="707"/>
                  </a:lnTo>
                  <a:lnTo>
                    <a:pt x="2423" y="704"/>
                  </a:lnTo>
                  <a:lnTo>
                    <a:pt x="2426" y="703"/>
                  </a:lnTo>
                  <a:lnTo>
                    <a:pt x="2426" y="700"/>
                  </a:lnTo>
                  <a:lnTo>
                    <a:pt x="2427" y="699"/>
                  </a:lnTo>
                  <a:lnTo>
                    <a:pt x="2426" y="697"/>
                  </a:lnTo>
                  <a:lnTo>
                    <a:pt x="2426" y="694"/>
                  </a:lnTo>
                  <a:lnTo>
                    <a:pt x="2426" y="692"/>
                  </a:lnTo>
                  <a:lnTo>
                    <a:pt x="2427" y="689"/>
                  </a:lnTo>
                  <a:lnTo>
                    <a:pt x="2428" y="686"/>
                  </a:lnTo>
                  <a:lnTo>
                    <a:pt x="2428" y="683"/>
                  </a:lnTo>
                  <a:lnTo>
                    <a:pt x="2429" y="679"/>
                  </a:lnTo>
                  <a:lnTo>
                    <a:pt x="2431" y="676"/>
                  </a:lnTo>
                  <a:lnTo>
                    <a:pt x="2432" y="671"/>
                  </a:lnTo>
                  <a:lnTo>
                    <a:pt x="2433" y="666"/>
                  </a:lnTo>
                  <a:lnTo>
                    <a:pt x="2433" y="659"/>
                  </a:lnTo>
                  <a:lnTo>
                    <a:pt x="2436" y="658"/>
                  </a:lnTo>
                  <a:lnTo>
                    <a:pt x="2439" y="657"/>
                  </a:lnTo>
                  <a:lnTo>
                    <a:pt x="2442" y="656"/>
                  </a:lnTo>
                  <a:lnTo>
                    <a:pt x="2444" y="654"/>
                  </a:lnTo>
                  <a:lnTo>
                    <a:pt x="2446" y="653"/>
                  </a:lnTo>
                  <a:lnTo>
                    <a:pt x="2447" y="653"/>
                  </a:lnTo>
                  <a:lnTo>
                    <a:pt x="2449" y="653"/>
                  </a:lnTo>
                  <a:lnTo>
                    <a:pt x="2451" y="652"/>
                  </a:lnTo>
                  <a:lnTo>
                    <a:pt x="2452" y="649"/>
                  </a:lnTo>
                  <a:lnTo>
                    <a:pt x="2453" y="647"/>
                  </a:lnTo>
                  <a:lnTo>
                    <a:pt x="2454" y="646"/>
                  </a:lnTo>
                  <a:lnTo>
                    <a:pt x="2456" y="645"/>
                  </a:lnTo>
                  <a:lnTo>
                    <a:pt x="2457" y="645"/>
                  </a:lnTo>
                  <a:lnTo>
                    <a:pt x="2459" y="645"/>
                  </a:lnTo>
                  <a:lnTo>
                    <a:pt x="2462" y="645"/>
                  </a:lnTo>
                  <a:lnTo>
                    <a:pt x="2463" y="645"/>
                  </a:lnTo>
                  <a:lnTo>
                    <a:pt x="2464" y="645"/>
                  </a:lnTo>
                  <a:lnTo>
                    <a:pt x="2464" y="645"/>
                  </a:lnTo>
                  <a:lnTo>
                    <a:pt x="2464" y="642"/>
                  </a:lnTo>
                  <a:lnTo>
                    <a:pt x="2467" y="637"/>
                  </a:lnTo>
                  <a:lnTo>
                    <a:pt x="2468" y="631"/>
                  </a:lnTo>
                  <a:lnTo>
                    <a:pt x="2468" y="626"/>
                  </a:lnTo>
                  <a:lnTo>
                    <a:pt x="2468" y="611"/>
                  </a:lnTo>
                  <a:lnTo>
                    <a:pt x="2467" y="608"/>
                  </a:lnTo>
                  <a:lnTo>
                    <a:pt x="2467" y="606"/>
                  </a:lnTo>
                  <a:lnTo>
                    <a:pt x="2465" y="602"/>
                  </a:lnTo>
                  <a:lnTo>
                    <a:pt x="2465" y="600"/>
                  </a:lnTo>
                  <a:lnTo>
                    <a:pt x="2464" y="597"/>
                  </a:lnTo>
                  <a:lnTo>
                    <a:pt x="2463" y="595"/>
                  </a:lnTo>
                  <a:lnTo>
                    <a:pt x="2463" y="592"/>
                  </a:lnTo>
                  <a:lnTo>
                    <a:pt x="2462" y="589"/>
                  </a:lnTo>
                  <a:lnTo>
                    <a:pt x="2462" y="585"/>
                  </a:lnTo>
                  <a:lnTo>
                    <a:pt x="2462" y="576"/>
                  </a:lnTo>
                  <a:lnTo>
                    <a:pt x="2460" y="574"/>
                  </a:lnTo>
                  <a:lnTo>
                    <a:pt x="2460" y="571"/>
                  </a:lnTo>
                  <a:lnTo>
                    <a:pt x="2459" y="567"/>
                  </a:lnTo>
                  <a:lnTo>
                    <a:pt x="2459" y="564"/>
                  </a:lnTo>
                  <a:lnTo>
                    <a:pt x="2459" y="555"/>
                  </a:lnTo>
                  <a:lnTo>
                    <a:pt x="2462" y="546"/>
                  </a:lnTo>
                  <a:lnTo>
                    <a:pt x="2464" y="538"/>
                  </a:lnTo>
                  <a:lnTo>
                    <a:pt x="2467" y="535"/>
                  </a:lnTo>
                  <a:lnTo>
                    <a:pt x="2468" y="534"/>
                  </a:lnTo>
                  <a:lnTo>
                    <a:pt x="2469" y="534"/>
                  </a:lnTo>
                  <a:lnTo>
                    <a:pt x="2470" y="535"/>
                  </a:lnTo>
                  <a:lnTo>
                    <a:pt x="2473" y="535"/>
                  </a:lnTo>
                  <a:lnTo>
                    <a:pt x="2474" y="533"/>
                  </a:lnTo>
                  <a:lnTo>
                    <a:pt x="2475" y="530"/>
                  </a:lnTo>
                  <a:lnTo>
                    <a:pt x="2478" y="526"/>
                  </a:lnTo>
                  <a:lnTo>
                    <a:pt x="2479" y="526"/>
                  </a:lnTo>
                  <a:lnTo>
                    <a:pt x="2479" y="528"/>
                  </a:lnTo>
                  <a:lnTo>
                    <a:pt x="2480" y="529"/>
                  </a:lnTo>
                  <a:lnTo>
                    <a:pt x="2480" y="531"/>
                  </a:lnTo>
                  <a:lnTo>
                    <a:pt x="2480" y="534"/>
                  </a:lnTo>
                  <a:lnTo>
                    <a:pt x="2480" y="536"/>
                  </a:lnTo>
                  <a:lnTo>
                    <a:pt x="2480" y="538"/>
                  </a:lnTo>
                  <a:lnTo>
                    <a:pt x="2480" y="569"/>
                  </a:lnTo>
                  <a:lnTo>
                    <a:pt x="2480" y="569"/>
                  </a:lnTo>
                  <a:lnTo>
                    <a:pt x="2479" y="570"/>
                  </a:lnTo>
                  <a:lnTo>
                    <a:pt x="2478" y="572"/>
                  </a:lnTo>
                  <a:lnTo>
                    <a:pt x="2478" y="574"/>
                  </a:lnTo>
                  <a:lnTo>
                    <a:pt x="2478" y="592"/>
                  </a:lnTo>
                  <a:lnTo>
                    <a:pt x="2478" y="596"/>
                  </a:lnTo>
                  <a:lnTo>
                    <a:pt x="2477" y="600"/>
                  </a:lnTo>
                  <a:lnTo>
                    <a:pt x="2477" y="603"/>
                  </a:lnTo>
                  <a:lnTo>
                    <a:pt x="2478" y="607"/>
                  </a:lnTo>
                  <a:lnTo>
                    <a:pt x="2478" y="613"/>
                  </a:lnTo>
                  <a:lnTo>
                    <a:pt x="2479" y="618"/>
                  </a:lnTo>
                  <a:lnTo>
                    <a:pt x="2480" y="623"/>
                  </a:lnTo>
                  <a:lnTo>
                    <a:pt x="2482" y="627"/>
                  </a:lnTo>
                  <a:lnTo>
                    <a:pt x="2483" y="632"/>
                  </a:lnTo>
                  <a:lnTo>
                    <a:pt x="2484" y="635"/>
                  </a:lnTo>
                  <a:lnTo>
                    <a:pt x="2485" y="637"/>
                  </a:lnTo>
                  <a:lnTo>
                    <a:pt x="2487" y="638"/>
                  </a:lnTo>
                  <a:lnTo>
                    <a:pt x="2489" y="638"/>
                  </a:lnTo>
                  <a:lnTo>
                    <a:pt x="2490" y="637"/>
                  </a:lnTo>
                  <a:lnTo>
                    <a:pt x="2493" y="636"/>
                  </a:lnTo>
                  <a:lnTo>
                    <a:pt x="2494" y="635"/>
                  </a:lnTo>
                  <a:lnTo>
                    <a:pt x="2495" y="633"/>
                  </a:lnTo>
                  <a:lnTo>
                    <a:pt x="2498" y="632"/>
                  </a:lnTo>
                  <a:lnTo>
                    <a:pt x="2498" y="631"/>
                  </a:lnTo>
                  <a:lnTo>
                    <a:pt x="2499" y="628"/>
                  </a:lnTo>
                  <a:lnTo>
                    <a:pt x="2499" y="627"/>
                  </a:lnTo>
                  <a:lnTo>
                    <a:pt x="2499" y="626"/>
                  </a:lnTo>
                  <a:lnTo>
                    <a:pt x="2500" y="625"/>
                  </a:lnTo>
                  <a:lnTo>
                    <a:pt x="2502" y="625"/>
                  </a:lnTo>
                  <a:lnTo>
                    <a:pt x="2503" y="625"/>
                  </a:lnTo>
                  <a:lnTo>
                    <a:pt x="2504" y="623"/>
                  </a:lnTo>
                  <a:lnTo>
                    <a:pt x="2504" y="622"/>
                  </a:lnTo>
                  <a:lnTo>
                    <a:pt x="2504" y="621"/>
                  </a:lnTo>
                  <a:lnTo>
                    <a:pt x="2505" y="620"/>
                  </a:lnTo>
                  <a:lnTo>
                    <a:pt x="2505" y="618"/>
                  </a:lnTo>
                  <a:lnTo>
                    <a:pt x="2507" y="618"/>
                  </a:lnTo>
                  <a:lnTo>
                    <a:pt x="2507" y="621"/>
                  </a:lnTo>
                  <a:lnTo>
                    <a:pt x="2507" y="623"/>
                  </a:lnTo>
                  <a:lnTo>
                    <a:pt x="2508" y="626"/>
                  </a:lnTo>
                  <a:lnTo>
                    <a:pt x="2509" y="628"/>
                  </a:lnTo>
                  <a:lnTo>
                    <a:pt x="2509" y="632"/>
                  </a:lnTo>
                  <a:lnTo>
                    <a:pt x="2509" y="636"/>
                  </a:lnTo>
                  <a:lnTo>
                    <a:pt x="2510" y="638"/>
                  </a:lnTo>
                  <a:lnTo>
                    <a:pt x="2512" y="642"/>
                  </a:lnTo>
                  <a:lnTo>
                    <a:pt x="2513" y="645"/>
                  </a:lnTo>
                  <a:lnTo>
                    <a:pt x="2514" y="645"/>
                  </a:lnTo>
                  <a:lnTo>
                    <a:pt x="2515" y="645"/>
                  </a:lnTo>
                  <a:lnTo>
                    <a:pt x="2515" y="645"/>
                  </a:lnTo>
                  <a:lnTo>
                    <a:pt x="2515" y="643"/>
                  </a:lnTo>
                  <a:lnTo>
                    <a:pt x="2515" y="641"/>
                  </a:lnTo>
                  <a:lnTo>
                    <a:pt x="2515" y="638"/>
                  </a:lnTo>
                  <a:lnTo>
                    <a:pt x="2517" y="637"/>
                  </a:lnTo>
                  <a:lnTo>
                    <a:pt x="2517" y="635"/>
                  </a:lnTo>
                  <a:lnTo>
                    <a:pt x="2517" y="633"/>
                  </a:lnTo>
                  <a:lnTo>
                    <a:pt x="2518" y="635"/>
                  </a:lnTo>
                  <a:lnTo>
                    <a:pt x="2519" y="635"/>
                  </a:lnTo>
                  <a:lnTo>
                    <a:pt x="2522" y="636"/>
                  </a:lnTo>
                  <a:lnTo>
                    <a:pt x="2523" y="636"/>
                  </a:lnTo>
                  <a:lnTo>
                    <a:pt x="2524" y="636"/>
                  </a:lnTo>
                  <a:lnTo>
                    <a:pt x="2525" y="633"/>
                  </a:lnTo>
                  <a:lnTo>
                    <a:pt x="2527" y="631"/>
                  </a:lnTo>
                  <a:lnTo>
                    <a:pt x="2527" y="630"/>
                  </a:lnTo>
                  <a:lnTo>
                    <a:pt x="2528" y="628"/>
                  </a:lnTo>
                  <a:lnTo>
                    <a:pt x="2529" y="627"/>
                  </a:lnTo>
                  <a:lnTo>
                    <a:pt x="2530" y="626"/>
                  </a:lnTo>
                  <a:lnTo>
                    <a:pt x="2531" y="623"/>
                  </a:lnTo>
                  <a:lnTo>
                    <a:pt x="2533" y="622"/>
                  </a:lnTo>
                  <a:lnTo>
                    <a:pt x="2533" y="620"/>
                  </a:lnTo>
                  <a:lnTo>
                    <a:pt x="2534" y="618"/>
                  </a:lnTo>
                  <a:lnTo>
                    <a:pt x="2535" y="616"/>
                  </a:lnTo>
                  <a:lnTo>
                    <a:pt x="2538" y="613"/>
                  </a:lnTo>
                  <a:lnTo>
                    <a:pt x="2539" y="611"/>
                  </a:lnTo>
                  <a:lnTo>
                    <a:pt x="2541" y="608"/>
                  </a:lnTo>
                  <a:lnTo>
                    <a:pt x="2543" y="607"/>
                  </a:lnTo>
                  <a:lnTo>
                    <a:pt x="2544" y="608"/>
                  </a:lnTo>
                  <a:lnTo>
                    <a:pt x="2544" y="608"/>
                  </a:lnTo>
                  <a:lnTo>
                    <a:pt x="2545" y="608"/>
                  </a:lnTo>
                  <a:lnTo>
                    <a:pt x="2545" y="611"/>
                  </a:lnTo>
                  <a:lnTo>
                    <a:pt x="2546" y="611"/>
                  </a:lnTo>
                  <a:lnTo>
                    <a:pt x="2548" y="612"/>
                  </a:lnTo>
                  <a:lnTo>
                    <a:pt x="2548" y="613"/>
                  </a:lnTo>
                  <a:lnTo>
                    <a:pt x="2549" y="616"/>
                  </a:lnTo>
                  <a:lnTo>
                    <a:pt x="2550" y="617"/>
                  </a:lnTo>
                  <a:lnTo>
                    <a:pt x="2550" y="620"/>
                  </a:lnTo>
                  <a:lnTo>
                    <a:pt x="2551" y="621"/>
                  </a:lnTo>
                  <a:lnTo>
                    <a:pt x="2553" y="623"/>
                  </a:lnTo>
                  <a:lnTo>
                    <a:pt x="2554" y="623"/>
                  </a:lnTo>
                  <a:lnTo>
                    <a:pt x="2555" y="623"/>
                  </a:lnTo>
                  <a:lnTo>
                    <a:pt x="2556" y="621"/>
                  </a:lnTo>
                  <a:lnTo>
                    <a:pt x="2556" y="620"/>
                  </a:lnTo>
                  <a:lnTo>
                    <a:pt x="2558" y="617"/>
                  </a:lnTo>
                  <a:lnTo>
                    <a:pt x="2558" y="615"/>
                  </a:lnTo>
                  <a:lnTo>
                    <a:pt x="2559" y="612"/>
                  </a:lnTo>
                  <a:lnTo>
                    <a:pt x="2560" y="611"/>
                  </a:lnTo>
                  <a:lnTo>
                    <a:pt x="2561" y="611"/>
                  </a:lnTo>
                  <a:lnTo>
                    <a:pt x="2565" y="606"/>
                  </a:lnTo>
                  <a:lnTo>
                    <a:pt x="2568" y="597"/>
                  </a:lnTo>
                  <a:lnTo>
                    <a:pt x="2566" y="590"/>
                  </a:lnTo>
                  <a:lnTo>
                    <a:pt x="2565" y="586"/>
                  </a:lnTo>
                  <a:lnTo>
                    <a:pt x="2565" y="582"/>
                  </a:lnTo>
                  <a:lnTo>
                    <a:pt x="2566" y="577"/>
                  </a:lnTo>
                  <a:lnTo>
                    <a:pt x="2566" y="574"/>
                  </a:lnTo>
                  <a:lnTo>
                    <a:pt x="2566" y="559"/>
                  </a:lnTo>
                  <a:lnTo>
                    <a:pt x="2568" y="552"/>
                  </a:lnTo>
                  <a:lnTo>
                    <a:pt x="2569" y="547"/>
                  </a:lnTo>
                  <a:lnTo>
                    <a:pt x="2569" y="543"/>
                  </a:lnTo>
                  <a:lnTo>
                    <a:pt x="2569" y="539"/>
                  </a:lnTo>
                  <a:lnTo>
                    <a:pt x="2569" y="536"/>
                  </a:lnTo>
                  <a:lnTo>
                    <a:pt x="2570" y="535"/>
                  </a:lnTo>
                  <a:lnTo>
                    <a:pt x="2570" y="534"/>
                  </a:lnTo>
                  <a:lnTo>
                    <a:pt x="2571" y="533"/>
                  </a:lnTo>
                  <a:lnTo>
                    <a:pt x="2574" y="531"/>
                  </a:lnTo>
                  <a:lnTo>
                    <a:pt x="2575" y="530"/>
                  </a:lnTo>
                  <a:lnTo>
                    <a:pt x="2576" y="531"/>
                  </a:lnTo>
                  <a:lnTo>
                    <a:pt x="2578" y="534"/>
                  </a:lnTo>
                  <a:lnTo>
                    <a:pt x="2579" y="536"/>
                  </a:lnTo>
                  <a:lnTo>
                    <a:pt x="2580" y="539"/>
                  </a:lnTo>
                  <a:lnTo>
                    <a:pt x="2583" y="543"/>
                  </a:lnTo>
                  <a:lnTo>
                    <a:pt x="2584" y="545"/>
                  </a:lnTo>
                  <a:lnTo>
                    <a:pt x="2585" y="547"/>
                  </a:lnTo>
                  <a:lnTo>
                    <a:pt x="2586" y="550"/>
                  </a:lnTo>
                  <a:lnTo>
                    <a:pt x="2588" y="550"/>
                  </a:lnTo>
                  <a:lnTo>
                    <a:pt x="2589" y="550"/>
                  </a:lnTo>
                  <a:lnTo>
                    <a:pt x="2589" y="549"/>
                  </a:lnTo>
                  <a:lnTo>
                    <a:pt x="2590" y="546"/>
                  </a:lnTo>
                  <a:lnTo>
                    <a:pt x="2590" y="543"/>
                  </a:lnTo>
                  <a:lnTo>
                    <a:pt x="2591" y="535"/>
                  </a:lnTo>
                  <a:lnTo>
                    <a:pt x="2591" y="526"/>
                  </a:lnTo>
                  <a:lnTo>
                    <a:pt x="2590" y="516"/>
                  </a:lnTo>
                  <a:lnTo>
                    <a:pt x="2589" y="515"/>
                  </a:lnTo>
                  <a:lnTo>
                    <a:pt x="2589" y="514"/>
                  </a:lnTo>
                  <a:lnTo>
                    <a:pt x="2588" y="515"/>
                  </a:lnTo>
                  <a:lnTo>
                    <a:pt x="2586" y="515"/>
                  </a:lnTo>
                  <a:lnTo>
                    <a:pt x="2586" y="516"/>
                  </a:lnTo>
                  <a:lnTo>
                    <a:pt x="2585" y="516"/>
                  </a:lnTo>
                  <a:lnTo>
                    <a:pt x="2583" y="518"/>
                  </a:lnTo>
                  <a:lnTo>
                    <a:pt x="2580" y="519"/>
                  </a:lnTo>
                  <a:lnTo>
                    <a:pt x="2576" y="518"/>
                  </a:lnTo>
                  <a:lnTo>
                    <a:pt x="2575" y="516"/>
                  </a:lnTo>
                  <a:lnTo>
                    <a:pt x="2573" y="514"/>
                  </a:lnTo>
                  <a:lnTo>
                    <a:pt x="2571" y="510"/>
                  </a:lnTo>
                  <a:lnTo>
                    <a:pt x="2571" y="506"/>
                  </a:lnTo>
                  <a:lnTo>
                    <a:pt x="2573" y="503"/>
                  </a:lnTo>
                  <a:lnTo>
                    <a:pt x="2575" y="498"/>
                  </a:lnTo>
                  <a:lnTo>
                    <a:pt x="2574" y="497"/>
                  </a:lnTo>
                  <a:lnTo>
                    <a:pt x="2574" y="493"/>
                  </a:lnTo>
                  <a:lnTo>
                    <a:pt x="2574" y="489"/>
                  </a:lnTo>
                  <a:lnTo>
                    <a:pt x="2575" y="485"/>
                  </a:lnTo>
                  <a:lnTo>
                    <a:pt x="2575" y="483"/>
                  </a:lnTo>
                  <a:lnTo>
                    <a:pt x="2575" y="483"/>
                  </a:lnTo>
                  <a:lnTo>
                    <a:pt x="2576" y="483"/>
                  </a:lnTo>
                  <a:lnTo>
                    <a:pt x="2578" y="483"/>
                  </a:lnTo>
                  <a:lnTo>
                    <a:pt x="2579" y="484"/>
                  </a:lnTo>
                  <a:lnTo>
                    <a:pt x="2580" y="485"/>
                  </a:lnTo>
                  <a:lnTo>
                    <a:pt x="2583" y="484"/>
                  </a:lnTo>
                  <a:lnTo>
                    <a:pt x="2584" y="483"/>
                  </a:lnTo>
                  <a:lnTo>
                    <a:pt x="2585" y="480"/>
                  </a:lnTo>
                  <a:lnTo>
                    <a:pt x="2586" y="478"/>
                  </a:lnTo>
                  <a:lnTo>
                    <a:pt x="2588" y="475"/>
                  </a:lnTo>
                  <a:lnTo>
                    <a:pt x="2589" y="475"/>
                  </a:lnTo>
                  <a:lnTo>
                    <a:pt x="2590" y="475"/>
                  </a:lnTo>
                  <a:lnTo>
                    <a:pt x="2593" y="475"/>
                  </a:lnTo>
                  <a:lnTo>
                    <a:pt x="2595" y="474"/>
                  </a:lnTo>
                  <a:lnTo>
                    <a:pt x="2598" y="473"/>
                  </a:lnTo>
                  <a:lnTo>
                    <a:pt x="2600" y="472"/>
                  </a:lnTo>
                  <a:lnTo>
                    <a:pt x="2602" y="474"/>
                  </a:lnTo>
                  <a:lnTo>
                    <a:pt x="2604" y="475"/>
                  </a:lnTo>
                  <a:lnTo>
                    <a:pt x="2605" y="477"/>
                  </a:lnTo>
                  <a:lnTo>
                    <a:pt x="2606" y="478"/>
                  </a:lnTo>
                  <a:lnTo>
                    <a:pt x="2607" y="479"/>
                  </a:lnTo>
                  <a:lnTo>
                    <a:pt x="2610" y="478"/>
                  </a:lnTo>
                  <a:lnTo>
                    <a:pt x="2610" y="477"/>
                  </a:lnTo>
                  <a:lnTo>
                    <a:pt x="2611" y="475"/>
                  </a:lnTo>
                  <a:lnTo>
                    <a:pt x="2612" y="473"/>
                  </a:lnTo>
                  <a:lnTo>
                    <a:pt x="2614" y="472"/>
                  </a:lnTo>
                  <a:lnTo>
                    <a:pt x="2615" y="472"/>
                  </a:lnTo>
                  <a:lnTo>
                    <a:pt x="2616" y="469"/>
                  </a:lnTo>
                  <a:lnTo>
                    <a:pt x="2617" y="468"/>
                  </a:lnTo>
                  <a:lnTo>
                    <a:pt x="2619" y="468"/>
                  </a:lnTo>
                  <a:lnTo>
                    <a:pt x="2620" y="468"/>
                  </a:lnTo>
                  <a:lnTo>
                    <a:pt x="2621" y="468"/>
                  </a:lnTo>
                  <a:lnTo>
                    <a:pt x="2622" y="469"/>
                  </a:lnTo>
                  <a:lnTo>
                    <a:pt x="2624" y="469"/>
                  </a:lnTo>
                  <a:lnTo>
                    <a:pt x="2625" y="469"/>
                  </a:lnTo>
                  <a:lnTo>
                    <a:pt x="2625" y="469"/>
                  </a:lnTo>
                  <a:lnTo>
                    <a:pt x="2626" y="468"/>
                  </a:lnTo>
                  <a:lnTo>
                    <a:pt x="2626" y="467"/>
                  </a:lnTo>
                  <a:lnTo>
                    <a:pt x="2626" y="464"/>
                  </a:lnTo>
                  <a:lnTo>
                    <a:pt x="2626" y="463"/>
                  </a:lnTo>
                  <a:lnTo>
                    <a:pt x="2625" y="462"/>
                  </a:lnTo>
                  <a:lnTo>
                    <a:pt x="2625" y="462"/>
                  </a:lnTo>
                  <a:lnTo>
                    <a:pt x="2624" y="462"/>
                  </a:lnTo>
                  <a:lnTo>
                    <a:pt x="2622" y="462"/>
                  </a:lnTo>
                  <a:lnTo>
                    <a:pt x="2622" y="460"/>
                  </a:lnTo>
                  <a:lnTo>
                    <a:pt x="2621" y="458"/>
                  </a:lnTo>
                  <a:lnTo>
                    <a:pt x="2620" y="457"/>
                  </a:lnTo>
                  <a:lnTo>
                    <a:pt x="2619" y="457"/>
                  </a:lnTo>
                  <a:lnTo>
                    <a:pt x="2617" y="454"/>
                  </a:lnTo>
                  <a:lnTo>
                    <a:pt x="2617" y="454"/>
                  </a:lnTo>
                  <a:lnTo>
                    <a:pt x="2616" y="454"/>
                  </a:lnTo>
                  <a:lnTo>
                    <a:pt x="2616" y="457"/>
                  </a:lnTo>
                  <a:lnTo>
                    <a:pt x="2616" y="459"/>
                  </a:lnTo>
                  <a:lnTo>
                    <a:pt x="2614" y="460"/>
                  </a:lnTo>
                  <a:lnTo>
                    <a:pt x="2611" y="462"/>
                  </a:lnTo>
                  <a:lnTo>
                    <a:pt x="2611" y="462"/>
                  </a:lnTo>
                  <a:lnTo>
                    <a:pt x="2609" y="462"/>
                  </a:lnTo>
                  <a:lnTo>
                    <a:pt x="2606" y="462"/>
                  </a:lnTo>
                  <a:lnTo>
                    <a:pt x="2602" y="460"/>
                  </a:lnTo>
                  <a:lnTo>
                    <a:pt x="2600" y="459"/>
                  </a:lnTo>
                  <a:lnTo>
                    <a:pt x="2598" y="460"/>
                  </a:lnTo>
                  <a:lnTo>
                    <a:pt x="2595" y="462"/>
                  </a:lnTo>
                  <a:lnTo>
                    <a:pt x="2593" y="462"/>
                  </a:lnTo>
                  <a:lnTo>
                    <a:pt x="2591" y="460"/>
                  </a:lnTo>
                  <a:lnTo>
                    <a:pt x="2591" y="459"/>
                  </a:lnTo>
                  <a:lnTo>
                    <a:pt x="2590" y="457"/>
                  </a:lnTo>
                  <a:lnTo>
                    <a:pt x="2590" y="457"/>
                  </a:lnTo>
                  <a:lnTo>
                    <a:pt x="2589" y="455"/>
                  </a:lnTo>
                  <a:lnTo>
                    <a:pt x="2588" y="457"/>
                  </a:lnTo>
                  <a:lnTo>
                    <a:pt x="2586" y="457"/>
                  </a:lnTo>
                  <a:lnTo>
                    <a:pt x="2585" y="459"/>
                  </a:lnTo>
                  <a:lnTo>
                    <a:pt x="2585" y="460"/>
                  </a:lnTo>
                  <a:lnTo>
                    <a:pt x="2584" y="463"/>
                  </a:lnTo>
                  <a:lnTo>
                    <a:pt x="2583" y="464"/>
                  </a:lnTo>
                  <a:lnTo>
                    <a:pt x="2580" y="467"/>
                  </a:lnTo>
                  <a:lnTo>
                    <a:pt x="2578" y="467"/>
                  </a:lnTo>
                  <a:lnTo>
                    <a:pt x="2575" y="467"/>
                  </a:lnTo>
                  <a:lnTo>
                    <a:pt x="2574" y="469"/>
                  </a:lnTo>
                  <a:lnTo>
                    <a:pt x="2571" y="472"/>
                  </a:lnTo>
                  <a:lnTo>
                    <a:pt x="2569" y="472"/>
                  </a:lnTo>
                  <a:lnTo>
                    <a:pt x="2569" y="467"/>
                  </a:lnTo>
                  <a:lnTo>
                    <a:pt x="2570" y="467"/>
                  </a:lnTo>
                  <a:lnTo>
                    <a:pt x="2570" y="467"/>
                  </a:lnTo>
                  <a:lnTo>
                    <a:pt x="2571" y="465"/>
                  </a:lnTo>
                  <a:lnTo>
                    <a:pt x="2571" y="464"/>
                  </a:lnTo>
                  <a:lnTo>
                    <a:pt x="2574" y="464"/>
                  </a:lnTo>
                  <a:lnTo>
                    <a:pt x="2574" y="463"/>
                  </a:lnTo>
                  <a:lnTo>
                    <a:pt x="2574" y="460"/>
                  </a:lnTo>
                  <a:lnTo>
                    <a:pt x="2571" y="457"/>
                  </a:lnTo>
                  <a:lnTo>
                    <a:pt x="2571" y="453"/>
                  </a:lnTo>
                  <a:lnTo>
                    <a:pt x="2570" y="450"/>
                  </a:lnTo>
                  <a:lnTo>
                    <a:pt x="2569" y="448"/>
                  </a:lnTo>
                  <a:lnTo>
                    <a:pt x="2568" y="446"/>
                  </a:lnTo>
                  <a:lnTo>
                    <a:pt x="2565" y="443"/>
                  </a:lnTo>
                  <a:lnTo>
                    <a:pt x="2564" y="441"/>
                  </a:lnTo>
                  <a:lnTo>
                    <a:pt x="2564" y="441"/>
                  </a:lnTo>
                  <a:lnTo>
                    <a:pt x="2563" y="439"/>
                  </a:lnTo>
                  <a:lnTo>
                    <a:pt x="2563" y="437"/>
                  </a:lnTo>
                  <a:lnTo>
                    <a:pt x="2561" y="436"/>
                  </a:lnTo>
                  <a:lnTo>
                    <a:pt x="2560" y="433"/>
                  </a:lnTo>
                  <a:lnTo>
                    <a:pt x="2559" y="433"/>
                  </a:lnTo>
                  <a:lnTo>
                    <a:pt x="2559" y="431"/>
                  </a:lnTo>
                  <a:lnTo>
                    <a:pt x="2558" y="428"/>
                  </a:lnTo>
                  <a:lnTo>
                    <a:pt x="2556" y="424"/>
                  </a:lnTo>
                  <a:lnTo>
                    <a:pt x="2556" y="421"/>
                  </a:lnTo>
                  <a:lnTo>
                    <a:pt x="2556" y="417"/>
                  </a:lnTo>
                  <a:lnTo>
                    <a:pt x="2558" y="414"/>
                  </a:lnTo>
                  <a:lnTo>
                    <a:pt x="2558" y="412"/>
                  </a:lnTo>
                  <a:lnTo>
                    <a:pt x="2559" y="408"/>
                  </a:lnTo>
                  <a:lnTo>
                    <a:pt x="2559" y="404"/>
                  </a:lnTo>
                  <a:lnTo>
                    <a:pt x="2558" y="393"/>
                  </a:lnTo>
                  <a:lnTo>
                    <a:pt x="2556" y="381"/>
                  </a:lnTo>
                  <a:lnTo>
                    <a:pt x="2556" y="357"/>
                  </a:lnTo>
                  <a:lnTo>
                    <a:pt x="2564" y="350"/>
                  </a:lnTo>
                  <a:lnTo>
                    <a:pt x="2565" y="347"/>
                  </a:lnTo>
                  <a:lnTo>
                    <a:pt x="2566" y="345"/>
                  </a:lnTo>
                  <a:lnTo>
                    <a:pt x="2566" y="341"/>
                  </a:lnTo>
                  <a:lnTo>
                    <a:pt x="2568" y="337"/>
                  </a:lnTo>
                  <a:lnTo>
                    <a:pt x="2569" y="334"/>
                  </a:lnTo>
                  <a:lnTo>
                    <a:pt x="2570" y="329"/>
                  </a:lnTo>
                  <a:lnTo>
                    <a:pt x="2571" y="324"/>
                  </a:lnTo>
                  <a:lnTo>
                    <a:pt x="2571" y="319"/>
                  </a:lnTo>
                  <a:lnTo>
                    <a:pt x="2574" y="314"/>
                  </a:lnTo>
                  <a:lnTo>
                    <a:pt x="2574" y="310"/>
                  </a:lnTo>
                  <a:lnTo>
                    <a:pt x="2574" y="306"/>
                  </a:lnTo>
                  <a:lnTo>
                    <a:pt x="2575" y="303"/>
                  </a:lnTo>
                  <a:lnTo>
                    <a:pt x="2578" y="300"/>
                  </a:lnTo>
                  <a:lnTo>
                    <a:pt x="2579" y="298"/>
                  </a:lnTo>
                  <a:lnTo>
                    <a:pt x="2580" y="295"/>
                  </a:lnTo>
                  <a:lnTo>
                    <a:pt x="2580" y="285"/>
                  </a:lnTo>
                  <a:lnTo>
                    <a:pt x="2576" y="275"/>
                  </a:lnTo>
                  <a:lnTo>
                    <a:pt x="2571" y="266"/>
                  </a:lnTo>
                  <a:lnTo>
                    <a:pt x="2569" y="264"/>
                  </a:lnTo>
                  <a:lnTo>
                    <a:pt x="2566" y="261"/>
                  </a:lnTo>
                  <a:lnTo>
                    <a:pt x="2564" y="261"/>
                  </a:lnTo>
                  <a:lnTo>
                    <a:pt x="2563" y="260"/>
                  </a:lnTo>
                  <a:lnTo>
                    <a:pt x="2560" y="260"/>
                  </a:lnTo>
                  <a:lnTo>
                    <a:pt x="2558" y="260"/>
                  </a:lnTo>
                  <a:lnTo>
                    <a:pt x="2556" y="261"/>
                  </a:lnTo>
                  <a:lnTo>
                    <a:pt x="2554" y="260"/>
                  </a:lnTo>
                  <a:lnTo>
                    <a:pt x="2554" y="260"/>
                  </a:lnTo>
                  <a:lnTo>
                    <a:pt x="2553" y="261"/>
                  </a:lnTo>
                  <a:lnTo>
                    <a:pt x="2553" y="263"/>
                  </a:lnTo>
                  <a:lnTo>
                    <a:pt x="2553" y="265"/>
                  </a:lnTo>
                  <a:lnTo>
                    <a:pt x="2554" y="266"/>
                  </a:lnTo>
                  <a:lnTo>
                    <a:pt x="2554" y="269"/>
                  </a:lnTo>
                  <a:lnTo>
                    <a:pt x="2553" y="270"/>
                  </a:lnTo>
                  <a:lnTo>
                    <a:pt x="2553" y="270"/>
                  </a:lnTo>
                  <a:lnTo>
                    <a:pt x="2551" y="270"/>
                  </a:lnTo>
                  <a:lnTo>
                    <a:pt x="2550" y="271"/>
                  </a:lnTo>
                  <a:lnTo>
                    <a:pt x="2549" y="273"/>
                  </a:lnTo>
                  <a:lnTo>
                    <a:pt x="2549" y="274"/>
                  </a:lnTo>
                  <a:lnTo>
                    <a:pt x="2548" y="285"/>
                  </a:lnTo>
                  <a:lnTo>
                    <a:pt x="2550" y="296"/>
                  </a:lnTo>
                  <a:lnTo>
                    <a:pt x="2551" y="307"/>
                  </a:lnTo>
                  <a:lnTo>
                    <a:pt x="2551" y="317"/>
                  </a:lnTo>
                  <a:lnTo>
                    <a:pt x="2549" y="324"/>
                  </a:lnTo>
                  <a:lnTo>
                    <a:pt x="2545" y="329"/>
                  </a:lnTo>
                  <a:lnTo>
                    <a:pt x="2545" y="334"/>
                  </a:lnTo>
                  <a:lnTo>
                    <a:pt x="2543" y="339"/>
                  </a:lnTo>
                  <a:lnTo>
                    <a:pt x="2540" y="342"/>
                  </a:lnTo>
                  <a:lnTo>
                    <a:pt x="2538" y="345"/>
                  </a:lnTo>
                  <a:lnTo>
                    <a:pt x="2535" y="349"/>
                  </a:lnTo>
                  <a:lnTo>
                    <a:pt x="2533" y="352"/>
                  </a:lnTo>
                  <a:lnTo>
                    <a:pt x="2529" y="360"/>
                  </a:lnTo>
                  <a:lnTo>
                    <a:pt x="2527" y="368"/>
                  </a:lnTo>
                  <a:lnTo>
                    <a:pt x="2528" y="378"/>
                  </a:lnTo>
                  <a:lnTo>
                    <a:pt x="2528" y="386"/>
                  </a:lnTo>
                  <a:lnTo>
                    <a:pt x="2529" y="392"/>
                  </a:lnTo>
                  <a:lnTo>
                    <a:pt x="2528" y="400"/>
                  </a:lnTo>
                  <a:lnTo>
                    <a:pt x="2528" y="402"/>
                  </a:lnTo>
                  <a:lnTo>
                    <a:pt x="2527" y="404"/>
                  </a:lnTo>
                  <a:lnTo>
                    <a:pt x="2527" y="408"/>
                  </a:lnTo>
                  <a:lnTo>
                    <a:pt x="2528" y="412"/>
                  </a:lnTo>
                  <a:lnTo>
                    <a:pt x="2528" y="418"/>
                  </a:lnTo>
                  <a:lnTo>
                    <a:pt x="2528" y="423"/>
                  </a:lnTo>
                  <a:lnTo>
                    <a:pt x="2530" y="428"/>
                  </a:lnTo>
                  <a:lnTo>
                    <a:pt x="2530" y="431"/>
                  </a:lnTo>
                  <a:lnTo>
                    <a:pt x="2531" y="432"/>
                  </a:lnTo>
                  <a:lnTo>
                    <a:pt x="2533" y="434"/>
                  </a:lnTo>
                  <a:lnTo>
                    <a:pt x="2534" y="436"/>
                  </a:lnTo>
                  <a:lnTo>
                    <a:pt x="2535" y="438"/>
                  </a:lnTo>
                  <a:lnTo>
                    <a:pt x="2535" y="441"/>
                  </a:lnTo>
                  <a:lnTo>
                    <a:pt x="2536" y="443"/>
                  </a:lnTo>
                  <a:lnTo>
                    <a:pt x="2538" y="447"/>
                  </a:lnTo>
                  <a:lnTo>
                    <a:pt x="2538" y="447"/>
                  </a:lnTo>
                  <a:lnTo>
                    <a:pt x="2538" y="447"/>
                  </a:lnTo>
                  <a:lnTo>
                    <a:pt x="2539" y="447"/>
                  </a:lnTo>
                  <a:lnTo>
                    <a:pt x="2540" y="449"/>
                  </a:lnTo>
                  <a:lnTo>
                    <a:pt x="2541" y="450"/>
                  </a:lnTo>
                  <a:lnTo>
                    <a:pt x="2543" y="454"/>
                  </a:lnTo>
                  <a:lnTo>
                    <a:pt x="2543" y="458"/>
                  </a:lnTo>
                  <a:lnTo>
                    <a:pt x="2543" y="462"/>
                  </a:lnTo>
                  <a:lnTo>
                    <a:pt x="2543" y="464"/>
                  </a:lnTo>
                  <a:lnTo>
                    <a:pt x="2543" y="472"/>
                  </a:lnTo>
                  <a:lnTo>
                    <a:pt x="2543" y="479"/>
                  </a:lnTo>
                  <a:lnTo>
                    <a:pt x="2541" y="487"/>
                  </a:lnTo>
                  <a:lnTo>
                    <a:pt x="2538" y="490"/>
                  </a:lnTo>
                  <a:lnTo>
                    <a:pt x="2534" y="495"/>
                  </a:lnTo>
                  <a:lnTo>
                    <a:pt x="2530" y="504"/>
                  </a:lnTo>
                  <a:lnTo>
                    <a:pt x="2530" y="514"/>
                  </a:lnTo>
                  <a:lnTo>
                    <a:pt x="2531" y="518"/>
                  </a:lnTo>
                  <a:lnTo>
                    <a:pt x="2531" y="521"/>
                  </a:lnTo>
                  <a:lnTo>
                    <a:pt x="2531" y="525"/>
                  </a:lnTo>
                  <a:lnTo>
                    <a:pt x="2530" y="529"/>
                  </a:lnTo>
                  <a:lnTo>
                    <a:pt x="2530" y="533"/>
                  </a:lnTo>
                  <a:lnTo>
                    <a:pt x="2530" y="535"/>
                  </a:lnTo>
                  <a:lnTo>
                    <a:pt x="2531" y="539"/>
                  </a:lnTo>
                  <a:lnTo>
                    <a:pt x="2533" y="540"/>
                  </a:lnTo>
                  <a:lnTo>
                    <a:pt x="2533" y="543"/>
                  </a:lnTo>
                  <a:lnTo>
                    <a:pt x="2534" y="546"/>
                  </a:lnTo>
                  <a:lnTo>
                    <a:pt x="2534" y="550"/>
                  </a:lnTo>
                  <a:lnTo>
                    <a:pt x="2533" y="555"/>
                  </a:lnTo>
                  <a:lnTo>
                    <a:pt x="2533" y="559"/>
                  </a:lnTo>
                  <a:lnTo>
                    <a:pt x="2530" y="564"/>
                  </a:lnTo>
                  <a:lnTo>
                    <a:pt x="2529" y="569"/>
                  </a:lnTo>
                  <a:lnTo>
                    <a:pt x="2528" y="574"/>
                  </a:lnTo>
                  <a:lnTo>
                    <a:pt x="2527" y="577"/>
                  </a:lnTo>
                  <a:lnTo>
                    <a:pt x="2525" y="577"/>
                  </a:lnTo>
                  <a:lnTo>
                    <a:pt x="2524" y="577"/>
                  </a:lnTo>
                  <a:lnTo>
                    <a:pt x="2523" y="577"/>
                  </a:lnTo>
                  <a:lnTo>
                    <a:pt x="2520" y="576"/>
                  </a:lnTo>
                  <a:lnTo>
                    <a:pt x="2519" y="575"/>
                  </a:lnTo>
                  <a:lnTo>
                    <a:pt x="2518" y="575"/>
                  </a:lnTo>
                  <a:lnTo>
                    <a:pt x="2517" y="576"/>
                  </a:lnTo>
                  <a:lnTo>
                    <a:pt x="2515" y="580"/>
                  </a:lnTo>
                  <a:lnTo>
                    <a:pt x="2514" y="584"/>
                  </a:lnTo>
                  <a:lnTo>
                    <a:pt x="2513" y="587"/>
                  </a:lnTo>
                  <a:lnTo>
                    <a:pt x="2512" y="590"/>
                  </a:lnTo>
                  <a:lnTo>
                    <a:pt x="2510" y="591"/>
                  </a:lnTo>
                  <a:lnTo>
                    <a:pt x="2508" y="591"/>
                  </a:lnTo>
                  <a:lnTo>
                    <a:pt x="2505" y="591"/>
                  </a:lnTo>
                  <a:lnTo>
                    <a:pt x="2504" y="592"/>
                  </a:lnTo>
                  <a:lnTo>
                    <a:pt x="2502" y="598"/>
                  </a:lnTo>
                  <a:lnTo>
                    <a:pt x="2500" y="606"/>
                  </a:lnTo>
                  <a:lnTo>
                    <a:pt x="2497" y="613"/>
                  </a:lnTo>
                  <a:lnTo>
                    <a:pt x="2495" y="613"/>
                  </a:lnTo>
                  <a:lnTo>
                    <a:pt x="2493" y="613"/>
                  </a:lnTo>
                  <a:lnTo>
                    <a:pt x="2492" y="612"/>
                  </a:lnTo>
                  <a:lnTo>
                    <a:pt x="2489" y="612"/>
                  </a:lnTo>
                  <a:lnTo>
                    <a:pt x="2487" y="611"/>
                  </a:lnTo>
                  <a:lnTo>
                    <a:pt x="2485" y="610"/>
                  </a:lnTo>
                  <a:lnTo>
                    <a:pt x="2484" y="608"/>
                  </a:lnTo>
                  <a:lnTo>
                    <a:pt x="2484" y="606"/>
                  </a:lnTo>
                  <a:lnTo>
                    <a:pt x="2485" y="602"/>
                  </a:lnTo>
                  <a:lnTo>
                    <a:pt x="2487" y="601"/>
                  </a:lnTo>
                  <a:lnTo>
                    <a:pt x="2487" y="598"/>
                  </a:lnTo>
                  <a:lnTo>
                    <a:pt x="2488" y="595"/>
                  </a:lnTo>
                  <a:lnTo>
                    <a:pt x="2488" y="592"/>
                  </a:lnTo>
                  <a:lnTo>
                    <a:pt x="2488" y="579"/>
                  </a:lnTo>
                  <a:lnTo>
                    <a:pt x="2488" y="576"/>
                  </a:lnTo>
                  <a:lnTo>
                    <a:pt x="2489" y="575"/>
                  </a:lnTo>
                  <a:lnTo>
                    <a:pt x="2489" y="575"/>
                  </a:lnTo>
                  <a:lnTo>
                    <a:pt x="2490" y="575"/>
                  </a:lnTo>
                  <a:lnTo>
                    <a:pt x="2492" y="575"/>
                  </a:lnTo>
                  <a:lnTo>
                    <a:pt x="2493" y="575"/>
                  </a:lnTo>
                  <a:lnTo>
                    <a:pt x="2494" y="574"/>
                  </a:lnTo>
                  <a:lnTo>
                    <a:pt x="2495" y="574"/>
                  </a:lnTo>
                  <a:lnTo>
                    <a:pt x="2497" y="571"/>
                  </a:lnTo>
                  <a:lnTo>
                    <a:pt x="2498" y="569"/>
                  </a:lnTo>
                  <a:lnTo>
                    <a:pt x="2499" y="566"/>
                  </a:lnTo>
                  <a:lnTo>
                    <a:pt x="2499" y="560"/>
                  </a:lnTo>
                  <a:lnTo>
                    <a:pt x="2498" y="551"/>
                  </a:lnTo>
                  <a:lnTo>
                    <a:pt x="2495" y="544"/>
                  </a:lnTo>
                  <a:lnTo>
                    <a:pt x="2494" y="538"/>
                  </a:lnTo>
                  <a:lnTo>
                    <a:pt x="2493" y="535"/>
                  </a:lnTo>
                  <a:lnTo>
                    <a:pt x="2492" y="531"/>
                  </a:lnTo>
                  <a:lnTo>
                    <a:pt x="2490" y="529"/>
                  </a:lnTo>
                  <a:lnTo>
                    <a:pt x="2488" y="524"/>
                  </a:lnTo>
                  <a:lnTo>
                    <a:pt x="2489" y="519"/>
                  </a:lnTo>
                  <a:lnTo>
                    <a:pt x="2492" y="515"/>
                  </a:lnTo>
                  <a:lnTo>
                    <a:pt x="2494" y="511"/>
                  </a:lnTo>
                  <a:lnTo>
                    <a:pt x="2495" y="508"/>
                  </a:lnTo>
                  <a:lnTo>
                    <a:pt x="2498" y="504"/>
                  </a:lnTo>
                  <a:lnTo>
                    <a:pt x="2500" y="500"/>
                  </a:lnTo>
                  <a:lnTo>
                    <a:pt x="2502" y="498"/>
                  </a:lnTo>
                  <a:lnTo>
                    <a:pt x="2504" y="493"/>
                  </a:lnTo>
                  <a:lnTo>
                    <a:pt x="2504" y="490"/>
                  </a:lnTo>
                  <a:lnTo>
                    <a:pt x="2503" y="488"/>
                  </a:lnTo>
                  <a:lnTo>
                    <a:pt x="2502" y="485"/>
                  </a:lnTo>
                  <a:lnTo>
                    <a:pt x="2500" y="485"/>
                  </a:lnTo>
                  <a:lnTo>
                    <a:pt x="2499" y="487"/>
                  </a:lnTo>
                  <a:lnTo>
                    <a:pt x="2499" y="489"/>
                  </a:lnTo>
                  <a:lnTo>
                    <a:pt x="2499" y="490"/>
                  </a:lnTo>
                  <a:lnTo>
                    <a:pt x="2497" y="495"/>
                  </a:lnTo>
                  <a:lnTo>
                    <a:pt x="2495" y="499"/>
                  </a:lnTo>
                  <a:lnTo>
                    <a:pt x="2493" y="503"/>
                  </a:lnTo>
                  <a:lnTo>
                    <a:pt x="2490" y="506"/>
                  </a:lnTo>
                  <a:lnTo>
                    <a:pt x="2489" y="508"/>
                  </a:lnTo>
                  <a:lnTo>
                    <a:pt x="2488" y="508"/>
                  </a:lnTo>
                  <a:lnTo>
                    <a:pt x="2487" y="508"/>
                  </a:lnTo>
                  <a:lnTo>
                    <a:pt x="2487" y="506"/>
                  </a:lnTo>
                  <a:lnTo>
                    <a:pt x="2485" y="504"/>
                  </a:lnTo>
                  <a:lnTo>
                    <a:pt x="2485" y="501"/>
                  </a:lnTo>
                  <a:lnTo>
                    <a:pt x="2484" y="498"/>
                  </a:lnTo>
                  <a:lnTo>
                    <a:pt x="2484" y="494"/>
                  </a:lnTo>
                  <a:lnTo>
                    <a:pt x="2483" y="490"/>
                  </a:lnTo>
                  <a:lnTo>
                    <a:pt x="2483" y="483"/>
                  </a:lnTo>
                  <a:lnTo>
                    <a:pt x="2483" y="474"/>
                  </a:lnTo>
                  <a:lnTo>
                    <a:pt x="2482" y="467"/>
                  </a:lnTo>
                  <a:lnTo>
                    <a:pt x="2478" y="462"/>
                  </a:lnTo>
                  <a:lnTo>
                    <a:pt x="2477" y="462"/>
                  </a:lnTo>
                  <a:lnTo>
                    <a:pt x="2477" y="462"/>
                  </a:lnTo>
                  <a:lnTo>
                    <a:pt x="2477" y="463"/>
                  </a:lnTo>
                  <a:lnTo>
                    <a:pt x="2477" y="465"/>
                  </a:lnTo>
                  <a:lnTo>
                    <a:pt x="2478" y="468"/>
                  </a:lnTo>
                  <a:lnTo>
                    <a:pt x="2478" y="470"/>
                  </a:lnTo>
                  <a:lnTo>
                    <a:pt x="2478" y="472"/>
                  </a:lnTo>
                  <a:lnTo>
                    <a:pt x="2478" y="475"/>
                  </a:lnTo>
                  <a:lnTo>
                    <a:pt x="2478" y="477"/>
                  </a:lnTo>
                  <a:lnTo>
                    <a:pt x="2477" y="478"/>
                  </a:lnTo>
                  <a:lnTo>
                    <a:pt x="2475" y="480"/>
                  </a:lnTo>
                  <a:lnTo>
                    <a:pt x="2474" y="482"/>
                  </a:lnTo>
                  <a:lnTo>
                    <a:pt x="2473" y="484"/>
                  </a:lnTo>
                  <a:lnTo>
                    <a:pt x="2472" y="487"/>
                  </a:lnTo>
                  <a:lnTo>
                    <a:pt x="2470" y="490"/>
                  </a:lnTo>
                  <a:lnTo>
                    <a:pt x="2469" y="495"/>
                  </a:lnTo>
                  <a:lnTo>
                    <a:pt x="2467" y="500"/>
                  </a:lnTo>
                  <a:lnTo>
                    <a:pt x="2464" y="504"/>
                  </a:lnTo>
                  <a:lnTo>
                    <a:pt x="2463" y="504"/>
                  </a:lnTo>
                  <a:lnTo>
                    <a:pt x="2462" y="504"/>
                  </a:lnTo>
                  <a:lnTo>
                    <a:pt x="2462" y="505"/>
                  </a:lnTo>
                  <a:lnTo>
                    <a:pt x="2459" y="506"/>
                  </a:lnTo>
                  <a:lnTo>
                    <a:pt x="2457" y="509"/>
                  </a:lnTo>
                  <a:lnTo>
                    <a:pt x="2456" y="510"/>
                  </a:lnTo>
                  <a:lnTo>
                    <a:pt x="2453" y="510"/>
                  </a:lnTo>
                  <a:lnTo>
                    <a:pt x="2451" y="510"/>
                  </a:lnTo>
                  <a:lnTo>
                    <a:pt x="2447" y="509"/>
                  </a:lnTo>
                  <a:lnTo>
                    <a:pt x="2444" y="506"/>
                  </a:lnTo>
                  <a:lnTo>
                    <a:pt x="2442" y="504"/>
                  </a:lnTo>
                  <a:lnTo>
                    <a:pt x="2438" y="504"/>
                  </a:lnTo>
                  <a:lnTo>
                    <a:pt x="2438" y="503"/>
                  </a:lnTo>
                  <a:lnTo>
                    <a:pt x="2437" y="501"/>
                  </a:lnTo>
                  <a:lnTo>
                    <a:pt x="2436" y="500"/>
                  </a:lnTo>
                  <a:lnTo>
                    <a:pt x="2433" y="498"/>
                  </a:lnTo>
                  <a:lnTo>
                    <a:pt x="2434" y="484"/>
                  </a:lnTo>
                  <a:lnTo>
                    <a:pt x="2436" y="472"/>
                  </a:lnTo>
                  <a:lnTo>
                    <a:pt x="2434" y="467"/>
                  </a:lnTo>
                  <a:lnTo>
                    <a:pt x="2433" y="463"/>
                  </a:lnTo>
                  <a:lnTo>
                    <a:pt x="2431" y="458"/>
                  </a:lnTo>
                  <a:lnTo>
                    <a:pt x="2431" y="452"/>
                  </a:lnTo>
                  <a:lnTo>
                    <a:pt x="2431" y="448"/>
                  </a:lnTo>
                  <a:lnTo>
                    <a:pt x="2431" y="443"/>
                  </a:lnTo>
                  <a:lnTo>
                    <a:pt x="2431" y="439"/>
                  </a:lnTo>
                  <a:lnTo>
                    <a:pt x="2429" y="436"/>
                  </a:lnTo>
                  <a:lnTo>
                    <a:pt x="2428" y="433"/>
                  </a:lnTo>
                  <a:lnTo>
                    <a:pt x="2427" y="432"/>
                  </a:lnTo>
                  <a:lnTo>
                    <a:pt x="2424" y="432"/>
                  </a:lnTo>
                  <a:lnTo>
                    <a:pt x="2422" y="433"/>
                  </a:lnTo>
                  <a:lnTo>
                    <a:pt x="2421" y="433"/>
                  </a:lnTo>
                  <a:lnTo>
                    <a:pt x="2418" y="432"/>
                  </a:lnTo>
                  <a:lnTo>
                    <a:pt x="2417" y="431"/>
                  </a:lnTo>
                  <a:lnTo>
                    <a:pt x="2414" y="428"/>
                  </a:lnTo>
                  <a:lnTo>
                    <a:pt x="2412" y="427"/>
                  </a:lnTo>
                  <a:lnTo>
                    <a:pt x="2411" y="423"/>
                  </a:lnTo>
                  <a:lnTo>
                    <a:pt x="2409" y="421"/>
                  </a:lnTo>
                  <a:lnTo>
                    <a:pt x="2413" y="421"/>
                  </a:lnTo>
                  <a:lnTo>
                    <a:pt x="2416" y="422"/>
                  </a:lnTo>
                  <a:lnTo>
                    <a:pt x="2418" y="423"/>
                  </a:lnTo>
                  <a:lnTo>
                    <a:pt x="2421" y="424"/>
                  </a:lnTo>
                  <a:lnTo>
                    <a:pt x="2423" y="424"/>
                  </a:lnTo>
                  <a:lnTo>
                    <a:pt x="2426" y="423"/>
                  </a:lnTo>
                  <a:lnTo>
                    <a:pt x="2427" y="419"/>
                  </a:lnTo>
                  <a:lnTo>
                    <a:pt x="2426" y="413"/>
                  </a:lnTo>
                  <a:lnTo>
                    <a:pt x="2424" y="407"/>
                  </a:lnTo>
                  <a:lnTo>
                    <a:pt x="2423" y="402"/>
                  </a:lnTo>
                  <a:lnTo>
                    <a:pt x="2423" y="368"/>
                  </a:lnTo>
                  <a:lnTo>
                    <a:pt x="2423" y="366"/>
                  </a:lnTo>
                  <a:lnTo>
                    <a:pt x="2423" y="365"/>
                  </a:lnTo>
                  <a:lnTo>
                    <a:pt x="2423" y="365"/>
                  </a:lnTo>
                  <a:lnTo>
                    <a:pt x="2424" y="365"/>
                  </a:lnTo>
                  <a:lnTo>
                    <a:pt x="2426" y="366"/>
                  </a:lnTo>
                  <a:lnTo>
                    <a:pt x="2427" y="365"/>
                  </a:lnTo>
                  <a:lnTo>
                    <a:pt x="2428" y="363"/>
                  </a:lnTo>
                  <a:lnTo>
                    <a:pt x="2428" y="361"/>
                  </a:lnTo>
                  <a:lnTo>
                    <a:pt x="2429" y="360"/>
                  </a:lnTo>
                  <a:lnTo>
                    <a:pt x="2431" y="357"/>
                  </a:lnTo>
                  <a:lnTo>
                    <a:pt x="2436" y="346"/>
                  </a:lnTo>
                  <a:lnTo>
                    <a:pt x="2442" y="336"/>
                  </a:lnTo>
                  <a:lnTo>
                    <a:pt x="2444" y="336"/>
                  </a:lnTo>
                  <a:lnTo>
                    <a:pt x="2447" y="336"/>
                  </a:lnTo>
                  <a:lnTo>
                    <a:pt x="2449" y="334"/>
                  </a:lnTo>
                  <a:lnTo>
                    <a:pt x="2449" y="334"/>
                  </a:lnTo>
                  <a:lnTo>
                    <a:pt x="2449" y="331"/>
                  </a:lnTo>
                  <a:lnTo>
                    <a:pt x="2451" y="327"/>
                  </a:lnTo>
                  <a:lnTo>
                    <a:pt x="2452" y="324"/>
                  </a:lnTo>
                  <a:lnTo>
                    <a:pt x="2453" y="320"/>
                  </a:lnTo>
                  <a:lnTo>
                    <a:pt x="2454" y="316"/>
                  </a:lnTo>
                  <a:lnTo>
                    <a:pt x="2457" y="311"/>
                  </a:lnTo>
                  <a:lnTo>
                    <a:pt x="2459" y="305"/>
                  </a:lnTo>
                  <a:lnTo>
                    <a:pt x="2459" y="303"/>
                  </a:lnTo>
                  <a:lnTo>
                    <a:pt x="2460" y="300"/>
                  </a:lnTo>
                  <a:lnTo>
                    <a:pt x="2460" y="298"/>
                  </a:lnTo>
                  <a:lnTo>
                    <a:pt x="2462" y="295"/>
                  </a:lnTo>
                  <a:lnTo>
                    <a:pt x="2463" y="293"/>
                  </a:lnTo>
                  <a:lnTo>
                    <a:pt x="2463" y="291"/>
                  </a:lnTo>
                  <a:lnTo>
                    <a:pt x="2464" y="290"/>
                  </a:lnTo>
                  <a:lnTo>
                    <a:pt x="2465" y="289"/>
                  </a:lnTo>
                  <a:lnTo>
                    <a:pt x="2468" y="288"/>
                  </a:lnTo>
                  <a:lnTo>
                    <a:pt x="2469" y="280"/>
                  </a:lnTo>
                  <a:lnTo>
                    <a:pt x="2470" y="273"/>
                  </a:lnTo>
                  <a:lnTo>
                    <a:pt x="2473" y="264"/>
                  </a:lnTo>
                  <a:lnTo>
                    <a:pt x="2473" y="250"/>
                  </a:lnTo>
                  <a:lnTo>
                    <a:pt x="2473" y="248"/>
                  </a:lnTo>
                  <a:lnTo>
                    <a:pt x="2474" y="244"/>
                  </a:lnTo>
                  <a:lnTo>
                    <a:pt x="2475" y="243"/>
                  </a:lnTo>
                  <a:lnTo>
                    <a:pt x="2475" y="240"/>
                  </a:lnTo>
                  <a:lnTo>
                    <a:pt x="2477" y="239"/>
                  </a:lnTo>
                  <a:lnTo>
                    <a:pt x="2477" y="237"/>
                  </a:lnTo>
                  <a:lnTo>
                    <a:pt x="2475" y="234"/>
                  </a:lnTo>
                  <a:lnTo>
                    <a:pt x="2475" y="232"/>
                  </a:lnTo>
                  <a:lnTo>
                    <a:pt x="2475" y="230"/>
                  </a:lnTo>
                  <a:lnTo>
                    <a:pt x="2474" y="227"/>
                  </a:lnTo>
                  <a:lnTo>
                    <a:pt x="2474" y="224"/>
                  </a:lnTo>
                  <a:lnTo>
                    <a:pt x="2474" y="223"/>
                  </a:lnTo>
                  <a:lnTo>
                    <a:pt x="2475" y="220"/>
                  </a:lnTo>
                  <a:lnTo>
                    <a:pt x="2475" y="219"/>
                  </a:lnTo>
                  <a:lnTo>
                    <a:pt x="2475" y="212"/>
                  </a:lnTo>
                  <a:lnTo>
                    <a:pt x="2475" y="210"/>
                  </a:lnTo>
                  <a:lnTo>
                    <a:pt x="2477" y="210"/>
                  </a:lnTo>
                  <a:lnTo>
                    <a:pt x="2477" y="210"/>
                  </a:lnTo>
                  <a:lnTo>
                    <a:pt x="2478" y="210"/>
                  </a:lnTo>
                  <a:lnTo>
                    <a:pt x="2478" y="209"/>
                  </a:lnTo>
                  <a:lnTo>
                    <a:pt x="2478" y="198"/>
                  </a:lnTo>
                  <a:lnTo>
                    <a:pt x="2479" y="197"/>
                  </a:lnTo>
                  <a:lnTo>
                    <a:pt x="2480" y="196"/>
                  </a:lnTo>
                  <a:lnTo>
                    <a:pt x="2482" y="196"/>
                  </a:lnTo>
                  <a:lnTo>
                    <a:pt x="2483" y="193"/>
                  </a:lnTo>
                  <a:lnTo>
                    <a:pt x="2483" y="173"/>
                  </a:lnTo>
                  <a:lnTo>
                    <a:pt x="2482" y="169"/>
                  </a:lnTo>
                  <a:lnTo>
                    <a:pt x="2482" y="168"/>
                  </a:lnTo>
                  <a:lnTo>
                    <a:pt x="2480" y="167"/>
                  </a:lnTo>
                  <a:lnTo>
                    <a:pt x="2480" y="166"/>
                  </a:lnTo>
                  <a:lnTo>
                    <a:pt x="2480" y="164"/>
                  </a:lnTo>
                  <a:lnTo>
                    <a:pt x="2479" y="163"/>
                  </a:lnTo>
                  <a:lnTo>
                    <a:pt x="2479" y="161"/>
                  </a:lnTo>
                  <a:lnTo>
                    <a:pt x="2480" y="159"/>
                  </a:lnTo>
                  <a:lnTo>
                    <a:pt x="2480" y="157"/>
                  </a:lnTo>
                  <a:lnTo>
                    <a:pt x="2482" y="151"/>
                  </a:lnTo>
                  <a:lnTo>
                    <a:pt x="2482" y="143"/>
                  </a:lnTo>
                  <a:lnTo>
                    <a:pt x="2480" y="136"/>
                  </a:lnTo>
                  <a:lnTo>
                    <a:pt x="2482" y="137"/>
                  </a:lnTo>
                  <a:lnTo>
                    <a:pt x="2483" y="138"/>
                  </a:lnTo>
                  <a:lnTo>
                    <a:pt x="2483" y="138"/>
                  </a:lnTo>
                  <a:lnTo>
                    <a:pt x="2483" y="138"/>
                  </a:lnTo>
                  <a:lnTo>
                    <a:pt x="2483" y="137"/>
                  </a:lnTo>
                  <a:lnTo>
                    <a:pt x="2483" y="133"/>
                  </a:lnTo>
                  <a:lnTo>
                    <a:pt x="2483" y="133"/>
                  </a:lnTo>
                  <a:lnTo>
                    <a:pt x="2484" y="133"/>
                  </a:lnTo>
                  <a:lnTo>
                    <a:pt x="2484" y="136"/>
                  </a:lnTo>
                  <a:lnTo>
                    <a:pt x="2485" y="137"/>
                  </a:lnTo>
                  <a:lnTo>
                    <a:pt x="2485" y="140"/>
                  </a:lnTo>
                  <a:lnTo>
                    <a:pt x="2485" y="141"/>
                  </a:lnTo>
                  <a:lnTo>
                    <a:pt x="2485" y="143"/>
                  </a:lnTo>
                  <a:lnTo>
                    <a:pt x="2487" y="145"/>
                  </a:lnTo>
                  <a:lnTo>
                    <a:pt x="2488" y="145"/>
                  </a:lnTo>
                  <a:lnTo>
                    <a:pt x="2488" y="145"/>
                  </a:lnTo>
                  <a:lnTo>
                    <a:pt x="2488" y="143"/>
                  </a:lnTo>
                  <a:lnTo>
                    <a:pt x="2488" y="136"/>
                  </a:lnTo>
                  <a:lnTo>
                    <a:pt x="2489" y="135"/>
                  </a:lnTo>
                  <a:lnTo>
                    <a:pt x="2489" y="135"/>
                  </a:lnTo>
                  <a:lnTo>
                    <a:pt x="2490" y="135"/>
                  </a:lnTo>
                  <a:lnTo>
                    <a:pt x="2492" y="136"/>
                  </a:lnTo>
                  <a:lnTo>
                    <a:pt x="2493" y="136"/>
                  </a:lnTo>
                  <a:lnTo>
                    <a:pt x="2493" y="137"/>
                  </a:lnTo>
                  <a:lnTo>
                    <a:pt x="2494" y="136"/>
                  </a:lnTo>
                  <a:lnTo>
                    <a:pt x="2493" y="135"/>
                  </a:lnTo>
                  <a:lnTo>
                    <a:pt x="2493" y="132"/>
                  </a:lnTo>
                  <a:lnTo>
                    <a:pt x="2493" y="128"/>
                  </a:lnTo>
                  <a:lnTo>
                    <a:pt x="2492" y="126"/>
                  </a:lnTo>
                  <a:lnTo>
                    <a:pt x="2492" y="123"/>
                  </a:lnTo>
                  <a:lnTo>
                    <a:pt x="2492" y="121"/>
                  </a:lnTo>
                  <a:lnTo>
                    <a:pt x="2490" y="121"/>
                  </a:lnTo>
                  <a:lnTo>
                    <a:pt x="2492" y="121"/>
                  </a:lnTo>
                  <a:lnTo>
                    <a:pt x="2493" y="122"/>
                  </a:lnTo>
                  <a:lnTo>
                    <a:pt x="2494" y="123"/>
                  </a:lnTo>
                  <a:lnTo>
                    <a:pt x="2495" y="123"/>
                  </a:lnTo>
                  <a:lnTo>
                    <a:pt x="2495" y="123"/>
                  </a:lnTo>
                  <a:lnTo>
                    <a:pt x="2495" y="123"/>
                  </a:lnTo>
                  <a:lnTo>
                    <a:pt x="2497" y="121"/>
                  </a:lnTo>
                  <a:lnTo>
                    <a:pt x="2497" y="118"/>
                  </a:lnTo>
                  <a:lnTo>
                    <a:pt x="2495" y="117"/>
                  </a:lnTo>
                  <a:lnTo>
                    <a:pt x="2495" y="115"/>
                  </a:lnTo>
                  <a:lnTo>
                    <a:pt x="2495" y="112"/>
                  </a:lnTo>
                  <a:lnTo>
                    <a:pt x="2495" y="111"/>
                  </a:lnTo>
                  <a:lnTo>
                    <a:pt x="2495" y="110"/>
                  </a:lnTo>
                  <a:lnTo>
                    <a:pt x="2497" y="110"/>
                  </a:lnTo>
                  <a:lnTo>
                    <a:pt x="2498" y="111"/>
                  </a:lnTo>
                  <a:lnTo>
                    <a:pt x="2498" y="111"/>
                  </a:lnTo>
                  <a:lnTo>
                    <a:pt x="2498" y="112"/>
                  </a:lnTo>
                  <a:lnTo>
                    <a:pt x="2499" y="112"/>
                  </a:lnTo>
                  <a:lnTo>
                    <a:pt x="2499" y="112"/>
                  </a:lnTo>
                  <a:lnTo>
                    <a:pt x="2499" y="110"/>
                  </a:lnTo>
                  <a:lnTo>
                    <a:pt x="2499" y="97"/>
                  </a:lnTo>
                  <a:lnTo>
                    <a:pt x="2498" y="95"/>
                  </a:lnTo>
                  <a:lnTo>
                    <a:pt x="2498" y="92"/>
                  </a:lnTo>
                  <a:lnTo>
                    <a:pt x="2497" y="89"/>
                  </a:lnTo>
                  <a:lnTo>
                    <a:pt x="2497" y="86"/>
                  </a:lnTo>
                  <a:lnTo>
                    <a:pt x="2497" y="86"/>
                  </a:lnTo>
                  <a:lnTo>
                    <a:pt x="2497" y="86"/>
                  </a:lnTo>
                  <a:lnTo>
                    <a:pt x="2498" y="87"/>
                  </a:lnTo>
                  <a:lnTo>
                    <a:pt x="2499" y="90"/>
                  </a:lnTo>
                  <a:lnTo>
                    <a:pt x="2500" y="91"/>
                  </a:lnTo>
                  <a:lnTo>
                    <a:pt x="2502" y="94"/>
                  </a:lnTo>
                  <a:lnTo>
                    <a:pt x="2502" y="95"/>
                  </a:lnTo>
                  <a:lnTo>
                    <a:pt x="2503" y="96"/>
                  </a:lnTo>
                  <a:lnTo>
                    <a:pt x="2504" y="97"/>
                  </a:lnTo>
                  <a:lnTo>
                    <a:pt x="2504" y="97"/>
                  </a:lnTo>
                  <a:lnTo>
                    <a:pt x="2504" y="96"/>
                  </a:lnTo>
                  <a:lnTo>
                    <a:pt x="2504" y="94"/>
                  </a:lnTo>
                  <a:lnTo>
                    <a:pt x="2504" y="92"/>
                  </a:lnTo>
                  <a:lnTo>
                    <a:pt x="2504" y="90"/>
                  </a:lnTo>
                  <a:lnTo>
                    <a:pt x="2504" y="89"/>
                  </a:lnTo>
                  <a:lnTo>
                    <a:pt x="2505" y="89"/>
                  </a:lnTo>
                  <a:lnTo>
                    <a:pt x="2507" y="89"/>
                  </a:lnTo>
                  <a:lnTo>
                    <a:pt x="2508" y="90"/>
                  </a:lnTo>
                  <a:lnTo>
                    <a:pt x="2509" y="91"/>
                  </a:lnTo>
                  <a:lnTo>
                    <a:pt x="2509" y="92"/>
                  </a:lnTo>
                  <a:lnTo>
                    <a:pt x="2510" y="94"/>
                  </a:lnTo>
                  <a:lnTo>
                    <a:pt x="2512" y="94"/>
                  </a:lnTo>
                  <a:lnTo>
                    <a:pt x="2512" y="94"/>
                  </a:lnTo>
                  <a:lnTo>
                    <a:pt x="2512" y="92"/>
                  </a:lnTo>
                  <a:lnTo>
                    <a:pt x="2512" y="91"/>
                  </a:lnTo>
                  <a:lnTo>
                    <a:pt x="2512" y="89"/>
                  </a:lnTo>
                  <a:lnTo>
                    <a:pt x="2512" y="87"/>
                  </a:lnTo>
                  <a:lnTo>
                    <a:pt x="2513" y="86"/>
                  </a:lnTo>
                  <a:lnTo>
                    <a:pt x="2513" y="85"/>
                  </a:lnTo>
                  <a:lnTo>
                    <a:pt x="2514" y="84"/>
                  </a:lnTo>
                  <a:lnTo>
                    <a:pt x="2515" y="85"/>
                  </a:lnTo>
                  <a:lnTo>
                    <a:pt x="2515" y="87"/>
                  </a:lnTo>
                  <a:lnTo>
                    <a:pt x="2517" y="89"/>
                  </a:lnTo>
                  <a:lnTo>
                    <a:pt x="2518" y="90"/>
                  </a:lnTo>
                  <a:lnTo>
                    <a:pt x="2519" y="91"/>
                  </a:lnTo>
                  <a:lnTo>
                    <a:pt x="2519" y="91"/>
                  </a:lnTo>
                  <a:lnTo>
                    <a:pt x="2519" y="89"/>
                  </a:lnTo>
                  <a:lnTo>
                    <a:pt x="2519" y="87"/>
                  </a:lnTo>
                  <a:lnTo>
                    <a:pt x="2520" y="86"/>
                  </a:lnTo>
                  <a:lnTo>
                    <a:pt x="2520" y="86"/>
                  </a:lnTo>
                  <a:lnTo>
                    <a:pt x="2522" y="86"/>
                  </a:lnTo>
                  <a:lnTo>
                    <a:pt x="2523" y="86"/>
                  </a:lnTo>
                  <a:lnTo>
                    <a:pt x="2524" y="89"/>
                  </a:lnTo>
                  <a:lnTo>
                    <a:pt x="2525" y="90"/>
                  </a:lnTo>
                  <a:lnTo>
                    <a:pt x="2525" y="91"/>
                  </a:lnTo>
                  <a:lnTo>
                    <a:pt x="2527" y="92"/>
                  </a:lnTo>
                  <a:lnTo>
                    <a:pt x="2528" y="92"/>
                  </a:lnTo>
                  <a:lnTo>
                    <a:pt x="2528" y="92"/>
                  </a:lnTo>
                  <a:lnTo>
                    <a:pt x="2529" y="90"/>
                  </a:lnTo>
                  <a:lnTo>
                    <a:pt x="2529" y="89"/>
                  </a:lnTo>
                  <a:lnTo>
                    <a:pt x="2529" y="87"/>
                  </a:lnTo>
                  <a:lnTo>
                    <a:pt x="2529" y="87"/>
                  </a:lnTo>
                  <a:lnTo>
                    <a:pt x="2530" y="86"/>
                  </a:lnTo>
                  <a:lnTo>
                    <a:pt x="2531" y="86"/>
                  </a:lnTo>
                  <a:lnTo>
                    <a:pt x="2533" y="85"/>
                  </a:lnTo>
                  <a:lnTo>
                    <a:pt x="2533" y="82"/>
                  </a:lnTo>
                  <a:lnTo>
                    <a:pt x="2533" y="79"/>
                  </a:lnTo>
                  <a:lnTo>
                    <a:pt x="2531" y="77"/>
                  </a:lnTo>
                  <a:lnTo>
                    <a:pt x="2531" y="76"/>
                  </a:lnTo>
                  <a:lnTo>
                    <a:pt x="2531" y="75"/>
                  </a:lnTo>
                  <a:lnTo>
                    <a:pt x="2533" y="75"/>
                  </a:lnTo>
                  <a:lnTo>
                    <a:pt x="2533" y="76"/>
                  </a:lnTo>
                  <a:lnTo>
                    <a:pt x="2534" y="79"/>
                  </a:lnTo>
                  <a:lnTo>
                    <a:pt x="2535" y="80"/>
                  </a:lnTo>
                  <a:lnTo>
                    <a:pt x="2536" y="80"/>
                  </a:lnTo>
                  <a:lnTo>
                    <a:pt x="2538" y="79"/>
                  </a:lnTo>
                  <a:lnTo>
                    <a:pt x="2538" y="76"/>
                  </a:lnTo>
                  <a:lnTo>
                    <a:pt x="2538" y="66"/>
                  </a:lnTo>
                  <a:lnTo>
                    <a:pt x="2539" y="65"/>
                  </a:lnTo>
                  <a:lnTo>
                    <a:pt x="2540" y="64"/>
                  </a:lnTo>
                  <a:lnTo>
                    <a:pt x="2540" y="62"/>
                  </a:lnTo>
                  <a:lnTo>
                    <a:pt x="2541" y="62"/>
                  </a:lnTo>
                  <a:lnTo>
                    <a:pt x="2541" y="64"/>
                  </a:lnTo>
                  <a:lnTo>
                    <a:pt x="2543" y="66"/>
                  </a:lnTo>
                  <a:lnTo>
                    <a:pt x="2543" y="67"/>
                  </a:lnTo>
                  <a:lnTo>
                    <a:pt x="2544" y="69"/>
                  </a:lnTo>
                  <a:lnTo>
                    <a:pt x="2544" y="70"/>
                  </a:lnTo>
                  <a:lnTo>
                    <a:pt x="2545" y="71"/>
                  </a:lnTo>
                  <a:lnTo>
                    <a:pt x="2545" y="71"/>
                  </a:lnTo>
                  <a:lnTo>
                    <a:pt x="2545" y="71"/>
                  </a:lnTo>
                  <a:lnTo>
                    <a:pt x="2545" y="70"/>
                  </a:lnTo>
                  <a:lnTo>
                    <a:pt x="2546" y="69"/>
                  </a:lnTo>
                  <a:lnTo>
                    <a:pt x="2546" y="67"/>
                  </a:lnTo>
                  <a:lnTo>
                    <a:pt x="2546" y="66"/>
                  </a:lnTo>
                  <a:lnTo>
                    <a:pt x="2548" y="65"/>
                  </a:lnTo>
                  <a:lnTo>
                    <a:pt x="2549" y="66"/>
                  </a:lnTo>
                  <a:lnTo>
                    <a:pt x="2549" y="66"/>
                  </a:lnTo>
                  <a:lnTo>
                    <a:pt x="2550" y="67"/>
                  </a:lnTo>
                  <a:lnTo>
                    <a:pt x="2551" y="67"/>
                  </a:lnTo>
                  <a:lnTo>
                    <a:pt x="2553" y="69"/>
                  </a:lnTo>
                  <a:lnTo>
                    <a:pt x="2553" y="69"/>
                  </a:lnTo>
                  <a:lnTo>
                    <a:pt x="2554" y="69"/>
                  </a:lnTo>
                  <a:lnTo>
                    <a:pt x="2554" y="66"/>
                  </a:lnTo>
                  <a:lnTo>
                    <a:pt x="2554" y="66"/>
                  </a:lnTo>
                  <a:lnTo>
                    <a:pt x="2555" y="66"/>
                  </a:lnTo>
                  <a:lnTo>
                    <a:pt x="2555" y="67"/>
                  </a:lnTo>
                  <a:lnTo>
                    <a:pt x="2556" y="67"/>
                  </a:lnTo>
                  <a:lnTo>
                    <a:pt x="2556" y="69"/>
                  </a:lnTo>
                  <a:lnTo>
                    <a:pt x="2561" y="69"/>
                  </a:lnTo>
                  <a:lnTo>
                    <a:pt x="2563" y="67"/>
                  </a:lnTo>
                  <a:lnTo>
                    <a:pt x="2563" y="66"/>
                  </a:lnTo>
                  <a:lnTo>
                    <a:pt x="2563" y="65"/>
                  </a:lnTo>
                  <a:lnTo>
                    <a:pt x="2561" y="64"/>
                  </a:lnTo>
                  <a:lnTo>
                    <a:pt x="2561" y="64"/>
                  </a:lnTo>
                  <a:lnTo>
                    <a:pt x="2564" y="64"/>
                  </a:lnTo>
                  <a:lnTo>
                    <a:pt x="2565" y="66"/>
                  </a:lnTo>
                  <a:lnTo>
                    <a:pt x="2566" y="69"/>
                  </a:lnTo>
                  <a:lnTo>
                    <a:pt x="2566" y="71"/>
                  </a:lnTo>
                  <a:lnTo>
                    <a:pt x="2569" y="72"/>
                  </a:lnTo>
                  <a:lnTo>
                    <a:pt x="2570" y="74"/>
                  </a:lnTo>
                  <a:lnTo>
                    <a:pt x="2571" y="75"/>
                  </a:lnTo>
                  <a:lnTo>
                    <a:pt x="2571" y="76"/>
                  </a:lnTo>
                  <a:lnTo>
                    <a:pt x="2574" y="76"/>
                  </a:lnTo>
                  <a:lnTo>
                    <a:pt x="2574" y="77"/>
                  </a:lnTo>
                  <a:lnTo>
                    <a:pt x="2574" y="80"/>
                  </a:lnTo>
                  <a:lnTo>
                    <a:pt x="2575" y="81"/>
                  </a:lnTo>
                  <a:lnTo>
                    <a:pt x="2576" y="82"/>
                  </a:lnTo>
                  <a:lnTo>
                    <a:pt x="2578" y="82"/>
                  </a:lnTo>
                  <a:lnTo>
                    <a:pt x="2579" y="82"/>
                  </a:lnTo>
                  <a:lnTo>
                    <a:pt x="2579" y="82"/>
                  </a:lnTo>
                  <a:lnTo>
                    <a:pt x="2580" y="84"/>
                  </a:lnTo>
                  <a:lnTo>
                    <a:pt x="2581" y="87"/>
                  </a:lnTo>
                  <a:lnTo>
                    <a:pt x="2583" y="90"/>
                  </a:lnTo>
                  <a:lnTo>
                    <a:pt x="2584" y="91"/>
                  </a:lnTo>
                  <a:lnTo>
                    <a:pt x="2585" y="92"/>
                  </a:lnTo>
                  <a:lnTo>
                    <a:pt x="2588" y="95"/>
                  </a:lnTo>
                  <a:lnTo>
                    <a:pt x="2589" y="97"/>
                  </a:lnTo>
                  <a:lnTo>
                    <a:pt x="2590" y="100"/>
                  </a:lnTo>
                  <a:lnTo>
                    <a:pt x="2591" y="101"/>
                  </a:lnTo>
                  <a:lnTo>
                    <a:pt x="2593" y="102"/>
                  </a:lnTo>
                  <a:lnTo>
                    <a:pt x="2594" y="105"/>
                  </a:lnTo>
                  <a:lnTo>
                    <a:pt x="2594" y="106"/>
                  </a:lnTo>
                  <a:lnTo>
                    <a:pt x="2594" y="107"/>
                  </a:lnTo>
                  <a:lnTo>
                    <a:pt x="2593" y="107"/>
                  </a:lnTo>
                  <a:lnTo>
                    <a:pt x="2593" y="108"/>
                  </a:lnTo>
                  <a:lnTo>
                    <a:pt x="2591" y="108"/>
                  </a:lnTo>
                  <a:lnTo>
                    <a:pt x="2590" y="108"/>
                  </a:lnTo>
                  <a:lnTo>
                    <a:pt x="2589" y="108"/>
                  </a:lnTo>
                  <a:lnTo>
                    <a:pt x="2588" y="110"/>
                  </a:lnTo>
                  <a:lnTo>
                    <a:pt x="2588" y="112"/>
                  </a:lnTo>
                  <a:lnTo>
                    <a:pt x="2589" y="115"/>
                  </a:lnTo>
                  <a:lnTo>
                    <a:pt x="2589" y="120"/>
                  </a:lnTo>
                  <a:lnTo>
                    <a:pt x="2590" y="123"/>
                  </a:lnTo>
                  <a:lnTo>
                    <a:pt x="2591" y="126"/>
                  </a:lnTo>
                  <a:lnTo>
                    <a:pt x="2593" y="128"/>
                  </a:lnTo>
                  <a:lnTo>
                    <a:pt x="2594" y="131"/>
                  </a:lnTo>
                  <a:lnTo>
                    <a:pt x="2595" y="132"/>
                  </a:lnTo>
                  <a:lnTo>
                    <a:pt x="2596" y="133"/>
                  </a:lnTo>
                  <a:lnTo>
                    <a:pt x="2598" y="135"/>
                  </a:lnTo>
                  <a:lnTo>
                    <a:pt x="2598" y="136"/>
                  </a:lnTo>
                  <a:lnTo>
                    <a:pt x="2600" y="138"/>
                  </a:lnTo>
                  <a:lnTo>
                    <a:pt x="2604" y="140"/>
                  </a:lnTo>
                  <a:lnTo>
                    <a:pt x="2606" y="141"/>
                  </a:lnTo>
                  <a:lnTo>
                    <a:pt x="2607" y="143"/>
                  </a:lnTo>
                  <a:lnTo>
                    <a:pt x="2610" y="146"/>
                  </a:lnTo>
                  <a:lnTo>
                    <a:pt x="2611" y="148"/>
                  </a:lnTo>
                  <a:lnTo>
                    <a:pt x="2612" y="148"/>
                  </a:lnTo>
                  <a:lnTo>
                    <a:pt x="2614" y="150"/>
                  </a:lnTo>
                  <a:lnTo>
                    <a:pt x="2614" y="150"/>
                  </a:lnTo>
                  <a:lnTo>
                    <a:pt x="2612" y="148"/>
                  </a:lnTo>
                  <a:lnTo>
                    <a:pt x="2612" y="147"/>
                  </a:lnTo>
                  <a:lnTo>
                    <a:pt x="2612" y="146"/>
                  </a:lnTo>
                  <a:lnTo>
                    <a:pt x="2612" y="145"/>
                  </a:lnTo>
                  <a:lnTo>
                    <a:pt x="2614" y="143"/>
                  </a:lnTo>
                  <a:lnTo>
                    <a:pt x="2615" y="146"/>
                  </a:lnTo>
                  <a:lnTo>
                    <a:pt x="2616" y="147"/>
                  </a:lnTo>
                  <a:lnTo>
                    <a:pt x="2617" y="147"/>
                  </a:lnTo>
                  <a:lnTo>
                    <a:pt x="2619" y="150"/>
                  </a:lnTo>
                  <a:lnTo>
                    <a:pt x="2619" y="151"/>
                  </a:lnTo>
                  <a:lnTo>
                    <a:pt x="2620" y="152"/>
                  </a:lnTo>
                  <a:lnTo>
                    <a:pt x="2621" y="152"/>
                  </a:lnTo>
                  <a:lnTo>
                    <a:pt x="2621" y="152"/>
                  </a:lnTo>
                  <a:lnTo>
                    <a:pt x="2624" y="152"/>
                  </a:lnTo>
                  <a:lnTo>
                    <a:pt x="2626" y="155"/>
                  </a:lnTo>
                  <a:lnTo>
                    <a:pt x="2630" y="157"/>
                  </a:lnTo>
                  <a:lnTo>
                    <a:pt x="2631" y="157"/>
                  </a:lnTo>
                  <a:lnTo>
                    <a:pt x="2634" y="156"/>
                  </a:lnTo>
                  <a:lnTo>
                    <a:pt x="2635" y="156"/>
                  </a:lnTo>
                  <a:lnTo>
                    <a:pt x="2637" y="157"/>
                  </a:lnTo>
                  <a:lnTo>
                    <a:pt x="2637" y="157"/>
                  </a:lnTo>
                  <a:lnTo>
                    <a:pt x="2639" y="159"/>
                  </a:lnTo>
                  <a:lnTo>
                    <a:pt x="2639" y="161"/>
                  </a:lnTo>
                  <a:lnTo>
                    <a:pt x="2640" y="163"/>
                  </a:lnTo>
                  <a:lnTo>
                    <a:pt x="2640" y="164"/>
                  </a:lnTo>
                  <a:lnTo>
                    <a:pt x="2646" y="176"/>
                  </a:lnTo>
                  <a:lnTo>
                    <a:pt x="2652" y="186"/>
                  </a:lnTo>
                  <a:lnTo>
                    <a:pt x="2655" y="189"/>
                  </a:lnTo>
                  <a:lnTo>
                    <a:pt x="2655" y="192"/>
                  </a:lnTo>
                  <a:lnTo>
                    <a:pt x="2656" y="196"/>
                  </a:lnTo>
                  <a:lnTo>
                    <a:pt x="2659" y="198"/>
                  </a:lnTo>
                  <a:lnTo>
                    <a:pt x="2661" y="203"/>
                  </a:lnTo>
                  <a:lnTo>
                    <a:pt x="2664" y="207"/>
                  </a:lnTo>
                  <a:lnTo>
                    <a:pt x="2666" y="209"/>
                  </a:lnTo>
                  <a:lnTo>
                    <a:pt x="2672" y="219"/>
                  </a:lnTo>
                  <a:lnTo>
                    <a:pt x="2678" y="233"/>
                  </a:lnTo>
                  <a:lnTo>
                    <a:pt x="2682" y="249"/>
                  </a:lnTo>
                  <a:lnTo>
                    <a:pt x="2681" y="264"/>
                  </a:lnTo>
                  <a:lnTo>
                    <a:pt x="2681" y="266"/>
                  </a:lnTo>
                  <a:lnTo>
                    <a:pt x="2680" y="269"/>
                  </a:lnTo>
                  <a:lnTo>
                    <a:pt x="2680" y="271"/>
                  </a:lnTo>
                  <a:lnTo>
                    <a:pt x="2678" y="274"/>
                  </a:lnTo>
                  <a:lnTo>
                    <a:pt x="2677" y="275"/>
                  </a:lnTo>
                  <a:lnTo>
                    <a:pt x="2675" y="275"/>
                  </a:lnTo>
                  <a:lnTo>
                    <a:pt x="2674" y="275"/>
                  </a:lnTo>
                  <a:lnTo>
                    <a:pt x="2671" y="274"/>
                  </a:lnTo>
                  <a:lnTo>
                    <a:pt x="2670" y="275"/>
                  </a:lnTo>
                  <a:lnTo>
                    <a:pt x="2669" y="275"/>
                  </a:lnTo>
                  <a:lnTo>
                    <a:pt x="2669" y="276"/>
                  </a:lnTo>
                  <a:lnTo>
                    <a:pt x="2667" y="278"/>
                  </a:lnTo>
                  <a:lnTo>
                    <a:pt x="2667" y="278"/>
                  </a:lnTo>
                  <a:lnTo>
                    <a:pt x="2666" y="276"/>
                  </a:lnTo>
                  <a:lnTo>
                    <a:pt x="2664" y="276"/>
                  </a:lnTo>
                  <a:lnTo>
                    <a:pt x="2661" y="274"/>
                  </a:lnTo>
                  <a:lnTo>
                    <a:pt x="2659" y="271"/>
                  </a:lnTo>
                  <a:lnTo>
                    <a:pt x="2654" y="269"/>
                  </a:lnTo>
                  <a:lnTo>
                    <a:pt x="2650" y="266"/>
                  </a:lnTo>
                  <a:lnTo>
                    <a:pt x="2647" y="264"/>
                  </a:lnTo>
                  <a:lnTo>
                    <a:pt x="2646" y="263"/>
                  </a:lnTo>
                  <a:lnTo>
                    <a:pt x="2644" y="260"/>
                  </a:lnTo>
                  <a:lnTo>
                    <a:pt x="2641" y="258"/>
                  </a:lnTo>
                  <a:lnTo>
                    <a:pt x="2640" y="253"/>
                  </a:lnTo>
                  <a:lnTo>
                    <a:pt x="2635" y="247"/>
                  </a:lnTo>
                  <a:lnTo>
                    <a:pt x="2630" y="240"/>
                  </a:lnTo>
                  <a:lnTo>
                    <a:pt x="2624" y="235"/>
                  </a:lnTo>
                  <a:lnTo>
                    <a:pt x="2622" y="234"/>
                  </a:lnTo>
                  <a:lnTo>
                    <a:pt x="2621" y="234"/>
                  </a:lnTo>
                  <a:lnTo>
                    <a:pt x="2621" y="235"/>
                  </a:lnTo>
                  <a:lnTo>
                    <a:pt x="2621" y="237"/>
                  </a:lnTo>
                  <a:lnTo>
                    <a:pt x="2621" y="238"/>
                  </a:lnTo>
                  <a:lnTo>
                    <a:pt x="2621" y="239"/>
                  </a:lnTo>
                  <a:lnTo>
                    <a:pt x="2621" y="240"/>
                  </a:lnTo>
                  <a:lnTo>
                    <a:pt x="2624" y="243"/>
                  </a:lnTo>
                  <a:lnTo>
                    <a:pt x="2626" y="245"/>
                  </a:lnTo>
                  <a:lnTo>
                    <a:pt x="2626" y="248"/>
                  </a:lnTo>
                  <a:lnTo>
                    <a:pt x="2629" y="250"/>
                  </a:lnTo>
                  <a:lnTo>
                    <a:pt x="2630" y="253"/>
                  </a:lnTo>
                  <a:lnTo>
                    <a:pt x="2630" y="256"/>
                  </a:lnTo>
                  <a:lnTo>
                    <a:pt x="2632" y="259"/>
                  </a:lnTo>
                  <a:lnTo>
                    <a:pt x="2632" y="261"/>
                  </a:lnTo>
                  <a:lnTo>
                    <a:pt x="2635" y="263"/>
                  </a:lnTo>
                  <a:lnTo>
                    <a:pt x="2637" y="264"/>
                  </a:lnTo>
                  <a:lnTo>
                    <a:pt x="2639" y="269"/>
                  </a:lnTo>
                  <a:lnTo>
                    <a:pt x="2640" y="274"/>
                  </a:lnTo>
                  <a:lnTo>
                    <a:pt x="2642" y="279"/>
                  </a:lnTo>
                  <a:lnTo>
                    <a:pt x="2644" y="285"/>
                  </a:lnTo>
                  <a:lnTo>
                    <a:pt x="2645" y="290"/>
                  </a:lnTo>
                  <a:lnTo>
                    <a:pt x="2645" y="295"/>
                  </a:lnTo>
                  <a:lnTo>
                    <a:pt x="2649" y="314"/>
                  </a:lnTo>
                  <a:lnTo>
                    <a:pt x="2650" y="331"/>
                  </a:lnTo>
                  <a:lnTo>
                    <a:pt x="2651" y="334"/>
                  </a:lnTo>
                  <a:lnTo>
                    <a:pt x="2652" y="335"/>
                  </a:lnTo>
                  <a:lnTo>
                    <a:pt x="2654" y="336"/>
                  </a:lnTo>
                  <a:lnTo>
                    <a:pt x="2655" y="336"/>
                  </a:lnTo>
                  <a:lnTo>
                    <a:pt x="2655" y="336"/>
                  </a:lnTo>
                  <a:lnTo>
                    <a:pt x="2657" y="340"/>
                  </a:lnTo>
                  <a:lnTo>
                    <a:pt x="2660" y="342"/>
                  </a:lnTo>
                  <a:lnTo>
                    <a:pt x="2661" y="345"/>
                  </a:lnTo>
                  <a:lnTo>
                    <a:pt x="2662" y="347"/>
                  </a:lnTo>
                  <a:lnTo>
                    <a:pt x="2665" y="351"/>
                  </a:lnTo>
                  <a:lnTo>
                    <a:pt x="2667" y="353"/>
                  </a:lnTo>
                  <a:lnTo>
                    <a:pt x="2669" y="355"/>
                  </a:lnTo>
                  <a:lnTo>
                    <a:pt x="2671" y="356"/>
                  </a:lnTo>
                  <a:lnTo>
                    <a:pt x="2672" y="355"/>
                  </a:lnTo>
                  <a:lnTo>
                    <a:pt x="2674" y="352"/>
                  </a:lnTo>
                  <a:lnTo>
                    <a:pt x="2674" y="349"/>
                  </a:lnTo>
                  <a:lnTo>
                    <a:pt x="2674" y="345"/>
                  </a:lnTo>
                  <a:lnTo>
                    <a:pt x="2671" y="340"/>
                  </a:lnTo>
                  <a:lnTo>
                    <a:pt x="2671" y="337"/>
                  </a:lnTo>
                  <a:lnTo>
                    <a:pt x="2670" y="336"/>
                  </a:lnTo>
                  <a:lnTo>
                    <a:pt x="2669" y="336"/>
                  </a:lnTo>
                  <a:lnTo>
                    <a:pt x="2667" y="335"/>
                  </a:lnTo>
                  <a:lnTo>
                    <a:pt x="2666" y="334"/>
                  </a:lnTo>
                  <a:lnTo>
                    <a:pt x="2665" y="334"/>
                  </a:lnTo>
                  <a:lnTo>
                    <a:pt x="2664" y="332"/>
                  </a:lnTo>
                  <a:lnTo>
                    <a:pt x="2662" y="330"/>
                  </a:lnTo>
                  <a:lnTo>
                    <a:pt x="2662" y="327"/>
                  </a:lnTo>
                  <a:lnTo>
                    <a:pt x="2661" y="324"/>
                  </a:lnTo>
                  <a:lnTo>
                    <a:pt x="2660" y="321"/>
                  </a:lnTo>
                  <a:lnTo>
                    <a:pt x="2660" y="320"/>
                  </a:lnTo>
                  <a:lnTo>
                    <a:pt x="2659" y="316"/>
                  </a:lnTo>
                  <a:lnTo>
                    <a:pt x="2659" y="314"/>
                  </a:lnTo>
                  <a:lnTo>
                    <a:pt x="2659" y="310"/>
                  </a:lnTo>
                  <a:lnTo>
                    <a:pt x="2660" y="309"/>
                  </a:lnTo>
                  <a:lnTo>
                    <a:pt x="2661" y="307"/>
                  </a:lnTo>
                  <a:lnTo>
                    <a:pt x="2664" y="307"/>
                  </a:lnTo>
                  <a:lnTo>
                    <a:pt x="2665" y="309"/>
                  </a:lnTo>
                  <a:lnTo>
                    <a:pt x="2667" y="310"/>
                  </a:lnTo>
                  <a:lnTo>
                    <a:pt x="2669" y="314"/>
                  </a:lnTo>
                  <a:lnTo>
                    <a:pt x="2670" y="319"/>
                  </a:lnTo>
                  <a:lnTo>
                    <a:pt x="2671" y="322"/>
                  </a:lnTo>
                  <a:lnTo>
                    <a:pt x="2672" y="325"/>
                  </a:lnTo>
                  <a:lnTo>
                    <a:pt x="2675" y="326"/>
                  </a:lnTo>
                  <a:lnTo>
                    <a:pt x="2676" y="327"/>
                  </a:lnTo>
                  <a:lnTo>
                    <a:pt x="2678" y="329"/>
                  </a:lnTo>
                  <a:lnTo>
                    <a:pt x="2680" y="330"/>
                  </a:lnTo>
                  <a:lnTo>
                    <a:pt x="2681" y="330"/>
                  </a:lnTo>
                  <a:lnTo>
                    <a:pt x="2683" y="331"/>
                  </a:lnTo>
                  <a:lnTo>
                    <a:pt x="2685" y="332"/>
                  </a:lnTo>
                  <a:lnTo>
                    <a:pt x="2687" y="334"/>
                  </a:lnTo>
                  <a:lnTo>
                    <a:pt x="2688" y="335"/>
                  </a:lnTo>
                  <a:lnTo>
                    <a:pt x="2690" y="336"/>
                  </a:lnTo>
                  <a:lnTo>
                    <a:pt x="2690" y="335"/>
                  </a:lnTo>
                  <a:lnTo>
                    <a:pt x="2690" y="334"/>
                  </a:lnTo>
                  <a:lnTo>
                    <a:pt x="2687" y="327"/>
                  </a:lnTo>
                  <a:lnTo>
                    <a:pt x="2685" y="321"/>
                  </a:lnTo>
                  <a:lnTo>
                    <a:pt x="2685" y="316"/>
                  </a:lnTo>
                  <a:lnTo>
                    <a:pt x="2681" y="309"/>
                  </a:lnTo>
                  <a:lnTo>
                    <a:pt x="2678" y="301"/>
                  </a:lnTo>
                  <a:lnTo>
                    <a:pt x="2678" y="295"/>
                  </a:lnTo>
                  <a:lnTo>
                    <a:pt x="2680" y="294"/>
                  </a:lnTo>
                  <a:lnTo>
                    <a:pt x="2681" y="293"/>
                  </a:lnTo>
                  <a:lnTo>
                    <a:pt x="2682" y="291"/>
                  </a:lnTo>
                  <a:lnTo>
                    <a:pt x="2685" y="290"/>
                  </a:lnTo>
                  <a:lnTo>
                    <a:pt x="2685" y="288"/>
                  </a:lnTo>
                  <a:lnTo>
                    <a:pt x="2686" y="285"/>
                  </a:lnTo>
                  <a:lnTo>
                    <a:pt x="2686" y="281"/>
                  </a:lnTo>
                  <a:lnTo>
                    <a:pt x="2687" y="279"/>
                  </a:lnTo>
                  <a:lnTo>
                    <a:pt x="2688" y="276"/>
                  </a:lnTo>
                  <a:lnTo>
                    <a:pt x="2690" y="274"/>
                  </a:lnTo>
                  <a:lnTo>
                    <a:pt x="2690" y="269"/>
                  </a:lnTo>
                  <a:lnTo>
                    <a:pt x="2690" y="268"/>
                  </a:lnTo>
                  <a:lnTo>
                    <a:pt x="2690" y="266"/>
                  </a:lnTo>
                  <a:lnTo>
                    <a:pt x="2690" y="265"/>
                  </a:lnTo>
                  <a:lnTo>
                    <a:pt x="2691" y="265"/>
                  </a:lnTo>
                  <a:lnTo>
                    <a:pt x="2692" y="266"/>
                  </a:lnTo>
                  <a:lnTo>
                    <a:pt x="2692" y="269"/>
                  </a:lnTo>
                  <a:lnTo>
                    <a:pt x="2693" y="271"/>
                  </a:lnTo>
                  <a:lnTo>
                    <a:pt x="2695" y="274"/>
                  </a:lnTo>
                  <a:lnTo>
                    <a:pt x="2697" y="276"/>
                  </a:lnTo>
                  <a:lnTo>
                    <a:pt x="2697" y="279"/>
                  </a:lnTo>
                  <a:lnTo>
                    <a:pt x="2698" y="279"/>
                  </a:lnTo>
                  <a:lnTo>
                    <a:pt x="2701" y="280"/>
                  </a:lnTo>
                  <a:lnTo>
                    <a:pt x="2702" y="281"/>
                  </a:lnTo>
                  <a:lnTo>
                    <a:pt x="2703" y="284"/>
                  </a:lnTo>
                  <a:lnTo>
                    <a:pt x="2703" y="284"/>
                  </a:lnTo>
                  <a:lnTo>
                    <a:pt x="2705" y="284"/>
                  </a:lnTo>
                  <a:lnTo>
                    <a:pt x="2705" y="281"/>
                  </a:lnTo>
                  <a:lnTo>
                    <a:pt x="2705" y="269"/>
                  </a:lnTo>
                  <a:lnTo>
                    <a:pt x="2703" y="261"/>
                  </a:lnTo>
                  <a:lnTo>
                    <a:pt x="2701" y="254"/>
                  </a:lnTo>
                  <a:lnTo>
                    <a:pt x="2700" y="248"/>
                  </a:lnTo>
                  <a:lnTo>
                    <a:pt x="2698" y="243"/>
                  </a:lnTo>
                  <a:lnTo>
                    <a:pt x="2697" y="238"/>
                  </a:lnTo>
                  <a:lnTo>
                    <a:pt x="2697" y="233"/>
                  </a:lnTo>
                  <a:lnTo>
                    <a:pt x="2697" y="225"/>
                  </a:lnTo>
                  <a:lnTo>
                    <a:pt x="2696" y="219"/>
                  </a:lnTo>
                  <a:lnTo>
                    <a:pt x="2695" y="214"/>
                  </a:lnTo>
                  <a:lnTo>
                    <a:pt x="2695" y="210"/>
                  </a:lnTo>
                  <a:lnTo>
                    <a:pt x="2695" y="208"/>
                  </a:lnTo>
                  <a:lnTo>
                    <a:pt x="2693" y="204"/>
                  </a:lnTo>
                  <a:lnTo>
                    <a:pt x="2692" y="202"/>
                  </a:lnTo>
                  <a:lnTo>
                    <a:pt x="2690" y="196"/>
                  </a:lnTo>
                  <a:lnTo>
                    <a:pt x="2692" y="198"/>
                  </a:lnTo>
                  <a:lnTo>
                    <a:pt x="2695" y="202"/>
                  </a:lnTo>
                  <a:lnTo>
                    <a:pt x="2697" y="203"/>
                  </a:lnTo>
                  <a:lnTo>
                    <a:pt x="2700" y="204"/>
                  </a:lnTo>
                  <a:lnTo>
                    <a:pt x="2702" y="205"/>
                  </a:lnTo>
                  <a:lnTo>
                    <a:pt x="2703" y="207"/>
                  </a:lnTo>
                  <a:lnTo>
                    <a:pt x="2705" y="208"/>
                  </a:lnTo>
                  <a:lnTo>
                    <a:pt x="2705" y="209"/>
                  </a:lnTo>
                  <a:lnTo>
                    <a:pt x="2707" y="214"/>
                  </a:lnTo>
                  <a:lnTo>
                    <a:pt x="2710" y="219"/>
                  </a:lnTo>
                  <a:lnTo>
                    <a:pt x="2711" y="224"/>
                  </a:lnTo>
                  <a:lnTo>
                    <a:pt x="2711" y="228"/>
                  </a:lnTo>
                  <a:lnTo>
                    <a:pt x="2711" y="230"/>
                  </a:lnTo>
                  <a:lnTo>
                    <a:pt x="2710" y="232"/>
                  </a:lnTo>
                  <a:lnTo>
                    <a:pt x="2710" y="233"/>
                  </a:lnTo>
                  <a:lnTo>
                    <a:pt x="2708" y="233"/>
                  </a:lnTo>
                  <a:lnTo>
                    <a:pt x="2707" y="234"/>
                  </a:lnTo>
                  <a:lnTo>
                    <a:pt x="2706" y="234"/>
                  </a:lnTo>
                  <a:lnTo>
                    <a:pt x="2706" y="235"/>
                  </a:lnTo>
                  <a:lnTo>
                    <a:pt x="2705" y="238"/>
                  </a:lnTo>
                  <a:lnTo>
                    <a:pt x="2706" y="247"/>
                  </a:lnTo>
                  <a:lnTo>
                    <a:pt x="2710" y="254"/>
                  </a:lnTo>
                  <a:lnTo>
                    <a:pt x="2713" y="261"/>
                  </a:lnTo>
                  <a:lnTo>
                    <a:pt x="2715" y="265"/>
                  </a:lnTo>
                  <a:lnTo>
                    <a:pt x="2716" y="266"/>
                  </a:lnTo>
                  <a:lnTo>
                    <a:pt x="2717" y="268"/>
                  </a:lnTo>
                  <a:lnTo>
                    <a:pt x="2718" y="266"/>
                  </a:lnTo>
                  <a:lnTo>
                    <a:pt x="2721" y="265"/>
                  </a:lnTo>
                  <a:lnTo>
                    <a:pt x="2722" y="264"/>
                  </a:lnTo>
                  <a:lnTo>
                    <a:pt x="2723" y="261"/>
                  </a:lnTo>
                  <a:lnTo>
                    <a:pt x="2723" y="255"/>
                  </a:lnTo>
                  <a:lnTo>
                    <a:pt x="2723" y="248"/>
                  </a:lnTo>
                  <a:lnTo>
                    <a:pt x="2723" y="240"/>
                  </a:lnTo>
                  <a:lnTo>
                    <a:pt x="2723" y="238"/>
                  </a:lnTo>
                  <a:lnTo>
                    <a:pt x="2726" y="235"/>
                  </a:lnTo>
                  <a:lnTo>
                    <a:pt x="2727" y="233"/>
                  </a:lnTo>
                  <a:lnTo>
                    <a:pt x="2730" y="232"/>
                  </a:lnTo>
                  <a:lnTo>
                    <a:pt x="2731" y="230"/>
                  </a:lnTo>
                  <a:lnTo>
                    <a:pt x="2733" y="225"/>
                  </a:lnTo>
                  <a:lnTo>
                    <a:pt x="2735" y="223"/>
                  </a:lnTo>
                  <a:lnTo>
                    <a:pt x="2737" y="220"/>
                  </a:lnTo>
                  <a:lnTo>
                    <a:pt x="2740" y="218"/>
                  </a:lnTo>
                  <a:lnTo>
                    <a:pt x="2742" y="217"/>
                  </a:lnTo>
                  <a:lnTo>
                    <a:pt x="2743" y="217"/>
                  </a:lnTo>
                  <a:lnTo>
                    <a:pt x="2745" y="214"/>
                  </a:lnTo>
                  <a:lnTo>
                    <a:pt x="2746" y="213"/>
                  </a:lnTo>
                  <a:lnTo>
                    <a:pt x="2747" y="209"/>
                  </a:lnTo>
                  <a:lnTo>
                    <a:pt x="2748" y="207"/>
                  </a:lnTo>
                  <a:lnTo>
                    <a:pt x="2749" y="204"/>
                  </a:lnTo>
                  <a:lnTo>
                    <a:pt x="2752" y="202"/>
                  </a:lnTo>
                  <a:lnTo>
                    <a:pt x="2753" y="202"/>
                  </a:lnTo>
                  <a:lnTo>
                    <a:pt x="2754" y="204"/>
                  </a:lnTo>
                  <a:lnTo>
                    <a:pt x="2754" y="207"/>
                  </a:lnTo>
                  <a:lnTo>
                    <a:pt x="2754" y="209"/>
                  </a:lnTo>
                  <a:lnTo>
                    <a:pt x="2754" y="213"/>
                  </a:lnTo>
                  <a:lnTo>
                    <a:pt x="2754" y="214"/>
                  </a:lnTo>
                  <a:lnTo>
                    <a:pt x="2754" y="217"/>
                  </a:lnTo>
                  <a:lnTo>
                    <a:pt x="2754" y="219"/>
                  </a:lnTo>
                  <a:lnTo>
                    <a:pt x="2756" y="223"/>
                  </a:lnTo>
                  <a:lnTo>
                    <a:pt x="2757" y="224"/>
                  </a:lnTo>
                  <a:lnTo>
                    <a:pt x="2758" y="227"/>
                  </a:lnTo>
                  <a:lnTo>
                    <a:pt x="2759" y="228"/>
                  </a:lnTo>
                  <a:lnTo>
                    <a:pt x="2761" y="228"/>
                  </a:lnTo>
                  <a:lnTo>
                    <a:pt x="2762" y="228"/>
                  </a:lnTo>
                  <a:lnTo>
                    <a:pt x="2762" y="219"/>
                  </a:lnTo>
                  <a:lnTo>
                    <a:pt x="2764" y="219"/>
                  </a:lnTo>
                  <a:lnTo>
                    <a:pt x="2764" y="218"/>
                  </a:lnTo>
                  <a:lnTo>
                    <a:pt x="2764" y="217"/>
                  </a:lnTo>
                  <a:lnTo>
                    <a:pt x="2766" y="214"/>
                  </a:lnTo>
                  <a:lnTo>
                    <a:pt x="2767" y="213"/>
                  </a:lnTo>
                  <a:lnTo>
                    <a:pt x="2768" y="214"/>
                  </a:lnTo>
                  <a:lnTo>
                    <a:pt x="2769" y="215"/>
                  </a:lnTo>
                  <a:lnTo>
                    <a:pt x="2772" y="218"/>
                  </a:lnTo>
                  <a:lnTo>
                    <a:pt x="2773" y="219"/>
                  </a:lnTo>
                  <a:lnTo>
                    <a:pt x="2773" y="219"/>
                  </a:lnTo>
                  <a:lnTo>
                    <a:pt x="2774" y="219"/>
                  </a:lnTo>
                  <a:lnTo>
                    <a:pt x="2776" y="218"/>
                  </a:lnTo>
                  <a:lnTo>
                    <a:pt x="2776" y="217"/>
                  </a:lnTo>
                  <a:lnTo>
                    <a:pt x="2777" y="217"/>
                  </a:lnTo>
                  <a:lnTo>
                    <a:pt x="2777" y="214"/>
                  </a:lnTo>
                  <a:lnTo>
                    <a:pt x="2778" y="212"/>
                  </a:lnTo>
                  <a:lnTo>
                    <a:pt x="2779" y="209"/>
                  </a:lnTo>
                  <a:lnTo>
                    <a:pt x="2781" y="207"/>
                  </a:lnTo>
                  <a:lnTo>
                    <a:pt x="2782" y="204"/>
                  </a:lnTo>
                  <a:lnTo>
                    <a:pt x="2782" y="204"/>
                  </a:lnTo>
                  <a:lnTo>
                    <a:pt x="2783" y="207"/>
                  </a:lnTo>
                  <a:lnTo>
                    <a:pt x="2784" y="213"/>
                  </a:lnTo>
                  <a:lnTo>
                    <a:pt x="2784" y="220"/>
                  </a:lnTo>
                  <a:lnTo>
                    <a:pt x="2786" y="228"/>
                  </a:lnTo>
                  <a:lnTo>
                    <a:pt x="2788" y="230"/>
                  </a:lnTo>
                  <a:lnTo>
                    <a:pt x="2789" y="232"/>
                  </a:lnTo>
                  <a:lnTo>
                    <a:pt x="2791" y="230"/>
                  </a:lnTo>
                  <a:lnTo>
                    <a:pt x="2791" y="230"/>
                  </a:lnTo>
                  <a:lnTo>
                    <a:pt x="2791" y="228"/>
                  </a:lnTo>
                  <a:lnTo>
                    <a:pt x="2791" y="225"/>
                  </a:lnTo>
                  <a:lnTo>
                    <a:pt x="2791" y="222"/>
                  </a:lnTo>
                  <a:lnTo>
                    <a:pt x="2792" y="219"/>
                  </a:lnTo>
                  <a:lnTo>
                    <a:pt x="2792" y="218"/>
                  </a:lnTo>
                  <a:lnTo>
                    <a:pt x="2793" y="217"/>
                  </a:lnTo>
                  <a:lnTo>
                    <a:pt x="2793" y="217"/>
                  </a:lnTo>
                  <a:lnTo>
                    <a:pt x="2794" y="215"/>
                  </a:lnTo>
                  <a:lnTo>
                    <a:pt x="2794" y="214"/>
                  </a:lnTo>
                  <a:lnTo>
                    <a:pt x="2794" y="212"/>
                  </a:lnTo>
                  <a:lnTo>
                    <a:pt x="2794" y="209"/>
                  </a:lnTo>
                  <a:lnTo>
                    <a:pt x="2793" y="205"/>
                  </a:lnTo>
                  <a:lnTo>
                    <a:pt x="2792" y="203"/>
                  </a:lnTo>
                  <a:lnTo>
                    <a:pt x="2791" y="201"/>
                  </a:lnTo>
                  <a:lnTo>
                    <a:pt x="2789" y="197"/>
                  </a:lnTo>
                  <a:lnTo>
                    <a:pt x="2789" y="194"/>
                  </a:lnTo>
                  <a:lnTo>
                    <a:pt x="2788" y="191"/>
                  </a:lnTo>
                  <a:lnTo>
                    <a:pt x="2788" y="188"/>
                  </a:lnTo>
                  <a:lnTo>
                    <a:pt x="2787" y="187"/>
                  </a:lnTo>
                  <a:lnTo>
                    <a:pt x="2787" y="186"/>
                  </a:lnTo>
                  <a:lnTo>
                    <a:pt x="2784" y="184"/>
                  </a:lnTo>
                  <a:lnTo>
                    <a:pt x="2783" y="183"/>
                  </a:lnTo>
                  <a:lnTo>
                    <a:pt x="2783" y="182"/>
                  </a:lnTo>
                  <a:lnTo>
                    <a:pt x="2782" y="181"/>
                  </a:lnTo>
                  <a:lnTo>
                    <a:pt x="2781" y="179"/>
                  </a:lnTo>
                  <a:lnTo>
                    <a:pt x="2779" y="177"/>
                  </a:lnTo>
                  <a:lnTo>
                    <a:pt x="2778" y="176"/>
                  </a:lnTo>
                  <a:lnTo>
                    <a:pt x="2778" y="173"/>
                  </a:lnTo>
                  <a:lnTo>
                    <a:pt x="2777" y="169"/>
                  </a:lnTo>
                  <a:lnTo>
                    <a:pt x="2777" y="167"/>
                  </a:lnTo>
                  <a:lnTo>
                    <a:pt x="2776" y="163"/>
                  </a:lnTo>
                  <a:lnTo>
                    <a:pt x="2776" y="159"/>
                  </a:lnTo>
                  <a:lnTo>
                    <a:pt x="2776" y="158"/>
                  </a:lnTo>
                  <a:lnTo>
                    <a:pt x="2776" y="158"/>
                  </a:lnTo>
                  <a:lnTo>
                    <a:pt x="2776" y="158"/>
                  </a:lnTo>
                  <a:lnTo>
                    <a:pt x="2777" y="159"/>
                  </a:lnTo>
                  <a:lnTo>
                    <a:pt x="2778" y="162"/>
                  </a:lnTo>
                  <a:lnTo>
                    <a:pt x="2779" y="164"/>
                  </a:lnTo>
                  <a:lnTo>
                    <a:pt x="2781" y="166"/>
                  </a:lnTo>
                  <a:lnTo>
                    <a:pt x="2782" y="168"/>
                  </a:lnTo>
                  <a:lnTo>
                    <a:pt x="2783" y="169"/>
                  </a:lnTo>
                  <a:lnTo>
                    <a:pt x="2783" y="169"/>
                  </a:lnTo>
                  <a:lnTo>
                    <a:pt x="2784" y="172"/>
                  </a:lnTo>
                  <a:lnTo>
                    <a:pt x="2784" y="176"/>
                  </a:lnTo>
                  <a:lnTo>
                    <a:pt x="2787" y="178"/>
                  </a:lnTo>
                  <a:lnTo>
                    <a:pt x="2788" y="181"/>
                  </a:lnTo>
                  <a:lnTo>
                    <a:pt x="2788" y="182"/>
                  </a:lnTo>
                  <a:lnTo>
                    <a:pt x="2789" y="184"/>
                  </a:lnTo>
                  <a:lnTo>
                    <a:pt x="2789" y="186"/>
                  </a:lnTo>
                  <a:lnTo>
                    <a:pt x="2791" y="186"/>
                  </a:lnTo>
                  <a:lnTo>
                    <a:pt x="2793" y="186"/>
                  </a:lnTo>
                  <a:lnTo>
                    <a:pt x="2797" y="187"/>
                  </a:lnTo>
                  <a:lnTo>
                    <a:pt x="2801" y="188"/>
                  </a:lnTo>
                  <a:lnTo>
                    <a:pt x="2804" y="191"/>
                  </a:lnTo>
                  <a:lnTo>
                    <a:pt x="2809" y="197"/>
                  </a:lnTo>
                  <a:lnTo>
                    <a:pt x="2814" y="203"/>
                  </a:lnTo>
                  <a:lnTo>
                    <a:pt x="2821" y="209"/>
                  </a:lnTo>
                  <a:lnTo>
                    <a:pt x="2828" y="223"/>
                  </a:lnTo>
                  <a:lnTo>
                    <a:pt x="2835" y="235"/>
                  </a:lnTo>
                  <a:lnTo>
                    <a:pt x="2837" y="237"/>
                  </a:lnTo>
                  <a:lnTo>
                    <a:pt x="2838" y="239"/>
                  </a:lnTo>
                  <a:lnTo>
                    <a:pt x="2839" y="240"/>
                  </a:lnTo>
                  <a:lnTo>
                    <a:pt x="2840" y="243"/>
                  </a:lnTo>
                  <a:lnTo>
                    <a:pt x="2842" y="243"/>
                  </a:lnTo>
                  <a:lnTo>
                    <a:pt x="2842" y="243"/>
                  </a:lnTo>
                  <a:lnTo>
                    <a:pt x="2843" y="240"/>
                  </a:lnTo>
                  <a:lnTo>
                    <a:pt x="2843" y="235"/>
                  </a:lnTo>
                  <a:lnTo>
                    <a:pt x="2843" y="232"/>
                  </a:lnTo>
                  <a:lnTo>
                    <a:pt x="2842" y="229"/>
                  </a:lnTo>
                  <a:lnTo>
                    <a:pt x="2840" y="227"/>
                  </a:lnTo>
                  <a:lnTo>
                    <a:pt x="2838" y="224"/>
                  </a:lnTo>
                  <a:lnTo>
                    <a:pt x="2837" y="219"/>
                  </a:lnTo>
                  <a:lnTo>
                    <a:pt x="2835" y="214"/>
                  </a:lnTo>
                  <a:lnTo>
                    <a:pt x="2833" y="209"/>
                  </a:lnTo>
                  <a:lnTo>
                    <a:pt x="2833" y="205"/>
                  </a:lnTo>
                  <a:lnTo>
                    <a:pt x="2832" y="203"/>
                  </a:lnTo>
                  <a:lnTo>
                    <a:pt x="2830" y="202"/>
                  </a:lnTo>
                  <a:lnTo>
                    <a:pt x="2829" y="201"/>
                  </a:lnTo>
                  <a:lnTo>
                    <a:pt x="2828" y="201"/>
                  </a:lnTo>
                  <a:lnTo>
                    <a:pt x="2827" y="199"/>
                  </a:lnTo>
                  <a:lnTo>
                    <a:pt x="2825" y="198"/>
                  </a:lnTo>
                  <a:lnTo>
                    <a:pt x="2824" y="196"/>
                  </a:lnTo>
                  <a:lnTo>
                    <a:pt x="2823" y="192"/>
                  </a:lnTo>
                  <a:lnTo>
                    <a:pt x="2823" y="188"/>
                  </a:lnTo>
                  <a:lnTo>
                    <a:pt x="2823" y="187"/>
                  </a:lnTo>
                  <a:lnTo>
                    <a:pt x="2823" y="186"/>
                  </a:lnTo>
                  <a:lnTo>
                    <a:pt x="2824" y="184"/>
                  </a:lnTo>
                  <a:lnTo>
                    <a:pt x="2825" y="182"/>
                  </a:lnTo>
                  <a:lnTo>
                    <a:pt x="2825" y="181"/>
                  </a:lnTo>
                  <a:lnTo>
                    <a:pt x="2825" y="178"/>
                  </a:lnTo>
                  <a:lnTo>
                    <a:pt x="2825" y="176"/>
                  </a:lnTo>
                  <a:lnTo>
                    <a:pt x="2825" y="162"/>
                  </a:lnTo>
                  <a:lnTo>
                    <a:pt x="2824" y="159"/>
                  </a:lnTo>
                  <a:lnTo>
                    <a:pt x="2824" y="157"/>
                  </a:lnTo>
                  <a:lnTo>
                    <a:pt x="2823" y="156"/>
                  </a:lnTo>
                  <a:lnTo>
                    <a:pt x="2822" y="153"/>
                  </a:lnTo>
                  <a:lnTo>
                    <a:pt x="2821" y="153"/>
                  </a:lnTo>
                  <a:lnTo>
                    <a:pt x="2818" y="153"/>
                  </a:lnTo>
                  <a:lnTo>
                    <a:pt x="2817" y="155"/>
                  </a:lnTo>
                  <a:lnTo>
                    <a:pt x="2817" y="141"/>
                  </a:lnTo>
                  <a:lnTo>
                    <a:pt x="2817" y="140"/>
                  </a:lnTo>
                  <a:lnTo>
                    <a:pt x="2817" y="137"/>
                  </a:lnTo>
                  <a:lnTo>
                    <a:pt x="2816" y="136"/>
                  </a:lnTo>
                  <a:lnTo>
                    <a:pt x="2817" y="135"/>
                  </a:lnTo>
                  <a:lnTo>
                    <a:pt x="2817" y="133"/>
                  </a:lnTo>
                  <a:lnTo>
                    <a:pt x="2819" y="133"/>
                  </a:lnTo>
                  <a:lnTo>
                    <a:pt x="2819" y="135"/>
                  </a:lnTo>
                  <a:lnTo>
                    <a:pt x="2819" y="135"/>
                  </a:lnTo>
                  <a:lnTo>
                    <a:pt x="2821" y="133"/>
                  </a:lnTo>
                  <a:lnTo>
                    <a:pt x="2822" y="130"/>
                  </a:lnTo>
                  <a:lnTo>
                    <a:pt x="2822" y="127"/>
                  </a:lnTo>
                  <a:lnTo>
                    <a:pt x="2823" y="125"/>
                  </a:lnTo>
                  <a:lnTo>
                    <a:pt x="2823" y="123"/>
                  </a:lnTo>
                  <a:lnTo>
                    <a:pt x="2823" y="112"/>
                  </a:lnTo>
                  <a:lnTo>
                    <a:pt x="2822" y="110"/>
                  </a:lnTo>
                  <a:lnTo>
                    <a:pt x="2822" y="106"/>
                  </a:lnTo>
                  <a:lnTo>
                    <a:pt x="2822" y="104"/>
                  </a:lnTo>
                  <a:lnTo>
                    <a:pt x="2822" y="101"/>
                  </a:lnTo>
                  <a:lnTo>
                    <a:pt x="2823" y="100"/>
                  </a:lnTo>
                  <a:lnTo>
                    <a:pt x="2823" y="84"/>
                  </a:lnTo>
                  <a:lnTo>
                    <a:pt x="2823" y="80"/>
                  </a:lnTo>
                  <a:lnTo>
                    <a:pt x="2823" y="79"/>
                  </a:lnTo>
                  <a:lnTo>
                    <a:pt x="2824" y="77"/>
                  </a:lnTo>
                  <a:lnTo>
                    <a:pt x="2824" y="77"/>
                  </a:lnTo>
                  <a:lnTo>
                    <a:pt x="2825" y="79"/>
                  </a:lnTo>
                  <a:lnTo>
                    <a:pt x="2827" y="80"/>
                  </a:lnTo>
                  <a:lnTo>
                    <a:pt x="2828" y="81"/>
                  </a:lnTo>
                  <a:lnTo>
                    <a:pt x="2829" y="82"/>
                  </a:lnTo>
                  <a:lnTo>
                    <a:pt x="2830" y="82"/>
                  </a:lnTo>
                  <a:lnTo>
                    <a:pt x="2830" y="82"/>
                  </a:lnTo>
                  <a:lnTo>
                    <a:pt x="2832" y="81"/>
                  </a:lnTo>
                  <a:lnTo>
                    <a:pt x="2833" y="81"/>
                  </a:lnTo>
                  <a:lnTo>
                    <a:pt x="2835" y="84"/>
                  </a:lnTo>
                  <a:lnTo>
                    <a:pt x="2837" y="85"/>
                  </a:lnTo>
                  <a:lnTo>
                    <a:pt x="2838" y="86"/>
                  </a:lnTo>
                  <a:lnTo>
                    <a:pt x="2838" y="86"/>
                  </a:lnTo>
                  <a:lnTo>
                    <a:pt x="2843" y="99"/>
                  </a:lnTo>
                  <a:lnTo>
                    <a:pt x="2845" y="110"/>
                  </a:lnTo>
                  <a:lnTo>
                    <a:pt x="2845" y="136"/>
                  </a:lnTo>
                  <a:lnTo>
                    <a:pt x="2847" y="143"/>
                  </a:lnTo>
                  <a:lnTo>
                    <a:pt x="2849" y="150"/>
                  </a:lnTo>
                  <a:lnTo>
                    <a:pt x="2852" y="157"/>
                  </a:lnTo>
                  <a:lnTo>
                    <a:pt x="2853" y="159"/>
                  </a:lnTo>
                  <a:lnTo>
                    <a:pt x="2854" y="162"/>
                  </a:lnTo>
                  <a:lnTo>
                    <a:pt x="2855" y="164"/>
                  </a:lnTo>
                  <a:lnTo>
                    <a:pt x="2857" y="168"/>
                  </a:lnTo>
                  <a:lnTo>
                    <a:pt x="2857" y="169"/>
                  </a:lnTo>
                  <a:lnTo>
                    <a:pt x="2857" y="173"/>
                  </a:lnTo>
                  <a:lnTo>
                    <a:pt x="2855" y="176"/>
                  </a:lnTo>
                  <a:lnTo>
                    <a:pt x="2855" y="178"/>
                  </a:lnTo>
                  <a:lnTo>
                    <a:pt x="2855" y="181"/>
                  </a:lnTo>
                  <a:lnTo>
                    <a:pt x="2857" y="183"/>
                  </a:lnTo>
                  <a:lnTo>
                    <a:pt x="2859" y="198"/>
                  </a:lnTo>
                  <a:lnTo>
                    <a:pt x="2859" y="214"/>
                  </a:lnTo>
                  <a:lnTo>
                    <a:pt x="2862" y="227"/>
                  </a:lnTo>
                  <a:lnTo>
                    <a:pt x="2864" y="240"/>
                  </a:lnTo>
                  <a:lnTo>
                    <a:pt x="2864" y="243"/>
                  </a:lnTo>
                  <a:lnTo>
                    <a:pt x="2865" y="245"/>
                  </a:lnTo>
                  <a:lnTo>
                    <a:pt x="2867" y="249"/>
                  </a:lnTo>
                  <a:lnTo>
                    <a:pt x="2867" y="253"/>
                  </a:lnTo>
                  <a:lnTo>
                    <a:pt x="2868" y="258"/>
                  </a:lnTo>
                  <a:lnTo>
                    <a:pt x="2869" y="260"/>
                  </a:lnTo>
                  <a:lnTo>
                    <a:pt x="2868" y="264"/>
                  </a:lnTo>
                  <a:lnTo>
                    <a:pt x="2867" y="266"/>
                  </a:lnTo>
                  <a:lnTo>
                    <a:pt x="2868" y="270"/>
                  </a:lnTo>
                  <a:lnTo>
                    <a:pt x="2868" y="274"/>
                  </a:lnTo>
                  <a:lnTo>
                    <a:pt x="2869" y="278"/>
                  </a:lnTo>
                  <a:lnTo>
                    <a:pt x="2869" y="279"/>
                  </a:lnTo>
                  <a:lnTo>
                    <a:pt x="2869" y="283"/>
                  </a:lnTo>
                  <a:lnTo>
                    <a:pt x="2868" y="285"/>
                  </a:lnTo>
                  <a:lnTo>
                    <a:pt x="2867" y="288"/>
                  </a:lnTo>
                  <a:lnTo>
                    <a:pt x="2867" y="290"/>
                  </a:lnTo>
                  <a:lnTo>
                    <a:pt x="2865" y="293"/>
                  </a:lnTo>
                  <a:lnTo>
                    <a:pt x="2864" y="296"/>
                  </a:lnTo>
                  <a:lnTo>
                    <a:pt x="2862" y="298"/>
                  </a:lnTo>
                  <a:lnTo>
                    <a:pt x="2860" y="300"/>
                  </a:lnTo>
                  <a:lnTo>
                    <a:pt x="2859" y="300"/>
                  </a:lnTo>
                  <a:lnTo>
                    <a:pt x="2858" y="301"/>
                  </a:lnTo>
                  <a:lnTo>
                    <a:pt x="2858" y="303"/>
                  </a:lnTo>
                  <a:lnTo>
                    <a:pt x="2857" y="305"/>
                  </a:lnTo>
                  <a:lnTo>
                    <a:pt x="2858" y="307"/>
                  </a:lnTo>
                  <a:lnTo>
                    <a:pt x="2858" y="310"/>
                  </a:lnTo>
                  <a:lnTo>
                    <a:pt x="2859" y="311"/>
                  </a:lnTo>
                  <a:lnTo>
                    <a:pt x="2860" y="311"/>
                  </a:lnTo>
                  <a:lnTo>
                    <a:pt x="2862" y="312"/>
                  </a:lnTo>
                  <a:lnTo>
                    <a:pt x="2863" y="312"/>
                  </a:lnTo>
                  <a:lnTo>
                    <a:pt x="2864" y="314"/>
                  </a:lnTo>
                  <a:lnTo>
                    <a:pt x="2865" y="315"/>
                  </a:lnTo>
                  <a:lnTo>
                    <a:pt x="2868" y="315"/>
                  </a:lnTo>
                  <a:lnTo>
                    <a:pt x="2868" y="315"/>
                  </a:lnTo>
                  <a:lnTo>
                    <a:pt x="2869" y="314"/>
                  </a:lnTo>
                  <a:lnTo>
                    <a:pt x="2869" y="311"/>
                  </a:lnTo>
                  <a:lnTo>
                    <a:pt x="2870" y="309"/>
                  </a:lnTo>
                  <a:lnTo>
                    <a:pt x="2870" y="306"/>
                  </a:lnTo>
                  <a:lnTo>
                    <a:pt x="2872" y="305"/>
                  </a:lnTo>
                  <a:lnTo>
                    <a:pt x="2873" y="304"/>
                  </a:lnTo>
                  <a:lnTo>
                    <a:pt x="2874" y="303"/>
                  </a:lnTo>
                  <a:lnTo>
                    <a:pt x="2875" y="300"/>
                  </a:lnTo>
                  <a:lnTo>
                    <a:pt x="2877" y="293"/>
                  </a:lnTo>
                  <a:lnTo>
                    <a:pt x="2877" y="284"/>
                  </a:lnTo>
                  <a:lnTo>
                    <a:pt x="2878" y="276"/>
                  </a:lnTo>
                  <a:lnTo>
                    <a:pt x="2878" y="271"/>
                  </a:lnTo>
                  <a:lnTo>
                    <a:pt x="2877" y="264"/>
                  </a:lnTo>
                  <a:lnTo>
                    <a:pt x="2875" y="256"/>
                  </a:lnTo>
                  <a:lnTo>
                    <a:pt x="2873" y="248"/>
                  </a:lnTo>
                  <a:lnTo>
                    <a:pt x="2874" y="240"/>
                  </a:lnTo>
                  <a:lnTo>
                    <a:pt x="2878" y="235"/>
                  </a:lnTo>
                  <a:lnTo>
                    <a:pt x="2878" y="235"/>
                  </a:lnTo>
                  <a:lnTo>
                    <a:pt x="2879" y="234"/>
                  </a:lnTo>
                  <a:lnTo>
                    <a:pt x="2880" y="234"/>
                  </a:lnTo>
                  <a:lnTo>
                    <a:pt x="2882" y="235"/>
                  </a:lnTo>
                  <a:lnTo>
                    <a:pt x="2884" y="235"/>
                  </a:lnTo>
                  <a:lnTo>
                    <a:pt x="2885" y="238"/>
                  </a:lnTo>
                  <a:lnTo>
                    <a:pt x="2889" y="250"/>
                  </a:lnTo>
                  <a:lnTo>
                    <a:pt x="2890" y="264"/>
                  </a:lnTo>
                  <a:lnTo>
                    <a:pt x="2890" y="268"/>
                  </a:lnTo>
                  <a:lnTo>
                    <a:pt x="2890" y="273"/>
                  </a:lnTo>
                  <a:lnTo>
                    <a:pt x="2892" y="278"/>
                  </a:lnTo>
                  <a:lnTo>
                    <a:pt x="2893" y="281"/>
                  </a:lnTo>
                  <a:lnTo>
                    <a:pt x="2895" y="284"/>
                  </a:lnTo>
                  <a:lnTo>
                    <a:pt x="2898" y="285"/>
                  </a:lnTo>
                  <a:lnTo>
                    <a:pt x="2898" y="285"/>
                  </a:lnTo>
                  <a:lnTo>
                    <a:pt x="2899" y="284"/>
                  </a:lnTo>
                  <a:lnTo>
                    <a:pt x="2900" y="283"/>
                  </a:lnTo>
                  <a:lnTo>
                    <a:pt x="2900" y="281"/>
                  </a:lnTo>
                  <a:lnTo>
                    <a:pt x="2899" y="280"/>
                  </a:lnTo>
                  <a:lnTo>
                    <a:pt x="2898" y="279"/>
                  </a:lnTo>
                  <a:lnTo>
                    <a:pt x="2896" y="279"/>
                  </a:lnTo>
                  <a:lnTo>
                    <a:pt x="2896" y="278"/>
                  </a:lnTo>
                  <a:lnTo>
                    <a:pt x="2895" y="274"/>
                  </a:lnTo>
                  <a:lnTo>
                    <a:pt x="2894" y="270"/>
                  </a:lnTo>
                  <a:lnTo>
                    <a:pt x="2893" y="266"/>
                  </a:lnTo>
                  <a:lnTo>
                    <a:pt x="2893" y="264"/>
                  </a:lnTo>
                  <a:lnTo>
                    <a:pt x="2893" y="261"/>
                  </a:lnTo>
                  <a:lnTo>
                    <a:pt x="2893" y="261"/>
                  </a:lnTo>
                  <a:lnTo>
                    <a:pt x="2894" y="261"/>
                  </a:lnTo>
                  <a:lnTo>
                    <a:pt x="2895" y="261"/>
                  </a:lnTo>
                  <a:lnTo>
                    <a:pt x="2896" y="261"/>
                  </a:lnTo>
                  <a:lnTo>
                    <a:pt x="2898" y="261"/>
                  </a:lnTo>
                  <a:lnTo>
                    <a:pt x="2898" y="260"/>
                  </a:lnTo>
                  <a:lnTo>
                    <a:pt x="2898" y="259"/>
                  </a:lnTo>
                  <a:lnTo>
                    <a:pt x="2895" y="250"/>
                  </a:lnTo>
                  <a:lnTo>
                    <a:pt x="2893" y="242"/>
                  </a:lnTo>
                  <a:lnTo>
                    <a:pt x="2888" y="235"/>
                  </a:lnTo>
                  <a:lnTo>
                    <a:pt x="2887" y="233"/>
                  </a:lnTo>
                  <a:lnTo>
                    <a:pt x="2885" y="229"/>
                  </a:lnTo>
                  <a:lnTo>
                    <a:pt x="2884" y="227"/>
                  </a:lnTo>
                  <a:lnTo>
                    <a:pt x="2882" y="225"/>
                  </a:lnTo>
                  <a:lnTo>
                    <a:pt x="2880" y="224"/>
                  </a:lnTo>
                  <a:lnTo>
                    <a:pt x="2878" y="224"/>
                  </a:lnTo>
                  <a:lnTo>
                    <a:pt x="2877" y="225"/>
                  </a:lnTo>
                  <a:lnTo>
                    <a:pt x="2875" y="227"/>
                  </a:lnTo>
                  <a:lnTo>
                    <a:pt x="2874" y="228"/>
                  </a:lnTo>
                  <a:lnTo>
                    <a:pt x="2872" y="228"/>
                  </a:lnTo>
                  <a:lnTo>
                    <a:pt x="2870" y="229"/>
                  </a:lnTo>
                  <a:lnTo>
                    <a:pt x="2868" y="229"/>
                  </a:lnTo>
                  <a:lnTo>
                    <a:pt x="2867" y="228"/>
                  </a:lnTo>
                  <a:lnTo>
                    <a:pt x="2867" y="214"/>
                  </a:lnTo>
                  <a:lnTo>
                    <a:pt x="2865" y="209"/>
                  </a:lnTo>
                  <a:lnTo>
                    <a:pt x="2864" y="204"/>
                  </a:lnTo>
                  <a:lnTo>
                    <a:pt x="2864" y="202"/>
                  </a:lnTo>
                  <a:lnTo>
                    <a:pt x="2865" y="192"/>
                  </a:lnTo>
                  <a:lnTo>
                    <a:pt x="2865" y="184"/>
                  </a:lnTo>
                  <a:lnTo>
                    <a:pt x="2864" y="176"/>
                  </a:lnTo>
                  <a:lnTo>
                    <a:pt x="2859" y="159"/>
                  </a:lnTo>
                  <a:lnTo>
                    <a:pt x="2854" y="143"/>
                  </a:lnTo>
                  <a:lnTo>
                    <a:pt x="2853" y="136"/>
                  </a:lnTo>
                  <a:lnTo>
                    <a:pt x="2853" y="127"/>
                  </a:lnTo>
                  <a:lnTo>
                    <a:pt x="2854" y="121"/>
                  </a:lnTo>
                  <a:lnTo>
                    <a:pt x="2854" y="121"/>
                  </a:lnTo>
                  <a:lnTo>
                    <a:pt x="2855" y="121"/>
                  </a:lnTo>
                  <a:lnTo>
                    <a:pt x="2857" y="121"/>
                  </a:lnTo>
                  <a:lnTo>
                    <a:pt x="2858" y="122"/>
                  </a:lnTo>
                  <a:lnTo>
                    <a:pt x="2859" y="121"/>
                  </a:lnTo>
                  <a:lnTo>
                    <a:pt x="2859" y="121"/>
                  </a:lnTo>
                  <a:lnTo>
                    <a:pt x="2860" y="118"/>
                  </a:lnTo>
                  <a:lnTo>
                    <a:pt x="2862" y="115"/>
                  </a:lnTo>
                  <a:lnTo>
                    <a:pt x="2862" y="112"/>
                  </a:lnTo>
                  <a:lnTo>
                    <a:pt x="2862" y="110"/>
                  </a:lnTo>
                  <a:lnTo>
                    <a:pt x="2862" y="106"/>
                  </a:lnTo>
                  <a:lnTo>
                    <a:pt x="2860" y="102"/>
                  </a:lnTo>
                  <a:lnTo>
                    <a:pt x="2859" y="100"/>
                  </a:lnTo>
                  <a:lnTo>
                    <a:pt x="2858" y="96"/>
                  </a:lnTo>
                  <a:lnTo>
                    <a:pt x="2857" y="92"/>
                  </a:lnTo>
                  <a:lnTo>
                    <a:pt x="2855" y="91"/>
                  </a:lnTo>
                  <a:lnTo>
                    <a:pt x="2854" y="90"/>
                  </a:lnTo>
                  <a:lnTo>
                    <a:pt x="2854" y="87"/>
                  </a:lnTo>
                  <a:lnTo>
                    <a:pt x="2854" y="86"/>
                  </a:lnTo>
                  <a:lnTo>
                    <a:pt x="2854" y="84"/>
                  </a:lnTo>
                  <a:lnTo>
                    <a:pt x="2854" y="84"/>
                  </a:lnTo>
                  <a:lnTo>
                    <a:pt x="2854" y="84"/>
                  </a:lnTo>
                  <a:lnTo>
                    <a:pt x="2855" y="86"/>
                  </a:lnTo>
                  <a:lnTo>
                    <a:pt x="2855" y="87"/>
                  </a:lnTo>
                  <a:lnTo>
                    <a:pt x="2857" y="89"/>
                  </a:lnTo>
                  <a:lnTo>
                    <a:pt x="2857" y="89"/>
                  </a:lnTo>
                  <a:lnTo>
                    <a:pt x="2858" y="94"/>
                  </a:lnTo>
                  <a:lnTo>
                    <a:pt x="2860" y="96"/>
                  </a:lnTo>
                  <a:lnTo>
                    <a:pt x="2862" y="100"/>
                  </a:lnTo>
                  <a:lnTo>
                    <a:pt x="2862" y="102"/>
                  </a:lnTo>
                  <a:lnTo>
                    <a:pt x="2862" y="107"/>
                  </a:lnTo>
                  <a:lnTo>
                    <a:pt x="2863" y="112"/>
                  </a:lnTo>
                  <a:lnTo>
                    <a:pt x="2864" y="118"/>
                  </a:lnTo>
                  <a:lnTo>
                    <a:pt x="2864" y="133"/>
                  </a:lnTo>
                  <a:lnTo>
                    <a:pt x="2865" y="138"/>
                  </a:lnTo>
                  <a:lnTo>
                    <a:pt x="2867" y="143"/>
                  </a:lnTo>
                  <a:lnTo>
                    <a:pt x="2867" y="150"/>
                  </a:lnTo>
                  <a:lnTo>
                    <a:pt x="2868" y="153"/>
                  </a:lnTo>
                  <a:lnTo>
                    <a:pt x="2869" y="156"/>
                  </a:lnTo>
                  <a:lnTo>
                    <a:pt x="2872" y="157"/>
                  </a:lnTo>
                  <a:lnTo>
                    <a:pt x="2873" y="158"/>
                  </a:lnTo>
                  <a:lnTo>
                    <a:pt x="2875" y="159"/>
                  </a:lnTo>
                  <a:lnTo>
                    <a:pt x="2878" y="162"/>
                  </a:lnTo>
                  <a:lnTo>
                    <a:pt x="2878" y="163"/>
                  </a:lnTo>
                  <a:lnTo>
                    <a:pt x="2879" y="164"/>
                  </a:lnTo>
                  <a:lnTo>
                    <a:pt x="2882" y="166"/>
                  </a:lnTo>
                  <a:lnTo>
                    <a:pt x="2883" y="166"/>
                  </a:lnTo>
                  <a:lnTo>
                    <a:pt x="2884" y="167"/>
                  </a:lnTo>
                  <a:lnTo>
                    <a:pt x="2885" y="167"/>
                  </a:lnTo>
                  <a:lnTo>
                    <a:pt x="2887" y="167"/>
                  </a:lnTo>
                  <a:lnTo>
                    <a:pt x="2887" y="167"/>
                  </a:lnTo>
                  <a:lnTo>
                    <a:pt x="2887" y="164"/>
                  </a:lnTo>
                  <a:lnTo>
                    <a:pt x="2885" y="162"/>
                  </a:lnTo>
                  <a:lnTo>
                    <a:pt x="2884" y="159"/>
                  </a:lnTo>
                  <a:lnTo>
                    <a:pt x="2883" y="157"/>
                  </a:lnTo>
                  <a:lnTo>
                    <a:pt x="2882" y="156"/>
                  </a:lnTo>
                  <a:lnTo>
                    <a:pt x="2880" y="155"/>
                  </a:lnTo>
                  <a:lnTo>
                    <a:pt x="2879" y="153"/>
                  </a:lnTo>
                  <a:lnTo>
                    <a:pt x="2878" y="152"/>
                  </a:lnTo>
                  <a:lnTo>
                    <a:pt x="2874" y="147"/>
                  </a:lnTo>
                  <a:lnTo>
                    <a:pt x="2870" y="140"/>
                  </a:lnTo>
                  <a:lnTo>
                    <a:pt x="2869" y="131"/>
                  </a:lnTo>
                  <a:lnTo>
                    <a:pt x="2868" y="130"/>
                  </a:lnTo>
                  <a:lnTo>
                    <a:pt x="2868" y="128"/>
                  </a:lnTo>
                  <a:lnTo>
                    <a:pt x="2868" y="127"/>
                  </a:lnTo>
                  <a:lnTo>
                    <a:pt x="2868" y="127"/>
                  </a:lnTo>
                  <a:lnTo>
                    <a:pt x="2869" y="128"/>
                  </a:lnTo>
                  <a:lnTo>
                    <a:pt x="2872" y="131"/>
                  </a:lnTo>
                  <a:lnTo>
                    <a:pt x="2872" y="133"/>
                  </a:lnTo>
                  <a:lnTo>
                    <a:pt x="2873" y="136"/>
                  </a:lnTo>
                  <a:lnTo>
                    <a:pt x="2875" y="138"/>
                  </a:lnTo>
                  <a:lnTo>
                    <a:pt x="2877" y="140"/>
                  </a:lnTo>
                  <a:lnTo>
                    <a:pt x="2878" y="138"/>
                  </a:lnTo>
                  <a:lnTo>
                    <a:pt x="2879" y="136"/>
                  </a:lnTo>
                  <a:lnTo>
                    <a:pt x="2879" y="133"/>
                  </a:lnTo>
                  <a:lnTo>
                    <a:pt x="2879" y="130"/>
                  </a:lnTo>
                  <a:lnTo>
                    <a:pt x="2878" y="126"/>
                  </a:lnTo>
                  <a:lnTo>
                    <a:pt x="2875" y="123"/>
                  </a:lnTo>
                  <a:lnTo>
                    <a:pt x="2874" y="121"/>
                  </a:lnTo>
                  <a:lnTo>
                    <a:pt x="2873" y="120"/>
                  </a:lnTo>
                  <a:lnTo>
                    <a:pt x="2873" y="118"/>
                  </a:lnTo>
                  <a:lnTo>
                    <a:pt x="2872" y="118"/>
                  </a:lnTo>
                  <a:lnTo>
                    <a:pt x="2872" y="115"/>
                  </a:lnTo>
                  <a:lnTo>
                    <a:pt x="2873" y="112"/>
                  </a:lnTo>
                  <a:lnTo>
                    <a:pt x="2873" y="111"/>
                  </a:lnTo>
                  <a:lnTo>
                    <a:pt x="2875" y="110"/>
                  </a:lnTo>
                  <a:lnTo>
                    <a:pt x="2875" y="108"/>
                  </a:lnTo>
                  <a:lnTo>
                    <a:pt x="2875" y="110"/>
                  </a:lnTo>
                  <a:lnTo>
                    <a:pt x="2877" y="111"/>
                  </a:lnTo>
                  <a:lnTo>
                    <a:pt x="2878" y="112"/>
                  </a:lnTo>
                  <a:lnTo>
                    <a:pt x="2880" y="115"/>
                  </a:lnTo>
                  <a:lnTo>
                    <a:pt x="2880" y="121"/>
                  </a:lnTo>
                  <a:lnTo>
                    <a:pt x="2883" y="121"/>
                  </a:lnTo>
                  <a:lnTo>
                    <a:pt x="2885" y="121"/>
                  </a:lnTo>
                  <a:lnTo>
                    <a:pt x="2888" y="123"/>
                  </a:lnTo>
                  <a:lnTo>
                    <a:pt x="2889" y="125"/>
                  </a:lnTo>
                  <a:lnTo>
                    <a:pt x="2890" y="127"/>
                  </a:lnTo>
                  <a:lnTo>
                    <a:pt x="2892" y="130"/>
                  </a:lnTo>
                  <a:lnTo>
                    <a:pt x="2893" y="133"/>
                  </a:lnTo>
                  <a:lnTo>
                    <a:pt x="2895" y="136"/>
                  </a:lnTo>
                  <a:lnTo>
                    <a:pt x="2898" y="137"/>
                  </a:lnTo>
                  <a:lnTo>
                    <a:pt x="2899" y="140"/>
                  </a:lnTo>
                  <a:lnTo>
                    <a:pt x="2899" y="142"/>
                  </a:lnTo>
                  <a:lnTo>
                    <a:pt x="2900" y="143"/>
                  </a:lnTo>
                  <a:lnTo>
                    <a:pt x="2903" y="146"/>
                  </a:lnTo>
                  <a:lnTo>
                    <a:pt x="2904" y="147"/>
                  </a:lnTo>
                  <a:lnTo>
                    <a:pt x="2905" y="148"/>
                  </a:lnTo>
                  <a:lnTo>
                    <a:pt x="2906" y="150"/>
                  </a:lnTo>
                  <a:lnTo>
                    <a:pt x="2908" y="150"/>
                  </a:lnTo>
                  <a:lnTo>
                    <a:pt x="2909" y="151"/>
                  </a:lnTo>
                  <a:lnTo>
                    <a:pt x="2910" y="153"/>
                  </a:lnTo>
                  <a:lnTo>
                    <a:pt x="2910" y="157"/>
                  </a:lnTo>
                  <a:lnTo>
                    <a:pt x="2910" y="159"/>
                  </a:lnTo>
                  <a:lnTo>
                    <a:pt x="2910" y="162"/>
                  </a:lnTo>
                  <a:lnTo>
                    <a:pt x="2909" y="164"/>
                  </a:lnTo>
                  <a:lnTo>
                    <a:pt x="2909" y="176"/>
                  </a:lnTo>
                  <a:lnTo>
                    <a:pt x="2910" y="181"/>
                  </a:lnTo>
                  <a:lnTo>
                    <a:pt x="2911" y="186"/>
                  </a:lnTo>
                  <a:lnTo>
                    <a:pt x="2911" y="191"/>
                  </a:lnTo>
                  <a:lnTo>
                    <a:pt x="2911" y="194"/>
                  </a:lnTo>
                  <a:lnTo>
                    <a:pt x="2911" y="199"/>
                  </a:lnTo>
                  <a:lnTo>
                    <a:pt x="2914" y="204"/>
                  </a:lnTo>
                  <a:lnTo>
                    <a:pt x="2914" y="205"/>
                  </a:lnTo>
                  <a:lnTo>
                    <a:pt x="2914" y="207"/>
                  </a:lnTo>
                  <a:lnTo>
                    <a:pt x="2914" y="207"/>
                  </a:lnTo>
                  <a:lnTo>
                    <a:pt x="2915" y="205"/>
                  </a:lnTo>
                  <a:lnTo>
                    <a:pt x="2916" y="204"/>
                  </a:lnTo>
                  <a:lnTo>
                    <a:pt x="2918" y="203"/>
                  </a:lnTo>
                  <a:lnTo>
                    <a:pt x="2919" y="203"/>
                  </a:lnTo>
                  <a:lnTo>
                    <a:pt x="2919" y="202"/>
                  </a:lnTo>
                  <a:lnTo>
                    <a:pt x="2919" y="202"/>
                  </a:lnTo>
                  <a:lnTo>
                    <a:pt x="2920" y="199"/>
                  </a:lnTo>
                  <a:lnTo>
                    <a:pt x="2921" y="198"/>
                  </a:lnTo>
                  <a:lnTo>
                    <a:pt x="2921" y="197"/>
                  </a:lnTo>
                  <a:lnTo>
                    <a:pt x="2921" y="193"/>
                  </a:lnTo>
                  <a:lnTo>
                    <a:pt x="2919" y="182"/>
                  </a:lnTo>
                  <a:lnTo>
                    <a:pt x="2914" y="173"/>
                  </a:lnTo>
                  <a:lnTo>
                    <a:pt x="2914" y="147"/>
                  </a:lnTo>
                  <a:lnTo>
                    <a:pt x="2911" y="143"/>
                  </a:lnTo>
                  <a:lnTo>
                    <a:pt x="2910" y="140"/>
                  </a:lnTo>
                  <a:lnTo>
                    <a:pt x="2906" y="137"/>
                  </a:lnTo>
                  <a:lnTo>
                    <a:pt x="2904" y="133"/>
                  </a:lnTo>
                  <a:lnTo>
                    <a:pt x="2904" y="132"/>
                  </a:lnTo>
                  <a:lnTo>
                    <a:pt x="2903" y="131"/>
                  </a:lnTo>
                  <a:lnTo>
                    <a:pt x="2903" y="128"/>
                  </a:lnTo>
                  <a:lnTo>
                    <a:pt x="2900" y="126"/>
                  </a:lnTo>
                  <a:lnTo>
                    <a:pt x="2899" y="126"/>
                  </a:lnTo>
                  <a:lnTo>
                    <a:pt x="2898" y="126"/>
                  </a:lnTo>
                  <a:lnTo>
                    <a:pt x="2898" y="125"/>
                  </a:lnTo>
                  <a:lnTo>
                    <a:pt x="2895" y="123"/>
                  </a:lnTo>
                  <a:lnTo>
                    <a:pt x="2892" y="111"/>
                  </a:lnTo>
                  <a:lnTo>
                    <a:pt x="2890" y="100"/>
                  </a:lnTo>
                  <a:lnTo>
                    <a:pt x="2889" y="95"/>
                  </a:lnTo>
                  <a:lnTo>
                    <a:pt x="2888" y="89"/>
                  </a:lnTo>
                  <a:lnTo>
                    <a:pt x="2885" y="84"/>
                  </a:lnTo>
                  <a:lnTo>
                    <a:pt x="2885" y="80"/>
                  </a:lnTo>
                  <a:lnTo>
                    <a:pt x="2887" y="77"/>
                  </a:lnTo>
                  <a:lnTo>
                    <a:pt x="2888" y="75"/>
                  </a:lnTo>
                  <a:lnTo>
                    <a:pt x="2888" y="74"/>
                  </a:lnTo>
                  <a:lnTo>
                    <a:pt x="2889" y="71"/>
                  </a:lnTo>
                  <a:lnTo>
                    <a:pt x="2892" y="70"/>
                  </a:lnTo>
                  <a:lnTo>
                    <a:pt x="2893" y="70"/>
                  </a:lnTo>
                  <a:lnTo>
                    <a:pt x="2895" y="70"/>
                  </a:lnTo>
                  <a:lnTo>
                    <a:pt x="2896" y="71"/>
                  </a:lnTo>
                  <a:lnTo>
                    <a:pt x="2898" y="71"/>
                  </a:lnTo>
                  <a:lnTo>
                    <a:pt x="2901" y="72"/>
                  </a:lnTo>
                  <a:lnTo>
                    <a:pt x="2908" y="74"/>
                  </a:lnTo>
                  <a:lnTo>
                    <a:pt x="2913" y="74"/>
                  </a:lnTo>
                  <a:lnTo>
                    <a:pt x="2918" y="72"/>
                  </a:lnTo>
                  <a:lnTo>
                    <a:pt x="2920" y="69"/>
                  </a:lnTo>
                  <a:lnTo>
                    <a:pt x="2919" y="64"/>
                  </a:lnTo>
                  <a:lnTo>
                    <a:pt x="2918" y="59"/>
                  </a:lnTo>
                  <a:lnTo>
                    <a:pt x="2915" y="55"/>
                  </a:lnTo>
                  <a:lnTo>
                    <a:pt x="2914" y="51"/>
                  </a:lnTo>
                  <a:lnTo>
                    <a:pt x="2913" y="48"/>
                  </a:lnTo>
                  <a:lnTo>
                    <a:pt x="2914" y="45"/>
                  </a:lnTo>
                  <a:lnTo>
                    <a:pt x="2915" y="44"/>
                  </a:lnTo>
                  <a:lnTo>
                    <a:pt x="2914" y="41"/>
                  </a:lnTo>
                  <a:lnTo>
                    <a:pt x="2913" y="40"/>
                  </a:lnTo>
                  <a:lnTo>
                    <a:pt x="2911" y="39"/>
                  </a:lnTo>
                  <a:lnTo>
                    <a:pt x="2911" y="38"/>
                  </a:lnTo>
                  <a:lnTo>
                    <a:pt x="2911" y="34"/>
                  </a:lnTo>
                  <a:lnTo>
                    <a:pt x="2913" y="31"/>
                  </a:lnTo>
                  <a:lnTo>
                    <a:pt x="2914" y="29"/>
                  </a:lnTo>
                  <a:lnTo>
                    <a:pt x="2914" y="26"/>
                  </a:lnTo>
                  <a:lnTo>
                    <a:pt x="2915" y="24"/>
                  </a:lnTo>
                  <a:lnTo>
                    <a:pt x="2916" y="21"/>
                  </a:lnTo>
                  <a:lnTo>
                    <a:pt x="2919" y="18"/>
                  </a:lnTo>
                  <a:lnTo>
                    <a:pt x="2920" y="16"/>
                  </a:lnTo>
                  <a:lnTo>
                    <a:pt x="2923" y="14"/>
                  </a:lnTo>
                  <a:lnTo>
                    <a:pt x="2924" y="11"/>
                  </a:lnTo>
                  <a:lnTo>
                    <a:pt x="2925" y="9"/>
                  </a:lnTo>
                  <a:lnTo>
                    <a:pt x="2926" y="7"/>
                  </a:lnTo>
                  <a:lnTo>
                    <a:pt x="2928" y="5"/>
                  </a:lnTo>
                  <a:lnTo>
                    <a:pt x="2929" y="4"/>
                  </a:lnTo>
                  <a:lnTo>
                    <a:pt x="2930" y="3"/>
                  </a:lnTo>
                  <a:lnTo>
                    <a:pt x="2931" y="5"/>
                  </a:lnTo>
                  <a:lnTo>
                    <a:pt x="2933" y="5"/>
                  </a:lnTo>
                  <a:lnTo>
                    <a:pt x="2934" y="5"/>
                  </a:lnTo>
                  <a:lnTo>
                    <a:pt x="2935" y="5"/>
                  </a:lnTo>
                  <a:lnTo>
                    <a:pt x="2936" y="4"/>
                  </a:lnTo>
                  <a:lnTo>
                    <a:pt x="2938" y="3"/>
                  </a:lnTo>
                  <a:lnTo>
                    <a:pt x="2939" y="2"/>
                  </a:lnTo>
                  <a:lnTo>
                    <a:pt x="2940" y="0"/>
                  </a:lnTo>
                  <a:close/>
                </a:path>
              </a:pathLst>
            </a:custGeom>
            <a:grp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sp>
          <p:nvSpPr>
            <p:cNvPr id="73" name="Freeform 8"/>
            <p:cNvSpPr>
              <a:spLocks noEditPoints="1"/>
            </p:cNvSpPr>
            <p:nvPr/>
          </p:nvSpPr>
          <p:spPr bwMode="auto">
            <a:xfrm>
              <a:off x="5028" y="283"/>
              <a:ext cx="1117" cy="464"/>
            </a:xfrm>
            <a:custGeom>
              <a:avLst/>
              <a:gdLst>
                <a:gd name="T0" fmla="*/ 3296 w 3352"/>
                <a:gd name="T1" fmla="*/ 290 h 1393"/>
                <a:gd name="T2" fmla="*/ 3275 w 3352"/>
                <a:gd name="T3" fmla="*/ 336 h 1393"/>
                <a:gd name="T4" fmla="*/ 3278 w 3352"/>
                <a:gd name="T5" fmla="*/ 405 h 1393"/>
                <a:gd name="T6" fmla="*/ 3286 w 3352"/>
                <a:gd name="T7" fmla="*/ 473 h 1393"/>
                <a:gd name="T8" fmla="*/ 3260 w 3352"/>
                <a:gd name="T9" fmla="*/ 408 h 1393"/>
                <a:gd name="T10" fmla="*/ 3256 w 3352"/>
                <a:gd name="T11" fmla="*/ 342 h 1393"/>
                <a:gd name="T12" fmla="*/ 3269 w 3352"/>
                <a:gd name="T13" fmla="*/ 279 h 1393"/>
                <a:gd name="T14" fmla="*/ 3283 w 3352"/>
                <a:gd name="T15" fmla="*/ 241 h 1393"/>
                <a:gd name="T16" fmla="*/ 3352 w 3352"/>
                <a:gd name="T17" fmla="*/ 107 h 1393"/>
                <a:gd name="T18" fmla="*/ 1236 w 3352"/>
                <a:gd name="T19" fmla="*/ 159 h 1393"/>
                <a:gd name="T20" fmla="*/ 1257 w 3352"/>
                <a:gd name="T21" fmla="*/ 200 h 1393"/>
                <a:gd name="T22" fmla="*/ 1311 w 3352"/>
                <a:gd name="T23" fmla="*/ 292 h 1393"/>
                <a:gd name="T24" fmla="*/ 1377 w 3352"/>
                <a:gd name="T25" fmla="*/ 221 h 1393"/>
                <a:gd name="T26" fmla="*/ 1470 w 3352"/>
                <a:gd name="T27" fmla="*/ 203 h 1393"/>
                <a:gd name="T28" fmla="*/ 1455 w 3352"/>
                <a:gd name="T29" fmla="*/ 261 h 1393"/>
                <a:gd name="T30" fmla="*/ 1387 w 3352"/>
                <a:gd name="T31" fmla="*/ 349 h 1393"/>
                <a:gd name="T32" fmla="*/ 1261 w 3352"/>
                <a:gd name="T33" fmla="*/ 395 h 1393"/>
                <a:gd name="T34" fmla="*/ 1253 w 3352"/>
                <a:gd name="T35" fmla="*/ 514 h 1393"/>
                <a:gd name="T36" fmla="*/ 1147 w 3352"/>
                <a:gd name="T37" fmla="*/ 673 h 1393"/>
                <a:gd name="T38" fmla="*/ 1293 w 3352"/>
                <a:gd name="T39" fmla="*/ 836 h 1393"/>
                <a:gd name="T40" fmla="*/ 1463 w 3352"/>
                <a:gd name="T41" fmla="*/ 1012 h 1393"/>
                <a:gd name="T42" fmla="*/ 1536 w 3352"/>
                <a:gd name="T43" fmla="*/ 1048 h 1393"/>
                <a:gd name="T44" fmla="*/ 1573 w 3352"/>
                <a:gd name="T45" fmla="*/ 782 h 1393"/>
                <a:gd name="T46" fmla="*/ 1557 w 3352"/>
                <a:gd name="T47" fmla="*/ 626 h 1393"/>
                <a:gd name="T48" fmla="*/ 1674 w 3352"/>
                <a:gd name="T49" fmla="*/ 581 h 1393"/>
                <a:gd name="T50" fmla="*/ 1766 w 3352"/>
                <a:gd name="T51" fmla="*/ 688 h 1393"/>
                <a:gd name="T52" fmla="*/ 1851 w 3352"/>
                <a:gd name="T53" fmla="*/ 750 h 1393"/>
                <a:gd name="T54" fmla="*/ 1950 w 3352"/>
                <a:gd name="T55" fmla="*/ 812 h 1393"/>
                <a:gd name="T56" fmla="*/ 2049 w 3352"/>
                <a:gd name="T57" fmla="*/ 946 h 1393"/>
                <a:gd name="T58" fmla="*/ 1763 w 3352"/>
                <a:gd name="T59" fmla="*/ 1349 h 1393"/>
                <a:gd name="T60" fmla="*/ 1563 w 3352"/>
                <a:gd name="T61" fmla="*/ 1343 h 1393"/>
                <a:gd name="T62" fmla="*/ 1352 w 3352"/>
                <a:gd name="T63" fmla="*/ 1254 h 1393"/>
                <a:gd name="T64" fmla="*/ 1334 w 3352"/>
                <a:gd name="T65" fmla="*/ 1188 h 1393"/>
                <a:gd name="T66" fmla="*/ 363 w 3352"/>
                <a:gd name="T67" fmla="*/ 685 h 1393"/>
                <a:gd name="T68" fmla="*/ 25 w 3352"/>
                <a:gd name="T69" fmla="*/ 541 h 1393"/>
                <a:gd name="T70" fmla="*/ 66 w 3352"/>
                <a:gd name="T71" fmla="*/ 517 h 1393"/>
                <a:gd name="T72" fmla="*/ 37 w 3352"/>
                <a:gd name="T73" fmla="*/ 435 h 1393"/>
                <a:gd name="T74" fmla="*/ 123 w 3352"/>
                <a:gd name="T75" fmla="*/ 322 h 1393"/>
                <a:gd name="T76" fmla="*/ 172 w 3352"/>
                <a:gd name="T77" fmla="*/ 296 h 1393"/>
                <a:gd name="T78" fmla="*/ 213 w 3352"/>
                <a:gd name="T79" fmla="*/ 320 h 1393"/>
                <a:gd name="T80" fmla="*/ 350 w 3352"/>
                <a:gd name="T81" fmla="*/ 322 h 1393"/>
                <a:gd name="T82" fmla="*/ 436 w 3352"/>
                <a:gd name="T83" fmla="*/ 300 h 1393"/>
                <a:gd name="T84" fmla="*/ 500 w 3352"/>
                <a:gd name="T85" fmla="*/ 267 h 1393"/>
                <a:gd name="T86" fmla="*/ 577 w 3352"/>
                <a:gd name="T87" fmla="*/ 244 h 1393"/>
                <a:gd name="T88" fmla="*/ 667 w 3352"/>
                <a:gd name="T89" fmla="*/ 261 h 1393"/>
                <a:gd name="T90" fmla="*/ 757 w 3352"/>
                <a:gd name="T91" fmla="*/ 332 h 1393"/>
                <a:gd name="T92" fmla="*/ 923 w 3352"/>
                <a:gd name="T93" fmla="*/ 281 h 1393"/>
                <a:gd name="T94" fmla="*/ 1069 w 3352"/>
                <a:gd name="T95" fmla="*/ 300 h 1393"/>
                <a:gd name="T96" fmla="*/ 1101 w 3352"/>
                <a:gd name="T97" fmla="*/ 183 h 1393"/>
                <a:gd name="T98" fmla="*/ 1132 w 3352"/>
                <a:gd name="T99" fmla="*/ 297 h 1393"/>
                <a:gd name="T100" fmla="*/ 1187 w 3352"/>
                <a:gd name="T101" fmla="*/ 211 h 1393"/>
                <a:gd name="T102" fmla="*/ 1156 w 3352"/>
                <a:gd name="T103" fmla="*/ 87 h 1393"/>
                <a:gd name="T104" fmla="*/ 964 w 3352"/>
                <a:gd name="T105" fmla="*/ 77 h 1393"/>
                <a:gd name="T106" fmla="*/ 1022 w 3352"/>
                <a:gd name="T107" fmla="*/ 209 h 1393"/>
                <a:gd name="T108" fmla="*/ 944 w 3352"/>
                <a:gd name="T109" fmla="*/ 252 h 1393"/>
                <a:gd name="T110" fmla="*/ 828 w 3352"/>
                <a:gd name="T111" fmla="*/ 289 h 1393"/>
                <a:gd name="T112" fmla="*/ 806 w 3352"/>
                <a:gd name="T113" fmla="*/ 204 h 1393"/>
                <a:gd name="T114" fmla="*/ 740 w 3352"/>
                <a:gd name="T115" fmla="*/ 153 h 1393"/>
                <a:gd name="T116" fmla="*/ 735 w 3352"/>
                <a:gd name="T117" fmla="*/ 85 h 1393"/>
                <a:gd name="T118" fmla="*/ 835 w 3352"/>
                <a:gd name="T119" fmla="*/ 60 h 1393"/>
                <a:gd name="T120" fmla="*/ 878 w 3352"/>
                <a:gd name="T121" fmla="*/ 48 h 1393"/>
                <a:gd name="T122" fmla="*/ 924 w 3352"/>
                <a:gd name="T123" fmla="*/ 31 h 1393"/>
                <a:gd name="T124" fmla="*/ 947 w 3352"/>
                <a:gd name="T125" fmla="*/ 4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2" h="1393">
                  <a:moveTo>
                    <a:pt x="3317" y="220"/>
                  </a:moveTo>
                  <a:lnTo>
                    <a:pt x="3319" y="221"/>
                  </a:lnTo>
                  <a:lnTo>
                    <a:pt x="3322" y="224"/>
                  </a:lnTo>
                  <a:lnTo>
                    <a:pt x="3326" y="226"/>
                  </a:lnTo>
                  <a:lnTo>
                    <a:pt x="3327" y="230"/>
                  </a:lnTo>
                  <a:lnTo>
                    <a:pt x="3327" y="234"/>
                  </a:lnTo>
                  <a:lnTo>
                    <a:pt x="3330" y="240"/>
                  </a:lnTo>
                  <a:lnTo>
                    <a:pt x="3330" y="245"/>
                  </a:lnTo>
                  <a:lnTo>
                    <a:pt x="3331" y="249"/>
                  </a:lnTo>
                  <a:lnTo>
                    <a:pt x="3331" y="252"/>
                  </a:lnTo>
                  <a:lnTo>
                    <a:pt x="3329" y="257"/>
                  </a:lnTo>
                  <a:lnTo>
                    <a:pt x="3329" y="260"/>
                  </a:lnTo>
                  <a:lnTo>
                    <a:pt x="3327" y="262"/>
                  </a:lnTo>
                  <a:lnTo>
                    <a:pt x="3326" y="265"/>
                  </a:lnTo>
                  <a:lnTo>
                    <a:pt x="3325" y="266"/>
                  </a:lnTo>
                  <a:lnTo>
                    <a:pt x="3322" y="267"/>
                  </a:lnTo>
                  <a:lnTo>
                    <a:pt x="3321" y="267"/>
                  </a:lnTo>
                  <a:lnTo>
                    <a:pt x="3320" y="266"/>
                  </a:lnTo>
                  <a:lnTo>
                    <a:pt x="3319" y="266"/>
                  </a:lnTo>
                  <a:lnTo>
                    <a:pt x="3317" y="266"/>
                  </a:lnTo>
                  <a:lnTo>
                    <a:pt x="3316" y="266"/>
                  </a:lnTo>
                  <a:lnTo>
                    <a:pt x="3315" y="267"/>
                  </a:lnTo>
                  <a:lnTo>
                    <a:pt x="3314" y="269"/>
                  </a:lnTo>
                  <a:lnTo>
                    <a:pt x="3312" y="271"/>
                  </a:lnTo>
                  <a:lnTo>
                    <a:pt x="3311" y="274"/>
                  </a:lnTo>
                  <a:lnTo>
                    <a:pt x="3310" y="276"/>
                  </a:lnTo>
                  <a:lnTo>
                    <a:pt x="3307" y="276"/>
                  </a:lnTo>
                  <a:lnTo>
                    <a:pt x="3306" y="276"/>
                  </a:lnTo>
                  <a:lnTo>
                    <a:pt x="3306" y="277"/>
                  </a:lnTo>
                  <a:lnTo>
                    <a:pt x="3305" y="279"/>
                  </a:lnTo>
                  <a:lnTo>
                    <a:pt x="3304" y="281"/>
                  </a:lnTo>
                  <a:lnTo>
                    <a:pt x="3304" y="282"/>
                  </a:lnTo>
                  <a:lnTo>
                    <a:pt x="3302" y="285"/>
                  </a:lnTo>
                  <a:lnTo>
                    <a:pt x="3301" y="287"/>
                  </a:lnTo>
                  <a:lnTo>
                    <a:pt x="3299" y="289"/>
                  </a:lnTo>
                  <a:lnTo>
                    <a:pt x="3296" y="290"/>
                  </a:lnTo>
                  <a:lnTo>
                    <a:pt x="3296" y="301"/>
                  </a:lnTo>
                  <a:lnTo>
                    <a:pt x="3296" y="302"/>
                  </a:lnTo>
                  <a:lnTo>
                    <a:pt x="3295" y="303"/>
                  </a:lnTo>
                  <a:lnTo>
                    <a:pt x="3293" y="305"/>
                  </a:lnTo>
                  <a:lnTo>
                    <a:pt x="3290" y="306"/>
                  </a:lnTo>
                  <a:lnTo>
                    <a:pt x="3290" y="313"/>
                  </a:lnTo>
                  <a:lnTo>
                    <a:pt x="3290" y="317"/>
                  </a:lnTo>
                  <a:lnTo>
                    <a:pt x="3290" y="318"/>
                  </a:lnTo>
                  <a:lnTo>
                    <a:pt x="3290" y="317"/>
                  </a:lnTo>
                  <a:lnTo>
                    <a:pt x="3288" y="316"/>
                  </a:lnTo>
                  <a:lnTo>
                    <a:pt x="3286" y="316"/>
                  </a:lnTo>
                  <a:lnTo>
                    <a:pt x="3285" y="317"/>
                  </a:lnTo>
                  <a:lnTo>
                    <a:pt x="3285" y="318"/>
                  </a:lnTo>
                  <a:lnTo>
                    <a:pt x="3285" y="321"/>
                  </a:lnTo>
                  <a:lnTo>
                    <a:pt x="3286" y="323"/>
                  </a:lnTo>
                  <a:lnTo>
                    <a:pt x="3286" y="325"/>
                  </a:lnTo>
                  <a:lnTo>
                    <a:pt x="3285" y="327"/>
                  </a:lnTo>
                  <a:lnTo>
                    <a:pt x="3285" y="327"/>
                  </a:lnTo>
                  <a:lnTo>
                    <a:pt x="3284" y="327"/>
                  </a:lnTo>
                  <a:lnTo>
                    <a:pt x="3284" y="327"/>
                  </a:lnTo>
                  <a:lnTo>
                    <a:pt x="3284" y="328"/>
                  </a:lnTo>
                  <a:lnTo>
                    <a:pt x="3285" y="330"/>
                  </a:lnTo>
                  <a:lnTo>
                    <a:pt x="3285" y="332"/>
                  </a:lnTo>
                  <a:lnTo>
                    <a:pt x="3285" y="335"/>
                  </a:lnTo>
                  <a:lnTo>
                    <a:pt x="3285" y="337"/>
                  </a:lnTo>
                  <a:lnTo>
                    <a:pt x="3285" y="339"/>
                  </a:lnTo>
                  <a:lnTo>
                    <a:pt x="3285" y="339"/>
                  </a:lnTo>
                  <a:lnTo>
                    <a:pt x="3283" y="338"/>
                  </a:lnTo>
                  <a:lnTo>
                    <a:pt x="3280" y="335"/>
                  </a:lnTo>
                  <a:lnTo>
                    <a:pt x="3279" y="333"/>
                  </a:lnTo>
                  <a:lnTo>
                    <a:pt x="3276" y="332"/>
                  </a:lnTo>
                  <a:lnTo>
                    <a:pt x="3275" y="331"/>
                  </a:lnTo>
                  <a:lnTo>
                    <a:pt x="3274" y="332"/>
                  </a:lnTo>
                  <a:lnTo>
                    <a:pt x="3274" y="333"/>
                  </a:lnTo>
                  <a:lnTo>
                    <a:pt x="3274" y="335"/>
                  </a:lnTo>
                  <a:lnTo>
                    <a:pt x="3275" y="336"/>
                  </a:lnTo>
                  <a:lnTo>
                    <a:pt x="3276" y="337"/>
                  </a:lnTo>
                  <a:lnTo>
                    <a:pt x="3278" y="338"/>
                  </a:lnTo>
                  <a:lnTo>
                    <a:pt x="3279" y="341"/>
                  </a:lnTo>
                  <a:lnTo>
                    <a:pt x="3280" y="343"/>
                  </a:lnTo>
                  <a:lnTo>
                    <a:pt x="3281" y="344"/>
                  </a:lnTo>
                  <a:lnTo>
                    <a:pt x="3281" y="347"/>
                  </a:lnTo>
                  <a:lnTo>
                    <a:pt x="3281" y="347"/>
                  </a:lnTo>
                  <a:lnTo>
                    <a:pt x="3279" y="348"/>
                  </a:lnTo>
                  <a:lnTo>
                    <a:pt x="3283" y="356"/>
                  </a:lnTo>
                  <a:lnTo>
                    <a:pt x="3281" y="357"/>
                  </a:lnTo>
                  <a:lnTo>
                    <a:pt x="3281" y="357"/>
                  </a:lnTo>
                  <a:lnTo>
                    <a:pt x="3280" y="356"/>
                  </a:lnTo>
                  <a:lnTo>
                    <a:pt x="3279" y="354"/>
                  </a:lnTo>
                  <a:lnTo>
                    <a:pt x="3279" y="353"/>
                  </a:lnTo>
                  <a:lnTo>
                    <a:pt x="3278" y="354"/>
                  </a:lnTo>
                  <a:lnTo>
                    <a:pt x="3278" y="356"/>
                  </a:lnTo>
                  <a:lnTo>
                    <a:pt x="3278" y="357"/>
                  </a:lnTo>
                  <a:lnTo>
                    <a:pt x="3278" y="358"/>
                  </a:lnTo>
                  <a:lnTo>
                    <a:pt x="3279" y="358"/>
                  </a:lnTo>
                  <a:lnTo>
                    <a:pt x="3280" y="361"/>
                  </a:lnTo>
                  <a:lnTo>
                    <a:pt x="3281" y="364"/>
                  </a:lnTo>
                  <a:lnTo>
                    <a:pt x="3283" y="367"/>
                  </a:lnTo>
                  <a:lnTo>
                    <a:pt x="3279" y="367"/>
                  </a:lnTo>
                  <a:lnTo>
                    <a:pt x="3279" y="369"/>
                  </a:lnTo>
                  <a:lnTo>
                    <a:pt x="3280" y="372"/>
                  </a:lnTo>
                  <a:lnTo>
                    <a:pt x="3280" y="373"/>
                  </a:lnTo>
                  <a:lnTo>
                    <a:pt x="3280" y="374"/>
                  </a:lnTo>
                  <a:lnTo>
                    <a:pt x="3279" y="374"/>
                  </a:lnTo>
                  <a:lnTo>
                    <a:pt x="3279" y="376"/>
                  </a:lnTo>
                  <a:lnTo>
                    <a:pt x="3278" y="377"/>
                  </a:lnTo>
                  <a:lnTo>
                    <a:pt x="3278" y="381"/>
                  </a:lnTo>
                  <a:lnTo>
                    <a:pt x="3279" y="383"/>
                  </a:lnTo>
                  <a:lnTo>
                    <a:pt x="3279" y="387"/>
                  </a:lnTo>
                  <a:lnTo>
                    <a:pt x="3279" y="390"/>
                  </a:lnTo>
                  <a:lnTo>
                    <a:pt x="3279" y="393"/>
                  </a:lnTo>
                  <a:lnTo>
                    <a:pt x="3278" y="405"/>
                  </a:lnTo>
                  <a:lnTo>
                    <a:pt x="3279" y="419"/>
                  </a:lnTo>
                  <a:lnTo>
                    <a:pt x="3284" y="434"/>
                  </a:lnTo>
                  <a:lnTo>
                    <a:pt x="3288" y="449"/>
                  </a:lnTo>
                  <a:lnTo>
                    <a:pt x="3290" y="450"/>
                  </a:lnTo>
                  <a:lnTo>
                    <a:pt x="3291" y="453"/>
                  </a:lnTo>
                  <a:lnTo>
                    <a:pt x="3293" y="455"/>
                  </a:lnTo>
                  <a:lnTo>
                    <a:pt x="3294" y="459"/>
                  </a:lnTo>
                  <a:lnTo>
                    <a:pt x="3295" y="461"/>
                  </a:lnTo>
                  <a:lnTo>
                    <a:pt x="3296" y="464"/>
                  </a:lnTo>
                  <a:lnTo>
                    <a:pt x="3296" y="465"/>
                  </a:lnTo>
                  <a:lnTo>
                    <a:pt x="3297" y="465"/>
                  </a:lnTo>
                  <a:lnTo>
                    <a:pt x="3299" y="468"/>
                  </a:lnTo>
                  <a:lnTo>
                    <a:pt x="3300" y="469"/>
                  </a:lnTo>
                  <a:lnTo>
                    <a:pt x="3301" y="471"/>
                  </a:lnTo>
                  <a:lnTo>
                    <a:pt x="3302" y="474"/>
                  </a:lnTo>
                  <a:lnTo>
                    <a:pt x="3304" y="476"/>
                  </a:lnTo>
                  <a:lnTo>
                    <a:pt x="3305" y="479"/>
                  </a:lnTo>
                  <a:lnTo>
                    <a:pt x="3305" y="480"/>
                  </a:lnTo>
                  <a:lnTo>
                    <a:pt x="3304" y="481"/>
                  </a:lnTo>
                  <a:lnTo>
                    <a:pt x="3301" y="480"/>
                  </a:lnTo>
                  <a:lnTo>
                    <a:pt x="3300" y="479"/>
                  </a:lnTo>
                  <a:lnTo>
                    <a:pt x="3300" y="476"/>
                  </a:lnTo>
                  <a:lnTo>
                    <a:pt x="3299" y="475"/>
                  </a:lnTo>
                  <a:lnTo>
                    <a:pt x="3297" y="474"/>
                  </a:lnTo>
                  <a:lnTo>
                    <a:pt x="3295" y="474"/>
                  </a:lnTo>
                  <a:lnTo>
                    <a:pt x="3294" y="476"/>
                  </a:lnTo>
                  <a:lnTo>
                    <a:pt x="3294" y="478"/>
                  </a:lnTo>
                  <a:lnTo>
                    <a:pt x="3294" y="478"/>
                  </a:lnTo>
                  <a:lnTo>
                    <a:pt x="3293" y="479"/>
                  </a:lnTo>
                  <a:lnTo>
                    <a:pt x="3291" y="479"/>
                  </a:lnTo>
                  <a:lnTo>
                    <a:pt x="3291" y="479"/>
                  </a:lnTo>
                  <a:lnTo>
                    <a:pt x="3290" y="478"/>
                  </a:lnTo>
                  <a:lnTo>
                    <a:pt x="3289" y="475"/>
                  </a:lnTo>
                  <a:lnTo>
                    <a:pt x="3289" y="474"/>
                  </a:lnTo>
                  <a:lnTo>
                    <a:pt x="3288" y="473"/>
                  </a:lnTo>
                  <a:lnTo>
                    <a:pt x="3286" y="473"/>
                  </a:lnTo>
                  <a:lnTo>
                    <a:pt x="3285" y="473"/>
                  </a:lnTo>
                  <a:lnTo>
                    <a:pt x="3283" y="471"/>
                  </a:lnTo>
                  <a:lnTo>
                    <a:pt x="3281" y="470"/>
                  </a:lnTo>
                  <a:lnTo>
                    <a:pt x="3280" y="469"/>
                  </a:lnTo>
                  <a:lnTo>
                    <a:pt x="3279" y="468"/>
                  </a:lnTo>
                  <a:lnTo>
                    <a:pt x="3278" y="464"/>
                  </a:lnTo>
                  <a:lnTo>
                    <a:pt x="3278" y="461"/>
                  </a:lnTo>
                  <a:lnTo>
                    <a:pt x="3279" y="460"/>
                  </a:lnTo>
                  <a:lnTo>
                    <a:pt x="3279" y="458"/>
                  </a:lnTo>
                  <a:lnTo>
                    <a:pt x="3279" y="456"/>
                  </a:lnTo>
                  <a:lnTo>
                    <a:pt x="3279" y="455"/>
                  </a:lnTo>
                  <a:lnTo>
                    <a:pt x="3278" y="453"/>
                  </a:lnTo>
                  <a:lnTo>
                    <a:pt x="3276" y="449"/>
                  </a:lnTo>
                  <a:lnTo>
                    <a:pt x="3275" y="446"/>
                  </a:lnTo>
                  <a:lnTo>
                    <a:pt x="3274" y="443"/>
                  </a:lnTo>
                  <a:lnTo>
                    <a:pt x="3271" y="440"/>
                  </a:lnTo>
                  <a:lnTo>
                    <a:pt x="3271" y="439"/>
                  </a:lnTo>
                  <a:lnTo>
                    <a:pt x="3270" y="438"/>
                  </a:lnTo>
                  <a:lnTo>
                    <a:pt x="3269" y="436"/>
                  </a:lnTo>
                  <a:lnTo>
                    <a:pt x="3266" y="436"/>
                  </a:lnTo>
                  <a:lnTo>
                    <a:pt x="3264" y="436"/>
                  </a:lnTo>
                  <a:lnTo>
                    <a:pt x="3263" y="435"/>
                  </a:lnTo>
                  <a:lnTo>
                    <a:pt x="3260" y="434"/>
                  </a:lnTo>
                  <a:lnTo>
                    <a:pt x="3259" y="432"/>
                  </a:lnTo>
                  <a:lnTo>
                    <a:pt x="3256" y="428"/>
                  </a:lnTo>
                  <a:lnTo>
                    <a:pt x="3256" y="425"/>
                  </a:lnTo>
                  <a:lnTo>
                    <a:pt x="3256" y="423"/>
                  </a:lnTo>
                  <a:lnTo>
                    <a:pt x="3255" y="419"/>
                  </a:lnTo>
                  <a:lnTo>
                    <a:pt x="3255" y="417"/>
                  </a:lnTo>
                  <a:lnTo>
                    <a:pt x="3255" y="414"/>
                  </a:lnTo>
                  <a:lnTo>
                    <a:pt x="3255" y="412"/>
                  </a:lnTo>
                  <a:lnTo>
                    <a:pt x="3255" y="412"/>
                  </a:lnTo>
                  <a:lnTo>
                    <a:pt x="3256" y="412"/>
                  </a:lnTo>
                  <a:lnTo>
                    <a:pt x="3258" y="410"/>
                  </a:lnTo>
                  <a:lnTo>
                    <a:pt x="3259" y="409"/>
                  </a:lnTo>
                  <a:lnTo>
                    <a:pt x="3260" y="408"/>
                  </a:lnTo>
                  <a:lnTo>
                    <a:pt x="3260" y="405"/>
                  </a:lnTo>
                  <a:lnTo>
                    <a:pt x="3260" y="403"/>
                  </a:lnTo>
                  <a:lnTo>
                    <a:pt x="3259" y="400"/>
                  </a:lnTo>
                  <a:lnTo>
                    <a:pt x="3259" y="398"/>
                  </a:lnTo>
                  <a:lnTo>
                    <a:pt x="3259" y="390"/>
                  </a:lnTo>
                  <a:lnTo>
                    <a:pt x="3258" y="389"/>
                  </a:lnTo>
                  <a:lnTo>
                    <a:pt x="3256" y="389"/>
                  </a:lnTo>
                  <a:lnTo>
                    <a:pt x="3256" y="388"/>
                  </a:lnTo>
                  <a:lnTo>
                    <a:pt x="3256" y="387"/>
                  </a:lnTo>
                  <a:lnTo>
                    <a:pt x="3256" y="386"/>
                  </a:lnTo>
                  <a:lnTo>
                    <a:pt x="3256" y="383"/>
                  </a:lnTo>
                  <a:lnTo>
                    <a:pt x="3255" y="382"/>
                  </a:lnTo>
                  <a:lnTo>
                    <a:pt x="3255" y="381"/>
                  </a:lnTo>
                  <a:lnTo>
                    <a:pt x="3255" y="378"/>
                  </a:lnTo>
                  <a:lnTo>
                    <a:pt x="3255" y="378"/>
                  </a:lnTo>
                  <a:lnTo>
                    <a:pt x="3256" y="377"/>
                  </a:lnTo>
                  <a:lnTo>
                    <a:pt x="3256" y="378"/>
                  </a:lnTo>
                  <a:lnTo>
                    <a:pt x="3258" y="379"/>
                  </a:lnTo>
                  <a:lnTo>
                    <a:pt x="3259" y="378"/>
                  </a:lnTo>
                  <a:lnTo>
                    <a:pt x="3259" y="377"/>
                  </a:lnTo>
                  <a:lnTo>
                    <a:pt x="3258" y="373"/>
                  </a:lnTo>
                  <a:lnTo>
                    <a:pt x="3258" y="369"/>
                  </a:lnTo>
                  <a:lnTo>
                    <a:pt x="3258" y="366"/>
                  </a:lnTo>
                  <a:lnTo>
                    <a:pt x="3258" y="364"/>
                  </a:lnTo>
                  <a:lnTo>
                    <a:pt x="3259" y="364"/>
                  </a:lnTo>
                  <a:lnTo>
                    <a:pt x="3260" y="363"/>
                  </a:lnTo>
                  <a:lnTo>
                    <a:pt x="3261" y="362"/>
                  </a:lnTo>
                  <a:lnTo>
                    <a:pt x="3261" y="361"/>
                  </a:lnTo>
                  <a:lnTo>
                    <a:pt x="3261" y="358"/>
                  </a:lnTo>
                  <a:lnTo>
                    <a:pt x="3261" y="356"/>
                  </a:lnTo>
                  <a:lnTo>
                    <a:pt x="3261" y="353"/>
                  </a:lnTo>
                  <a:lnTo>
                    <a:pt x="3260" y="351"/>
                  </a:lnTo>
                  <a:lnTo>
                    <a:pt x="3259" y="348"/>
                  </a:lnTo>
                  <a:lnTo>
                    <a:pt x="3258" y="347"/>
                  </a:lnTo>
                  <a:lnTo>
                    <a:pt x="3256" y="344"/>
                  </a:lnTo>
                  <a:lnTo>
                    <a:pt x="3256" y="342"/>
                  </a:lnTo>
                  <a:lnTo>
                    <a:pt x="3258" y="341"/>
                  </a:lnTo>
                  <a:lnTo>
                    <a:pt x="3258" y="338"/>
                  </a:lnTo>
                  <a:lnTo>
                    <a:pt x="3259" y="336"/>
                  </a:lnTo>
                  <a:lnTo>
                    <a:pt x="3259" y="335"/>
                  </a:lnTo>
                  <a:lnTo>
                    <a:pt x="3259" y="322"/>
                  </a:lnTo>
                  <a:lnTo>
                    <a:pt x="3261" y="318"/>
                  </a:lnTo>
                  <a:lnTo>
                    <a:pt x="3261" y="316"/>
                  </a:lnTo>
                  <a:lnTo>
                    <a:pt x="3261" y="313"/>
                  </a:lnTo>
                  <a:lnTo>
                    <a:pt x="3261" y="303"/>
                  </a:lnTo>
                  <a:lnTo>
                    <a:pt x="3261" y="301"/>
                  </a:lnTo>
                  <a:lnTo>
                    <a:pt x="3260" y="301"/>
                  </a:lnTo>
                  <a:lnTo>
                    <a:pt x="3260" y="300"/>
                  </a:lnTo>
                  <a:lnTo>
                    <a:pt x="3259" y="297"/>
                  </a:lnTo>
                  <a:lnTo>
                    <a:pt x="3258" y="296"/>
                  </a:lnTo>
                  <a:lnTo>
                    <a:pt x="3256" y="293"/>
                  </a:lnTo>
                  <a:lnTo>
                    <a:pt x="3256" y="290"/>
                  </a:lnTo>
                  <a:lnTo>
                    <a:pt x="3255" y="287"/>
                  </a:lnTo>
                  <a:lnTo>
                    <a:pt x="3255" y="285"/>
                  </a:lnTo>
                  <a:lnTo>
                    <a:pt x="3255" y="282"/>
                  </a:lnTo>
                  <a:lnTo>
                    <a:pt x="3256" y="282"/>
                  </a:lnTo>
                  <a:lnTo>
                    <a:pt x="3256" y="282"/>
                  </a:lnTo>
                  <a:lnTo>
                    <a:pt x="3258" y="282"/>
                  </a:lnTo>
                  <a:lnTo>
                    <a:pt x="3258" y="284"/>
                  </a:lnTo>
                  <a:lnTo>
                    <a:pt x="3259" y="282"/>
                  </a:lnTo>
                  <a:lnTo>
                    <a:pt x="3259" y="282"/>
                  </a:lnTo>
                  <a:lnTo>
                    <a:pt x="3259" y="281"/>
                  </a:lnTo>
                  <a:lnTo>
                    <a:pt x="3259" y="280"/>
                  </a:lnTo>
                  <a:lnTo>
                    <a:pt x="3260" y="279"/>
                  </a:lnTo>
                  <a:lnTo>
                    <a:pt x="3260" y="277"/>
                  </a:lnTo>
                  <a:lnTo>
                    <a:pt x="3261" y="276"/>
                  </a:lnTo>
                  <a:lnTo>
                    <a:pt x="3264" y="279"/>
                  </a:lnTo>
                  <a:lnTo>
                    <a:pt x="3264" y="280"/>
                  </a:lnTo>
                  <a:lnTo>
                    <a:pt x="3265" y="280"/>
                  </a:lnTo>
                  <a:lnTo>
                    <a:pt x="3266" y="280"/>
                  </a:lnTo>
                  <a:lnTo>
                    <a:pt x="3268" y="280"/>
                  </a:lnTo>
                  <a:lnTo>
                    <a:pt x="3269" y="279"/>
                  </a:lnTo>
                  <a:lnTo>
                    <a:pt x="3268" y="276"/>
                  </a:lnTo>
                  <a:lnTo>
                    <a:pt x="3268" y="274"/>
                  </a:lnTo>
                  <a:lnTo>
                    <a:pt x="3268" y="271"/>
                  </a:lnTo>
                  <a:lnTo>
                    <a:pt x="3266" y="270"/>
                  </a:lnTo>
                  <a:lnTo>
                    <a:pt x="3266" y="267"/>
                  </a:lnTo>
                  <a:lnTo>
                    <a:pt x="3265" y="266"/>
                  </a:lnTo>
                  <a:lnTo>
                    <a:pt x="3266" y="266"/>
                  </a:lnTo>
                  <a:lnTo>
                    <a:pt x="3268" y="266"/>
                  </a:lnTo>
                  <a:lnTo>
                    <a:pt x="3269" y="266"/>
                  </a:lnTo>
                  <a:lnTo>
                    <a:pt x="3270" y="266"/>
                  </a:lnTo>
                  <a:lnTo>
                    <a:pt x="3270" y="265"/>
                  </a:lnTo>
                  <a:lnTo>
                    <a:pt x="3270" y="262"/>
                  </a:lnTo>
                  <a:lnTo>
                    <a:pt x="3270" y="261"/>
                  </a:lnTo>
                  <a:lnTo>
                    <a:pt x="3270" y="259"/>
                  </a:lnTo>
                  <a:lnTo>
                    <a:pt x="3270" y="256"/>
                  </a:lnTo>
                  <a:lnTo>
                    <a:pt x="3270" y="255"/>
                  </a:lnTo>
                  <a:lnTo>
                    <a:pt x="3273" y="255"/>
                  </a:lnTo>
                  <a:lnTo>
                    <a:pt x="3274" y="254"/>
                  </a:lnTo>
                  <a:lnTo>
                    <a:pt x="3275" y="254"/>
                  </a:lnTo>
                  <a:lnTo>
                    <a:pt x="3276" y="254"/>
                  </a:lnTo>
                  <a:lnTo>
                    <a:pt x="3276" y="252"/>
                  </a:lnTo>
                  <a:lnTo>
                    <a:pt x="3276" y="247"/>
                  </a:lnTo>
                  <a:lnTo>
                    <a:pt x="3278" y="247"/>
                  </a:lnTo>
                  <a:lnTo>
                    <a:pt x="3279" y="249"/>
                  </a:lnTo>
                  <a:lnTo>
                    <a:pt x="3279" y="250"/>
                  </a:lnTo>
                  <a:lnTo>
                    <a:pt x="3280" y="251"/>
                  </a:lnTo>
                  <a:lnTo>
                    <a:pt x="3281" y="252"/>
                  </a:lnTo>
                  <a:lnTo>
                    <a:pt x="3281" y="252"/>
                  </a:lnTo>
                  <a:lnTo>
                    <a:pt x="3281" y="252"/>
                  </a:lnTo>
                  <a:lnTo>
                    <a:pt x="3283" y="250"/>
                  </a:lnTo>
                  <a:lnTo>
                    <a:pt x="3281" y="247"/>
                  </a:lnTo>
                  <a:lnTo>
                    <a:pt x="3281" y="246"/>
                  </a:lnTo>
                  <a:lnTo>
                    <a:pt x="3281" y="244"/>
                  </a:lnTo>
                  <a:lnTo>
                    <a:pt x="3281" y="242"/>
                  </a:lnTo>
                  <a:lnTo>
                    <a:pt x="3281" y="241"/>
                  </a:lnTo>
                  <a:lnTo>
                    <a:pt x="3283" y="241"/>
                  </a:lnTo>
                  <a:lnTo>
                    <a:pt x="3285" y="242"/>
                  </a:lnTo>
                  <a:lnTo>
                    <a:pt x="3286" y="242"/>
                  </a:lnTo>
                  <a:lnTo>
                    <a:pt x="3288" y="244"/>
                  </a:lnTo>
                  <a:lnTo>
                    <a:pt x="3289" y="245"/>
                  </a:lnTo>
                  <a:lnTo>
                    <a:pt x="3290" y="247"/>
                  </a:lnTo>
                  <a:lnTo>
                    <a:pt x="3293" y="247"/>
                  </a:lnTo>
                  <a:lnTo>
                    <a:pt x="3293" y="246"/>
                  </a:lnTo>
                  <a:lnTo>
                    <a:pt x="3294" y="245"/>
                  </a:lnTo>
                  <a:lnTo>
                    <a:pt x="3294" y="245"/>
                  </a:lnTo>
                  <a:lnTo>
                    <a:pt x="3295" y="245"/>
                  </a:lnTo>
                  <a:lnTo>
                    <a:pt x="3297" y="246"/>
                  </a:lnTo>
                  <a:lnTo>
                    <a:pt x="3300" y="246"/>
                  </a:lnTo>
                  <a:lnTo>
                    <a:pt x="3302" y="245"/>
                  </a:lnTo>
                  <a:lnTo>
                    <a:pt x="3305" y="242"/>
                  </a:lnTo>
                  <a:lnTo>
                    <a:pt x="3306" y="241"/>
                  </a:lnTo>
                  <a:lnTo>
                    <a:pt x="3307" y="240"/>
                  </a:lnTo>
                  <a:lnTo>
                    <a:pt x="3309" y="239"/>
                  </a:lnTo>
                  <a:lnTo>
                    <a:pt x="3309" y="238"/>
                  </a:lnTo>
                  <a:lnTo>
                    <a:pt x="3309" y="236"/>
                  </a:lnTo>
                  <a:lnTo>
                    <a:pt x="3307" y="234"/>
                  </a:lnTo>
                  <a:lnTo>
                    <a:pt x="3307" y="230"/>
                  </a:lnTo>
                  <a:lnTo>
                    <a:pt x="3309" y="226"/>
                  </a:lnTo>
                  <a:lnTo>
                    <a:pt x="3311" y="224"/>
                  </a:lnTo>
                  <a:lnTo>
                    <a:pt x="3312" y="223"/>
                  </a:lnTo>
                  <a:lnTo>
                    <a:pt x="3314" y="221"/>
                  </a:lnTo>
                  <a:lnTo>
                    <a:pt x="3316" y="221"/>
                  </a:lnTo>
                  <a:lnTo>
                    <a:pt x="3317" y="220"/>
                  </a:lnTo>
                  <a:close/>
                  <a:moveTo>
                    <a:pt x="3342" y="98"/>
                  </a:moveTo>
                  <a:lnTo>
                    <a:pt x="3345" y="99"/>
                  </a:lnTo>
                  <a:lnTo>
                    <a:pt x="3346" y="99"/>
                  </a:lnTo>
                  <a:lnTo>
                    <a:pt x="3349" y="101"/>
                  </a:lnTo>
                  <a:lnTo>
                    <a:pt x="3350" y="102"/>
                  </a:lnTo>
                  <a:lnTo>
                    <a:pt x="3350" y="104"/>
                  </a:lnTo>
                  <a:lnTo>
                    <a:pt x="3351" y="104"/>
                  </a:lnTo>
                  <a:lnTo>
                    <a:pt x="3352" y="106"/>
                  </a:lnTo>
                  <a:lnTo>
                    <a:pt x="3352" y="107"/>
                  </a:lnTo>
                  <a:lnTo>
                    <a:pt x="3351" y="107"/>
                  </a:lnTo>
                  <a:lnTo>
                    <a:pt x="3350" y="106"/>
                  </a:lnTo>
                  <a:lnTo>
                    <a:pt x="3347" y="104"/>
                  </a:lnTo>
                  <a:lnTo>
                    <a:pt x="3346" y="103"/>
                  </a:lnTo>
                  <a:lnTo>
                    <a:pt x="3345" y="101"/>
                  </a:lnTo>
                  <a:lnTo>
                    <a:pt x="3342" y="99"/>
                  </a:lnTo>
                  <a:lnTo>
                    <a:pt x="3342" y="98"/>
                  </a:lnTo>
                  <a:lnTo>
                    <a:pt x="3342" y="98"/>
                  </a:lnTo>
                  <a:close/>
                  <a:moveTo>
                    <a:pt x="1171" y="67"/>
                  </a:moveTo>
                  <a:lnTo>
                    <a:pt x="1174" y="68"/>
                  </a:lnTo>
                  <a:lnTo>
                    <a:pt x="1176" y="70"/>
                  </a:lnTo>
                  <a:lnTo>
                    <a:pt x="1177" y="71"/>
                  </a:lnTo>
                  <a:lnTo>
                    <a:pt x="1177" y="72"/>
                  </a:lnTo>
                  <a:lnTo>
                    <a:pt x="1177" y="73"/>
                  </a:lnTo>
                  <a:lnTo>
                    <a:pt x="1179" y="75"/>
                  </a:lnTo>
                  <a:lnTo>
                    <a:pt x="1180" y="76"/>
                  </a:lnTo>
                  <a:lnTo>
                    <a:pt x="1181" y="77"/>
                  </a:lnTo>
                  <a:lnTo>
                    <a:pt x="1183" y="77"/>
                  </a:lnTo>
                  <a:lnTo>
                    <a:pt x="1193" y="77"/>
                  </a:lnTo>
                  <a:lnTo>
                    <a:pt x="1200" y="80"/>
                  </a:lnTo>
                  <a:lnTo>
                    <a:pt x="1202" y="85"/>
                  </a:lnTo>
                  <a:lnTo>
                    <a:pt x="1205" y="93"/>
                  </a:lnTo>
                  <a:lnTo>
                    <a:pt x="1206" y="99"/>
                  </a:lnTo>
                  <a:lnTo>
                    <a:pt x="1211" y="106"/>
                  </a:lnTo>
                  <a:lnTo>
                    <a:pt x="1215" y="111"/>
                  </a:lnTo>
                  <a:lnTo>
                    <a:pt x="1218" y="117"/>
                  </a:lnTo>
                  <a:lnTo>
                    <a:pt x="1218" y="123"/>
                  </a:lnTo>
                  <a:lnTo>
                    <a:pt x="1220" y="131"/>
                  </a:lnTo>
                  <a:lnTo>
                    <a:pt x="1226" y="138"/>
                  </a:lnTo>
                  <a:lnTo>
                    <a:pt x="1228" y="139"/>
                  </a:lnTo>
                  <a:lnTo>
                    <a:pt x="1231" y="143"/>
                  </a:lnTo>
                  <a:lnTo>
                    <a:pt x="1233" y="147"/>
                  </a:lnTo>
                  <a:lnTo>
                    <a:pt x="1236" y="150"/>
                  </a:lnTo>
                  <a:lnTo>
                    <a:pt x="1237" y="154"/>
                  </a:lnTo>
                  <a:lnTo>
                    <a:pt x="1237" y="157"/>
                  </a:lnTo>
                  <a:lnTo>
                    <a:pt x="1236" y="159"/>
                  </a:lnTo>
                  <a:lnTo>
                    <a:pt x="1235" y="160"/>
                  </a:lnTo>
                  <a:lnTo>
                    <a:pt x="1233" y="160"/>
                  </a:lnTo>
                  <a:lnTo>
                    <a:pt x="1231" y="160"/>
                  </a:lnTo>
                  <a:lnTo>
                    <a:pt x="1228" y="160"/>
                  </a:lnTo>
                  <a:lnTo>
                    <a:pt x="1226" y="160"/>
                  </a:lnTo>
                  <a:lnTo>
                    <a:pt x="1222" y="160"/>
                  </a:lnTo>
                  <a:lnTo>
                    <a:pt x="1220" y="160"/>
                  </a:lnTo>
                  <a:lnTo>
                    <a:pt x="1218" y="160"/>
                  </a:lnTo>
                  <a:lnTo>
                    <a:pt x="1217" y="164"/>
                  </a:lnTo>
                  <a:lnTo>
                    <a:pt x="1217" y="167"/>
                  </a:lnTo>
                  <a:lnTo>
                    <a:pt x="1218" y="169"/>
                  </a:lnTo>
                  <a:lnTo>
                    <a:pt x="1220" y="172"/>
                  </a:lnTo>
                  <a:lnTo>
                    <a:pt x="1221" y="174"/>
                  </a:lnTo>
                  <a:lnTo>
                    <a:pt x="1220" y="177"/>
                  </a:lnTo>
                  <a:lnTo>
                    <a:pt x="1218" y="178"/>
                  </a:lnTo>
                  <a:lnTo>
                    <a:pt x="1216" y="180"/>
                  </a:lnTo>
                  <a:lnTo>
                    <a:pt x="1215" y="182"/>
                  </a:lnTo>
                  <a:lnTo>
                    <a:pt x="1216" y="185"/>
                  </a:lnTo>
                  <a:lnTo>
                    <a:pt x="1217" y="188"/>
                  </a:lnTo>
                  <a:lnTo>
                    <a:pt x="1218" y="190"/>
                  </a:lnTo>
                  <a:lnTo>
                    <a:pt x="1221" y="191"/>
                  </a:lnTo>
                  <a:lnTo>
                    <a:pt x="1223" y="193"/>
                  </a:lnTo>
                  <a:lnTo>
                    <a:pt x="1226" y="193"/>
                  </a:lnTo>
                  <a:lnTo>
                    <a:pt x="1228" y="193"/>
                  </a:lnTo>
                  <a:lnTo>
                    <a:pt x="1231" y="191"/>
                  </a:lnTo>
                  <a:lnTo>
                    <a:pt x="1233" y="190"/>
                  </a:lnTo>
                  <a:lnTo>
                    <a:pt x="1236" y="190"/>
                  </a:lnTo>
                  <a:lnTo>
                    <a:pt x="1238" y="190"/>
                  </a:lnTo>
                  <a:lnTo>
                    <a:pt x="1241" y="190"/>
                  </a:lnTo>
                  <a:lnTo>
                    <a:pt x="1245" y="193"/>
                  </a:lnTo>
                  <a:lnTo>
                    <a:pt x="1246" y="194"/>
                  </a:lnTo>
                  <a:lnTo>
                    <a:pt x="1248" y="195"/>
                  </a:lnTo>
                  <a:lnTo>
                    <a:pt x="1251" y="196"/>
                  </a:lnTo>
                  <a:lnTo>
                    <a:pt x="1253" y="196"/>
                  </a:lnTo>
                  <a:lnTo>
                    <a:pt x="1256" y="198"/>
                  </a:lnTo>
                  <a:lnTo>
                    <a:pt x="1257" y="200"/>
                  </a:lnTo>
                  <a:lnTo>
                    <a:pt x="1257" y="208"/>
                  </a:lnTo>
                  <a:lnTo>
                    <a:pt x="1253" y="216"/>
                  </a:lnTo>
                  <a:lnTo>
                    <a:pt x="1252" y="224"/>
                  </a:lnTo>
                  <a:lnTo>
                    <a:pt x="1252" y="226"/>
                  </a:lnTo>
                  <a:lnTo>
                    <a:pt x="1253" y="229"/>
                  </a:lnTo>
                  <a:lnTo>
                    <a:pt x="1254" y="233"/>
                  </a:lnTo>
                  <a:lnTo>
                    <a:pt x="1254" y="234"/>
                  </a:lnTo>
                  <a:lnTo>
                    <a:pt x="1254" y="239"/>
                  </a:lnTo>
                  <a:lnTo>
                    <a:pt x="1257" y="247"/>
                  </a:lnTo>
                  <a:lnTo>
                    <a:pt x="1259" y="255"/>
                  </a:lnTo>
                  <a:lnTo>
                    <a:pt x="1264" y="257"/>
                  </a:lnTo>
                  <a:lnTo>
                    <a:pt x="1267" y="249"/>
                  </a:lnTo>
                  <a:lnTo>
                    <a:pt x="1268" y="239"/>
                  </a:lnTo>
                  <a:lnTo>
                    <a:pt x="1271" y="229"/>
                  </a:lnTo>
                  <a:lnTo>
                    <a:pt x="1274" y="219"/>
                  </a:lnTo>
                  <a:lnTo>
                    <a:pt x="1283" y="211"/>
                  </a:lnTo>
                  <a:lnTo>
                    <a:pt x="1288" y="209"/>
                  </a:lnTo>
                  <a:lnTo>
                    <a:pt x="1293" y="206"/>
                  </a:lnTo>
                  <a:lnTo>
                    <a:pt x="1299" y="206"/>
                  </a:lnTo>
                  <a:lnTo>
                    <a:pt x="1304" y="208"/>
                  </a:lnTo>
                  <a:lnTo>
                    <a:pt x="1307" y="216"/>
                  </a:lnTo>
                  <a:lnTo>
                    <a:pt x="1311" y="223"/>
                  </a:lnTo>
                  <a:lnTo>
                    <a:pt x="1317" y="229"/>
                  </a:lnTo>
                  <a:lnTo>
                    <a:pt x="1322" y="233"/>
                  </a:lnTo>
                  <a:lnTo>
                    <a:pt x="1326" y="238"/>
                  </a:lnTo>
                  <a:lnTo>
                    <a:pt x="1327" y="242"/>
                  </a:lnTo>
                  <a:lnTo>
                    <a:pt x="1328" y="247"/>
                  </a:lnTo>
                  <a:lnTo>
                    <a:pt x="1327" y="251"/>
                  </a:lnTo>
                  <a:lnTo>
                    <a:pt x="1324" y="254"/>
                  </a:lnTo>
                  <a:lnTo>
                    <a:pt x="1322" y="255"/>
                  </a:lnTo>
                  <a:lnTo>
                    <a:pt x="1319" y="256"/>
                  </a:lnTo>
                  <a:lnTo>
                    <a:pt x="1317" y="259"/>
                  </a:lnTo>
                  <a:lnTo>
                    <a:pt x="1314" y="261"/>
                  </a:lnTo>
                  <a:lnTo>
                    <a:pt x="1309" y="270"/>
                  </a:lnTo>
                  <a:lnTo>
                    <a:pt x="1308" y="281"/>
                  </a:lnTo>
                  <a:lnTo>
                    <a:pt x="1311" y="292"/>
                  </a:lnTo>
                  <a:lnTo>
                    <a:pt x="1317" y="300"/>
                  </a:lnTo>
                  <a:lnTo>
                    <a:pt x="1319" y="301"/>
                  </a:lnTo>
                  <a:lnTo>
                    <a:pt x="1321" y="302"/>
                  </a:lnTo>
                  <a:lnTo>
                    <a:pt x="1322" y="302"/>
                  </a:lnTo>
                  <a:lnTo>
                    <a:pt x="1323" y="303"/>
                  </a:lnTo>
                  <a:lnTo>
                    <a:pt x="1324" y="306"/>
                  </a:lnTo>
                  <a:lnTo>
                    <a:pt x="1326" y="307"/>
                  </a:lnTo>
                  <a:lnTo>
                    <a:pt x="1328" y="310"/>
                  </a:lnTo>
                  <a:lnTo>
                    <a:pt x="1330" y="312"/>
                  </a:lnTo>
                  <a:lnTo>
                    <a:pt x="1333" y="313"/>
                  </a:lnTo>
                  <a:lnTo>
                    <a:pt x="1335" y="312"/>
                  </a:lnTo>
                  <a:lnTo>
                    <a:pt x="1338" y="311"/>
                  </a:lnTo>
                  <a:lnTo>
                    <a:pt x="1339" y="308"/>
                  </a:lnTo>
                  <a:lnTo>
                    <a:pt x="1340" y="307"/>
                  </a:lnTo>
                  <a:lnTo>
                    <a:pt x="1340" y="305"/>
                  </a:lnTo>
                  <a:lnTo>
                    <a:pt x="1340" y="298"/>
                  </a:lnTo>
                  <a:lnTo>
                    <a:pt x="1338" y="292"/>
                  </a:lnTo>
                  <a:lnTo>
                    <a:pt x="1335" y="286"/>
                  </a:lnTo>
                  <a:lnTo>
                    <a:pt x="1335" y="279"/>
                  </a:lnTo>
                  <a:lnTo>
                    <a:pt x="1338" y="271"/>
                  </a:lnTo>
                  <a:lnTo>
                    <a:pt x="1343" y="267"/>
                  </a:lnTo>
                  <a:lnTo>
                    <a:pt x="1349" y="266"/>
                  </a:lnTo>
                  <a:lnTo>
                    <a:pt x="1355" y="266"/>
                  </a:lnTo>
                  <a:lnTo>
                    <a:pt x="1362" y="266"/>
                  </a:lnTo>
                  <a:lnTo>
                    <a:pt x="1368" y="264"/>
                  </a:lnTo>
                  <a:lnTo>
                    <a:pt x="1372" y="260"/>
                  </a:lnTo>
                  <a:lnTo>
                    <a:pt x="1372" y="255"/>
                  </a:lnTo>
                  <a:lnTo>
                    <a:pt x="1369" y="247"/>
                  </a:lnTo>
                  <a:lnTo>
                    <a:pt x="1368" y="241"/>
                  </a:lnTo>
                  <a:lnTo>
                    <a:pt x="1367" y="238"/>
                  </a:lnTo>
                  <a:lnTo>
                    <a:pt x="1367" y="234"/>
                  </a:lnTo>
                  <a:lnTo>
                    <a:pt x="1368" y="230"/>
                  </a:lnTo>
                  <a:lnTo>
                    <a:pt x="1369" y="228"/>
                  </a:lnTo>
                  <a:lnTo>
                    <a:pt x="1370" y="225"/>
                  </a:lnTo>
                  <a:lnTo>
                    <a:pt x="1373" y="223"/>
                  </a:lnTo>
                  <a:lnTo>
                    <a:pt x="1377" y="221"/>
                  </a:lnTo>
                  <a:lnTo>
                    <a:pt x="1380" y="221"/>
                  </a:lnTo>
                  <a:lnTo>
                    <a:pt x="1384" y="221"/>
                  </a:lnTo>
                  <a:lnTo>
                    <a:pt x="1387" y="220"/>
                  </a:lnTo>
                  <a:lnTo>
                    <a:pt x="1389" y="218"/>
                  </a:lnTo>
                  <a:lnTo>
                    <a:pt x="1390" y="215"/>
                  </a:lnTo>
                  <a:lnTo>
                    <a:pt x="1392" y="211"/>
                  </a:lnTo>
                  <a:lnTo>
                    <a:pt x="1390" y="208"/>
                  </a:lnTo>
                  <a:lnTo>
                    <a:pt x="1388" y="204"/>
                  </a:lnTo>
                  <a:lnTo>
                    <a:pt x="1384" y="200"/>
                  </a:lnTo>
                  <a:lnTo>
                    <a:pt x="1380" y="196"/>
                  </a:lnTo>
                  <a:lnTo>
                    <a:pt x="1378" y="193"/>
                  </a:lnTo>
                  <a:lnTo>
                    <a:pt x="1377" y="189"/>
                  </a:lnTo>
                  <a:lnTo>
                    <a:pt x="1375" y="187"/>
                  </a:lnTo>
                  <a:lnTo>
                    <a:pt x="1375" y="183"/>
                  </a:lnTo>
                  <a:lnTo>
                    <a:pt x="1377" y="179"/>
                  </a:lnTo>
                  <a:lnTo>
                    <a:pt x="1378" y="177"/>
                  </a:lnTo>
                  <a:lnTo>
                    <a:pt x="1380" y="174"/>
                  </a:lnTo>
                  <a:lnTo>
                    <a:pt x="1388" y="172"/>
                  </a:lnTo>
                  <a:lnTo>
                    <a:pt x="1400" y="173"/>
                  </a:lnTo>
                  <a:lnTo>
                    <a:pt x="1411" y="174"/>
                  </a:lnTo>
                  <a:lnTo>
                    <a:pt x="1421" y="177"/>
                  </a:lnTo>
                  <a:lnTo>
                    <a:pt x="1433" y="177"/>
                  </a:lnTo>
                  <a:lnTo>
                    <a:pt x="1443" y="179"/>
                  </a:lnTo>
                  <a:lnTo>
                    <a:pt x="1445" y="182"/>
                  </a:lnTo>
                  <a:lnTo>
                    <a:pt x="1446" y="184"/>
                  </a:lnTo>
                  <a:lnTo>
                    <a:pt x="1448" y="188"/>
                  </a:lnTo>
                  <a:lnTo>
                    <a:pt x="1450" y="190"/>
                  </a:lnTo>
                  <a:lnTo>
                    <a:pt x="1454" y="191"/>
                  </a:lnTo>
                  <a:lnTo>
                    <a:pt x="1456" y="193"/>
                  </a:lnTo>
                  <a:lnTo>
                    <a:pt x="1459" y="194"/>
                  </a:lnTo>
                  <a:lnTo>
                    <a:pt x="1461" y="196"/>
                  </a:lnTo>
                  <a:lnTo>
                    <a:pt x="1463" y="198"/>
                  </a:lnTo>
                  <a:lnTo>
                    <a:pt x="1464" y="200"/>
                  </a:lnTo>
                  <a:lnTo>
                    <a:pt x="1465" y="201"/>
                  </a:lnTo>
                  <a:lnTo>
                    <a:pt x="1468" y="203"/>
                  </a:lnTo>
                  <a:lnTo>
                    <a:pt x="1470" y="203"/>
                  </a:lnTo>
                  <a:lnTo>
                    <a:pt x="1471" y="204"/>
                  </a:lnTo>
                  <a:lnTo>
                    <a:pt x="1471" y="205"/>
                  </a:lnTo>
                  <a:lnTo>
                    <a:pt x="1472" y="206"/>
                  </a:lnTo>
                  <a:lnTo>
                    <a:pt x="1475" y="209"/>
                  </a:lnTo>
                  <a:lnTo>
                    <a:pt x="1476" y="210"/>
                  </a:lnTo>
                  <a:lnTo>
                    <a:pt x="1477" y="213"/>
                  </a:lnTo>
                  <a:lnTo>
                    <a:pt x="1477" y="214"/>
                  </a:lnTo>
                  <a:lnTo>
                    <a:pt x="1476" y="216"/>
                  </a:lnTo>
                  <a:lnTo>
                    <a:pt x="1475" y="216"/>
                  </a:lnTo>
                  <a:lnTo>
                    <a:pt x="1472" y="218"/>
                  </a:lnTo>
                  <a:lnTo>
                    <a:pt x="1470" y="218"/>
                  </a:lnTo>
                  <a:lnTo>
                    <a:pt x="1468" y="218"/>
                  </a:lnTo>
                  <a:lnTo>
                    <a:pt x="1465" y="218"/>
                  </a:lnTo>
                  <a:lnTo>
                    <a:pt x="1464" y="219"/>
                  </a:lnTo>
                  <a:lnTo>
                    <a:pt x="1463" y="220"/>
                  </a:lnTo>
                  <a:lnTo>
                    <a:pt x="1463" y="221"/>
                  </a:lnTo>
                  <a:lnTo>
                    <a:pt x="1464" y="224"/>
                  </a:lnTo>
                  <a:lnTo>
                    <a:pt x="1466" y="225"/>
                  </a:lnTo>
                  <a:lnTo>
                    <a:pt x="1469" y="226"/>
                  </a:lnTo>
                  <a:lnTo>
                    <a:pt x="1471" y="229"/>
                  </a:lnTo>
                  <a:lnTo>
                    <a:pt x="1474" y="231"/>
                  </a:lnTo>
                  <a:lnTo>
                    <a:pt x="1475" y="234"/>
                  </a:lnTo>
                  <a:lnTo>
                    <a:pt x="1474" y="238"/>
                  </a:lnTo>
                  <a:lnTo>
                    <a:pt x="1472" y="240"/>
                  </a:lnTo>
                  <a:lnTo>
                    <a:pt x="1469" y="242"/>
                  </a:lnTo>
                  <a:lnTo>
                    <a:pt x="1465" y="245"/>
                  </a:lnTo>
                  <a:lnTo>
                    <a:pt x="1461" y="246"/>
                  </a:lnTo>
                  <a:lnTo>
                    <a:pt x="1459" y="247"/>
                  </a:lnTo>
                  <a:lnTo>
                    <a:pt x="1454" y="249"/>
                  </a:lnTo>
                  <a:lnTo>
                    <a:pt x="1450" y="251"/>
                  </a:lnTo>
                  <a:lnTo>
                    <a:pt x="1448" y="252"/>
                  </a:lnTo>
                  <a:lnTo>
                    <a:pt x="1448" y="254"/>
                  </a:lnTo>
                  <a:lnTo>
                    <a:pt x="1448" y="255"/>
                  </a:lnTo>
                  <a:lnTo>
                    <a:pt x="1450" y="256"/>
                  </a:lnTo>
                  <a:lnTo>
                    <a:pt x="1453" y="259"/>
                  </a:lnTo>
                  <a:lnTo>
                    <a:pt x="1455" y="261"/>
                  </a:lnTo>
                  <a:lnTo>
                    <a:pt x="1459" y="264"/>
                  </a:lnTo>
                  <a:lnTo>
                    <a:pt x="1461" y="265"/>
                  </a:lnTo>
                  <a:lnTo>
                    <a:pt x="1461" y="267"/>
                  </a:lnTo>
                  <a:lnTo>
                    <a:pt x="1461" y="270"/>
                  </a:lnTo>
                  <a:lnTo>
                    <a:pt x="1461" y="272"/>
                  </a:lnTo>
                  <a:lnTo>
                    <a:pt x="1460" y="275"/>
                  </a:lnTo>
                  <a:lnTo>
                    <a:pt x="1459" y="276"/>
                  </a:lnTo>
                  <a:lnTo>
                    <a:pt x="1459" y="279"/>
                  </a:lnTo>
                  <a:lnTo>
                    <a:pt x="1458" y="281"/>
                  </a:lnTo>
                  <a:lnTo>
                    <a:pt x="1459" y="284"/>
                  </a:lnTo>
                  <a:lnTo>
                    <a:pt x="1461" y="287"/>
                  </a:lnTo>
                  <a:lnTo>
                    <a:pt x="1465" y="290"/>
                  </a:lnTo>
                  <a:lnTo>
                    <a:pt x="1468" y="292"/>
                  </a:lnTo>
                  <a:lnTo>
                    <a:pt x="1469" y="295"/>
                  </a:lnTo>
                  <a:lnTo>
                    <a:pt x="1469" y="307"/>
                  </a:lnTo>
                  <a:lnTo>
                    <a:pt x="1464" y="318"/>
                  </a:lnTo>
                  <a:lnTo>
                    <a:pt x="1456" y="330"/>
                  </a:lnTo>
                  <a:lnTo>
                    <a:pt x="1448" y="339"/>
                  </a:lnTo>
                  <a:lnTo>
                    <a:pt x="1444" y="343"/>
                  </a:lnTo>
                  <a:lnTo>
                    <a:pt x="1439" y="349"/>
                  </a:lnTo>
                  <a:lnTo>
                    <a:pt x="1433" y="356"/>
                  </a:lnTo>
                  <a:lnTo>
                    <a:pt x="1426" y="361"/>
                  </a:lnTo>
                  <a:lnTo>
                    <a:pt x="1420" y="363"/>
                  </a:lnTo>
                  <a:lnTo>
                    <a:pt x="1414" y="361"/>
                  </a:lnTo>
                  <a:lnTo>
                    <a:pt x="1406" y="352"/>
                  </a:lnTo>
                  <a:lnTo>
                    <a:pt x="1400" y="342"/>
                  </a:lnTo>
                  <a:lnTo>
                    <a:pt x="1393" y="333"/>
                  </a:lnTo>
                  <a:lnTo>
                    <a:pt x="1389" y="332"/>
                  </a:lnTo>
                  <a:lnTo>
                    <a:pt x="1387" y="332"/>
                  </a:lnTo>
                  <a:lnTo>
                    <a:pt x="1384" y="333"/>
                  </a:lnTo>
                  <a:lnTo>
                    <a:pt x="1383" y="335"/>
                  </a:lnTo>
                  <a:lnTo>
                    <a:pt x="1382" y="338"/>
                  </a:lnTo>
                  <a:lnTo>
                    <a:pt x="1383" y="342"/>
                  </a:lnTo>
                  <a:lnTo>
                    <a:pt x="1383" y="344"/>
                  </a:lnTo>
                  <a:lnTo>
                    <a:pt x="1384" y="347"/>
                  </a:lnTo>
                  <a:lnTo>
                    <a:pt x="1387" y="349"/>
                  </a:lnTo>
                  <a:lnTo>
                    <a:pt x="1388" y="352"/>
                  </a:lnTo>
                  <a:lnTo>
                    <a:pt x="1388" y="354"/>
                  </a:lnTo>
                  <a:lnTo>
                    <a:pt x="1389" y="357"/>
                  </a:lnTo>
                  <a:lnTo>
                    <a:pt x="1389" y="359"/>
                  </a:lnTo>
                  <a:lnTo>
                    <a:pt x="1390" y="362"/>
                  </a:lnTo>
                  <a:lnTo>
                    <a:pt x="1392" y="364"/>
                  </a:lnTo>
                  <a:lnTo>
                    <a:pt x="1392" y="367"/>
                  </a:lnTo>
                  <a:lnTo>
                    <a:pt x="1393" y="369"/>
                  </a:lnTo>
                  <a:lnTo>
                    <a:pt x="1393" y="372"/>
                  </a:lnTo>
                  <a:lnTo>
                    <a:pt x="1392" y="373"/>
                  </a:lnTo>
                  <a:lnTo>
                    <a:pt x="1390" y="374"/>
                  </a:lnTo>
                  <a:lnTo>
                    <a:pt x="1388" y="374"/>
                  </a:lnTo>
                  <a:lnTo>
                    <a:pt x="1385" y="373"/>
                  </a:lnTo>
                  <a:lnTo>
                    <a:pt x="1378" y="371"/>
                  </a:lnTo>
                  <a:lnTo>
                    <a:pt x="1373" y="366"/>
                  </a:lnTo>
                  <a:lnTo>
                    <a:pt x="1368" y="359"/>
                  </a:lnTo>
                  <a:lnTo>
                    <a:pt x="1360" y="357"/>
                  </a:lnTo>
                  <a:lnTo>
                    <a:pt x="1352" y="357"/>
                  </a:lnTo>
                  <a:lnTo>
                    <a:pt x="1348" y="359"/>
                  </a:lnTo>
                  <a:lnTo>
                    <a:pt x="1349" y="363"/>
                  </a:lnTo>
                  <a:lnTo>
                    <a:pt x="1352" y="368"/>
                  </a:lnTo>
                  <a:lnTo>
                    <a:pt x="1355" y="374"/>
                  </a:lnTo>
                  <a:lnTo>
                    <a:pt x="1357" y="379"/>
                  </a:lnTo>
                  <a:lnTo>
                    <a:pt x="1357" y="384"/>
                  </a:lnTo>
                  <a:lnTo>
                    <a:pt x="1349" y="395"/>
                  </a:lnTo>
                  <a:lnTo>
                    <a:pt x="1338" y="404"/>
                  </a:lnTo>
                  <a:lnTo>
                    <a:pt x="1329" y="410"/>
                  </a:lnTo>
                  <a:lnTo>
                    <a:pt x="1317" y="410"/>
                  </a:lnTo>
                  <a:lnTo>
                    <a:pt x="1307" y="404"/>
                  </a:lnTo>
                  <a:lnTo>
                    <a:pt x="1299" y="397"/>
                  </a:lnTo>
                  <a:lnTo>
                    <a:pt x="1292" y="389"/>
                  </a:lnTo>
                  <a:lnTo>
                    <a:pt x="1283" y="384"/>
                  </a:lnTo>
                  <a:lnTo>
                    <a:pt x="1276" y="383"/>
                  </a:lnTo>
                  <a:lnTo>
                    <a:pt x="1268" y="386"/>
                  </a:lnTo>
                  <a:lnTo>
                    <a:pt x="1263" y="390"/>
                  </a:lnTo>
                  <a:lnTo>
                    <a:pt x="1261" y="395"/>
                  </a:lnTo>
                  <a:lnTo>
                    <a:pt x="1263" y="400"/>
                  </a:lnTo>
                  <a:lnTo>
                    <a:pt x="1271" y="404"/>
                  </a:lnTo>
                  <a:lnTo>
                    <a:pt x="1274" y="405"/>
                  </a:lnTo>
                  <a:lnTo>
                    <a:pt x="1277" y="405"/>
                  </a:lnTo>
                  <a:lnTo>
                    <a:pt x="1279" y="407"/>
                  </a:lnTo>
                  <a:lnTo>
                    <a:pt x="1281" y="409"/>
                  </a:lnTo>
                  <a:lnTo>
                    <a:pt x="1282" y="410"/>
                  </a:lnTo>
                  <a:lnTo>
                    <a:pt x="1282" y="413"/>
                  </a:lnTo>
                  <a:lnTo>
                    <a:pt x="1283" y="415"/>
                  </a:lnTo>
                  <a:lnTo>
                    <a:pt x="1289" y="420"/>
                  </a:lnTo>
                  <a:lnTo>
                    <a:pt x="1297" y="420"/>
                  </a:lnTo>
                  <a:lnTo>
                    <a:pt x="1307" y="420"/>
                  </a:lnTo>
                  <a:lnTo>
                    <a:pt x="1312" y="420"/>
                  </a:lnTo>
                  <a:lnTo>
                    <a:pt x="1318" y="420"/>
                  </a:lnTo>
                  <a:lnTo>
                    <a:pt x="1323" y="420"/>
                  </a:lnTo>
                  <a:lnTo>
                    <a:pt x="1328" y="423"/>
                  </a:lnTo>
                  <a:lnTo>
                    <a:pt x="1330" y="428"/>
                  </a:lnTo>
                  <a:lnTo>
                    <a:pt x="1332" y="432"/>
                  </a:lnTo>
                  <a:lnTo>
                    <a:pt x="1330" y="435"/>
                  </a:lnTo>
                  <a:lnTo>
                    <a:pt x="1328" y="439"/>
                  </a:lnTo>
                  <a:lnTo>
                    <a:pt x="1326" y="441"/>
                  </a:lnTo>
                  <a:lnTo>
                    <a:pt x="1317" y="453"/>
                  </a:lnTo>
                  <a:lnTo>
                    <a:pt x="1309" y="465"/>
                  </a:lnTo>
                  <a:lnTo>
                    <a:pt x="1302" y="476"/>
                  </a:lnTo>
                  <a:lnTo>
                    <a:pt x="1293" y="486"/>
                  </a:lnTo>
                  <a:lnTo>
                    <a:pt x="1288" y="487"/>
                  </a:lnTo>
                  <a:lnTo>
                    <a:pt x="1281" y="487"/>
                  </a:lnTo>
                  <a:lnTo>
                    <a:pt x="1273" y="486"/>
                  </a:lnTo>
                  <a:lnTo>
                    <a:pt x="1267" y="486"/>
                  </a:lnTo>
                  <a:lnTo>
                    <a:pt x="1261" y="486"/>
                  </a:lnTo>
                  <a:lnTo>
                    <a:pt x="1257" y="491"/>
                  </a:lnTo>
                  <a:lnTo>
                    <a:pt x="1256" y="496"/>
                  </a:lnTo>
                  <a:lnTo>
                    <a:pt x="1256" y="502"/>
                  </a:lnTo>
                  <a:lnTo>
                    <a:pt x="1257" y="507"/>
                  </a:lnTo>
                  <a:lnTo>
                    <a:pt x="1256" y="511"/>
                  </a:lnTo>
                  <a:lnTo>
                    <a:pt x="1253" y="514"/>
                  </a:lnTo>
                  <a:lnTo>
                    <a:pt x="1247" y="515"/>
                  </a:lnTo>
                  <a:lnTo>
                    <a:pt x="1240" y="514"/>
                  </a:lnTo>
                  <a:lnTo>
                    <a:pt x="1230" y="511"/>
                  </a:lnTo>
                  <a:lnTo>
                    <a:pt x="1221" y="510"/>
                  </a:lnTo>
                  <a:lnTo>
                    <a:pt x="1212" y="510"/>
                  </a:lnTo>
                  <a:lnTo>
                    <a:pt x="1207" y="512"/>
                  </a:lnTo>
                  <a:lnTo>
                    <a:pt x="1206" y="515"/>
                  </a:lnTo>
                  <a:lnTo>
                    <a:pt x="1208" y="517"/>
                  </a:lnTo>
                  <a:lnTo>
                    <a:pt x="1215" y="521"/>
                  </a:lnTo>
                  <a:lnTo>
                    <a:pt x="1221" y="524"/>
                  </a:lnTo>
                  <a:lnTo>
                    <a:pt x="1227" y="525"/>
                  </a:lnTo>
                  <a:lnTo>
                    <a:pt x="1231" y="525"/>
                  </a:lnTo>
                  <a:lnTo>
                    <a:pt x="1236" y="527"/>
                  </a:lnTo>
                  <a:lnTo>
                    <a:pt x="1242" y="531"/>
                  </a:lnTo>
                  <a:lnTo>
                    <a:pt x="1245" y="536"/>
                  </a:lnTo>
                  <a:lnTo>
                    <a:pt x="1245" y="541"/>
                  </a:lnTo>
                  <a:lnTo>
                    <a:pt x="1238" y="546"/>
                  </a:lnTo>
                  <a:lnTo>
                    <a:pt x="1230" y="551"/>
                  </a:lnTo>
                  <a:lnTo>
                    <a:pt x="1220" y="555"/>
                  </a:lnTo>
                  <a:lnTo>
                    <a:pt x="1210" y="560"/>
                  </a:lnTo>
                  <a:lnTo>
                    <a:pt x="1208" y="561"/>
                  </a:lnTo>
                  <a:lnTo>
                    <a:pt x="1207" y="563"/>
                  </a:lnTo>
                  <a:lnTo>
                    <a:pt x="1206" y="566"/>
                  </a:lnTo>
                  <a:lnTo>
                    <a:pt x="1206" y="568"/>
                  </a:lnTo>
                  <a:lnTo>
                    <a:pt x="1206" y="571"/>
                  </a:lnTo>
                  <a:lnTo>
                    <a:pt x="1205" y="572"/>
                  </a:lnTo>
                  <a:lnTo>
                    <a:pt x="1202" y="578"/>
                  </a:lnTo>
                  <a:lnTo>
                    <a:pt x="1200" y="582"/>
                  </a:lnTo>
                  <a:lnTo>
                    <a:pt x="1196" y="587"/>
                  </a:lnTo>
                  <a:lnTo>
                    <a:pt x="1192" y="591"/>
                  </a:lnTo>
                  <a:lnTo>
                    <a:pt x="1181" y="604"/>
                  </a:lnTo>
                  <a:lnTo>
                    <a:pt x="1172" y="618"/>
                  </a:lnTo>
                  <a:lnTo>
                    <a:pt x="1166" y="635"/>
                  </a:lnTo>
                  <a:lnTo>
                    <a:pt x="1159" y="648"/>
                  </a:lnTo>
                  <a:lnTo>
                    <a:pt x="1152" y="660"/>
                  </a:lnTo>
                  <a:lnTo>
                    <a:pt x="1147" y="673"/>
                  </a:lnTo>
                  <a:lnTo>
                    <a:pt x="1145" y="688"/>
                  </a:lnTo>
                  <a:lnTo>
                    <a:pt x="1144" y="699"/>
                  </a:lnTo>
                  <a:lnTo>
                    <a:pt x="1144" y="711"/>
                  </a:lnTo>
                  <a:lnTo>
                    <a:pt x="1144" y="725"/>
                  </a:lnTo>
                  <a:lnTo>
                    <a:pt x="1145" y="736"/>
                  </a:lnTo>
                  <a:lnTo>
                    <a:pt x="1150" y="745"/>
                  </a:lnTo>
                  <a:lnTo>
                    <a:pt x="1156" y="751"/>
                  </a:lnTo>
                  <a:lnTo>
                    <a:pt x="1162" y="752"/>
                  </a:lnTo>
                  <a:lnTo>
                    <a:pt x="1171" y="752"/>
                  </a:lnTo>
                  <a:lnTo>
                    <a:pt x="1179" y="754"/>
                  </a:lnTo>
                  <a:lnTo>
                    <a:pt x="1183" y="759"/>
                  </a:lnTo>
                  <a:lnTo>
                    <a:pt x="1187" y="769"/>
                  </a:lnTo>
                  <a:lnTo>
                    <a:pt x="1187" y="778"/>
                  </a:lnTo>
                  <a:lnTo>
                    <a:pt x="1187" y="788"/>
                  </a:lnTo>
                  <a:lnTo>
                    <a:pt x="1188" y="797"/>
                  </a:lnTo>
                  <a:lnTo>
                    <a:pt x="1193" y="807"/>
                  </a:lnTo>
                  <a:lnTo>
                    <a:pt x="1196" y="815"/>
                  </a:lnTo>
                  <a:lnTo>
                    <a:pt x="1197" y="823"/>
                  </a:lnTo>
                  <a:lnTo>
                    <a:pt x="1197" y="826"/>
                  </a:lnTo>
                  <a:lnTo>
                    <a:pt x="1197" y="828"/>
                  </a:lnTo>
                  <a:lnTo>
                    <a:pt x="1197" y="831"/>
                  </a:lnTo>
                  <a:lnTo>
                    <a:pt x="1198" y="833"/>
                  </a:lnTo>
                  <a:lnTo>
                    <a:pt x="1200" y="834"/>
                  </a:lnTo>
                  <a:lnTo>
                    <a:pt x="1202" y="834"/>
                  </a:lnTo>
                  <a:lnTo>
                    <a:pt x="1205" y="834"/>
                  </a:lnTo>
                  <a:lnTo>
                    <a:pt x="1212" y="832"/>
                  </a:lnTo>
                  <a:lnTo>
                    <a:pt x="1217" y="828"/>
                  </a:lnTo>
                  <a:lnTo>
                    <a:pt x="1222" y="825"/>
                  </a:lnTo>
                  <a:lnTo>
                    <a:pt x="1228" y="825"/>
                  </a:lnTo>
                  <a:lnTo>
                    <a:pt x="1236" y="827"/>
                  </a:lnTo>
                  <a:lnTo>
                    <a:pt x="1242" y="831"/>
                  </a:lnTo>
                  <a:lnTo>
                    <a:pt x="1250" y="834"/>
                  </a:lnTo>
                  <a:lnTo>
                    <a:pt x="1257" y="837"/>
                  </a:lnTo>
                  <a:lnTo>
                    <a:pt x="1269" y="838"/>
                  </a:lnTo>
                  <a:lnTo>
                    <a:pt x="1283" y="834"/>
                  </a:lnTo>
                  <a:lnTo>
                    <a:pt x="1293" y="836"/>
                  </a:lnTo>
                  <a:lnTo>
                    <a:pt x="1299" y="839"/>
                  </a:lnTo>
                  <a:lnTo>
                    <a:pt x="1303" y="846"/>
                  </a:lnTo>
                  <a:lnTo>
                    <a:pt x="1307" y="853"/>
                  </a:lnTo>
                  <a:lnTo>
                    <a:pt x="1312" y="861"/>
                  </a:lnTo>
                  <a:lnTo>
                    <a:pt x="1319" y="869"/>
                  </a:lnTo>
                  <a:lnTo>
                    <a:pt x="1328" y="874"/>
                  </a:lnTo>
                  <a:lnTo>
                    <a:pt x="1338" y="879"/>
                  </a:lnTo>
                  <a:lnTo>
                    <a:pt x="1352" y="887"/>
                  </a:lnTo>
                  <a:lnTo>
                    <a:pt x="1364" y="894"/>
                  </a:lnTo>
                  <a:lnTo>
                    <a:pt x="1379" y="903"/>
                  </a:lnTo>
                  <a:lnTo>
                    <a:pt x="1393" y="908"/>
                  </a:lnTo>
                  <a:lnTo>
                    <a:pt x="1406" y="909"/>
                  </a:lnTo>
                  <a:lnTo>
                    <a:pt x="1421" y="910"/>
                  </a:lnTo>
                  <a:lnTo>
                    <a:pt x="1429" y="910"/>
                  </a:lnTo>
                  <a:lnTo>
                    <a:pt x="1436" y="909"/>
                  </a:lnTo>
                  <a:lnTo>
                    <a:pt x="1443" y="910"/>
                  </a:lnTo>
                  <a:lnTo>
                    <a:pt x="1448" y="913"/>
                  </a:lnTo>
                  <a:lnTo>
                    <a:pt x="1451" y="922"/>
                  </a:lnTo>
                  <a:lnTo>
                    <a:pt x="1454" y="930"/>
                  </a:lnTo>
                  <a:lnTo>
                    <a:pt x="1454" y="939"/>
                  </a:lnTo>
                  <a:lnTo>
                    <a:pt x="1449" y="944"/>
                  </a:lnTo>
                  <a:lnTo>
                    <a:pt x="1445" y="949"/>
                  </a:lnTo>
                  <a:lnTo>
                    <a:pt x="1441" y="954"/>
                  </a:lnTo>
                  <a:lnTo>
                    <a:pt x="1440" y="960"/>
                  </a:lnTo>
                  <a:lnTo>
                    <a:pt x="1440" y="963"/>
                  </a:lnTo>
                  <a:lnTo>
                    <a:pt x="1440" y="965"/>
                  </a:lnTo>
                  <a:lnTo>
                    <a:pt x="1441" y="968"/>
                  </a:lnTo>
                  <a:lnTo>
                    <a:pt x="1444" y="970"/>
                  </a:lnTo>
                  <a:lnTo>
                    <a:pt x="1445" y="974"/>
                  </a:lnTo>
                  <a:lnTo>
                    <a:pt x="1445" y="976"/>
                  </a:lnTo>
                  <a:lnTo>
                    <a:pt x="1446" y="984"/>
                  </a:lnTo>
                  <a:lnTo>
                    <a:pt x="1446" y="992"/>
                  </a:lnTo>
                  <a:lnTo>
                    <a:pt x="1449" y="1001"/>
                  </a:lnTo>
                  <a:lnTo>
                    <a:pt x="1453" y="1007"/>
                  </a:lnTo>
                  <a:lnTo>
                    <a:pt x="1461" y="1012"/>
                  </a:lnTo>
                  <a:lnTo>
                    <a:pt x="1463" y="1012"/>
                  </a:lnTo>
                  <a:lnTo>
                    <a:pt x="1465" y="1012"/>
                  </a:lnTo>
                  <a:lnTo>
                    <a:pt x="1469" y="1014"/>
                  </a:lnTo>
                  <a:lnTo>
                    <a:pt x="1471" y="1014"/>
                  </a:lnTo>
                  <a:lnTo>
                    <a:pt x="1475" y="1012"/>
                  </a:lnTo>
                  <a:lnTo>
                    <a:pt x="1477" y="1012"/>
                  </a:lnTo>
                  <a:lnTo>
                    <a:pt x="1479" y="1010"/>
                  </a:lnTo>
                  <a:lnTo>
                    <a:pt x="1480" y="1007"/>
                  </a:lnTo>
                  <a:lnTo>
                    <a:pt x="1480" y="1005"/>
                  </a:lnTo>
                  <a:lnTo>
                    <a:pt x="1479" y="1004"/>
                  </a:lnTo>
                  <a:lnTo>
                    <a:pt x="1477" y="1001"/>
                  </a:lnTo>
                  <a:lnTo>
                    <a:pt x="1477" y="999"/>
                  </a:lnTo>
                  <a:lnTo>
                    <a:pt x="1476" y="997"/>
                  </a:lnTo>
                  <a:lnTo>
                    <a:pt x="1485" y="996"/>
                  </a:lnTo>
                  <a:lnTo>
                    <a:pt x="1490" y="999"/>
                  </a:lnTo>
                  <a:lnTo>
                    <a:pt x="1494" y="1005"/>
                  </a:lnTo>
                  <a:lnTo>
                    <a:pt x="1496" y="1011"/>
                  </a:lnTo>
                  <a:lnTo>
                    <a:pt x="1497" y="1019"/>
                  </a:lnTo>
                  <a:lnTo>
                    <a:pt x="1497" y="1026"/>
                  </a:lnTo>
                  <a:lnTo>
                    <a:pt x="1496" y="1033"/>
                  </a:lnTo>
                  <a:lnTo>
                    <a:pt x="1494" y="1042"/>
                  </a:lnTo>
                  <a:lnTo>
                    <a:pt x="1492" y="1051"/>
                  </a:lnTo>
                  <a:lnTo>
                    <a:pt x="1491" y="1060"/>
                  </a:lnTo>
                  <a:lnTo>
                    <a:pt x="1494" y="1067"/>
                  </a:lnTo>
                  <a:lnTo>
                    <a:pt x="1500" y="1073"/>
                  </a:lnTo>
                  <a:lnTo>
                    <a:pt x="1511" y="1078"/>
                  </a:lnTo>
                  <a:lnTo>
                    <a:pt x="1517" y="1077"/>
                  </a:lnTo>
                  <a:lnTo>
                    <a:pt x="1522" y="1071"/>
                  </a:lnTo>
                  <a:lnTo>
                    <a:pt x="1524" y="1060"/>
                  </a:lnTo>
                  <a:lnTo>
                    <a:pt x="1524" y="1056"/>
                  </a:lnTo>
                  <a:lnTo>
                    <a:pt x="1524" y="1052"/>
                  </a:lnTo>
                  <a:lnTo>
                    <a:pt x="1525" y="1051"/>
                  </a:lnTo>
                  <a:lnTo>
                    <a:pt x="1527" y="1050"/>
                  </a:lnTo>
                  <a:lnTo>
                    <a:pt x="1529" y="1050"/>
                  </a:lnTo>
                  <a:lnTo>
                    <a:pt x="1531" y="1048"/>
                  </a:lnTo>
                  <a:lnTo>
                    <a:pt x="1534" y="1048"/>
                  </a:lnTo>
                  <a:lnTo>
                    <a:pt x="1536" y="1048"/>
                  </a:lnTo>
                  <a:lnTo>
                    <a:pt x="1539" y="1047"/>
                  </a:lnTo>
                  <a:lnTo>
                    <a:pt x="1541" y="1046"/>
                  </a:lnTo>
                  <a:lnTo>
                    <a:pt x="1542" y="1043"/>
                  </a:lnTo>
                  <a:lnTo>
                    <a:pt x="1547" y="1032"/>
                  </a:lnTo>
                  <a:lnTo>
                    <a:pt x="1547" y="1021"/>
                  </a:lnTo>
                  <a:lnTo>
                    <a:pt x="1544" y="1010"/>
                  </a:lnTo>
                  <a:lnTo>
                    <a:pt x="1540" y="997"/>
                  </a:lnTo>
                  <a:lnTo>
                    <a:pt x="1537" y="986"/>
                  </a:lnTo>
                  <a:lnTo>
                    <a:pt x="1535" y="974"/>
                  </a:lnTo>
                  <a:lnTo>
                    <a:pt x="1534" y="961"/>
                  </a:lnTo>
                  <a:lnTo>
                    <a:pt x="1529" y="949"/>
                  </a:lnTo>
                  <a:lnTo>
                    <a:pt x="1521" y="936"/>
                  </a:lnTo>
                  <a:lnTo>
                    <a:pt x="1519" y="934"/>
                  </a:lnTo>
                  <a:lnTo>
                    <a:pt x="1519" y="931"/>
                  </a:lnTo>
                  <a:lnTo>
                    <a:pt x="1519" y="929"/>
                  </a:lnTo>
                  <a:lnTo>
                    <a:pt x="1520" y="928"/>
                  </a:lnTo>
                  <a:lnTo>
                    <a:pt x="1522" y="926"/>
                  </a:lnTo>
                  <a:lnTo>
                    <a:pt x="1525" y="926"/>
                  </a:lnTo>
                  <a:lnTo>
                    <a:pt x="1529" y="925"/>
                  </a:lnTo>
                  <a:lnTo>
                    <a:pt x="1531" y="925"/>
                  </a:lnTo>
                  <a:lnTo>
                    <a:pt x="1535" y="924"/>
                  </a:lnTo>
                  <a:lnTo>
                    <a:pt x="1537" y="923"/>
                  </a:lnTo>
                  <a:lnTo>
                    <a:pt x="1550" y="918"/>
                  </a:lnTo>
                  <a:lnTo>
                    <a:pt x="1563" y="913"/>
                  </a:lnTo>
                  <a:lnTo>
                    <a:pt x="1570" y="908"/>
                  </a:lnTo>
                  <a:lnTo>
                    <a:pt x="1576" y="902"/>
                  </a:lnTo>
                  <a:lnTo>
                    <a:pt x="1581" y="894"/>
                  </a:lnTo>
                  <a:lnTo>
                    <a:pt x="1585" y="890"/>
                  </a:lnTo>
                  <a:lnTo>
                    <a:pt x="1588" y="887"/>
                  </a:lnTo>
                  <a:lnTo>
                    <a:pt x="1592" y="883"/>
                  </a:lnTo>
                  <a:lnTo>
                    <a:pt x="1595" y="879"/>
                  </a:lnTo>
                  <a:lnTo>
                    <a:pt x="1595" y="864"/>
                  </a:lnTo>
                  <a:lnTo>
                    <a:pt x="1592" y="849"/>
                  </a:lnTo>
                  <a:lnTo>
                    <a:pt x="1590" y="834"/>
                  </a:lnTo>
                  <a:lnTo>
                    <a:pt x="1583" y="807"/>
                  </a:lnTo>
                  <a:lnTo>
                    <a:pt x="1573" y="782"/>
                  </a:lnTo>
                  <a:lnTo>
                    <a:pt x="1566" y="774"/>
                  </a:lnTo>
                  <a:lnTo>
                    <a:pt x="1558" y="765"/>
                  </a:lnTo>
                  <a:lnTo>
                    <a:pt x="1552" y="756"/>
                  </a:lnTo>
                  <a:lnTo>
                    <a:pt x="1547" y="746"/>
                  </a:lnTo>
                  <a:lnTo>
                    <a:pt x="1545" y="735"/>
                  </a:lnTo>
                  <a:lnTo>
                    <a:pt x="1545" y="731"/>
                  </a:lnTo>
                  <a:lnTo>
                    <a:pt x="1546" y="728"/>
                  </a:lnTo>
                  <a:lnTo>
                    <a:pt x="1547" y="724"/>
                  </a:lnTo>
                  <a:lnTo>
                    <a:pt x="1548" y="720"/>
                  </a:lnTo>
                  <a:lnTo>
                    <a:pt x="1552" y="718"/>
                  </a:lnTo>
                  <a:lnTo>
                    <a:pt x="1555" y="716"/>
                  </a:lnTo>
                  <a:lnTo>
                    <a:pt x="1558" y="714"/>
                  </a:lnTo>
                  <a:lnTo>
                    <a:pt x="1561" y="710"/>
                  </a:lnTo>
                  <a:lnTo>
                    <a:pt x="1563" y="706"/>
                  </a:lnTo>
                  <a:lnTo>
                    <a:pt x="1566" y="701"/>
                  </a:lnTo>
                  <a:lnTo>
                    <a:pt x="1568" y="698"/>
                  </a:lnTo>
                  <a:lnTo>
                    <a:pt x="1571" y="691"/>
                  </a:lnTo>
                  <a:lnTo>
                    <a:pt x="1570" y="686"/>
                  </a:lnTo>
                  <a:lnTo>
                    <a:pt x="1568" y="683"/>
                  </a:lnTo>
                  <a:lnTo>
                    <a:pt x="1566" y="677"/>
                  </a:lnTo>
                  <a:lnTo>
                    <a:pt x="1565" y="669"/>
                  </a:lnTo>
                  <a:lnTo>
                    <a:pt x="1563" y="662"/>
                  </a:lnTo>
                  <a:lnTo>
                    <a:pt x="1561" y="657"/>
                  </a:lnTo>
                  <a:lnTo>
                    <a:pt x="1558" y="654"/>
                  </a:lnTo>
                  <a:lnTo>
                    <a:pt x="1556" y="653"/>
                  </a:lnTo>
                  <a:lnTo>
                    <a:pt x="1553" y="653"/>
                  </a:lnTo>
                  <a:lnTo>
                    <a:pt x="1551" y="652"/>
                  </a:lnTo>
                  <a:lnTo>
                    <a:pt x="1548" y="652"/>
                  </a:lnTo>
                  <a:lnTo>
                    <a:pt x="1546" y="652"/>
                  </a:lnTo>
                  <a:lnTo>
                    <a:pt x="1545" y="650"/>
                  </a:lnTo>
                  <a:lnTo>
                    <a:pt x="1544" y="650"/>
                  </a:lnTo>
                  <a:lnTo>
                    <a:pt x="1544" y="648"/>
                  </a:lnTo>
                  <a:lnTo>
                    <a:pt x="1545" y="647"/>
                  </a:lnTo>
                  <a:lnTo>
                    <a:pt x="1547" y="644"/>
                  </a:lnTo>
                  <a:lnTo>
                    <a:pt x="1550" y="640"/>
                  </a:lnTo>
                  <a:lnTo>
                    <a:pt x="1557" y="626"/>
                  </a:lnTo>
                  <a:lnTo>
                    <a:pt x="1557" y="611"/>
                  </a:lnTo>
                  <a:lnTo>
                    <a:pt x="1550" y="596"/>
                  </a:lnTo>
                  <a:lnTo>
                    <a:pt x="1547" y="591"/>
                  </a:lnTo>
                  <a:lnTo>
                    <a:pt x="1548" y="587"/>
                  </a:lnTo>
                  <a:lnTo>
                    <a:pt x="1550" y="582"/>
                  </a:lnTo>
                  <a:lnTo>
                    <a:pt x="1552" y="575"/>
                  </a:lnTo>
                  <a:lnTo>
                    <a:pt x="1555" y="568"/>
                  </a:lnTo>
                  <a:lnTo>
                    <a:pt x="1557" y="561"/>
                  </a:lnTo>
                  <a:lnTo>
                    <a:pt x="1563" y="553"/>
                  </a:lnTo>
                  <a:lnTo>
                    <a:pt x="1565" y="552"/>
                  </a:lnTo>
                  <a:lnTo>
                    <a:pt x="1566" y="553"/>
                  </a:lnTo>
                  <a:lnTo>
                    <a:pt x="1567" y="555"/>
                  </a:lnTo>
                  <a:lnTo>
                    <a:pt x="1570" y="556"/>
                  </a:lnTo>
                  <a:lnTo>
                    <a:pt x="1571" y="558"/>
                  </a:lnTo>
                  <a:lnTo>
                    <a:pt x="1572" y="561"/>
                  </a:lnTo>
                  <a:lnTo>
                    <a:pt x="1573" y="562"/>
                  </a:lnTo>
                  <a:lnTo>
                    <a:pt x="1577" y="565"/>
                  </a:lnTo>
                  <a:lnTo>
                    <a:pt x="1580" y="566"/>
                  </a:lnTo>
                  <a:lnTo>
                    <a:pt x="1583" y="566"/>
                  </a:lnTo>
                  <a:lnTo>
                    <a:pt x="1586" y="566"/>
                  </a:lnTo>
                  <a:lnTo>
                    <a:pt x="1590" y="567"/>
                  </a:lnTo>
                  <a:lnTo>
                    <a:pt x="1602" y="570"/>
                  </a:lnTo>
                  <a:lnTo>
                    <a:pt x="1613" y="575"/>
                  </a:lnTo>
                  <a:lnTo>
                    <a:pt x="1626" y="577"/>
                  </a:lnTo>
                  <a:lnTo>
                    <a:pt x="1632" y="577"/>
                  </a:lnTo>
                  <a:lnTo>
                    <a:pt x="1641" y="577"/>
                  </a:lnTo>
                  <a:lnTo>
                    <a:pt x="1647" y="575"/>
                  </a:lnTo>
                  <a:lnTo>
                    <a:pt x="1648" y="573"/>
                  </a:lnTo>
                  <a:lnTo>
                    <a:pt x="1649" y="571"/>
                  </a:lnTo>
                  <a:lnTo>
                    <a:pt x="1652" y="568"/>
                  </a:lnTo>
                  <a:lnTo>
                    <a:pt x="1654" y="567"/>
                  </a:lnTo>
                  <a:lnTo>
                    <a:pt x="1656" y="565"/>
                  </a:lnTo>
                  <a:lnTo>
                    <a:pt x="1657" y="565"/>
                  </a:lnTo>
                  <a:lnTo>
                    <a:pt x="1662" y="567"/>
                  </a:lnTo>
                  <a:lnTo>
                    <a:pt x="1668" y="573"/>
                  </a:lnTo>
                  <a:lnTo>
                    <a:pt x="1674" y="581"/>
                  </a:lnTo>
                  <a:lnTo>
                    <a:pt x="1681" y="587"/>
                  </a:lnTo>
                  <a:lnTo>
                    <a:pt x="1683" y="591"/>
                  </a:lnTo>
                  <a:lnTo>
                    <a:pt x="1694" y="601"/>
                  </a:lnTo>
                  <a:lnTo>
                    <a:pt x="1704" y="612"/>
                  </a:lnTo>
                  <a:lnTo>
                    <a:pt x="1707" y="616"/>
                  </a:lnTo>
                  <a:lnTo>
                    <a:pt x="1708" y="618"/>
                  </a:lnTo>
                  <a:lnTo>
                    <a:pt x="1712" y="622"/>
                  </a:lnTo>
                  <a:lnTo>
                    <a:pt x="1714" y="624"/>
                  </a:lnTo>
                  <a:lnTo>
                    <a:pt x="1718" y="624"/>
                  </a:lnTo>
                  <a:lnTo>
                    <a:pt x="1719" y="627"/>
                  </a:lnTo>
                  <a:lnTo>
                    <a:pt x="1723" y="627"/>
                  </a:lnTo>
                  <a:lnTo>
                    <a:pt x="1727" y="628"/>
                  </a:lnTo>
                  <a:lnTo>
                    <a:pt x="1730" y="631"/>
                  </a:lnTo>
                  <a:lnTo>
                    <a:pt x="1733" y="631"/>
                  </a:lnTo>
                  <a:lnTo>
                    <a:pt x="1734" y="633"/>
                  </a:lnTo>
                  <a:lnTo>
                    <a:pt x="1737" y="635"/>
                  </a:lnTo>
                  <a:lnTo>
                    <a:pt x="1738" y="638"/>
                  </a:lnTo>
                  <a:lnTo>
                    <a:pt x="1748" y="640"/>
                  </a:lnTo>
                  <a:lnTo>
                    <a:pt x="1759" y="643"/>
                  </a:lnTo>
                  <a:lnTo>
                    <a:pt x="1760" y="643"/>
                  </a:lnTo>
                  <a:lnTo>
                    <a:pt x="1762" y="643"/>
                  </a:lnTo>
                  <a:lnTo>
                    <a:pt x="1763" y="642"/>
                  </a:lnTo>
                  <a:lnTo>
                    <a:pt x="1763" y="640"/>
                  </a:lnTo>
                  <a:lnTo>
                    <a:pt x="1764" y="639"/>
                  </a:lnTo>
                  <a:lnTo>
                    <a:pt x="1765" y="638"/>
                  </a:lnTo>
                  <a:lnTo>
                    <a:pt x="1768" y="638"/>
                  </a:lnTo>
                  <a:lnTo>
                    <a:pt x="1770" y="638"/>
                  </a:lnTo>
                  <a:lnTo>
                    <a:pt x="1773" y="640"/>
                  </a:lnTo>
                  <a:lnTo>
                    <a:pt x="1771" y="645"/>
                  </a:lnTo>
                  <a:lnTo>
                    <a:pt x="1769" y="652"/>
                  </a:lnTo>
                  <a:lnTo>
                    <a:pt x="1765" y="658"/>
                  </a:lnTo>
                  <a:lnTo>
                    <a:pt x="1762" y="663"/>
                  </a:lnTo>
                  <a:lnTo>
                    <a:pt x="1762" y="667"/>
                  </a:lnTo>
                  <a:lnTo>
                    <a:pt x="1763" y="674"/>
                  </a:lnTo>
                  <a:lnTo>
                    <a:pt x="1765" y="680"/>
                  </a:lnTo>
                  <a:lnTo>
                    <a:pt x="1766" y="688"/>
                  </a:lnTo>
                  <a:lnTo>
                    <a:pt x="1766" y="709"/>
                  </a:lnTo>
                  <a:lnTo>
                    <a:pt x="1765" y="710"/>
                  </a:lnTo>
                  <a:lnTo>
                    <a:pt x="1765" y="714"/>
                  </a:lnTo>
                  <a:lnTo>
                    <a:pt x="1765" y="716"/>
                  </a:lnTo>
                  <a:lnTo>
                    <a:pt x="1765" y="720"/>
                  </a:lnTo>
                  <a:lnTo>
                    <a:pt x="1766" y="721"/>
                  </a:lnTo>
                  <a:lnTo>
                    <a:pt x="1771" y="724"/>
                  </a:lnTo>
                  <a:lnTo>
                    <a:pt x="1774" y="728"/>
                  </a:lnTo>
                  <a:lnTo>
                    <a:pt x="1776" y="731"/>
                  </a:lnTo>
                  <a:lnTo>
                    <a:pt x="1778" y="735"/>
                  </a:lnTo>
                  <a:lnTo>
                    <a:pt x="1779" y="737"/>
                  </a:lnTo>
                  <a:lnTo>
                    <a:pt x="1779" y="741"/>
                  </a:lnTo>
                  <a:lnTo>
                    <a:pt x="1779" y="744"/>
                  </a:lnTo>
                  <a:lnTo>
                    <a:pt x="1779" y="746"/>
                  </a:lnTo>
                  <a:lnTo>
                    <a:pt x="1779" y="749"/>
                  </a:lnTo>
                  <a:lnTo>
                    <a:pt x="1780" y="750"/>
                  </a:lnTo>
                  <a:lnTo>
                    <a:pt x="1783" y="752"/>
                  </a:lnTo>
                  <a:lnTo>
                    <a:pt x="1786" y="752"/>
                  </a:lnTo>
                  <a:lnTo>
                    <a:pt x="1789" y="752"/>
                  </a:lnTo>
                  <a:lnTo>
                    <a:pt x="1793" y="751"/>
                  </a:lnTo>
                  <a:lnTo>
                    <a:pt x="1795" y="751"/>
                  </a:lnTo>
                  <a:lnTo>
                    <a:pt x="1799" y="750"/>
                  </a:lnTo>
                  <a:lnTo>
                    <a:pt x="1804" y="754"/>
                  </a:lnTo>
                  <a:lnTo>
                    <a:pt x="1808" y="759"/>
                  </a:lnTo>
                  <a:lnTo>
                    <a:pt x="1810" y="766"/>
                  </a:lnTo>
                  <a:lnTo>
                    <a:pt x="1814" y="771"/>
                  </a:lnTo>
                  <a:lnTo>
                    <a:pt x="1821" y="776"/>
                  </a:lnTo>
                  <a:lnTo>
                    <a:pt x="1828" y="776"/>
                  </a:lnTo>
                  <a:lnTo>
                    <a:pt x="1834" y="771"/>
                  </a:lnTo>
                  <a:lnTo>
                    <a:pt x="1837" y="764"/>
                  </a:lnTo>
                  <a:lnTo>
                    <a:pt x="1840" y="760"/>
                  </a:lnTo>
                  <a:lnTo>
                    <a:pt x="1842" y="756"/>
                  </a:lnTo>
                  <a:lnTo>
                    <a:pt x="1845" y="754"/>
                  </a:lnTo>
                  <a:lnTo>
                    <a:pt x="1847" y="751"/>
                  </a:lnTo>
                  <a:lnTo>
                    <a:pt x="1849" y="750"/>
                  </a:lnTo>
                  <a:lnTo>
                    <a:pt x="1851" y="750"/>
                  </a:lnTo>
                  <a:lnTo>
                    <a:pt x="1852" y="749"/>
                  </a:lnTo>
                  <a:lnTo>
                    <a:pt x="1855" y="749"/>
                  </a:lnTo>
                  <a:lnTo>
                    <a:pt x="1856" y="747"/>
                  </a:lnTo>
                  <a:lnTo>
                    <a:pt x="1860" y="741"/>
                  </a:lnTo>
                  <a:lnTo>
                    <a:pt x="1861" y="731"/>
                  </a:lnTo>
                  <a:lnTo>
                    <a:pt x="1862" y="723"/>
                  </a:lnTo>
                  <a:lnTo>
                    <a:pt x="1864" y="714"/>
                  </a:lnTo>
                  <a:lnTo>
                    <a:pt x="1865" y="706"/>
                  </a:lnTo>
                  <a:lnTo>
                    <a:pt x="1864" y="700"/>
                  </a:lnTo>
                  <a:lnTo>
                    <a:pt x="1864" y="694"/>
                  </a:lnTo>
                  <a:lnTo>
                    <a:pt x="1869" y="688"/>
                  </a:lnTo>
                  <a:lnTo>
                    <a:pt x="1877" y="681"/>
                  </a:lnTo>
                  <a:lnTo>
                    <a:pt x="1881" y="675"/>
                  </a:lnTo>
                  <a:lnTo>
                    <a:pt x="1881" y="669"/>
                  </a:lnTo>
                  <a:lnTo>
                    <a:pt x="1877" y="659"/>
                  </a:lnTo>
                  <a:lnTo>
                    <a:pt x="1876" y="655"/>
                  </a:lnTo>
                  <a:lnTo>
                    <a:pt x="1877" y="652"/>
                  </a:lnTo>
                  <a:lnTo>
                    <a:pt x="1879" y="650"/>
                  </a:lnTo>
                  <a:lnTo>
                    <a:pt x="1880" y="649"/>
                  </a:lnTo>
                  <a:lnTo>
                    <a:pt x="1882" y="649"/>
                  </a:lnTo>
                  <a:lnTo>
                    <a:pt x="1885" y="649"/>
                  </a:lnTo>
                  <a:lnTo>
                    <a:pt x="1887" y="650"/>
                  </a:lnTo>
                  <a:lnTo>
                    <a:pt x="1889" y="653"/>
                  </a:lnTo>
                  <a:lnTo>
                    <a:pt x="1890" y="657"/>
                  </a:lnTo>
                  <a:lnTo>
                    <a:pt x="1889" y="664"/>
                  </a:lnTo>
                  <a:lnTo>
                    <a:pt x="1886" y="673"/>
                  </a:lnTo>
                  <a:lnTo>
                    <a:pt x="1886" y="680"/>
                  </a:lnTo>
                  <a:lnTo>
                    <a:pt x="1887" y="690"/>
                  </a:lnTo>
                  <a:lnTo>
                    <a:pt x="1896" y="708"/>
                  </a:lnTo>
                  <a:lnTo>
                    <a:pt x="1906" y="725"/>
                  </a:lnTo>
                  <a:lnTo>
                    <a:pt x="1913" y="742"/>
                  </a:lnTo>
                  <a:lnTo>
                    <a:pt x="1922" y="760"/>
                  </a:lnTo>
                  <a:lnTo>
                    <a:pt x="1932" y="774"/>
                  </a:lnTo>
                  <a:lnTo>
                    <a:pt x="1938" y="788"/>
                  </a:lnTo>
                  <a:lnTo>
                    <a:pt x="1945" y="803"/>
                  </a:lnTo>
                  <a:lnTo>
                    <a:pt x="1950" y="812"/>
                  </a:lnTo>
                  <a:lnTo>
                    <a:pt x="1956" y="823"/>
                  </a:lnTo>
                  <a:lnTo>
                    <a:pt x="1955" y="832"/>
                  </a:lnTo>
                  <a:lnTo>
                    <a:pt x="1952" y="839"/>
                  </a:lnTo>
                  <a:lnTo>
                    <a:pt x="1950" y="847"/>
                  </a:lnTo>
                  <a:lnTo>
                    <a:pt x="1955" y="862"/>
                  </a:lnTo>
                  <a:lnTo>
                    <a:pt x="1962" y="877"/>
                  </a:lnTo>
                  <a:lnTo>
                    <a:pt x="1971" y="889"/>
                  </a:lnTo>
                  <a:lnTo>
                    <a:pt x="1975" y="893"/>
                  </a:lnTo>
                  <a:lnTo>
                    <a:pt x="1978" y="897"/>
                  </a:lnTo>
                  <a:lnTo>
                    <a:pt x="1983" y="899"/>
                  </a:lnTo>
                  <a:lnTo>
                    <a:pt x="1987" y="900"/>
                  </a:lnTo>
                  <a:lnTo>
                    <a:pt x="1991" y="900"/>
                  </a:lnTo>
                  <a:lnTo>
                    <a:pt x="1994" y="902"/>
                  </a:lnTo>
                  <a:lnTo>
                    <a:pt x="1997" y="904"/>
                  </a:lnTo>
                  <a:lnTo>
                    <a:pt x="1999" y="905"/>
                  </a:lnTo>
                  <a:lnTo>
                    <a:pt x="2002" y="908"/>
                  </a:lnTo>
                  <a:lnTo>
                    <a:pt x="2004" y="909"/>
                  </a:lnTo>
                  <a:lnTo>
                    <a:pt x="2007" y="909"/>
                  </a:lnTo>
                  <a:lnTo>
                    <a:pt x="2009" y="909"/>
                  </a:lnTo>
                  <a:lnTo>
                    <a:pt x="2012" y="910"/>
                  </a:lnTo>
                  <a:lnTo>
                    <a:pt x="2014" y="912"/>
                  </a:lnTo>
                  <a:lnTo>
                    <a:pt x="2017" y="913"/>
                  </a:lnTo>
                  <a:lnTo>
                    <a:pt x="2018" y="915"/>
                  </a:lnTo>
                  <a:lnTo>
                    <a:pt x="2018" y="918"/>
                  </a:lnTo>
                  <a:lnTo>
                    <a:pt x="2019" y="922"/>
                  </a:lnTo>
                  <a:lnTo>
                    <a:pt x="2019" y="924"/>
                  </a:lnTo>
                  <a:lnTo>
                    <a:pt x="2022" y="926"/>
                  </a:lnTo>
                  <a:lnTo>
                    <a:pt x="2023" y="928"/>
                  </a:lnTo>
                  <a:lnTo>
                    <a:pt x="2026" y="929"/>
                  </a:lnTo>
                  <a:lnTo>
                    <a:pt x="2031" y="930"/>
                  </a:lnTo>
                  <a:lnTo>
                    <a:pt x="2037" y="931"/>
                  </a:lnTo>
                  <a:lnTo>
                    <a:pt x="2042" y="934"/>
                  </a:lnTo>
                  <a:lnTo>
                    <a:pt x="2043" y="936"/>
                  </a:lnTo>
                  <a:lnTo>
                    <a:pt x="2046" y="939"/>
                  </a:lnTo>
                  <a:lnTo>
                    <a:pt x="2048" y="943"/>
                  </a:lnTo>
                  <a:lnTo>
                    <a:pt x="2049" y="946"/>
                  </a:lnTo>
                  <a:lnTo>
                    <a:pt x="2049" y="950"/>
                  </a:lnTo>
                  <a:lnTo>
                    <a:pt x="2052" y="956"/>
                  </a:lnTo>
                  <a:lnTo>
                    <a:pt x="2049" y="963"/>
                  </a:lnTo>
                  <a:lnTo>
                    <a:pt x="2047" y="968"/>
                  </a:lnTo>
                  <a:lnTo>
                    <a:pt x="2047" y="971"/>
                  </a:lnTo>
                  <a:lnTo>
                    <a:pt x="2052" y="976"/>
                  </a:lnTo>
                  <a:lnTo>
                    <a:pt x="2063" y="980"/>
                  </a:lnTo>
                  <a:lnTo>
                    <a:pt x="2072" y="985"/>
                  </a:lnTo>
                  <a:lnTo>
                    <a:pt x="2080" y="991"/>
                  </a:lnTo>
                  <a:lnTo>
                    <a:pt x="2083" y="996"/>
                  </a:lnTo>
                  <a:lnTo>
                    <a:pt x="2084" y="1000"/>
                  </a:lnTo>
                  <a:lnTo>
                    <a:pt x="2002" y="975"/>
                  </a:lnTo>
                  <a:lnTo>
                    <a:pt x="1918" y="954"/>
                  </a:lnTo>
                  <a:lnTo>
                    <a:pt x="1835" y="935"/>
                  </a:lnTo>
                  <a:lnTo>
                    <a:pt x="1749" y="922"/>
                  </a:lnTo>
                  <a:lnTo>
                    <a:pt x="1745" y="919"/>
                  </a:lnTo>
                  <a:lnTo>
                    <a:pt x="1727" y="910"/>
                  </a:lnTo>
                  <a:lnTo>
                    <a:pt x="1709" y="909"/>
                  </a:lnTo>
                  <a:lnTo>
                    <a:pt x="1693" y="914"/>
                  </a:lnTo>
                  <a:lnTo>
                    <a:pt x="1679" y="924"/>
                  </a:lnTo>
                  <a:lnTo>
                    <a:pt x="1669" y="939"/>
                  </a:lnTo>
                  <a:lnTo>
                    <a:pt x="1663" y="956"/>
                  </a:lnTo>
                  <a:lnTo>
                    <a:pt x="1662" y="974"/>
                  </a:lnTo>
                  <a:lnTo>
                    <a:pt x="1659" y="989"/>
                  </a:lnTo>
                  <a:lnTo>
                    <a:pt x="1661" y="1002"/>
                  </a:lnTo>
                  <a:lnTo>
                    <a:pt x="1666" y="1016"/>
                  </a:lnTo>
                  <a:lnTo>
                    <a:pt x="1666" y="1028"/>
                  </a:lnTo>
                  <a:lnTo>
                    <a:pt x="1669" y="1042"/>
                  </a:lnTo>
                  <a:lnTo>
                    <a:pt x="1724" y="1194"/>
                  </a:lnTo>
                  <a:lnTo>
                    <a:pt x="1775" y="1347"/>
                  </a:lnTo>
                  <a:lnTo>
                    <a:pt x="1773" y="1349"/>
                  </a:lnTo>
                  <a:lnTo>
                    <a:pt x="1771" y="1351"/>
                  </a:lnTo>
                  <a:lnTo>
                    <a:pt x="1769" y="1351"/>
                  </a:lnTo>
                  <a:lnTo>
                    <a:pt x="1766" y="1351"/>
                  </a:lnTo>
                  <a:lnTo>
                    <a:pt x="1765" y="1351"/>
                  </a:lnTo>
                  <a:lnTo>
                    <a:pt x="1763" y="1349"/>
                  </a:lnTo>
                  <a:lnTo>
                    <a:pt x="1760" y="1348"/>
                  </a:lnTo>
                  <a:lnTo>
                    <a:pt x="1759" y="1347"/>
                  </a:lnTo>
                  <a:lnTo>
                    <a:pt x="1757" y="1347"/>
                  </a:lnTo>
                  <a:lnTo>
                    <a:pt x="1755" y="1348"/>
                  </a:lnTo>
                  <a:lnTo>
                    <a:pt x="1754" y="1351"/>
                  </a:lnTo>
                  <a:lnTo>
                    <a:pt x="1752" y="1354"/>
                  </a:lnTo>
                  <a:lnTo>
                    <a:pt x="1749" y="1358"/>
                  </a:lnTo>
                  <a:lnTo>
                    <a:pt x="1747" y="1362"/>
                  </a:lnTo>
                  <a:lnTo>
                    <a:pt x="1747" y="1367"/>
                  </a:lnTo>
                  <a:lnTo>
                    <a:pt x="1745" y="1369"/>
                  </a:lnTo>
                  <a:lnTo>
                    <a:pt x="1745" y="1372"/>
                  </a:lnTo>
                  <a:lnTo>
                    <a:pt x="1745" y="1374"/>
                  </a:lnTo>
                  <a:lnTo>
                    <a:pt x="1745" y="1375"/>
                  </a:lnTo>
                  <a:lnTo>
                    <a:pt x="1744" y="1377"/>
                  </a:lnTo>
                  <a:lnTo>
                    <a:pt x="1744" y="1378"/>
                  </a:lnTo>
                  <a:lnTo>
                    <a:pt x="1742" y="1379"/>
                  </a:lnTo>
                  <a:lnTo>
                    <a:pt x="1738" y="1379"/>
                  </a:lnTo>
                  <a:lnTo>
                    <a:pt x="1735" y="1379"/>
                  </a:lnTo>
                  <a:lnTo>
                    <a:pt x="1732" y="1380"/>
                  </a:lnTo>
                  <a:lnTo>
                    <a:pt x="1730" y="1382"/>
                  </a:lnTo>
                  <a:lnTo>
                    <a:pt x="1728" y="1384"/>
                  </a:lnTo>
                  <a:lnTo>
                    <a:pt x="1727" y="1389"/>
                  </a:lnTo>
                  <a:lnTo>
                    <a:pt x="1725" y="1393"/>
                  </a:lnTo>
                  <a:lnTo>
                    <a:pt x="1666" y="1375"/>
                  </a:lnTo>
                  <a:lnTo>
                    <a:pt x="1606" y="1357"/>
                  </a:lnTo>
                  <a:lnTo>
                    <a:pt x="1605" y="1357"/>
                  </a:lnTo>
                  <a:lnTo>
                    <a:pt x="1605" y="1353"/>
                  </a:lnTo>
                  <a:lnTo>
                    <a:pt x="1602" y="1344"/>
                  </a:lnTo>
                  <a:lnTo>
                    <a:pt x="1596" y="1339"/>
                  </a:lnTo>
                  <a:lnTo>
                    <a:pt x="1590" y="1338"/>
                  </a:lnTo>
                  <a:lnTo>
                    <a:pt x="1581" y="1341"/>
                  </a:lnTo>
                  <a:lnTo>
                    <a:pt x="1573" y="1344"/>
                  </a:lnTo>
                  <a:lnTo>
                    <a:pt x="1566" y="1348"/>
                  </a:lnTo>
                  <a:lnTo>
                    <a:pt x="1562" y="1347"/>
                  </a:lnTo>
                  <a:lnTo>
                    <a:pt x="1558" y="1346"/>
                  </a:lnTo>
                  <a:lnTo>
                    <a:pt x="1563" y="1343"/>
                  </a:lnTo>
                  <a:lnTo>
                    <a:pt x="1566" y="1343"/>
                  </a:lnTo>
                  <a:lnTo>
                    <a:pt x="1536" y="1333"/>
                  </a:lnTo>
                  <a:lnTo>
                    <a:pt x="1509" y="1323"/>
                  </a:lnTo>
                  <a:lnTo>
                    <a:pt x="1510" y="1311"/>
                  </a:lnTo>
                  <a:lnTo>
                    <a:pt x="1507" y="1298"/>
                  </a:lnTo>
                  <a:lnTo>
                    <a:pt x="1500" y="1287"/>
                  </a:lnTo>
                  <a:lnTo>
                    <a:pt x="1492" y="1285"/>
                  </a:lnTo>
                  <a:lnTo>
                    <a:pt x="1482" y="1282"/>
                  </a:lnTo>
                  <a:lnTo>
                    <a:pt x="1471" y="1283"/>
                  </a:lnTo>
                  <a:lnTo>
                    <a:pt x="1464" y="1287"/>
                  </a:lnTo>
                  <a:lnTo>
                    <a:pt x="1463" y="1290"/>
                  </a:lnTo>
                  <a:lnTo>
                    <a:pt x="1461" y="1293"/>
                  </a:lnTo>
                  <a:lnTo>
                    <a:pt x="1460" y="1296"/>
                  </a:lnTo>
                  <a:lnTo>
                    <a:pt x="1460" y="1298"/>
                  </a:lnTo>
                  <a:lnTo>
                    <a:pt x="1459" y="1300"/>
                  </a:lnTo>
                  <a:lnTo>
                    <a:pt x="1458" y="1302"/>
                  </a:lnTo>
                  <a:lnTo>
                    <a:pt x="1456" y="1303"/>
                  </a:lnTo>
                  <a:lnTo>
                    <a:pt x="1454" y="1303"/>
                  </a:lnTo>
                  <a:lnTo>
                    <a:pt x="1451" y="1302"/>
                  </a:lnTo>
                  <a:lnTo>
                    <a:pt x="1448" y="1301"/>
                  </a:lnTo>
                  <a:lnTo>
                    <a:pt x="1440" y="1295"/>
                  </a:lnTo>
                  <a:lnTo>
                    <a:pt x="1433" y="1290"/>
                  </a:lnTo>
                  <a:lnTo>
                    <a:pt x="1426" y="1285"/>
                  </a:lnTo>
                  <a:lnTo>
                    <a:pt x="1419" y="1281"/>
                  </a:lnTo>
                  <a:lnTo>
                    <a:pt x="1410" y="1278"/>
                  </a:lnTo>
                  <a:lnTo>
                    <a:pt x="1404" y="1275"/>
                  </a:lnTo>
                  <a:lnTo>
                    <a:pt x="1400" y="1277"/>
                  </a:lnTo>
                  <a:lnTo>
                    <a:pt x="1398" y="1280"/>
                  </a:lnTo>
                  <a:lnTo>
                    <a:pt x="1393" y="1282"/>
                  </a:lnTo>
                  <a:lnTo>
                    <a:pt x="1389" y="1280"/>
                  </a:lnTo>
                  <a:lnTo>
                    <a:pt x="1384" y="1278"/>
                  </a:lnTo>
                  <a:lnTo>
                    <a:pt x="1393" y="1278"/>
                  </a:lnTo>
                  <a:lnTo>
                    <a:pt x="1369" y="1267"/>
                  </a:lnTo>
                  <a:lnTo>
                    <a:pt x="1344" y="1256"/>
                  </a:lnTo>
                  <a:lnTo>
                    <a:pt x="1348" y="1255"/>
                  </a:lnTo>
                  <a:lnTo>
                    <a:pt x="1352" y="1254"/>
                  </a:lnTo>
                  <a:lnTo>
                    <a:pt x="1355" y="1252"/>
                  </a:lnTo>
                  <a:lnTo>
                    <a:pt x="1359" y="1254"/>
                  </a:lnTo>
                  <a:lnTo>
                    <a:pt x="1367" y="1254"/>
                  </a:lnTo>
                  <a:lnTo>
                    <a:pt x="1375" y="1255"/>
                  </a:lnTo>
                  <a:lnTo>
                    <a:pt x="1384" y="1255"/>
                  </a:lnTo>
                  <a:lnTo>
                    <a:pt x="1392" y="1254"/>
                  </a:lnTo>
                  <a:lnTo>
                    <a:pt x="1397" y="1250"/>
                  </a:lnTo>
                  <a:lnTo>
                    <a:pt x="1399" y="1245"/>
                  </a:lnTo>
                  <a:lnTo>
                    <a:pt x="1398" y="1235"/>
                  </a:lnTo>
                  <a:lnTo>
                    <a:pt x="1394" y="1226"/>
                  </a:lnTo>
                  <a:lnTo>
                    <a:pt x="1390" y="1220"/>
                  </a:lnTo>
                  <a:lnTo>
                    <a:pt x="1384" y="1216"/>
                  </a:lnTo>
                  <a:lnTo>
                    <a:pt x="1375" y="1214"/>
                  </a:lnTo>
                  <a:lnTo>
                    <a:pt x="1369" y="1214"/>
                  </a:lnTo>
                  <a:lnTo>
                    <a:pt x="1365" y="1214"/>
                  </a:lnTo>
                  <a:lnTo>
                    <a:pt x="1363" y="1213"/>
                  </a:lnTo>
                  <a:lnTo>
                    <a:pt x="1362" y="1211"/>
                  </a:lnTo>
                  <a:lnTo>
                    <a:pt x="1360" y="1209"/>
                  </a:lnTo>
                  <a:lnTo>
                    <a:pt x="1359" y="1206"/>
                  </a:lnTo>
                  <a:lnTo>
                    <a:pt x="1358" y="1203"/>
                  </a:lnTo>
                  <a:lnTo>
                    <a:pt x="1357" y="1199"/>
                  </a:lnTo>
                  <a:lnTo>
                    <a:pt x="1355" y="1196"/>
                  </a:lnTo>
                  <a:lnTo>
                    <a:pt x="1354" y="1193"/>
                  </a:lnTo>
                  <a:lnTo>
                    <a:pt x="1353" y="1190"/>
                  </a:lnTo>
                  <a:lnTo>
                    <a:pt x="1350" y="1188"/>
                  </a:lnTo>
                  <a:lnTo>
                    <a:pt x="1348" y="1185"/>
                  </a:lnTo>
                  <a:lnTo>
                    <a:pt x="1347" y="1184"/>
                  </a:lnTo>
                  <a:lnTo>
                    <a:pt x="1344" y="1183"/>
                  </a:lnTo>
                  <a:lnTo>
                    <a:pt x="1342" y="1184"/>
                  </a:lnTo>
                  <a:lnTo>
                    <a:pt x="1340" y="1185"/>
                  </a:lnTo>
                  <a:lnTo>
                    <a:pt x="1338" y="1188"/>
                  </a:lnTo>
                  <a:lnTo>
                    <a:pt x="1338" y="1190"/>
                  </a:lnTo>
                  <a:lnTo>
                    <a:pt x="1338" y="1191"/>
                  </a:lnTo>
                  <a:lnTo>
                    <a:pt x="1337" y="1190"/>
                  </a:lnTo>
                  <a:lnTo>
                    <a:pt x="1335" y="1190"/>
                  </a:lnTo>
                  <a:lnTo>
                    <a:pt x="1334" y="1188"/>
                  </a:lnTo>
                  <a:lnTo>
                    <a:pt x="1333" y="1185"/>
                  </a:lnTo>
                  <a:lnTo>
                    <a:pt x="1330" y="1181"/>
                  </a:lnTo>
                  <a:lnTo>
                    <a:pt x="1327" y="1179"/>
                  </a:lnTo>
                  <a:lnTo>
                    <a:pt x="1324" y="1178"/>
                  </a:lnTo>
                  <a:lnTo>
                    <a:pt x="1319" y="1178"/>
                  </a:lnTo>
                  <a:lnTo>
                    <a:pt x="1313" y="1178"/>
                  </a:lnTo>
                  <a:lnTo>
                    <a:pt x="1309" y="1180"/>
                  </a:lnTo>
                  <a:lnTo>
                    <a:pt x="1307" y="1185"/>
                  </a:lnTo>
                  <a:lnTo>
                    <a:pt x="1306" y="1191"/>
                  </a:lnTo>
                  <a:lnTo>
                    <a:pt x="1303" y="1196"/>
                  </a:lnTo>
                  <a:lnTo>
                    <a:pt x="1299" y="1201"/>
                  </a:lnTo>
                  <a:lnTo>
                    <a:pt x="1292" y="1204"/>
                  </a:lnTo>
                  <a:lnTo>
                    <a:pt x="1286" y="1206"/>
                  </a:lnTo>
                  <a:lnTo>
                    <a:pt x="1281" y="1209"/>
                  </a:lnTo>
                  <a:lnTo>
                    <a:pt x="1277" y="1211"/>
                  </a:lnTo>
                  <a:lnTo>
                    <a:pt x="1273" y="1214"/>
                  </a:lnTo>
                  <a:lnTo>
                    <a:pt x="1269" y="1216"/>
                  </a:lnTo>
                  <a:lnTo>
                    <a:pt x="1267" y="1219"/>
                  </a:lnTo>
                  <a:lnTo>
                    <a:pt x="1262" y="1222"/>
                  </a:lnTo>
                  <a:lnTo>
                    <a:pt x="1262" y="1222"/>
                  </a:lnTo>
                  <a:lnTo>
                    <a:pt x="1262" y="1222"/>
                  </a:lnTo>
                  <a:lnTo>
                    <a:pt x="1259" y="1222"/>
                  </a:lnTo>
                  <a:lnTo>
                    <a:pt x="1254" y="1220"/>
                  </a:lnTo>
                  <a:lnTo>
                    <a:pt x="1257" y="1219"/>
                  </a:lnTo>
                  <a:lnTo>
                    <a:pt x="1259" y="1217"/>
                  </a:lnTo>
                  <a:lnTo>
                    <a:pt x="1169" y="1174"/>
                  </a:lnTo>
                  <a:lnTo>
                    <a:pt x="1080" y="1129"/>
                  </a:lnTo>
                  <a:lnTo>
                    <a:pt x="984" y="1076"/>
                  </a:lnTo>
                  <a:lnTo>
                    <a:pt x="892" y="1021"/>
                  </a:lnTo>
                  <a:lnTo>
                    <a:pt x="805" y="966"/>
                  </a:lnTo>
                  <a:lnTo>
                    <a:pt x="720" y="912"/>
                  </a:lnTo>
                  <a:lnTo>
                    <a:pt x="640" y="859"/>
                  </a:lnTo>
                  <a:lnTo>
                    <a:pt x="564" y="810"/>
                  </a:lnTo>
                  <a:lnTo>
                    <a:pt x="492" y="764"/>
                  </a:lnTo>
                  <a:lnTo>
                    <a:pt x="426" y="723"/>
                  </a:lnTo>
                  <a:lnTo>
                    <a:pt x="363" y="685"/>
                  </a:lnTo>
                  <a:lnTo>
                    <a:pt x="302" y="654"/>
                  </a:lnTo>
                  <a:lnTo>
                    <a:pt x="244" y="629"/>
                  </a:lnTo>
                  <a:lnTo>
                    <a:pt x="188" y="609"/>
                  </a:lnTo>
                  <a:lnTo>
                    <a:pt x="133" y="596"/>
                  </a:lnTo>
                  <a:lnTo>
                    <a:pt x="81" y="588"/>
                  </a:lnTo>
                  <a:lnTo>
                    <a:pt x="67" y="588"/>
                  </a:lnTo>
                  <a:lnTo>
                    <a:pt x="67" y="588"/>
                  </a:lnTo>
                  <a:lnTo>
                    <a:pt x="66" y="587"/>
                  </a:lnTo>
                  <a:lnTo>
                    <a:pt x="66" y="587"/>
                  </a:lnTo>
                  <a:lnTo>
                    <a:pt x="65" y="588"/>
                  </a:lnTo>
                  <a:lnTo>
                    <a:pt x="65" y="588"/>
                  </a:lnTo>
                  <a:lnTo>
                    <a:pt x="65" y="588"/>
                  </a:lnTo>
                  <a:lnTo>
                    <a:pt x="62" y="588"/>
                  </a:lnTo>
                  <a:lnTo>
                    <a:pt x="62" y="591"/>
                  </a:lnTo>
                  <a:lnTo>
                    <a:pt x="35" y="592"/>
                  </a:lnTo>
                  <a:lnTo>
                    <a:pt x="10" y="596"/>
                  </a:lnTo>
                  <a:lnTo>
                    <a:pt x="10" y="593"/>
                  </a:lnTo>
                  <a:lnTo>
                    <a:pt x="11" y="591"/>
                  </a:lnTo>
                  <a:lnTo>
                    <a:pt x="13" y="588"/>
                  </a:lnTo>
                  <a:lnTo>
                    <a:pt x="14" y="586"/>
                  </a:lnTo>
                  <a:lnTo>
                    <a:pt x="14" y="584"/>
                  </a:lnTo>
                  <a:lnTo>
                    <a:pt x="13" y="583"/>
                  </a:lnTo>
                  <a:lnTo>
                    <a:pt x="13" y="583"/>
                  </a:lnTo>
                  <a:lnTo>
                    <a:pt x="11" y="583"/>
                  </a:lnTo>
                  <a:lnTo>
                    <a:pt x="10" y="583"/>
                  </a:lnTo>
                  <a:lnTo>
                    <a:pt x="5" y="581"/>
                  </a:lnTo>
                  <a:lnTo>
                    <a:pt x="1" y="576"/>
                  </a:lnTo>
                  <a:lnTo>
                    <a:pt x="0" y="571"/>
                  </a:lnTo>
                  <a:lnTo>
                    <a:pt x="1" y="562"/>
                  </a:lnTo>
                  <a:lnTo>
                    <a:pt x="5" y="560"/>
                  </a:lnTo>
                  <a:lnTo>
                    <a:pt x="9" y="557"/>
                  </a:lnTo>
                  <a:lnTo>
                    <a:pt x="13" y="553"/>
                  </a:lnTo>
                  <a:lnTo>
                    <a:pt x="16" y="552"/>
                  </a:lnTo>
                  <a:lnTo>
                    <a:pt x="19" y="548"/>
                  </a:lnTo>
                  <a:lnTo>
                    <a:pt x="21" y="545"/>
                  </a:lnTo>
                  <a:lnTo>
                    <a:pt x="25" y="541"/>
                  </a:lnTo>
                  <a:lnTo>
                    <a:pt x="29" y="536"/>
                  </a:lnTo>
                  <a:lnTo>
                    <a:pt x="34" y="531"/>
                  </a:lnTo>
                  <a:lnTo>
                    <a:pt x="39" y="526"/>
                  </a:lnTo>
                  <a:lnTo>
                    <a:pt x="44" y="524"/>
                  </a:lnTo>
                  <a:lnTo>
                    <a:pt x="46" y="525"/>
                  </a:lnTo>
                  <a:lnTo>
                    <a:pt x="47" y="527"/>
                  </a:lnTo>
                  <a:lnTo>
                    <a:pt x="46" y="529"/>
                  </a:lnTo>
                  <a:lnTo>
                    <a:pt x="46" y="531"/>
                  </a:lnTo>
                  <a:lnTo>
                    <a:pt x="45" y="532"/>
                  </a:lnTo>
                  <a:lnTo>
                    <a:pt x="44" y="535"/>
                  </a:lnTo>
                  <a:lnTo>
                    <a:pt x="44" y="536"/>
                  </a:lnTo>
                  <a:lnTo>
                    <a:pt x="44" y="537"/>
                  </a:lnTo>
                  <a:lnTo>
                    <a:pt x="46" y="537"/>
                  </a:lnTo>
                  <a:lnTo>
                    <a:pt x="47" y="538"/>
                  </a:lnTo>
                  <a:lnTo>
                    <a:pt x="50" y="538"/>
                  </a:lnTo>
                  <a:lnTo>
                    <a:pt x="51" y="538"/>
                  </a:lnTo>
                  <a:lnTo>
                    <a:pt x="51" y="538"/>
                  </a:lnTo>
                  <a:lnTo>
                    <a:pt x="54" y="538"/>
                  </a:lnTo>
                  <a:lnTo>
                    <a:pt x="56" y="538"/>
                  </a:lnTo>
                  <a:lnTo>
                    <a:pt x="59" y="538"/>
                  </a:lnTo>
                  <a:lnTo>
                    <a:pt x="61" y="538"/>
                  </a:lnTo>
                  <a:lnTo>
                    <a:pt x="65" y="537"/>
                  </a:lnTo>
                  <a:lnTo>
                    <a:pt x="66" y="536"/>
                  </a:lnTo>
                  <a:lnTo>
                    <a:pt x="69" y="533"/>
                  </a:lnTo>
                  <a:lnTo>
                    <a:pt x="70" y="530"/>
                  </a:lnTo>
                  <a:lnTo>
                    <a:pt x="70" y="529"/>
                  </a:lnTo>
                  <a:lnTo>
                    <a:pt x="69" y="527"/>
                  </a:lnTo>
                  <a:lnTo>
                    <a:pt x="67" y="526"/>
                  </a:lnTo>
                  <a:lnTo>
                    <a:pt x="66" y="526"/>
                  </a:lnTo>
                  <a:lnTo>
                    <a:pt x="65" y="526"/>
                  </a:lnTo>
                  <a:lnTo>
                    <a:pt x="64" y="526"/>
                  </a:lnTo>
                  <a:lnTo>
                    <a:pt x="64" y="525"/>
                  </a:lnTo>
                  <a:lnTo>
                    <a:pt x="64" y="525"/>
                  </a:lnTo>
                  <a:lnTo>
                    <a:pt x="64" y="522"/>
                  </a:lnTo>
                  <a:lnTo>
                    <a:pt x="65" y="520"/>
                  </a:lnTo>
                  <a:lnTo>
                    <a:pt x="66" y="517"/>
                  </a:lnTo>
                  <a:lnTo>
                    <a:pt x="66" y="514"/>
                  </a:lnTo>
                  <a:lnTo>
                    <a:pt x="65" y="511"/>
                  </a:lnTo>
                  <a:lnTo>
                    <a:pt x="62" y="510"/>
                  </a:lnTo>
                  <a:lnTo>
                    <a:pt x="60" y="507"/>
                  </a:lnTo>
                  <a:lnTo>
                    <a:pt x="57" y="506"/>
                  </a:lnTo>
                  <a:lnTo>
                    <a:pt x="56" y="506"/>
                  </a:lnTo>
                  <a:lnTo>
                    <a:pt x="54" y="507"/>
                  </a:lnTo>
                  <a:lnTo>
                    <a:pt x="50" y="506"/>
                  </a:lnTo>
                  <a:lnTo>
                    <a:pt x="47" y="504"/>
                  </a:lnTo>
                  <a:lnTo>
                    <a:pt x="49" y="499"/>
                  </a:lnTo>
                  <a:lnTo>
                    <a:pt x="50" y="492"/>
                  </a:lnTo>
                  <a:lnTo>
                    <a:pt x="51" y="486"/>
                  </a:lnTo>
                  <a:lnTo>
                    <a:pt x="51" y="481"/>
                  </a:lnTo>
                  <a:lnTo>
                    <a:pt x="50" y="479"/>
                  </a:lnTo>
                  <a:lnTo>
                    <a:pt x="49" y="476"/>
                  </a:lnTo>
                  <a:lnTo>
                    <a:pt x="47" y="474"/>
                  </a:lnTo>
                  <a:lnTo>
                    <a:pt x="46" y="473"/>
                  </a:lnTo>
                  <a:lnTo>
                    <a:pt x="45" y="469"/>
                  </a:lnTo>
                  <a:lnTo>
                    <a:pt x="42" y="465"/>
                  </a:lnTo>
                  <a:lnTo>
                    <a:pt x="40" y="463"/>
                  </a:lnTo>
                  <a:lnTo>
                    <a:pt x="39" y="463"/>
                  </a:lnTo>
                  <a:lnTo>
                    <a:pt x="36" y="460"/>
                  </a:lnTo>
                  <a:lnTo>
                    <a:pt x="34" y="459"/>
                  </a:lnTo>
                  <a:lnTo>
                    <a:pt x="31" y="458"/>
                  </a:lnTo>
                  <a:lnTo>
                    <a:pt x="29" y="456"/>
                  </a:lnTo>
                  <a:lnTo>
                    <a:pt x="27" y="456"/>
                  </a:lnTo>
                  <a:lnTo>
                    <a:pt x="27" y="455"/>
                  </a:lnTo>
                  <a:lnTo>
                    <a:pt x="27" y="455"/>
                  </a:lnTo>
                  <a:lnTo>
                    <a:pt x="27" y="454"/>
                  </a:lnTo>
                  <a:lnTo>
                    <a:pt x="30" y="453"/>
                  </a:lnTo>
                  <a:lnTo>
                    <a:pt x="32" y="451"/>
                  </a:lnTo>
                  <a:lnTo>
                    <a:pt x="34" y="449"/>
                  </a:lnTo>
                  <a:lnTo>
                    <a:pt x="35" y="445"/>
                  </a:lnTo>
                  <a:lnTo>
                    <a:pt x="36" y="441"/>
                  </a:lnTo>
                  <a:lnTo>
                    <a:pt x="36" y="439"/>
                  </a:lnTo>
                  <a:lnTo>
                    <a:pt x="37" y="435"/>
                  </a:lnTo>
                  <a:lnTo>
                    <a:pt x="39" y="432"/>
                  </a:lnTo>
                  <a:lnTo>
                    <a:pt x="41" y="428"/>
                  </a:lnTo>
                  <a:lnTo>
                    <a:pt x="44" y="427"/>
                  </a:lnTo>
                  <a:lnTo>
                    <a:pt x="46" y="425"/>
                  </a:lnTo>
                  <a:lnTo>
                    <a:pt x="49" y="425"/>
                  </a:lnTo>
                  <a:lnTo>
                    <a:pt x="51" y="425"/>
                  </a:lnTo>
                  <a:lnTo>
                    <a:pt x="54" y="423"/>
                  </a:lnTo>
                  <a:lnTo>
                    <a:pt x="56" y="420"/>
                  </a:lnTo>
                  <a:lnTo>
                    <a:pt x="67" y="409"/>
                  </a:lnTo>
                  <a:lnTo>
                    <a:pt x="75" y="394"/>
                  </a:lnTo>
                  <a:lnTo>
                    <a:pt x="76" y="390"/>
                  </a:lnTo>
                  <a:lnTo>
                    <a:pt x="76" y="387"/>
                  </a:lnTo>
                  <a:lnTo>
                    <a:pt x="76" y="382"/>
                  </a:lnTo>
                  <a:lnTo>
                    <a:pt x="77" y="378"/>
                  </a:lnTo>
                  <a:lnTo>
                    <a:pt x="80" y="376"/>
                  </a:lnTo>
                  <a:lnTo>
                    <a:pt x="82" y="372"/>
                  </a:lnTo>
                  <a:lnTo>
                    <a:pt x="86" y="368"/>
                  </a:lnTo>
                  <a:lnTo>
                    <a:pt x="87" y="366"/>
                  </a:lnTo>
                  <a:lnTo>
                    <a:pt x="88" y="363"/>
                  </a:lnTo>
                  <a:lnTo>
                    <a:pt x="90" y="359"/>
                  </a:lnTo>
                  <a:lnTo>
                    <a:pt x="91" y="354"/>
                  </a:lnTo>
                  <a:lnTo>
                    <a:pt x="92" y="352"/>
                  </a:lnTo>
                  <a:lnTo>
                    <a:pt x="93" y="349"/>
                  </a:lnTo>
                  <a:lnTo>
                    <a:pt x="96" y="349"/>
                  </a:lnTo>
                  <a:lnTo>
                    <a:pt x="98" y="349"/>
                  </a:lnTo>
                  <a:lnTo>
                    <a:pt x="101" y="347"/>
                  </a:lnTo>
                  <a:lnTo>
                    <a:pt x="108" y="339"/>
                  </a:lnTo>
                  <a:lnTo>
                    <a:pt x="110" y="337"/>
                  </a:lnTo>
                  <a:lnTo>
                    <a:pt x="112" y="333"/>
                  </a:lnTo>
                  <a:lnTo>
                    <a:pt x="113" y="331"/>
                  </a:lnTo>
                  <a:lnTo>
                    <a:pt x="116" y="327"/>
                  </a:lnTo>
                  <a:lnTo>
                    <a:pt x="117" y="325"/>
                  </a:lnTo>
                  <a:lnTo>
                    <a:pt x="120" y="322"/>
                  </a:lnTo>
                  <a:lnTo>
                    <a:pt x="121" y="321"/>
                  </a:lnTo>
                  <a:lnTo>
                    <a:pt x="122" y="321"/>
                  </a:lnTo>
                  <a:lnTo>
                    <a:pt x="123" y="322"/>
                  </a:lnTo>
                  <a:lnTo>
                    <a:pt x="125" y="323"/>
                  </a:lnTo>
                  <a:lnTo>
                    <a:pt x="125" y="325"/>
                  </a:lnTo>
                  <a:lnTo>
                    <a:pt x="126" y="325"/>
                  </a:lnTo>
                  <a:lnTo>
                    <a:pt x="128" y="325"/>
                  </a:lnTo>
                  <a:lnTo>
                    <a:pt x="130" y="323"/>
                  </a:lnTo>
                  <a:lnTo>
                    <a:pt x="132" y="321"/>
                  </a:lnTo>
                  <a:lnTo>
                    <a:pt x="136" y="318"/>
                  </a:lnTo>
                  <a:lnTo>
                    <a:pt x="141" y="316"/>
                  </a:lnTo>
                  <a:lnTo>
                    <a:pt x="145" y="310"/>
                  </a:lnTo>
                  <a:lnTo>
                    <a:pt x="150" y="302"/>
                  </a:lnTo>
                  <a:lnTo>
                    <a:pt x="155" y="295"/>
                  </a:lnTo>
                  <a:lnTo>
                    <a:pt x="158" y="292"/>
                  </a:lnTo>
                  <a:lnTo>
                    <a:pt x="162" y="295"/>
                  </a:lnTo>
                  <a:lnTo>
                    <a:pt x="162" y="300"/>
                  </a:lnTo>
                  <a:lnTo>
                    <a:pt x="161" y="305"/>
                  </a:lnTo>
                  <a:lnTo>
                    <a:pt x="158" y="311"/>
                  </a:lnTo>
                  <a:lnTo>
                    <a:pt x="158" y="316"/>
                  </a:lnTo>
                  <a:lnTo>
                    <a:pt x="161" y="318"/>
                  </a:lnTo>
                  <a:lnTo>
                    <a:pt x="162" y="321"/>
                  </a:lnTo>
                  <a:lnTo>
                    <a:pt x="164" y="323"/>
                  </a:lnTo>
                  <a:lnTo>
                    <a:pt x="164" y="323"/>
                  </a:lnTo>
                  <a:lnTo>
                    <a:pt x="166" y="323"/>
                  </a:lnTo>
                  <a:lnTo>
                    <a:pt x="167" y="323"/>
                  </a:lnTo>
                  <a:lnTo>
                    <a:pt x="168" y="322"/>
                  </a:lnTo>
                  <a:lnTo>
                    <a:pt x="169" y="321"/>
                  </a:lnTo>
                  <a:lnTo>
                    <a:pt x="169" y="318"/>
                  </a:lnTo>
                  <a:lnTo>
                    <a:pt x="168" y="317"/>
                  </a:lnTo>
                  <a:lnTo>
                    <a:pt x="167" y="316"/>
                  </a:lnTo>
                  <a:lnTo>
                    <a:pt x="167" y="315"/>
                  </a:lnTo>
                  <a:lnTo>
                    <a:pt x="167" y="313"/>
                  </a:lnTo>
                  <a:lnTo>
                    <a:pt x="167" y="311"/>
                  </a:lnTo>
                  <a:lnTo>
                    <a:pt x="167" y="307"/>
                  </a:lnTo>
                  <a:lnTo>
                    <a:pt x="168" y="305"/>
                  </a:lnTo>
                  <a:lnTo>
                    <a:pt x="169" y="302"/>
                  </a:lnTo>
                  <a:lnTo>
                    <a:pt x="171" y="298"/>
                  </a:lnTo>
                  <a:lnTo>
                    <a:pt x="172" y="296"/>
                  </a:lnTo>
                  <a:lnTo>
                    <a:pt x="173" y="295"/>
                  </a:lnTo>
                  <a:lnTo>
                    <a:pt x="174" y="296"/>
                  </a:lnTo>
                  <a:lnTo>
                    <a:pt x="176" y="297"/>
                  </a:lnTo>
                  <a:lnTo>
                    <a:pt x="176" y="298"/>
                  </a:lnTo>
                  <a:lnTo>
                    <a:pt x="177" y="301"/>
                  </a:lnTo>
                  <a:lnTo>
                    <a:pt x="177" y="302"/>
                  </a:lnTo>
                  <a:lnTo>
                    <a:pt x="177" y="306"/>
                  </a:lnTo>
                  <a:lnTo>
                    <a:pt x="178" y="308"/>
                  </a:lnTo>
                  <a:lnTo>
                    <a:pt x="179" y="310"/>
                  </a:lnTo>
                  <a:lnTo>
                    <a:pt x="181" y="310"/>
                  </a:lnTo>
                  <a:lnTo>
                    <a:pt x="182" y="310"/>
                  </a:lnTo>
                  <a:lnTo>
                    <a:pt x="183" y="308"/>
                  </a:lnTo>
                  <a:lnTo>
                    <a:pt x="184" y="307"/>
                  </a:lnTo>
                  <a:lnTo>
                    <a:pt x="187" y="305"/>
                  </a:lnTo>
                  <a:lnTo>
                    <a:pt x="188" y="303"/>
                  </a:lnTo>
                  <a:lnTo>
                    <a:pt x="191" y="302"/>
                  </a:lnTo>
                  <a:lnTo>
                    <a:pt x="192" y="302"/>
                  </a:lnTo>
                  <a:lnTo>
                    <a:pt x="194" y="302"/>
                  </a:lnTo>
                  <a:lnTo>
                    <a:pt x="196" y="303"/>
                  </a:lnTo>
                  <a:lnTo>
                    <a:pt x="197" y="303"/>
                  </a:lnTo>
                  <a:lnTo>
                    <a:pt x="198" y="305"/>
                  </a:lnTo>
                  <a:lnTo>
                    <a:pt x="198" y="311"/>
                  </a:lnTo>
                  <a:lnTo>
                    <a:pt x="199" y="312"/>
                  </a:lnTo>
                  <a:lnTo>
                    <a:pt x="201" y="313"/>
                  </a:lnTo>
                  <a:lnTo>
                    <a:pt x="201" y="313"/>
                  </a:lnTo>
                  <a:lnTo>
                    <a:pt x="202" y="313"/>
                  </a:lnTo>
                  <a:lnTo>
                    <a:pt x="203" y="313"/>
                  </a:lnTo>
                  <a:lnTo>
                    <a:pt x="206" y="313"/>
                  </a:lnTo>
                  <a:lnTo>
                    <a:pt x="207" y="315"/>
                  </a:lnTo>
                  <a:lnTo>
                    <a:pt x="208" y="316"/>
                  </a:lnTo>
                  <a:lnTo>
                    <a:pt x="208" y="317"/>
                  </a:lnTo>
                  <a:lnTo>
                    <a:pt x="208" y="320"/>
                  </a:lnTo>
                  <a:lnTo>
                    <a:pt x="208" y="321"/>
                  </a:lnTo>
                  <a:lnTo>
                    <a:pt x="209" y="322"/>
                  </a:lnTo>
                  <a:lnTo>
                    <a:pt x="212" y="321"/>
                  </a:lnTo>
                  <a:lnTo>
                    <a:pt x="213" y="320"/>
                  </a:lnTo>
                  <a:lnTo>
                    <a:pt x="216" y="318"/>
                  </a:lnTo>
                  <a:lnTo>
                    <a:pt x="217" y="316"/>
                  </a:lnTo>
                  <a:lnTo>
                    <a:pt x="219" y="313"/>
                  </a:lnTo>
                  <a:lnTo>
                    <a:pt x="224" y="306"/>
                  </a:lnTo>
                  <a:lnTo>
                    <a:pt x="231" y="305"/>
                  </a:lnTo>
                  <a:lnTo>
                    <a:pt x="235" y="307"/>
                  </a:lnTo>
                  <a:lnTo>
                    <a:pt x="239" y="311"/>
                  </a:lnTo>
                  <a:lnTo>
                    <a:pt x="245" y="312"/>
                  </a:lnTo>
                  <a:lnTo>
                    <a:pt x="250" y="315"/>
                  </a:lnTo>
                  <a:lnTo>
                    <a:pt x="257" y="315"/>
                  </a:lnTo>
                  <a:lnTo>
                    <a:pt x="263" y="313"/>
                  </a:lnTo>
                  <a:lnTo>
                    <a:pt x="267" y="311"/>
                  </a:lnTo>
                  <a:lnTo>
                    <a:pt x="269" y="311"/>
                  </a:lnTo>
                  <a:lnTo>
                    <a:pt x="272" y="312"/>
                  </a:lnTo>
                  <a:lnTo>
                    <a:pt x="274" y="313"/>
                  </a:lnTo>
                  <a:lnTo>
                    <a:pt x="275" y="315"/>
                  </a:lnTo>
                  <a:lnTo>
                    <a:pt x="279" y="315"/>
                  </a:lnTo>
                  <a:lnTo>
                    <a:pt x="282" y="316"/>
                  </a:lnTo>
                  <a:lnTo>
                    <a:pt x="290" y="313"/>
                  </a:lnTo>
                  <a:lnTo>
                    <a:pt x="299" y="310"/>
                  </a:lnTo>
                  <a:lnTo>
                    <a:pt x="308" y="307"/>
                  </a:lnTo>
                  <a:lnTo>
                    <a:pt x="311" y="307"/>
                  </a:lnTo>
                  <a:lnTo>
                    <a:pt x="314" y="307"/>
                  </a:lnTo>
                  <a:lnTo>
                    <a:pt x="316" y="310"/>
                  </a:lnTo>
                  <a:lnTo>
                    <a:pt x="319" y="311"/>
                  </a:lnTo>
                  <a:lnTo>
                    <a:pt x="321" y="313"/>
                  </a:lnTo>
                  <a:lnTo>
                    <a:pt x="323" y="315"/>
                  </a:lnTo>
                  <a:lnTo>
                    <a:pt x="326" y="317"/>
                  </a:lnTo>
                  <a:lnTo>
                    <a:pt x="329" y="318"/>
                  </a:lnTo>
                  <a:lnTo>
                    <a:pt x="331" y="318"/>
                  </a:lnTo>
                  <a:lnTo>
                    <a:pt x="335" y="320"/>
                  </a:lnTo>
                  <a:lnTo>
                    <a:pt x="339" y="320"/>
                  </a:lnTo>
                  <a:lnTo>
                    <a:pt x="343" y="320"/>
                  </a:lnTo>
                  <a:lnTo>
                    <a:pt x="348" y="321"/>
                  </a:lnTo>
                  <a:lnTo>
                    <a:pt x="349" y="321"/>
                  </a:lnTo>
                  <a:lnTo>
                    <a:pt x="350" y="322"/>
                  </a:lnTo>
                  <a:lnTo>
                    <a:pt x="351" y="323"/>
                  </a:lnTo>
                  <a:lnTo>
                    <a:pt x="354" y="325"/>
                  </a:lnTo>
                  <a:lnTo>
                    <a:pt x="355" y="323"/>
                  </a:lnTo>
                  <a:lnTo>
                    <a:pt x="363" y="326"/>
                  </a:lnTo>
                  <a:lnTo>
                    <a:pt x="370" y="331"/>
                  </a:lnTo>
                  <a:lnTo>
                    <a:pt x="376" y="337"/>
                  </a:lnTo>
                  <a:lnTo>
                    <a:pt x="376" y="339"/>
                  </a:lnTo>
                  <a:lnTo>
                    <a:pt x="378" y="342"/>
                  </a:lnTo>
                  <a:lnTo>
                    <a:pt x="380" y="344"/>
                  </a:lnTo>
                  <a:lnTo>
                    <a:pt x="384" y="344"/>
                  </a:lnTo>
                  <a:lnTo>
                    <a:pt x="387" y="344"/>
                  </a:lnTo>
                  <a:lnTo>
                    <a:pt x="391" y="344"/>
                  </a:lnTo>
                  <a:lnTo>
                    <a:pt x="395" y="344"/>
                  </a:lnTo>
                  <a:lnTo>
                    <a:pt x="397" y="346"/>
                  </a:lnTo>
                  <a:lnTo>
                    <a:pt x="402" y="347"/>
                  </a:lnTo>
                  <a:lnTo>
                    <a:pt x="405" y="337"/>
                  </a:lnTo>
                  <a:lnTo>
                    <a:pt x="404" y="335"/>
                  </a:lnTo>
                  <a:lnTo>
                    <a:pt x="404" y="333"/>
                  </a:lnTo>
                  <a:lnTo>
                    <a:pt x="401" y="332"/>
                  </a:lnTo>
                  <a:lnTo>
                    <a:pt x="400" y="331"/>
                  </a:lnTo>
                  <a:lnTo>
                    <a:pt x="399" y="330"/>
                  </a:lnTo>
                  <a:lnTo>
                    <a:pt x="396" y="328"/>
                  </a:lnTo>
                  <a:lnTo>
                    <a:pt x="397" y="325"/>
                  </a:lnTo>
                  <a:lnTo>
                    <a:pt x="404" y="320"/>
                  </a:lnTo>
                  <a:lnTo>
                    <a:pt x="410" y="315"/>
                  </a:lnTo>
                  <a:lnTo>
                    <a:pt x="416" y="311"/>
                  </a:lnTo>
                  <a:lnTo>
                    <a:pt x="420" y="307"/>
                  </a:lnTo>
                  <a:lnTo>
                    <a:pt x="422" y="305"/>
                  </a:lnTo>
                  <a:lnTo>
                    <a:pt x="424" y="302"/>
                  </a:lnTo>
                  <a:lnTo>
                    <a:pt x="426" y="300"/>
                  </a:lnTo>
                  <a:lnTo>
                    <a:pt x="429" y="297"/>
                  </a:lnTo>
                  <a:lnTo>
                    <a:pt x="430" y="295"/>
                  </a:lnTo>
                  <a:lnTo>
                    <a:pt x="432" y="295"/>
                  </a:lnTo>
                  <a:lnTo>
                    <a:pt x="434" y="295"/>
                  </a:lnTo>
                  <a:lnTo>
                    <a:pt x="435" y="296"/>
                  </a:lnTo>
                  <a:lnTo>
                    <a:pt x="436" y="300"/>
                  </a:lnTo>
                  <a:lnTo>
                    <a:pt x="436" y="301"/>
                  </a:lnTo>
                  <a:lnTo>
                    <a:pt x="436" y="302"/>
                  </a:lnTo>
                  <a:lnTo>
                    <a:pt x="436" y="303"/>
                  </a:lnTo>
                  <a:lnTo>
                    <a:pt x="437" y="305"/>
                  </a:lnTo>
                  <a:lnTo>
                    <a:pt x="439" y="305"/>
                  </a:lnTo>
                  <a:lnTo>
                    <a:pt x="440" y="305"/>
                  </a:lnTo>
                  <a:lnTo>
                    <a:pt x="442" y="303"/>
                  </a:lnTo>
                  <a:lnTo>
                    <a:pt x="445" y="301"/>
                  </a:lnTo>
                  <a:lnTo>
                    <a:pt x="447" y="298"/>
                  </a:lnTo>
                  <a:lnTo>
                    <a:pt x="449" y="297"/>
                  </a:lnTo>
                  <a:lnTo>
                    <a:pt x="450" y="296"/>
                  </a:lnTo>
                  <a:lnTo>
                    <a:pt x="450" y="295"/>
                  </a:lnTo>
                  <a:lnTo>
                    <a:pt x="451" y="293"/>
                  </a:lnTo>
                  <a:lnTo>
                    <a:pt x="451" y="291"/>
                  </a:lnTo>
                  <a:lnTo>
                    <a:pt x="452" y="290"/>
                  </a:lnTo>
                  <a:lnTo>
                    <a:pt x="455" y="287"/>
                  </a:lnTo>
                  <a:lnTo>
                    <a:pt x="456" y="285"/>
                  </a:lnTo>
                  <a:lnTo>
                    <a:pt x="460" y="284"/>
                  </a:lnTo>
                  <a:lnTo>
                    <a:pt x="462" y="284"/>
                  </a:lnTo>
                  <a:lnTo>
                    <a:pt x="465" y="281"/>
                  </a:lnTo>
                  <a:lnTo>
                    <a:pt x="468" y="281"/>
                  </a:lnTo>
                  <a:lnTo>
                    <a:pt x="471" y="280"/>
                  </a:lnTo>
                  <a:lnTo>
                    <a:pt x="473" y="277"/>
                  </a:lnTo>
                  <a:lnTo>
                    <a:pt x="476" y="275"/>
                  </a:lnTo>
                  <a:lnTo>
                    <a:pt x="477" y="271"/>
                  </a:lnTo>
                  <a:lnTo>
                    <a:pt x="480" y="267"/>
                  </a:lnTo>
                  <a:lnTo>
                    <a:pt x="483" y="264"/>
                  </a:lnTo>
                  <a:lnTo>
                    <a:pt x="487" y="260"/>
                  </a:lnTo>
                  <a:lnTo>
                    <a:pt x="491" y="259"/>
                  </a:lnTo>
                  <a:lnTo>
                    <a:pt x="493" y="259"/>
                  </a:lnTo>
                  <a:lnTo>
                    <a:pt x="496" y="261"/>
                  </a:lnTo>
                  <a:lnTo>
                    <a:pt x="498" y="261"/>
                  </a:lnTo>
                  <a:lnTo>
                    <a:pt x="498" y="262"/>
                  </a:lnTo>
                  <a:lnTo>
                    <a:pt x="500" y="264"/>
                  </a:lnTo>
                  <a:lnTo>
                    <a:pt x="500" y="266"/>
                  </a:lnTo>
                  <a:lnTo>
                    <a:pt x="500" y="267"/>
                  </a:lnTo>
                  <a:lnTo>
                    <a:pt x="498" y="270"/>
                  </a:lnTo>
                  <a:lnTo>
                    <a:pt x="498" y="271"/>
                  </a:lnTo>
                  <a:lnTo>
                    <a:pt x="500" y="275"/>
                  </a:lnTo>
                  <a:lnTo>
                    <a:pt x="503" y="274"/>
                  </a:lnTo>
                  <a:lnTo>
                    <a:pt x="507" y="271"/>
                  </a:lnTo>
                  <a:lnTo>
                    <a:pt x="511" y="266"/>
                  </a:lnTo>
                  <a:lnTo>
                    <a:pt x="516" y="261"/>
                  </a:lnTo>
                  <a:lnTo>
                    <a:pt x="518" y="256"/>
                  </a:lnTo>
                  <a:lnTo>
                    <a:pt x="520" y="252"/>
                  </a:lnTo>
                  <a:lnTo>
                    <a:pt x="522" y="247"/>
                  </a:lnTo>
                  <a:lnTo>
                    <a:pt x="522" y="241"/>
                  </a:lnTo>
                  <a:lnTo>
                    <a:pt x="523" y="234"/>
                  </a:lnTo>
                  <a:lnTo>
                    <a:pt x="524" y="228"/>
                  </a:lnTo>
                  <a:lnTo>
                    <a:pt x="527" y="225"/>
                  </a:lnTo>
                  <a:lnTo>
                    <a:pt x="533" y="226"/>
                  </a:lnTo>
                  <a:lnTo>
                    <a:pt x="537" y="233"/>
                  </a:lnTo>
                  <a:lnTo>
                    <a:pt x="539" y="240"/>
                  </a:lnTo>
                  <a:lnTo>
                    <a:pt x="542" y="249"/>
                  </a:lnTo>
                  <a:lnTo>
                    <a:pt x="543" y="257"/>
                  </a:lnTo>
                  <a:lnTo>
                    <a:pt x="544" y="262"/>
                  </a:lnTo>
                  <a:lnTo>
                    <a:pt x="546" y="270"/>
                  </a:lnTo>
                  <a:lnTo>
                    <a:pt x="549" y="277"/>
                  </a:lnTo>
                  <a:lnTo>
                    <a:pt x="553" y="281"/>
                  </a:lnTo>
                  <a:lnTo>
                    <a:pt x="556" y="281"/>
                  </a:lnTo>
                  <a:lnTo>
                    <a:pt x="561" y="277"/>
                  </a:lnTo>
                  <a:lnTo>
                    <a:pt x="564" y="272"/>
                  </a:lnTo>
                  <a:lnTo>
                    <a:pt x="567" y="266"/>
                  </a:lnTo>
                  <a:lnTo>
                    <a:pt x="567" y="261"/>
                  </a:lnTo>
                  <a:lnTo>
                    <a:pt x="568" y="260"/>
                  </a:lnTo>
                  <a:lnTo>
                    <a:pt x="569" y="259"/>
                  </a:lnTo>
                  <a:lnTo>
                    <a:pt x="571" y="256"/>
                  </a:lnTo>
                  <a:lnTo>
                    <a:pt x="571" y="254"/>
                  </a:lnTo>
                  <a:lnTo>
                    <a:pt x="572" y="251"/>
                  </a:lnTo>
                  <a:lnTo>
                    <a:pt x="573" y="249"/>
                  </a:lnTo>
                  <a:lnTo>
                    <a:pt x="576" y="246"/>
                  </a:lnTo>
                  <a:lnTo>
                    <a:pt x="577" y="244"/>
                  </a:lnTo>
                  <a:lnTo>
                    <a:pt x="579" y="244"/>
                  </a:lnTo>
                  <a:lnTo>
                    <a:pt x="582" y="244"/>
                  </a:lnTo>
                  <a:lnTo>
                    <a:pt x="586" y="245"/>
                  </a:lnTo>
                  <a:lnTo>
                    <a:pt x="588" y="249"/>
                  </a:lnTo>
                  <a:lnTo>
                    <a:pt x="588" y="255"/>
                  </a:lnTo>
                  <a:lnTo>
                    <a:pt x="586" y="261"/>
                  </a:lnTo>
                  <a:lnTo>
                    <a:pt x="582" y="269"/>
                  </a:lnTo>
                  <a:lnTo>
                    <a:pt x="582" y="272"/>
                  </a:lnTo>
                  <a:lnTo>
                    <a:pt x="581" y="276"/>
                  </a:lnTo>
                  <a:lnTo>
                    <a:pt x="582" y="277"/>
                  </a:lnTo>
                  <a:lnTo>
                    <a:pt x="583" y="279"/>
                  </a:lnTo>
                  <a:lnTo>
                    <a:pt x="584" y="279"/>
                  </a:lnTo>
                  <a:lnTo>
                    <a:pt x="586" y="279"/>
                  </a:lnTo>
                  <a:lnTo>
                    <a:pt x="588" y="277"/>
                  </a:lnTo>
                  <a:lnTo>
                    <a:pt x="591" y="276"/>
                  </a:lnTo>
                  <a:lnTo>
                    <a:pt x="593" y="275"/>
                  </a:lnTo>
                  <a:lnTo>
                    <a:pt x="596" y="274"/>
                  </a:lnTo>
                  <a:lnTo>
                    <a:pt x="598" y="270"/>
                  </a:lnTo>
                  <a:lnTo>
                    <a:pt x="600" y="267"/>
                  </a:lnTo>
                  <a:lnTo>
                    <a:pt x="603" y="264"/>
                  </a:lnTo>
                  <a:lnTo>
                    <a:pt x="605" y="261"/>
                  </a:lnTo>
                  <a:lnTo>
                    <a:pt x="609" y="256"/>
                  </a:lnTo>
                  <a:lnTo>
                    <a:pt x="612" y="252"/>
                  </a:lnTo>
                  <a:lnTo>
                    <a:pt x="617" y="250"/>
                  </a:lnTo>
                  <a:lnTo>
                    <a:pt x="624" y="247"/>
                  </a:lnTo>
                  <a:lnTo>
                    <a:pt x="632" y="246"/>
                  </a:lnTo>
                  <a:lnTo>
                    <a:pt x="638" y="247"/>
                  </a:lnTo>
                  <a:lnTo>
                    <a:pt x="642" y="250"/>
                  </a:lnTo>
                  <a:lnTo>
                    <a:pt x="645" y="252"/>
                  </a:lnTo>
                  <a:lnTo>
                    <a:pt x="649" y="255"/>
                  </a:lnTo>
                  <a:lnTo>
                    <a:pt x="653" y="255"/>
                  </a:lnTo>
                  <a:lnTo>
                    <a:pt x="655" y="257"/>
                  </a:lnTo>
                  <a:lnTo>
                    <a:pt x="658" y="260"/>
                  </a:lnTo>
                  <a:lnTo>
                    <a:pt x="660" y="260"/>
                  </a:lnTo>
                  <a:lnTo>
                    <a:pt x="663" y="261"/>
                  </a:lnTo>
                  <a:lnTo>
                    <a:pt x="667" y="261"/>
                  </a:lnTo>
                  <a:lnTo>
                    <a:pt x="670" y="261"/>
                  </a:lnTo>
                  <a:lnTo>
                    <a:pt x="674" y="261"/>
                  </a:lnTo>
                  <a:lnTo>
                    <a:pt x="676" y="262"/>
                  </a:lnTo>
                  <a:lnTo>
                    <a:pt x="679" y="264"/>
                  </a:lnTo>
                  <a:lnTo>
                    <a:pt x="681" y="266"/>
                  </a:lnTo>
                  <a:lnTo>
                    <a:pt x="688" y="272"/>
                  </a:lnTo>
                  <a:lnTo>
                    <a:pt x="695" y="277"/>
                  </a:lnTo>
                  <a:lnTo>
                    <a:pt x="705" y="282"/>
                  </a:lnTo>
                  <a:lnTo>
                    <a:pt x="715" y="284"/>
                  </a:lnTo>
                  <a:lnTo>
                    <a:pt x="725" y="280"/>
                  </a:lnTo>
                  <a:lnTo>
                    <a:pt x="736" y="276"/>
                  </a:lnTo>
                  <a:lnTo>
                    <a:pt x="739" y="276"/>
                  </a:lnTo>
                  <a:lnTo>
                    <a:pt x="741" y="276"/>
                  </a:lnTo>
                  <a:lnTo>
                    <a:pt x="744" y="277"/>
                  </a:lnTo>
                  <a:lnTo>
                    <a:pt x="745" y="279"/>
                  </a:lnTo>
                  <a:lnTo>
                    <a:pt x="747" y="280"/>
                  </a:lnTo>
                  <a:lnTo>
                    <a:pt x="750" y="281"/>
                  </a:lnTo>
                  <a:lnTo>
                    <a:pt x="752" y="284"/>
                  </a:lnTo>
                  <a:lnTo>
                    <a:pt x="756" y="289"/>
                  </a:lnTo>
                  <a:lnTo>
                    <a:pt x="760" y="293"/>
                  </a:lnTo>
                  <a:lnTo>
                    <a:pt x="764" y="300"/>
                  </a:lnTo>
                  <a:lnTo>
                    <a:pt x="762" y="305"/>
                  </a:lnTo>
                  <a:lnTo>
                    <a:pt x="757" y="307"/>
                  </a:lnTo>
                  <a:lnTo>
                    <a:pt x="751" y="308"/>
                  </a:lnTo>
                  <a:lnTo>
                    <a:pt x="745" y="310"/>
                  </a:lnTo>
                  <a:lnTo>
                    <a:pt x="739" y="312"/>
                  </a:lnTo>
                  <a:lnTo>
                    <a:pt x="734" y="318"/>
                  </a:lnTo>
                  <a:lnTo>
                    <a:pt x="734" y="322"/>
                  </a:lnTo>
                  <a:lnTo>
                    <a:pt x="734" y="326"/>
                  </a:lnTo>
                  <a:lnTo>
                    <a:pt x="736" y="328"/>
                  </a:lnTo>
                  <a:lnTo>
                    <a:pt x="738" y="331"/>
                  </a:lnTo>
                  <a:lnTo>
                    <a:pt x="740" y="332"/>
                  </a:lnTo>
                  <a:lnTo>
                    <a:pt x="744" y="332"/>
                  </a:lnTo>
                  <a:lnTo>
                    <a:pt x="746" y="332"/>
                  </a:lnTo>
                  <a:lnTo>
                    <a:pt x="750" y="331"/>
                  </a:lnTo>
                  <a:lnTo>
                    <a:pt x="757" y="332"/>
                  </a:lnTo>
                  <a:lnTo>
                    <a:pt x="765" y="335"/>
                  </a:lnTo>
                  <a:lnTo>
                    <a:pt x="771" y="337"/>
                  </a:lnTo>
                  <a:lnTo>
                    <a:pt x="780" y="338"/>
                  </a:lnTo>
                  <a:lnTo>
                    <a:pt x="789" y="337"/>
                  </a:lnTo>
                  <a:lnTo>
                    <a:pt x="799" y="331"/>
                  </a:lnTo>
                  <a:lnTo>
                    <a:pt x="810" y="325"/>
                  </a:lnTo>
                  <a:lnTo>
                    <a:pt x="821" y="320"/>
                  </a:lnTo>
                  <a:lnTo>
                    <a:pt x="833" y="318"/>
                  </a:lnTo>
                  <a:lnTo>
                    <a:pt x="846" y="322"/>
                  </a:lnTo>
                  <a:lnTo>
                    <a:pt x="857" y="328"/>
                  </a:lnTo>
                  <a:lnTo>
                    <a:pt x="867" y="337"/>
                  </a:lnTo>
                  <a:lnTo>
                    <a:pt x="871" y="338"/>
                  </a:lnTo>
                  <a:lnTo>
                    <a:pt x="872" y="338"/>
                  </a:lnTo>
                  <a:lnTo>
                    <a:pt x="875" y="337"/>
                  </a:lnTo>
                  <a:lnTo>
                    <a:pt x="875" y="336"/>
                  </a:lnTo>
                  <a:lnTo>
                    <a:pt x="876" y="333"/>
                  </a:lnTo>
                  <a:lnTo>
                    <a:pt x="876" y="331"/>
                  </a:lnTo>
                  <a:lnTo>
                    <a:pt x="875" y="328"/>
                  </a:lnTo>
                  <a:lnTo>
                    <a:pt x="875" y="325"/>
                  </a:lnTo>
                  <a:lnTo>
                    <a:pt x="875" y="322"/>
                  </a:lnTo>
                  <a:lnTo>
                    <a:pt x="875" y="320"/>
                  </a:lnTo>
                  <a:lnTo>
                    <a:pt x="876" y="318"/>
                  </a:lnTo>
                  <a:lnTo>
                    <a:pt x="877" y="316"/>
                  </a:lnTo>
                  <a:lnTo>
                    <a:pt x="881" y="313"/>
                  </a:lnTo>
                  <a:lnTo>
                    <a:pt x="885" y="311"/>
                  </a:lnTo>
                  <a:lnTo>
                    <a:pt x="887" y="308"/>
                  </a:lnTo>
                  <a:lnTo>
                    <a:pt x="891" y="305"/>
                  </a:lnTo>
                  <a:lnTo>
                    <a:pt x="893" y="303"/>
                  </a:lnTo>
                  <a:lnTo>
                    <a:pt x="894" y="301"/>
                  </a:lnTo>
                  <a:lnTo>
                    <a:pt x="897" y="300"/>
                  </a:lnTo>
                  <a:lnTo>
                    <a:pt x="899" y="298"/>
                  </a:lnTo>
                  <a:lnTo>
                    <a:pt x="902" y="297"/>
                  </a:lnTo>
                  <a:lnTo>
                    <a:pt x="904" y="295"/>
                  </a:lnTo>
                  <a:lnTo>
                    <a:pt x="908" y="290"/>
                  </a:lnTo>
                  <a:lnTo>
                    <a:pt x="914" y="285"/>
                  </a:lnTo>
                  <a:lnTo>
                    <a:pt x="923" y="281"/>
                  </a:lnTo>
                  <a:lnTo>
                    <a:pt x="931" y="279"/>
                  </a:lnTo>
                  <a:lnTo>
                    <a:pt x="936" y="279"/>
                  </a:lnTo>
                  <a:lnTo>
                    <a:pt x="942" y="281"/>
                  </a:lnTo>
                  <a:lnTo>
                    <a:pt x="946" y="287"/>
                  </a:lnTo>
                  <a:lnTo>
                    <a:pt x="951" y="292"/>
                  </a:lnTo>
                  <a:lnTo>
                    <a:pt x="957" y="295"/>
                  </a:lnTo>
                  <a:lnTo>
                    <a:pt x="958" y="295"/>
                  </a:lnTo>
                  <a:lnTo>
                    <a:pt x="961" y="293"/>
                  </a:lnTo>
                  <a:lnTo>
                    <a:pt x="963" y="292"/>
                  </a:lnTo>
                  <a:lnTo>
                    <a:pt x="965" y="291"/>
                  </a:lnTo>
                  <a:lnTo>
                    <a:pt x="968" y="289"/>
                  </a:lnTo>
                  <a:lnTo>
                    <a:pt x="970" y="287"/>
                  </a:lnTo>
                  <a:lnTo>
                    <a:pt x="972" y="286"/>
                  </a:lnTo>
                  <a:lnTo>
                    <a:pt x="973" y="286"/>
                  </a:lnTo>
                  <a:lnTo>
                    <a:pt x="974" y="287"/>
                  </a:lnTo>
                  <a:lnTo>
                    <a:pt x="977" y="289"/>
                  </a:lnTo>
                  <a:lnTo>
                    <a:pt x="978" y="291"/>
                  </a:lnTo>
                  <a:lnTo>
                    <a:pt x="979" y="293"/>
                  </a:lnTo>
                  <a:lnTo>
                    <a:pt x="980" y="296"/>
                  </a:lnTo>
                  <a:lnTo>
                    <a:pt x="982" y="298"/>
                  </a:lnTo>
                  <a:lnTo>
                    <a:pt x="983" y="300"/>
                  </a:lnTo>
                  <a:lnTo>
                    <a:pt x="984" y="302"/>
                  </a:lnTo>
                  <a:lnTo>
                    <a:pt x="988" y="305"/>
                  </a:lnTo>
                  <a:lnTo>
                    <a:pt x="992" y="306"/>
                  </a:lnTo>
                  <a:lnTo>
                    <a:pt x="995" y="307"/>
                  </a:lnTo>
                  <a:lnTo>
                    <a:pt x="998" y="307"/>
                  </a:lnTo>
                  <a:lnTo>
                    <a:pt x="1012" y="305"/>
                  </a:lnTo>
                  <a:lnTo>
                    <a:pt x="1025" y="301"/>
                  </a:lnTo>
                  <a:lnTo>
                    <a:pt x="1039" y="298"/>
                  </a:lnTo>
                  <a:lnTo>
                    <a:pt x="1053" y="300"/>
                  </a:lnTo>
                  <a:lnTo>
                    <a:pt x="1056" y="300"/>
                  </a:lnTo>
                  <a:lnTo>
                    <a:pt x="1059" y="301"/>
                  </a:lnTo>
                  <a:lnTo>
                    <a:pt x="1061" y="301"/>
                  </a:lnTo>
                  <a:lnTo>
                    <a:pt x="1065" y="301"/>
                  </a:lnTo>
                  <a:lnTo>
                    <a:pt x="1068" y="301"/>
                  </a:lnTo>
                  <a:lnTo>
                    <a:pt x="1069" y="300"/>
                  </a:lnTo>
                  <a:lnTo>
                    <a:pt x="1073" y="298"/>
                  </a:lnTo>
                  <a:lnTo>
                    <a:pt x="1075" y="296"/>
                  </a:lnTo>
                  <a:lnTo>
                    <a:pt x="1076" y="295"/>
                  </a:lnTo>
                  <a:lnTo>
                    <a:pt x="1078" y="292"/>
                  </a:lnTo>
                  <a:lnTo>
                    <a:pt x="1078" y="289"/>
                  </a:lnTo>
                  <a:lnTo>
                    <a:pt x="1079" y="286"/>
                  </a:lnTo>
                  <a:lnTo>
                    <a:pt x="1079" y="284"/>
                  </a:lnTo>
                  <a:lnTo>
                    <a:pt x="1084" y="279"/>
                  </a:lnTo>
                  <a:lnTo>
                    <a:pt x="1091" y="276"/>
                  </a:lnTo>
                  <a:lnTo>
                    <a:pt x="1100" y="275"/>
                  </a:lnTo>
                  <a:lnTo>
                    <a:pt x="1107" y="274"/>
                  </a:lnTo>
                  <a:lnTo>
                    <a:pt x="1111" y="274"/>
                  </a:lnTo>
                  <a:lnTo>
                    <a:pt x="1116" y="272"/>
                  </a:lnTo>
                  <a:lnTo>
                    <a:pt x="1110" y="272"/>
                  </a:lnTo>
                  <a:lnTo>
                    <a:pt x="1105" y="271"/>
                  </a:lnTo>
                  <a:lnTo>
                    <a:pt x="1100" y="270"/>
                  </a:lnTo>
                  <a:lnTo>
                    <a:pt x="1096" y="267"/>
                  </a:lnTo>
                  <a:lnTo>
                    <a:pt x="1093" y="262"/>
                  </a:lnTo>
                  <a:lnTo>
                    <a:pt x="1090" y="256"/>
                  </a:lnTo>
                  <a:lnTo>
                    <a:pt x="1088" y="250"/>
                  </a:lnTo>
                  <a:lnTo>
                    <a:pt x="1085" y="246"/>
                  </a:lnTo>
                  <a:lnTo>
                    <a:pt x="1080" y="245"/>
                  </a:lnTo>
                  <a:lnTo>
                    <a:pt x="1079" y="245"/>
                  </a:lnTo>
                  <a:lnTo>
                    <a:pt x="1078" y="245"/>
                  </a:lnTo>
                  <a:lnTo>
                    <a:pt x="1075" y="245"/>
                  </a:lnTo>
                  <a:lnTo>
                    <a:pt x="1073" y="245"/>
                  </a:lnTo>
                  <a:lnTo>
                    <a:pt x="1071" y="245"/>
                  </a:lnTo>
                  <a:lnTo>
                    <a:pt x="1069" y="244"/>
                  </a:lnTo>
                  <a:lnTo>
                    <a:pt x="1068" y="242"/>
                  </a:lnTo>
                  <a:lnTo>
                    <a:pt x="1068" y="240"/>
                  </a:lnTo>
                  <a:lnTo>
                    <a:pt x="1068" y="235"/>
                  </a:lnTo>
                  <a:lnTo>
                    <a:pt x="1069" y="231"/>
                  </a:lnTo>
                  <a:lnTo>
                    <a:pt x="1071" y="228"/>
                  </a:lnTo>
                  <a:lnTo>
                    <a:pt x="1075" y="225"/>
                  </a:lnTo>
                  <a:lnTo>
                    <a:pt x="1089" y="204"/>
                  </a:lnTo>
                  <a:lnTo>
                    <a:pt x="1101" y="183"/>
                  </a:lnTo>
                  <a:lnTo>
                    <a:pt x="1105" y="179"/>
                  </a:lnTo>
                  <a:lnTo>
                    <a:pt x="1107" y="178"/>
                  </a:lnTo>
                  <a:lnTo>
                    <a:pt x="1111" y="177"/>
                  </a:lnTo>
                  <a:lnTo>
                    <a:pt x="1114" y="177"/>
                  </a:lnTo>
                  <a:lnTo>
                    <a:pt x="1116" y="179"/>
                  </a:lnTo>
                  <a:lnTo>
                    <a:pt x="1117" y="182"/>
                  </a:lnTo>
                  <a:lnTo>
                    <a:pt x="1120" y="185"/>
                  </a:lnTo>
                  <a:lnTo>
                    <a:pt x="1119" y="189"/>
                  </a:lnTo>
                  <a:lnTo>
                    <a:pt x="1119" y="193"/>
                  </a:lnTo>
                  <a:lnTo>
                    <a:pt x="1119" y="195"/>
                  </a:lnTo>
                  <a:lnTo>
                    <a:pt x="1120" y="199"/>
                  </a:lnTo>
                  <a:lnTo>
                    <a:pt x="1122" y="203"/>
                  </a:lnTo>
                  <a:lnTo>
                    <a:pt x="1126" y="206"/>
                  </a:lnTo>
                  <a:lnTo>
                    <a:pt x="1130" y="210"/>
                  </a:lnTo>
                  <a:lnTo>
                    <a:pt x="1132" y="213"/>
                  </a:lnTo>
                  <a:lnTo>
                    <a:pt x="1135" y="216"/>
                  </a:lnTo>
                  <a:lnTo>
                    <a:pt x="1141" y="225"/>
                  </a:lnTo>
                  <a:lnTo>
                    <a:pt x="1149" y="235"/>
                  </a:lnTo>
                  <a:lnTo>
                    <a:pt x="1154" y="245"/>
                  </a:lnTo>
                  <a:lnTo>
                    <a:pt x="1152" y="251"/>
                  </a:lnTo>
                  <a:lnTo>
                    <a:pt x="1149" y="257"/>
                  </a:lnTo>
                  <a:lnTo>
                    <a:pt x="1141" y="264"/>
                  </a:lnTo>
                  <a:lnTo>
                    <a:pt x="1134" y="269"/>
                  </a:lnTo>
                  <a:lnTo>
                    <a:pt x="1127" y="271"/>
                  </a:lnTo>
                  <a:lnTo>
                    <a:pt x="1122" y="271"/>
                  </a:lnTo>
                  <a:lnTo>
                    <a:pt x="1117" y="272"/>
                  </a:lnTo>
                  <a:lnTo>
                    <a:pt x="1120" y="272"/>
                  </a:lnTo>
                  <a:lnTo>
                    <a:pt x="1122" y="274"/>
                  </a:lnTo>
                  <a:lnTo>
                    <a:pt x="1124" y="276"/>
                  </a:lnTo>
                  <a:lnTo>
                    <a:pt x="1125" y="279"/>
                  </a:lnTo>
                  <a:lnTo>
                    <a:pt x="1126" y="281"/>
                  </a:lnTo>
                  <a:lnTo>
                    <a:pt x="1127" y="284"/>
                  </a:lnTo>
                  <a:lnTo>
                    <a:pt x="1129" y="286"/>
                  </a:lnTo>
                  <a:lnTo>
                    <a:pt x="1131" y="290"/>
                  </a:lnTo>
                  <a:lnTo>
                    <a:pt x="1132" y="293"/>
                  </a:lnTo>
                  <a:lnTo>
                    <a:pt x="1132" y="297"/>
                  </a:lnTo>
                  <a:lnTo>
                    <a:pt x="1131" y="301"/>
                  </a:lnTo>
                  <a:lnTo>
                    <a:pt x="1129" y="305"/>
                  </a:lnTo>
                  <a:lnTo>
                    <a:pt x="1127" y="313"/>
                  </a:lnTo>
                  <a:lnTo>
                    <a:pt x="1130" y="321"/>
                  </a:lnTo>
                  <a:lnTo>
                    <a:pt x="1136" y="326"/>
                  </a:lnTo>
                  <a:lnTo>
                    <a:pt x="1142" y="328"/>
                  </a:lnTo>
                  <a:lnTo>
                    <a:pt x="1150" y="323"/>
                  </a:lnTo>
                  <a:lnTo>
                    <a:pt x="1152" y="315"/>
                  </a:lnTo>
                  <a:lnTo>
                    <a:pt x="1150" y="307"/>
                  </a:lnTo>
                  <a:lnTo>
                    <a:pt x="1147" y="301"/>
                  </a:lnTo>
                  <a:lnTo>
                    <a:pt x="1145" y="293"/>
                  </a:lnTo>
                  <a:lnTo>
                    <a:pt x="1147" y="287"/>
                  </a:lnTo>
                  <a:lnTo>
                    <a:pt x="1150" y="284"/>
                  </a:lnTo>
                  <a:lnTo>
                    <a:pt x="1155" y="279"/>
                  </a:lnTo>
                  <a:lnTo>
                    <a:pt x="1162" y="272"/>
                  </a:lnTo>
                  <a:lnTo>
                    <a:pt x="1170" y="266"/>
                  </a:lnTo>
                  <a:lnTo>
                    <a:pt x="1177" y="260"/>
                  </a:lnTo>
                  <a:lnTo>
                    <a:pt x="1182" y="255"/>
                  </a:lnTo>
                  <a:lnTo>
                    <a:pt x="1186" y="249"/>
                  </a:lnTo>
                  <a:lnTo>
                    <a:pt x="1185" y="245"/>
                  </a:lnTo>
                  <a:lnTo>
                    <a:pt x="1179" y="242"/>
                  </a:lnTo>
                  <a:lnTo>
                    <a:pt x="1175" y="242"/>
                  </a:lnTo>
                  <a:lnTo>
                    <a:pt x="1172" y="241"/>
                  </a:lnTo>
                  <a:lnTo>
                    <a:pt x="1169" y="240"/>
                  </a:lnTo>
                  <a:lnTo>
                    <a:pt x="1167" y="238"/>
                  </a:lnTo>
                  <a:lnTo>
                    <a:pt x="1166" y="235"/>
                  </a:lnTo>
                  <a:lnTo>
                    <a:pt x="1166" y="231"/>
                  </a:lnTo>
                  <a:lnTo>
                    <a:pt x="1166" y="229"/>
                  </a:lnTo>
                  <a:lnTo>
                    <a:pt x="1167" y="225"/>
                  </a:lnTo>
                  <a:lnTo>
                    <a:pt x="1169" y="223"/>
                  </a:lnTo>
                  <a:lnTo>
                    <a:pt x="1172" y="220"/>
                  </a:lnTo>
                  <a:lnTo>
                    <a:pt x="1176" y="219"/>
                  </a:lnTo>
                  <a:lnTo>
                    <a:pt x="1179" y="218"/>
                  </a:lnTo>
                  <a:lnTo>
                    <a:pt x="1181" y="215"/>
                  </a:lnTo>
                  <a:lnTo>
                    <a:pt x="1183" y="214"/>
                  </a:lnTo>
                  <a:lnTo>
                    <a:pt x="1187" y="211"/>
                  </a:lnTo>
                  <a:lnTo>
                    <a:pt x="1188" y="208"/>
                  </a:lnTo>
                  <a:lnTo>
                    <a:pt x="1190" y="206"/>
                  </a:lnTo>
                  <a:lnTo>
                    <a:pt x="1188" y="205"/>
                  </a:lnTo>
                  <a:lnTo>
                    <a:pt x="1187" y="203"/>
                  </a:lnTo>
                  <a:lnTo>
                    <a:pt x="1185" y="201"/>
                  </a:lnTo>
                  <a:lnTo>
                    <a:pt x="1182" y="199"/>
                  </a:lnTo>
                  <a:lnTo>
                    <a:pt x="1181" y="198"/>
                  </a:lnTo>
                  <a:lnTo>
                    <a:pt x="1170" y="195"/>
                  </a:lnTo>
                  <a:lnTo>
                    <a:pt x="1159" y="193"/>
                  </a:lnTo>
                  <a:lnTo>
                    <a:pt x="1150" y="188"/>
                  </a:lnTo>
                  <a:lnTo>
                    <a:pt x="1142" y="179"/>
                  </a:lnTo>
                  <a:lnTo>
                    <a:pt x="1136" y="173"/>
                  </a:lnTo>
                  <a:lnTo>
                    <a:pt x="1130" y="167"/>
                  </a:lnTo>
                  <a:lnTo>
                    <a:pt x="1126" y="159"/>
                  </a:lnTo>
                  <a:lnTo>
                    <a:pt x="1126" y="150"/>
                  </a:lnTo>
                  <a:lnTo>
                    <a:pt x="1127" y="148"/>
                  </a:lnTo>
                  <a:lnTo>
                    <a:pt x="1130" y="147"/>
                  </a:lnTo>
                  <a:lnTo>
                    <a:pt x="1132" y="145"/>
                  </a:lnTo>
                  <a:lnTo>
                    <a:pt x="1135" y="144"/>
                  </a:lnTo>
                  <a:lnTo>
                    <a:pt x="1137" y="142"/>
                  </a:lnTo>
                  <a:lnTo>
                    <a:pt x="1140" y="141"/>
                  </a:lnTo>
                  <a:lnTo>
                    <a:pt x="1141" y="138"/>
                  </a:lnTo>
                  <a:lnTo>
                    <a:pt x="1141" y="134"/>
                  </a:lnTo>
                  <a:lnTo>
                    <a:pt x="1141" y="133"/>
                  </a:lnTo>
                  <a:lnTo>
                    <a:pt x="1140" y="131"/>
                  </a:lnTo>
                  <a:lnTo>
                    <a:pt x="1139" y="128"/>
                  </a:lnTo>
                  <a:lnTo>
                    <a:pt x="1136" y="127"/>
                  </a:lnTo>
                  <a:lnTo>
                    <a:pt x="1135" y="117"/>
                  </a:lnTo>
                  <a:lnTo>
                    <a:pt x="1136" y="106"/>
                  </a:lnTo>
                  <a:lnTo>
                    <a:pt x="1139" y="103"/>
                  </a:lnTo>
                  <a:lnTo>
                    <a:pt x="1141" y="102"/>
                  </a:lnTo>
                  <a:lnTo>
                    <a:pt x="1144" y="101"/>
                  </a:lnTo>
                  <a:lnTo>
                    <a:pt x="1146" y="99"/>
                  </a:lnTo>
                  <a:lnTo>
                    <a:pt x="1150" y="98"/>
                  </a:lnTo>
                  <a:lnTo>
                    <a:pt x="1154" y="94"/>
                  </a:lnTo>
                  <a:lnTo>
                    <a:pt x="1156" y="87"/>
                  </a:lnTo>
                  <a:lnTo>
                    <a:pt x="1157" y="80"/>
                  </a:lnTo>
                  <a:lnTo>
                    <a:pt x="1160" y="75"/>
                  </a:lnTo>
                  <a:lnTo>
                    <a:pt x="1162" y="73"/>
                  </a:lnTo>
                  <a:lnTo>
                    <a:pt x="1164" y="71"/>
                  </a:lnTo>
                  <a:lnTo>
                    <a:pt x="1166" y="70"/>
                  </a:lnTo>
                  <a:lnTo>
                    <a:pt x="1169" y="68"/>
                  </a:lnTo>
                  <a:lnTo>
                    <a:pt x="1171" y="67"/>
                  </a:lnTo>
                  <a:close/>
                  <a:moveTo>
                    <a:pt x="970" y="0"/>
                  </a:moveTo>
                  <a:lnTo>
                    <a:pt x="980" y="0"/>
                  </a:lnTo>
                  <a:lnTo>
                    <a:pt x="984" y="4"/>
                  </a:lnTo>
                  <a:lnTo>
                    <a:pt x="984" y="10"/>
                  </a:lnTo>
                  <a:lnTo>
                    <a:pt x="983" y="17"/>
                  </a:lnTo>
                  <a:lnTo>
                    <a:pt x="983" y="24"/>
                  </a:lnTo>
                  <a:lnTo>
                    <a:pt x="980" y="26"/>
                  </a:lnTo>
                  <a:lnTo>
                    <a:pt x="979" y="27"/>
                  </a:lnTo>
                  <a:lnTo>
                    <a:pt x="977" y="29"/>
                  </a:lnTo>
                  <a:lnTo>
                    <a:pt x="974" y="30"/>
                  </a:lnTo>
                  <a:lnTo>
                    <a:pt x="973" y="32"/>
                  </a:lnTo>
                  <a:lnTo>
                    <a:pt x="972" y="34"/>
                  </a:lnTo>
                  <a:lnTo>
                    <a:pt x="972" y="36"/>
                  </a:lnTo>
                  <a:lnTo>
                    <a:pt x="972" y="36"/>
                  </a:lnTo>
                  <a:lnTo>
                    <a:pt x="970" y="37"/>
                  </a:lnTo>
                  <a:lnTo>
                    <a:pt x="969" y="39"/>
                  </a:lnTo>
                  <a:lnTo>
                    <a:pt x="969" y="41"/>
                  </a:lnTo>
                  <a:lnTo>
                    <a:pt x="967" y="44"/>
                  </a:lnTo>
                  <a:lnTo>
                    <a:pt x="965" y="45"/>
                  </a:lnTo>
                  <a:lnTo>
                    <a:pt x="964" y="47"/>
                  </a:lnTo>
                  <a:lnTo>
                    <a:pt x="963" y="50"/>
                  </a:lnTo>
                  <a:lnTo>
                    <a:pt x="964" y="52"/>
                  </a:lnTo>
                  <a:lnTo>
                    <a:pt x="965" y="55"/>
                  </a:lnTo>
                  <a:lnTo>
                    <a:pt x="967" y="57"/>
                  </a:lnTo>
                  <a:lnTo>
                    <a:pt x="967" y="60"/>
                  </a:lnTo>
                  <a:lnTo>
                    <a:pt x="967" y="63"/>
                  </a:lnTo>
                  <a:lnTo>
                    <a:pt x="965" y="67"/>
                  </a:lnTo>
                  <a:lnTo>
                    <a:pt x="964" y="72"/>
                  </a:lnTo>
                  <a:lnTo>
                    <a:pt x="964" y="77"/>
                  </a:lnTo>
                  <a:lnTo>
                    <a:pt x="964" y="81"/>
                  </a:lnTo>
                  <a:lnTo>
                    <a:pt x="965" y="85"/>
                  </a:lnTo>
                  <a:lnTo>
                    <a:pt x="967" y="87"/>
                  </a:lnTo>
                  <a:lnTo>
                    <a:pt x="967" y="91"/>
                  </a:lnTo>
                  <a:lnTo>
                    <a:pt x="967" y="101"/>
                  </a:lnTo>
                  <a:lnTo>
                    <a:pt x="968" y="104"/>
                  </a:lnTo>
                  <a:lnTo>
                    <a:pt x="969" y="108"/>
                  </a:lnTo>
                  <a:lnTo>
                    <a:pt x="970" y="111"/>
                  </a:lnTo>
                  <a:lnTo>
                    <a:pt x="973" y="113"/>
                  </a:lnTo>
                  <a:lnTo>
                    <a:pt x="974" y="116"/>
                  </a:lnTo>
                  <a:lnTo>
                    <a:pt x="973" y="124"/>
                  </a:lnTo>
                  <a:lnTo>
                    <a:pt x="972" y="131"/>
                  </a:lnTo>
                  <a:lnTo>
                    <a:pt x="972" y="137"/>
                  </a:lnTo>
                  <a:lnTo>
                    <a:pt x="975" y="147"/>
                  </a:lnTo>
                  <a:lnTo>
                    <a:pt x="980" y="158"/>
                  </a:lnTo>
                  <a:lnTo>
                    <a:pt x="984" y="162"/>
                  </a:lnTo>
                  <a:lnTo>
                    <a:pt x="990" y="163"/>
                  </a:lnTo>
                  <a:lnTo>
                    <a:pt x="998" y="163"/>
                  </a:lnTo>
                  <a:lnTo>
                    <a:pt x="1005" y="163"/>
                  </a:lnTo>
                  <a:lnTo>
                    <a:pt x="1013" y="164"/>
                  </a:lnTo>
                  <a:lnTo>
                    <a:pt x="1018" y="167"/>
                  </a:lnTo>
                  <a:lnTo>
                    <a:pt x="1020" y="172"/>
                  </a:lnTo>
                  <a:lnTo>
                    <a:pt x="1022" y="177"/>
                  </a:lnTo>
                  <a:lnTo>
                    <a:pt x="1024" y="183"/>
                  </a:lnTo>
                  <a:lnTo>
                    <a:pt x="1027" y="185"/>
                  </a:lnTo>
                  <a:lnTo>
                    <a:pt x="1028" y="187"/>
                  </a:lnTo>
                  <a:lnTo>
                    <a:pt x="1030" y="189"/>
                  </a:lnTo>
                  <a:lnTo>
                    <a:pt x="1032" y="190"/>
                  </a:lnTo>
                  <a:lnTo>
                    <a:pt x="1032" y="193"/>
                  </a:lnTo>
                  <a:lnTo>
                    <a:pt x="1030" y="195"/>
                  </a:lnTo>
                  <a:lnTo>
                    <a:pt x="1029" y="199"/>
                  </a:lnTo>
                  <a:lnTo>
                    <a:pt x="1029" y="201"/>
                  </a:lnTo>
                  <a:lnTo>
                    <a:pt x="1028" y="204"/>
                  </a:lnTo>
                  <a:lnTo>
                    <a:pt x="1027" y="206"/>
                  </a:lnTo>
                  <a:lnTo>
                    <a:pt x="1024" y="208"/>
                  </a:lnTo>
                  <a:lnTo>
                    <a:pt x="1022" y="209"/>
                  </a:lnTo>
                  <a:lnTo>
                    <a:pt x="1019" y="209"/>
                  </a:lnTo>
                  <a:lnTo>
                    <a:pt x="1018" y="209"/>
                  </a:lnTo>
                  <a:lnTo>
                    <a:pt x="1015" y="208"/>
                  </a:lnTo>
                  <a:lnTo>
                    <a:pt x="1014" y="205"/>
                  </a:lnTo>
                  <a:lnTo>
                    <a:pt x="1013" y="204"/>
                  </a:lnTo>
                  <a:lnTo>
                    <a:pt x="1012" y="203"/>
                  </a:lnTo>
                  <a:lnTo>
                    <a:pt x="1012" y="204"/>
                  </a:lnTo>
                  <a:lnTo>
                    <a:pt x="1007" y="205"/>
                  </a:lnTo>
                  <a:lnTo>
                    <a:pt x="1004" y="208"/>
                  </a:lnTo>
                  <a:lnTo>
                    <a:pt x="1002" y="210"/>
                  </a:lnTo>
                  <a:lnTo>
                    <a:pt x="999" y="213"/>
                  </a:lnTo>
                  <a:lnTo>
                    <a:pt x="995" y="214"/>
                  </a:lnTo>
                  <a:lnTo>
                    <a:pt x="992" y="216"/>
                  </a:lnTo>
                  <a:lnTo>
                    <a:pt x="989" y="218"/>
                  </a:lnTo>
                  <a:lnTo>
                    <a:pt x="989" y="220"/>
                  </a:lnTo>
                  <a:lnTo>
                    <a:pt x="989" y="223"/>
                  </a:lnTo>
                  <a:lnTo>
                    <a:pt x="990" y="224"/>
                  </a:lnTo>
                  <a:lnTo>
                    <a:pt x="993" y="225"/>
                  </a:lnTo>
                  <a:lnTo>
                    <a:pt x="995" y="225"/>
                  </a:lnTo>
                  <a:lnTo>
                    <a:pt x="998" y="225"/>
                  </a:lnTo>
                  <a:lnTo>
                    <a:pt x="1000" y="225"/>
                  </a:lnTo>
                  <a:lnTo>
                    <a:pt x="1003" y="224"/>
                  </a:lnTo>
                  <a:lnTo>
                    <a:pt x="1007" y="228"/>
                  </a:lnTo>
                  <a:lnTo>
                    <a:pt x="1009" y="234"/>
                  </a:lnTo>
                  <a:lnTo>
                    <a:pt x="1010" y="240"/>
                  </a:lnTo>
                  <a:lnTo>
                    <a:pt x="1008" y="245"/>
                  </a:lnTo>
                  <a:lnTo>
                    <a:pt x="1002" y="250"/>
                  </a:lnTo>
                  <a:lnTo>
                    <a:pt x="995" y="254"/>
                  </a:lnTo>
                  <a:lnTo>
                    <a:pt x="987" y="256"/>
                  </a:lnTo>
                  <a:lnTo>
                    <a:pt x="977" y="257"/>
                  </a:lnTo>
                  <a:lnTo>
                    <a:pt x="970" y="259"/>
                  </a:lnTo>
                  <a:lnTo>
                    <a:pt x="961" y="260"/>
                  </a:lnTo>
                  <a:lnTo>
                    <a:pt x="952" y="260"/>
                  </a:lnTo>
                  <a:lnTo>
                    <a:pt x="947" y="257"/>
                  </a:lnTo>
                  <a:lnTo>
                    <a:pt x="944" y="255"/>
                  </a:lnTo>
                  <a:lnTo>
                    <a:pt x="944" y="252"/>
                  </a:lnTo>
                  <a:lnTo>
                    <a:pt x="943" y="251"/>
                  </a:lnTo>
                  <a:lnTo>
                    <a:pt x="941" y="250"/>
                  </a:lnTo>
                  <a:lnTo>
                    <a:pt x="938" y="250"/>
                  </a:lnTo>
                  <a:lnTo>
                    <a:pt x="934" y="249"/>
                  </a:lnTo>
                  <a:lnTo>
                    <a:pt x="931" y="249"/>
                  </a:lnTo>
                  <a:lnTo>
                    <a:pt x="927" y="250"/>
                  </a:lnTo>
                  <a:lnTo>
                    <a:pt x="923" y="250"/>
                  </a:lnTo>
                  <a:lnTo>
                    <a:pt x="919" y="250"/>
                  </a:lnTo>
                  <a:lnTo>
                    <a:pt x="918" y="249"/>
                  </a:lnTo>
                  <a:lnTo>
                    <a:pt x="917" y="246"/>
                  </a:lnTo>
                  <a:lnTo>
                    <a:pt x="916" y="244"/>
                  </a:lnTo>
                  <a:lnTo>
                    <a:pt x="914" y="242"/>
                  </a:lnTo>
                  <a:lnTo>
                    <a:pt x="913" y="240"/>
                  </a:lnTo>
                  <a:lnTo>
                    <a:pt x="912" y="238"/>
                  </a:lnTo>
                  <a:lnTo>
                    <a:pt x="912" y="234"/>
                  </a:lnTo>
                  <a:lnTo>
                    <a:pt x="911" y="233"/>
                  </a:lnTo>
                  <a:lnTo>
                    <a:pt x="908" y="233"/>
                  </a:lnTo>
                  <a:lnTo>
                    <a:pt x="907" y="234"/>
                  </a:lnTo>
                  <a:lnTo>
                    <a:pt x="906" y="235"/>
                  </a:lnTo>
                  <a:lnTo>
                    <a:pt x="904" y="238"/>
                  </a:lnTo>
                  <a:lnTo>
                    <a:pt x="903" y="240"/>
                  </a:lnTo>
                  <a:lnTo>
                    <a:pt x="902" y="242"/>
                  </a:lnTo>
                  <a:lnTo>
                    <a:pt x="902" y="245"/>
                  </a:lnTo>
                  <a:lnTo>
                    <a:pt x="899" y="254"/>
                  </a:lnTo>
                  <a:lnTo>
                    <a:pt x="897" y="259"/>
                  </a:lnTo>
                  <a:lnTo>
                    <a:pt x="891" y="262"/>
                  </a:lnTo>
                  <a:lnTo>
                    <a:pt x="881" y="265"/>
                  </a:lnTo>
                  <a:lnTo>
                    <a:pt x="877" y="266"/>
                  </a:lnTo>
                  <a:lnTo>
                    <a:pt x="873" y="267"/>
                  </a:lnTo>
                  <a:lnTo>
                    <a:pt x="871" y="270"/>
                  </a:lnTo>
                  <a:lnTo>
                    <a:pt x="867" y="272"/>
                  </a:lnTo>
                  <a:lnTo>
                    <a:pt x="863" y="276"/>
                  </a:lnTo>
                  <a:lnTo>
                    <a:pt x="857" y="279"/>
                  </a:lnTo>
                  <a:lnTo>
                    <a:pt x="851" y="281"/>
                  </a:lnTo>
                  <a:lnTo>
                    <a:pt x="845" y="284"/>
                  </a:lnTo>
                  <a:lnTo>
                    <a:pt x="828" y="289"/>
                  </a:lnTo>
                  <a:lnTo>
                    <a:pt x="811" y="293"/>
                  </a:lnTo>
                  <a:lnTo>
                    <a:pt x="794" y="298"/>
                  </a:lnTo>
                  <a:lnTo>
                    <a:pt x="785" y="301"/>
                  </a:lnTo>
                  <a:lnTo>
                    <a:pt x="779" y="300"/>
                  </a:lnTo>
                  <a:lnTo>
                    <a:pt x="774" y="295"/>
                  </a:lnTo>
                  <a:lnTo>
                    <a:pt x="771" y="289"/>
                  </a:lnTo>
                  <a:lnTo>
                    <a:pt x="770" y="281"/>
                  </a:lnTo>
                  <a:lnTo>
                    <a:pt x="770" y="276"/>
                  </a:lnTo>
                  <a:lnTo>
                    <a:pt x="770" y="271"/>
                  </a:lnTo>
                  <a:lnTo>
                    <a:pt x="769" y="267"/>
                  </a:lnTo>
                  <a:lnTo>
                    <a:pt x="767" y="265"/>
                  </a:lnTo>
                  <a:lnTo>
                    <a:pt x="766" y="264"/>
                  </a:lnTo>
                  <a:lnTo>
                    <a:pt x="764" y="262"/>
                  </a:lnTo>
                  <a:lnTo>
                    <a:pt x="760" y="262"/>
                  </a:lnTo>
                  <a:lnTo>
                    <a:pt x="754" y="262"/>
                  </a:lnTo>
                  <a:lnTo>
                    <a:pt x="745" y="266"/>
                  </a:lnTo>
                  <a:lnTo>
                    <a:pt x="736" y="266"/>
                  </a:lnTo>
                  <a:lnTo>
                    <a:pt x="729" y="264"/>
                  </a:lnTo>
                  <a:lnTo>
                    <a:pt x="724" y="257"/>
                  </a:lnTo>
                  <a:lnTo>
                    <a:pt x="718" y="254"/>
                  </a:lnTo>
                  <a:lnTo>
                    <a:pt x="713" y="249"/>
                  </a:lnTo>
                  <a:lnTo>
                    <a:pt x="708" y="245"/>
                  </a:lnTo>
                  <a:lnTo>
                    <a:pt x="705" y="238"/>
                  </a:lnTo>
                  <a:lnTo>
                    <a:pt x="709" y="231"/>
                  </a:lnTo>
                  <a:lnTo>
                    <a:pt x="718" y="225"/>
                  </a:lnTo>
                  <a:lnTo>
                    <a:pt x="729" y="220"/>
                  </a:lnTo>
                  <a:lnTo>
                    <a:pt x="740" y="216"/>
                  </a:lnTo>
                  <a:lnTo>
                    <a:pt x="750" y="213"/>
                  </a:lnTo>
                  <a:lnTo>
                    <a:pt x="757" y="211"/>
                  </a:lnTo>
                  <a:lnTo>
                    <a:pt x="772" y="210"/>
                  </a:lnTo>
                  <a:lnTo>
                    <a:pt x="789" y="206"/>
                  </a:lnTo>
                  <a:lnTo>
                    <a:pt x="791" y="206"/>
                  </a:lnTo>
                  <a:lnTo>
                    <a:pt x="796" y="206"/>
                  </a:lnTo>
                  <a:lnTo>
                    <a:pt x="800" y="205"/>
                  </a:lnTo>
                  <a:lnTo>
                    <a:pt x="804" y="205"/>
                  </a:lnTo>
                  <a:lnTo>
                    <a:pt x="806" y="204"/>
                  </a:lnTo>
                  <a:lnTo>
                    <a:pt x="810" y="201"/>
                  </a:lnTo>
                  <a:lnTo>
                    <a:pt x="811" y="200"/>
                  </a:lnTo>
                  <a:lnTo>
                    <a:pt x="811" y="199"/>
                  </a:lnTo>
                  <a:lnTo>
                    <a:pt x="810" y="198"/>
                  </a:lnTo>
                  <a:lnTo>
                    <a:pt x="807" y="196"/>
                  </a:lnTo>
                  <a:lnTo>
                    <a:pt x="805" y="195"/>
                  </a:lnTo>
                  <a:lnTo>
                    <a:pt x="802" y="194"/>
                  </a:lnTo>
                  <a:lnTo>
                    <a:pt x="800" y="194"/>
                  </a:lnTo>
                  <a:lnTo>
                    <a:pt x="796" y="194"/>
                  </a:lnTo>
                  <a:lnTo>
                    <a:pt x="795" y="194"/>
                  </a:lnTo>
                  <a:lnTo>
                    <a:pt x="794" y="193"/>
                  </a:lnTo>
                  <a:lnTo>
                    <a:pt x="776" y="193"/>
                  </a:lnTo>
                  <a:lnTo>
                    <a:pt x="761" y="193"/>
                  </a:lnTo>
                  <a:lnTo>
                    <a:pt x="746" y="196"/>
                  </a:lnTo>
                  <a:lnTo>
                    <a:pt x="736" y="200"/>
                  </a:lnTo>
                  <a:lnTo>
                    <a:pt x="728" y="205"/>
                  </a:lnTo>
                  <a:lnTo>
                    <a:pt x="720" y="206"/>
                  </a:lnTo>
                  <a:lnTo>
                    <a:pt x="713" y="204"/>
                  </a:lnTo>
                  <a:lnTo>
                    <a:pt x="708" y="196"/>
                  </a:lnTo>
                  <a:lnTo>
                    <a:pt x="704" y="189"/>
                  </a:lnTo>
                  <a:lnTo>
                    <a:pt x="703" y="180"/>
                  </a:lnTo>
                  <a:lnTo>
                    <a:pt x="708" y="174"/>
                  </a:lnTo>
                  <a:lnTo>
                    <a:pt x="718" y="168"/>
                  </a:lnTo>
                  <a:lnTo>
                    <a:pt x="728" y="164"/>
                  </a:lnTo>
                  <a:lnTo>
                    <a:pt x="736" y="160"/>
                  </a:lnTo>
                  <a:lnTo>
                    <a:pt x="738" y="159"/>
                  </a:lnTo>
                  <a:lnTo>
                    <a:pt x="739" y="159"/>
                  </a:lnTo>
                  <a:lnTo>
                    <a:pt x="741" y="158"/>
                  </a:lnTo>
                  <a:lnTo>
                    <a:pt x="743" y="157"/>
                  </a:lnTo>
                  <a:lnTo>
                    <a:pt x="745" y="155"/>
                  </a:lnTo>
                  <a:lnTo>
                    <a:pt x="746" y="154"/>
                  </a:lnTo>
                  <a:lnTo>
                    <a:pt x="747" y="153"/>
                  </a:lnTo>
                  <a:lnTo>
                    <a:pt x="747" y="152"/>
                  </a:lnTo>
                  <a:lnTo>
                    <a:pt x="746" y="152"/>
                  </a:lnTo>
                  <a:lnTo>
                    <a:pt x="744" y="152"/>
                  </a:lnTo>
                  <a:lnTo>
                    <a:pt x="740" y="153"/>
                  </a:lnTo>
                  <a:lnTo>
                    <a:pt x="736" y="154"/>
                  </a:lnTo>
                  <a:lnTo>
                    <a:pt x="733" y="155"/>
                  </a:lnTo>
                  <a:lnTo>
                    <a:pt x="729" y="157"/>
                  </a:lnTo>
                  <a:lnTo>
                    <a:pt x="726" y="158"/>
                  </a:lnTo>
                  <a:lnTo>
                    <a:pt x="716" y="158"/>
                  </a:lnTo>
                  <a:lnTo>
                    <a:pt x="708" y="157"/>
                  </a:lnTo>
                  <a:lnTo>
                    <a:pt x="700" y="154"/>
                  </a:lnTo>
                  <a:lnTo>
                    <a:pt x="696" y="149"/>
                  </a:lnTo>
                  <a:lnTo>
                    <a:pt x="696" y="142"/>
                  </a:lnTo>
                  <a:lnTo>
                    <a:pt x="698" y="133"/>
                  </a:lnTo>
                  <a:lnTo>
                    <a:pt x="703" y="127"/>
                  </a:lnTo>
                  <a:lnTo>
                    <a:pt x="704" y="126"/>
                  </a:lnTo>
                  <a:lnTo>
                    <a:pt x="705" y="126"/>
                  </a:lnTo>
                  <a:lnTo>
                    <a:pt x="708" y="124"/>
                  </a:lnTo>
                  <a:lnTo>
                    <a:pt x="709" y="123"/>
                  </a:lnTo>
                  <a:lnTo>
                    <a:pt x="711" y="121"/>
                  </a:lnTo>
                  <a:lnTo>
                    <a:pt x="714" y="119"/>
                  </a:lnTo>
                  <a:lnTo>
                    <a:pt x="715" y="117"/>
                  </a:lnTo>
                  <a:lnTo>
                    <a:pt x="716" y="116"/>
                  </a:lnTo>
                  <a:lnTo>
                    <a:pt x="718" y="114"/>
                  </a:lnTo>
                  <a:lnTo>
                    <a:pt x="716" y="113"/>
                  </a:lnTo>
                  <a:lnTo>
                    <a:pt x="715" y="113"/>
                  </a:lnTo>
                  <a:lnTo>
                    <a:pt x="713" y="113"/>
                  </a:lnTo>
                  <a:lnTo>
                    <a:pt x="711" y="113"/>
                  </a:lnTo>
                  <a:lnTo>
                    <a:pt x="710" y="114"/>
                  </a:lnTo>
                  <a:lnTo>
                    <a:pt x="709" y="114"/>
                  </a:lnTo>
                  <a:lnTo>
                    <a:pt x="708" y="114"/>
                  </a:lnTo>
                  <a:lnTo>
                    <a:pt x="706" y="113"/>
                  </a:lnTo>
                  <a:lnTo>
                    <a:pt x="706" y="113"/>
                  </a:lnTo>
                  <a:lnTo>
                    <a:pt x="706" y="111"/>
                  </a:lnTo>
                  <a:lnTo>
                    <a:pt x="708" y="108"/>
                  </a:lnTo>
                  <a:lnTo>
                    <a:pt x="710" y="104"/>
                  </a:lnTo>
                  <a:lnTo>
                    <a:pt x="715" y="101"/>
                  </a:lnTo>
                  <a:lnTo>
                    <a:pt x="720" y="97"/>
                  </a:lnTo>
                  <a:lnTo>
                    <a:pt x="726" y="93"/>
                  </a:lnTo>
                  <a:lnTo>
                    <a:pt x="735" y="85"/>
                  </a:lnTo>
                  <a:lnTo>
                    <a:pt x="746" y="75"/>
                  </a:lnTo>
                  <a:lnTo>
                    <a:pt x="760" y="67"/>
                  </a:lnTo>
                  <a:lnTo>
                    <a:pt x="771" y="61"/>
                  </a:lnTo>
                  <a:lnTo>
                    <a:pt x="782" y="52"/>
                  </a:lnTo>
                  <a:lnTo>
                    <a:pt x="785" y="50"/>
                  </a:lnTo>
                  <a:lnTo>
                    <a:pt x="789" y="47"/>
                  </a:lnTo>
                  <a:lnTo>
                    <a:pt x="791" y="44"/>
                  </a:lnTo>
                  <a:lnTo>
                    <a:pt x="794" y="41"/>
                  </a:lnTo>
                  <a:lnTo>
                    <a:pt x="796" y="41"/>
                  </a:lnTo>
                  <a:lnTo>
                    <a:pt x="800" y="41"/>
                  </a:lnTo>
                  <a:lnTo>
                    <a:pt x="801" y="42"/>
                  </a:lnTo>
                  <a:lnTo>
                    <a:pt x="802" y="45"/>
                  </a:lnTo>
                  <a:lnTo>
                    <a:pt x="804" y="47"/>
                  </a:lnTo>
                  <a:lnTo>
                    <a:pt x="804" y="50"/>
                  </a:lnTo>
                  <a:lnTo>
                    <a:pt x="805" y="52"/>
                  </a:lnTo>
                  <a:lnTo>
                    <a:pt x="804" y="53"/>
                  </a:lnTo>
                  <a:lnTo>
                    <a:pt x="804" y="56"/>
                  </a:lnTo>
                  <a:lnTo>
                    <a:pt x="802" y="57"/>
                  </a:lnTo>
                  <a:lnTo>
                    <a:pt x="801" y="60"/>
                  </a:lnTo>
                  <a:lnTo>
                    <a:pt x="801" y="62"/>
                  </a:lnTo>
                  <a:lnTo>
                    <a:pt x="799" y="65"/>
                  </a:lnTo>
                  <a:lnTo>
                    <a:pt x="795" y="70"/>
                  </a:lnTo>
                  <a:lnTo>
                    <a:pt x="790" y="75"/>
                  </a:lnTo>
                  <a:lnTo>
                    <a:pt x="786" y="78"/>
                  </a:lnTo>
                  <a:lnTo>
                    <a:pt x="784" y="83"/>
                  </a:lnTo>
                  <a:lnTo>
                    <a:pt x="784" y="85"/>
                  </a:lnTo>
                  <a:lnTo>
                    <a:pt x="789" y="86"/>
                  </a:lnTo>
                  <a:lnTo>
                    <a:pt x="804" y="77"/>
                  </a:lnTo>
                  <a:lnTo>
                    <a:pt x="805" y="73"/>
                  </a:lnTo>
                  <a:lnTo>
                    <a:pt x="806" y="71"/>
                  </a:lnTo>
                  <a:lnTo>
                    <a:pt x="807" y="67"/>
                  </a:lnTo>
                  <a:lnTo>
                    <a:pt x="809" y="65"/>
                  </a:lnTo>
                  <a:lnTo>
                    <a:pt x="815" y="60"/>
                  </a:lnTo>
                  <a:lnTo>
                    <a:pt x="822" y="57"/>
                  </a:lnTo>
                  <a:lnTo>
                    <a:pt x="830" y="58"/>
                  </a:lnTo>
                  <a:lnTo>
                    <a:pt x="835" y="60"/>
                  </a:lnTo>
                  <a:lnTo>
                    <a:pt x="838" y="61"/>
                  </a:lnTo>
                  <a:lnTo>
                    <a:pt x="841" y="62"/>
                  </a:lnTo>
                  <a:lnTo>
                    <a:pt x="842" y="65"/>
                  </a:lnTo>
                  <a:lnTo>
                    <a:pt x="845" y="67"/>
                  </a:lnTo>
                  <a:lnTo>
                    <a:pt x="845" y="70"/>
                  </a:lnTo>
                  <a:lnTo>
                    <a:pt x="845" y="73"/>
                  </a:lnTo>
                  <a:lnTo>
                    <a:pt x="842" y="77"/>
                  </a:lnTo>
                  <a:lnTo>
                    <a:pt x="842" y="80"/>
                  </a:lnTo>
                  <a:lnTo>
                    <a:pt x="841" y="81"/>
                  </a:lnTo>
                  <a:lnTo>
                    <a:pt x="840" y="83"/>
                  </a:lnTo>
                  <a:lnTo>
                    <a:pt x="840" y="85"/>
                  </a:lnTo>
                  <a:lnTo>
                    <a:pt x="838" y="86"/>
                  </a:lnTo>
                  <a:lnTo>
                    <a:pt x="838" y="87"/>
                  </a:lnTo>
                  <a:lnTo>
                    <a:pt x="840" y="87"/>
                  </a:lnTo>
                  <a:lnTo>
                    <a:pt x="841" y="87"/>
                  </a:lnTo>
                  <a:lnTo>
                    <a:pt x="842" y="86"/>
                  </a:lnTo>
                  <a:lnTo>
                    <a:pt x="845" y="83"/>
                  </a:lnTo>
                  <a:lnTo>
                    <a:pt x="848" y="80"/>
                  </a:lnTo>
                  <a:lnTo>
                    <a:pt x="852" y="77"/>
                  </a:lnTo>
                  <a:lnTo>
                    <a:pt x="855" y="76"/>
                  </a:lnTo>
                  <a:lnTo>
                    <a:pt x="858" y="75"/>
                  </a:lnTo>
                  <a:lnTo>
                    <a:pt x="860" y="75"/>
                  </a:lnTo>
                  <a:lnTo>
                    <a:pt x="863" y="75"/>
                  </a:lnTo>
                  <a:lnTo>
                    <a:pt x="866" y="73"/>
                  </a:lnTo>
                  <a:lnTo>
                    <a:pt x="867" y="71"/>
                  </a:lnTo>
                  <a:lnTo>
                    <a:pt x="868" y="70"/>
                  </a:lnTo>
                  <a:lnTo>
                    <a:pt x="868" y="63"/>
                  </a:lnTo>
                  <a:lnTo>
                    <a:pt x="865" y="56"/>
                  </a:lnTo>
                  <a:lnTo>
                    <a:pt x="863" y="50"/>
                  </a:lnTo>
                  <a:lnTo>
                    <a:pt x="863" y="48"/>
                  </a:lnTo>
                  <a:lnTo>
                    <a:pt x="865" y="47"/>
                  </a:lnTo>
                  <a:lnTo>
                    <a:pt x="866" y="47"/>
                  </a:lnTo>
                  <a:lnTo>
                    <a:pt x="868" y="47"/>
                  </a:lnTo>
                  <a:lnTo>
                    <a:pt x="872" y="47"/>
                  </a:lnTo>
                  <a:lnTo>
                    <a:pt x="875" y="48"/>
                  </a:lnTo>
                  <a:lnTo>
                    <a:pt x="878" y="48"/>
                  </a:lnTo>
                  <a:lnTo>
                    <a:pt x="880" y="50"/>
                  </a:lnTo>
                  <a:lnTo>
                    <a:pt x="881" y="50"/>
                  </a:lnTo>
                  <a:lnTo>
                    <a:pt x="888" y="55"/>
                  </a:lnTo>
                  <a:lnTo>
                    <a:pt x="892" y="62"/>
                  </a:lnTo>
                  <a:lnTo>
                    <a:pt x="893" y="70"/>
                  </a:lnTo>
                  <a:lnTo>
                    <a:pt x="894" y="77"/>
                  </a:lnTo>
                  <a:lnTo>
                    <a:pt x="896" y="90"/>
                  </a:lnTo>
                  <a:lnTo>
                    <a:pt x="897" y="101"/>
                  </a:lnTo>
                  <a:lnTo>
                    <a:pt x="897" y="111"/>
                  </a:lnTo>
                  <a:lnTo>
                    <a:pt x="897" y="112"/>
                  </a:lnTo>
                  <a:lnTo>
                    <a:pt x="898" y="113"/>
                  </a:lnTo>
                  <a:lnTo>
                    <a:pt x="899" y="114"/>
                  </a:lnTo>
                  <a:lnTo>
                    <a:pt x="899" y="116"/>
                  </a:lnTo>
                  <a:lnTo>
                    <a:pt x="902" y="116"/>
                  </a:lnTo>
                  <a:lnTo>
                    <a:pt x="904" y="114"/>
                  </a:lnTo>
                  <a:lnTo>
                    <a:pt x="907" y="113"/>
                  </a:lnTo>
                  <a:lnTo>
                    <a:pt x="909" y="111"/>
                  </a:lnTo>
                  <a:lnTo>
                    <a:pt x="912" y="107"/>
                  </a:lnTo>
                  <a:lnTo>
                    <a:pt x="913" y="104"/>
                  </a:lnTo>
                  <a:lnTo>
                    <a:pt x="913" y="101"/>
                  </a:lnTo>
                  <a:lnTo>
                    <a:pt x="913" y="98"/>
                  </a:lnTo>
                  <a:lnTo>
                    <a:pt x="913" y="96"/>
                  </a:lnTo>
                  <a:lnTo>
                    <a:pt x="912" y="93"/>
                  </a:lnTo>
                  <a:lnTo>
                    <a:pt x="911" y="86"/>
                  </a:lnTo>
                  <a:lnTo>
                    <a:pt x="911" y="80"/>
                  </a:lnTo>
                  <a:lnTo>
                    <a:pt x="909" y="72"/>
                  </a:lnTo>
                  <a:lnTo>
                    <a:pt x="909" y="45"/>
                  </a:lnTo>
                  <a:lnTo>
                    <a:pt x="909" y="42"/>
                  </a:lnTo>
                  <a:lnTo>
                    <a:pt x="911" y="40"/>
                  </a:lnTo>
                  <a:lnTo>
                    <a:pt x="911" y="37"/>
                  </a:lnTo>
                  <a:lnTo>
                    <a:pt x="912" y="35"/>
                  </a:lnTo>
                  <a:lnTo>
                    <a:pt x="913" y="34"/>
                  </a:lnTo>
                  <a:lnTo>
                    <a:pt x="916" y="31"/>
                  </a:lnTo>
                  <a:lnTo>
                    <a:pt x="919" y="30"/>
                  </a:lnTo>
                  <a:lnTo>
                    <a:pt x="922" y="30"/>
                  </a:lnTo>
                  <a:lnTo>
                    <a:pt x="924" y="31"/>
                  </a:lnTo>
                  <a:lnTo>
                    <a:pt x="927" y="32"/>
                  </a:lnTo>
                  <a:lnTo>
                    <a:pt x="928" y="34"/>
                  </a:lnTo>
                  <a:lnTo>
                    <a:pt x="932" y="35"/>
                  </a:lnTo>
                  <a:lnTo>
                    <a:pt x="936" y="35"/>
                  </a:lnTo>
                  <a:lnTo>
                    <a:pt x="939" y="35"/>
                  </a:lnTo>
                  <a:lnTo>
                    <a:pt x="943" y="36"/>
                  </a:lnTo>
                  <a:lnTo>
                    <a:pt x="947" y="36"/>
                  </a:lnTo>
                  <a:lnTo>
                    <a:pt x="948" y="39"/>
                  </a:lnTo>
                  <a:lnTo>
                    <a:pt x="951" y="40"/>
                  </a:lnTo>
                  <a:lnTo>
                    <a:pt x="952" y="42"/>
                  </a:lnTo>
                  <a:lnTo>
                    <a:pt x="953" y="45"/>
                  </a:lnTo>
                  <a:lnTo>
                    <a:pt x="954" y="46"/>
                  </a:lnTo>
                  <a:lnTo>
                    <a:pt x="957" y="47"/>
                  </a:lnTo>
                  <a:lnTo>
                    <a:pt x="959" y="46"/>
                  </a:lnTo>
                  <a:lnTo>
                    <a:pt x="961" y="45"/>
                  </a:lnTo>
                  <a:lnTo>
                    <a:pt x="961" y="42"/>
                  </a:lnTo>
                  <a:lnTo>
                    <a:pt x="961" y="40"/>
                  </a:lnTo>
                  <a:lnTo>
                    <a:pt x="961" y="37"/>
                  </a:lnTo>
                  <a:lnTo>
                    <a:pt x="959" y="35"/>
                  </a:lnTo>
                  <a:lnTo>
                    <a:pt x="959" y="32"/>
                  </a:lnTo>
                  <a:lnTo>
                    <a:pt x="959" y="31"/>
                  </a:lnTo>
                  <a:lnTo>
                    <a:pt x="957" y="27"/>
                  </a:lnTo>
                  <a:lnTo>
                    <a:pt x="953" y="25"/>
                  </a:lnTo>
                  <a:lnTo>
                    <a:pt x="951" y="24"/>
                  </a:lnTo>
                  <a:lnTo>
                    <a:pt x="947" y="21"/>
                  </a:lnTo>
                  <a:lnTo>
                    <a:pt x="944" y="20"/>
                  </a:lnTo>
                  <a:lnTo>
                    <a:pt x="943" y="20"/>
                  </a:lnTo>
                  <a:lnTo>
                    <a:pt x="942" y="19"/>
                  </a:lnTo>
                  <a:lnTo>
                    <a:pt x="939" y="17"/>
                  </a:lnTo>
                  <a:lnTo>
                    <a:pt x="938" y="16"/>
                  </a:lnTo>
                  <a:lnTo>
                    <a:pt x="938" y="15"/>
                  </a:lnTo>
                  <a:lnTo>
                    <a:pt x="938" y="14"/>
                  </a:lnTo>
                  <a:lnTo>
                    <a:pt x="941" y="10"/>
                  </a:lnTo>
                  <a:lnTo>
                    <a:pt x="942" y="7"/>
                  </a:lnTo>
                  <a:lnTo>
                    <a:pt x="944" y="5"/>
                  </a:lnTo>
                  <a:lnTo>
                    <a:pt x="947" y="4"/>
                  </a:lnTo>
                  <a:lnTo>
                    <a:pt x="952" y="2"/>
                  </a:lnTo>
                  <a:lnTo>
                    <a:pt x="961" y="1"/>
                  </a:lnTo>
                  <a:lnTo>
                    <a:pt x="970" y="0"/>
                  </a:lnTo>
                  <a:close/>
                </a:path>
              </a:pathLst>
            </a:custGeom>
            <a:grp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sp>
          <p:nvSpPr>
            <p:cNvPr id="74" name="Freeform 9"/>
            <p:cNvSpPr>
              <a:spLocks noEditPoints="1"/>
            </p:cNvSpPr>
            <p:nvPr/>
          </p:nvSpPr>
          <p:spPr bwMode="auto">
            <a:xfrm>
              <a:off x="5219" y="221"/>
              <a:ext cx="879" cy="262"/>
            </a:xfrm>
            <a:custGeom>
              <a:avLst/>
              <a:gdLst>
                <a:gd name="T0" fmla="*/ 173 w 2635"/>
                <a:gd name="T1" fmla="*/ 185 h 786"/>
                <a:gd name="T2" fmla="*/ 107 w 2635"/>
                <a:gd name="T3" fmla="*/ 304 h 786"/>
                <a:gd name="T4" fmla="*/ 17 w 2635"/>
                <a:gd name="T5" fmla="*/ 317 h 786"/>
                <a:gd name="T6" fmla="*/ 80 w 2635"/>
                <a:gd name="T7" fmla="*/ 190 h 786"/>
                <a:gd name="T8" fmla="*/ 2397 w 2635"/>
                <a:gd name="T9" fmla="*/ 219 h 786"/>
                <a:gd name="T10" fmla="*/ 2386 w 2635"/>
                <a:gd name="T11" fmla="*/ 229 h 786"/>
                <a:gd name="T12" fmla="*/ 558 w 2635"/>
                <a:gd name="T13" fmla="*/ 176 h 786"/>
                <a:gd name="T14" fmla="*/ 516 w 2635"/>
                <a:gd name="T15" fmla="*/ 302 h 786"/>
                <a:gd name="T16" fmla="*/ 479 w 2635"/>
                <a:gd name="T17" fmla="*/ 227 h 786"/>
                <a:gd name="T18" fmla="*/ 526 w 2635"/>
                <a:gd name="T19" fmla="*/ 169 h 786"/>
                <a:gd name="T20" fmla="*/ 789 w 2635"/>
                <a:gd name="T21" fmla="*/ 215 h 786"/>
                <a:gd name="T22" fmla="*/ 816 w 2635"/>
                <a:gd name="T23" fmla="*/ 224 h 786"/>
                <a:gd name="T24" fmla="*/ 862 w 2635"/>
                <a:gd name="T25" fmla="*/ 148 h 786"/>
                <a:gd name="T26" fmla="*/ 936 w 2635"/>
                <a:gd name="T27" fmla="*/ 236 h 786"/>
                <a:gd name="T28" fmla="*/ 971 w 2635"/>
                <a:gd name="T29" fmla="*/ 200 h 786"/>
                <a:gd name="T30" fmla="*/ 998 w 2635"/>
                <a:gd name="T31" fmla="*/ 195 h 786"/>
                <a:gd name="T32" fmla="*/ 1043 w 2635"/>
                <a:gd name="T33" fmla="*/ 268 h 786"/>
                <a:gd name="T34" fmla="*/ 1097 w 2635"/>
                <a:gd name="T35" fmla="*/ 306 h 786"/>
                <a:gd name="T36" fmla="*/ 1151 w 2635"/>
                <a:gd name="T37" fmla="*/ 365 h 786"/>
                <a:gd name="T38" fmla="*/ 1197 w 2635"/>
                <a:gd name="T39" fmla="*/ 394 h 786"/>
                <a:gd name="T40" fmla="*/ 1344 w 2635"/>
                <a:gd name="T41" fmla="*/ 524 h 786"/>
                <a:gd name="T42" fmla="*/ 1301 w 2635"/>
                <a:gd name="T43" fmla="*/ 625 h 786"/>
                <a:gd name="T44" fmla="*/ 1235 w 2635"/>
                <a:gd name="T45" fmla="*/ 612 h 786"/>
                <a:gd name="T46" fmla="*/ 1200 w 2635"/>
                <a:gd name="T47" fmla="*/ 695 h 786"/>
                <a:gd name="T48" fmla="*/ 1131 w 2635"/>
                <a:gd name="T49" fmla="*/ 712 h 786"/>
                <a:gd name="T50" fmla="*/ 1036 w 2635"/>
                <a:gd name="T51" fmla="*/ 658 h 786"/>
                <a:gd name="T52" fmla="*/ 1077 w 2635"/>
                <a:gd name="T53" fmla="*/ 579 h 786"/>
                <a:gd name="T54" fmla="*/ 1158 w 2635"/>
                <a:gd name="T55" fmla="*/ 526 h 786"/>
                <a:gd name="T56" fmla="*/ 1065 w 2635"/>
                <a:gd name="T57" fmla="*/ 437 h 786"/>
                <a:gd name="T58" fmla="*/ 1009 w 2635"/>
                <a:gd name="T59" fmla="*/ 394 h 786"/>
                <a:gd name="T60" fmla="*/ 976 w 2635"/>
                <a:gd name="T61" fmla="*/ 335 h 786"/>
                <a:gd name="T62" fmla="*/ 815 w 2635"/>
                <a:gd name="T63" fmla="*/ 357 h 786"/>
                <a:gd name="T64" fmla="*/ 737 w 2635"/>
                <a:gd name="T65" fmla="*/ 289 h 786"/>
                <a:gd name="T66" fmla="*/ 693 w 2635"/>
                <a:gd name="T67" fmla="*/ 158 h 786"/>
                <a:gd name="T68" fmla="*/ 634 w 2635"/>
                <a:gd name="T69" fmla="*/ 216 h 786"/>
                <a:gd name="T70" fmla="*/ 627 w 2635"/>
                <a:gd name="T71" fmla="*/ 133 h 786"/>
                <a:gd name="T72" fmla="*/ 2595 w 2635"/>
                <a:gd name="T73" fmla="*/ 108 h 786"/>
                <a:gd name="T74" fmla="*/ 2616 w 2635"/>
                <a:gd name="T75" fmla="*/ 141 h 786"/>
                <a:gd name="T76" fmla="*/ 2633 w 2635"/>
                <a:gd name="T77" fmla="*/ 184 h 786"/>
                <a:gd name="T78" fmla="*/ 2596 w 2635"/>
                <a:gd name="T79" fmla="*/ 164 h 786"/>
                <a:gd name="T80" fmla="*/ 2584 w 2635"/>
                <a:gd name="T81" fmla="*/ 125 h 786"/>
                <a:gd name="T82" fmla="*/ 2269 w 2635"/>
                <a:gd name="T83" fmla="*/ 67 h 786"/>
                <a:gd name="T84" fmla="*/ 2301 w 2635"/>
                <a:gd name="T85" fmla="*/ 95 h 786"/>
                <a:gd name="T86" fmla="*/ 2341 w 2635"/>
                <a:gd name="T87" fmla="*/ 128 h 786"/>
                <a:gd name="T88" fmla="*/ 2356 w 2635"/>
                <a:gd name="T89" fmla="*/ 176 h 786"/>
                <a:gd name="T90" fmla="*/ 2345 w 2635"/>
                <a:gd name="T91" fmla="*/ 236 h 786"/>
                <a:gd name="T92" fmla="*/ 2315 w 2635"/>
                <a:gd name="T93" fmla="*/ 175 h 786"/>
                <a:gd name="T94" fmla="*/ 2321 w 2635"/>
                <a:gd name="T95" fmla="*/ 151 h 786"/>
                <a:gd name="T96" fmla="*/ 2269 w 2635"/>
                <a:gd name="T97" fmla="*/ 92 h 786"/>
                <a:gd name="T98" fmla="*/ 2344 w 2635"/>
                <a:gd name="T99" fmla="*/ 73 h 786"/>
                <a:gd name="T100" fmla="*/ 2380 w 2635"/>
                <a:gd name="T101" fmla="*/ 93 h 786"/>
                <a:gd name="T102" fmla="*/ 2387 w 2635"/>
                <a:gd name="T103" fmla="*/ 146 h 786"/>
                <a:gd name="T104" fmla="*/ 2341 w 2635"/>
                <a:gd name="T105" fmla="*/ 98 h 786"/>
                <a:gd name="T106" fmla="*/ 2307 w 2635"/>
                <a:gd name="T107" fmla="*/ 66 h 786"/>
                <a:gd name="T108" fmla="*/ 2305 w 2635"/>
                <a:gd name="T109" fmla="*/ 44 h 786"/>
                <a:gd name="T110" fmla="*/ 393 w 2635"/>
                <a:gd name="T111" fmla="*/ 44 h 786"/>
                <a:gd name="T112" fmla="*/ 284 w 2635"/>
                <a:gd name="T113" fmla="*/ 150 h 786"/>
                <a:gd name="T114" fmla="*/ 251 w 2635"/>
                <a:gd name="T115" fmla="*/ 123 h 786"/>
                <a:gd name="T116" fmla="*/ 182 w 2635"/>
                <a:gd name="T117" fmla="*/ 119 h 786"/>
                <a:gd name="T118" fmla="*/ 218 w 2635"/>
                <a:gd name="T119" fmla="*/ 68 h 786"/>
                <a:gd name="T120" fmla="*/ 296 w 2635"/>
                <a:gd name="T121" fmla="*/ 68 h 786"/>
                <a:gd name="T122" fmla="*/ 337 w 2635"/>
                <a:gd name="T123" fmla="*/ 46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35" h="786">
                  <a:moveTo>
                    <a:pt x="2415" y="182"/>
                  </a:moveTo>
                  <a:lnTo>
                    <a:pt x="2423" y="189"/>
                  </a:lnTo>
                  <a:lnTo>
                    <a:pt x="2423" y="190"/>
                  </a:lnTo>
                  <a:lnTo>
                    <a:pt x="2423" y="190"/>
                  </a:lnTo>
                  <a:lnTo>
                    <a:pt x="2423" y="191"/>
                  </a:lnTo>
                  <a:lnTo>
                    <a:pt x="2425" y="192"/>
                  </a:lnTo>
                  <a:lnTo>
                    <a:pt x="2423" y="191"/>
                  </a:lnTo>
                  <a:lnTo>
                    <a:pt x="2423" y="190"/>
                  </a:lnTo>
                  <a:lnTo>
                    <a:pt x="2420" y="187"/>
                  </a:lnTo>
                  <a:lnTo>
                    <a:pt x="2417" y="186"/>
                  </a:lnTo>
                  <a:lnTo>
                    <a:pt x="2415" y="185"/>
                  </a:lnTo>
                  <a:lnTo>
                    <a:pt x="2415" y="182"/>
                  </a:lnTo>
                  <a:close/>
                  <a:moveTo>
                    <a:pt x="110" y="178"/>
                  </a:moveTo>
                  <a:lnTo>
                    <a:pt x="112" y="178"/>
                  </a:lnTo>
                  <a:lnTo>
                    <a:pt x="114" y="180"/>
                  </a:lnTo>
                  <a:lnTo>
                    <a:pt x="115" y="181"/>
                  </a:lnTo>
                  <a:lnTo>
                    <a:pt x="116" y="184"/>
                  </a:lnTo>
                  <a:lnTo>
                    <a:pt x="116" y="186"/>
                  </a:lnTo>
                  <a:lnTo>
                    <a:pt x="117" y="187"/>
                  </a:lnTo>
                  <a:lnTo>
                    <a:pt x="121" y="190"/>
                  </a:lnTo>
                  <a:lnTo>
                    <a:pt x="125" y="190"/>
                  </a:lnTo>
                  <a:lnTo>
                    <a:pt x="127" y="191"/>
                  </a:lnTo>
                  <a:lnTo>
                    <a:pt x="131" y="194"/>
                  </a:lnTo>
                  <a:lnTo>
                    <a:pt x="135" y="195"/>
                  </a:lnTo>
                  <a:lnTo>
                    <a:pt x="137" y="197"/>
                  </a:lnTo>
                  <a:lnTo>
                    <a:pt x="141" y="197"/>
                  </a:lnTo>
                  <a:lnTo>
                    <a:pt x="145" y="199"/>
                  </a:lnTo>
                  <a:lnTo>
                    <a:pt x="147" y="197"/>
                  </a:lnTo>
                  <a:lnTo>
                    <a:pt x="150" y="196"/>
                  </a:lnTo>
                  <a:lnTo>
                    <a:pt x="152" y="195"/>
                  </a:lnTo>
                  <a:lnTo>
                    <a:pt x="154" y="192"/>
                  </a:lnTo>
                  <a:lnTo>
                    <a:pt x="155" y="190"/>
                  </a:lnTo>
                  <a:lnTo>
                    <a:pt x="165" y="185"/>
                  </a:lnTo>
                  <a:lnTo>
                    <a:pt x="173" y="185"/>
                  </a:lnTo>
                  <a:lnTo>
                    <a:pt x="181" y="189"/>
                  </a:lnTo>
                  <a:lnTo>
                    <a:pt x="187" y="194"/>
                  </a:lnTo>
                  <a:lnTo>
                    <a:pt x="192" y="200"/>
                  </a:lnTo>
                  <a:lnTo>
                    <a:pt x="196" y="204"/>
                  </a:lnTo>
                  <a:lnTo>
                    <a:pt x="197" y="206"/>
                  </a:lnTo>
                  <a:lnTo>
                    <a:pt x="200" y="209"/>
                  </a:lnTo>
                  <a:lnTo>
                    <a:pt x="202" y="212"/>
                  </a:lnTo>
                  <a:lnTo>
                    <a:pt x="203" y="215"/>
                  </a:lnTo>
                  <a:lnTo>
                    <a:pt x="205" y="217"/>
                  </a:lnTo>
                  <a:lnTo>
                    <a:pt x="203" y="220"/>
                  </a:lnTo>
                  <a:lnTo>
                    <a:pt x="202" y="224"/>
                  </a:lnTo>
                  <a:lnTo>
                    <a:pt x="200" y="226"/>
                  </a:lnTo>
                  <a:lnTo>
                    <a:pt x="197" y="229"/>
                  </a:lnTo>
                  <a:lnTo>
                    <a:pt x="193" y="231"/>
                  </a:lnTo>
                  <a:lnTo>
                    <a:pt x="191" y="233"/>
                  </a:lnTo>
                  <a:lnTo>
                    <a:pt x="187" y="236"/>
                  </a:lnTo>
                  <a:lnTo>
                    <a:pt x="175" y="241"/>
                  </a:lnTo>
                  <a:lnTo>
                    <a:pt x="164" y="248"/>
                  </a:lnTo>
                  <a:lnTo>
                    <a:pt x="160" y="251"/>
                  </a:lnTo>
                  <a:lnTo>
                    <a:pt x="157" y="255"/>
                  </a:lnTo>
                  <a:lnTo>
                    <a:pt x="155" y="258"/>
                  </a:lnTo>
                  <a:lnTo>
                    <a:pt x="152" y="262"/>
                  </a:lnTo>
                  <a:lnTo>
                    <a:pt x="147" y="265"/>
                  </a:lnTo>
                  <a:lnTo>
                    <a:pt x="142" y="268"/>
                  </a:lnTo>
                  <a:lnTo>
                    <a:pt x="137" y="272"/>
                  </a:lnTo>
                  <a:lnTo>
                    <a:pt x="134" y="276"/>
                  </a:lnTo>
                  <a:lnTo>
                    <a:pt x="130" y="279"/>
                  </a:lnTo>
                  <a:lnTo>
                    <a:pt x="127" y="284"/>
                  </a:lnTo>
                  <a:lnTo>
                    <a:pt x="124" y="289"/>
                  </a:lnTo>
                  <a:lnTo>
                    <a:pt x="120" y="294"/>
                  </a:lnTo>
                  <a:lnTo>
                    <a:pt x="117" y="298"/>
                  </a:lnTo>
                  <a:lnTo>
                    <a:pt x="115" y="301"/>
                  </a:lnTo>
                  <a:lnTo>
                    <a:pt x="111" y="303"/>
                  </a:lnTo>
                  <a:lnTo>
                    <a:pt x="107" y="304"/>
                  </a:lnTo>
                  <a:lnTo>
                    <a:pt x="100" y="311"/>
                  </a:lnTo>
                  <a:lnTo>
                    <a:pt x="97" y="318"/>
                  </a:lnTo>
                  <a:lnTo>
                    <a:pt x="95" y="327"/>
                  </a:lnTo>
                  <a:lnTo>
                    <a:pt x="94" y="335"/>
                  </a:lnTo>
                  <a:lnTo>
                    <a:pt x="91" y="344"/>
                  </a:lnTo>
                  <a:lnTo>
                    <a:pt x="84" y="354"/>
                  </a:lnTo>
                  <a:lnTo>
                    <a:pt x="76" y="359"/>
                  </a:lnTo>
                  <a:lnTo>
                    <a:pt x="68" y="364"/>
                  </a:lnTo>
                  <a:lnTo>
                    <a:pt x="59" y="369"/>
                  </a:lnTo>
                  <a:lnTo>
                    <a:pt x="48" y="378"/>
                  </a:lnTo>
                  <a:lnTo>
                    <a:pt x="40" y="390"/>
                  </a:lnTo>
                  <a:lnTo>
                    <a:pt x="36" y="390"/>
                  </a:lnTo>
                  <a:lnTo>
                    <a:pt x="34" y="390"/>
                  </a:lnTo>
                  <a:lnTo>
                    <a:pt x="33" y="389"/>
                  </a:lnTo>
                  <a:lnTo>
                    <a:pt x="33" y="386"/>
                  </a:lnTo>
                  <a:lnTo>
                    <a:pt x="31" y="385"/>
                  </a:lnTo>
                  <a:lnTo>
                    <a:pt x="31" y="383"/>
                  </a:lnTo>
                  <a:lnTo>
                    <a:pt x="31" y="381"/>
                  </a:lnTo>
                  <a:lnTo>
                    <a:pt x="30" y="376"/>
                  </a:lnTo>
                  <a:lnTo>
                    <a:pt x="29" y="372"/>
                  </a:lnTo>
                  <a:lnTo>
                    <a:pt x="26" y="365"/>
                  </a:lnTo>
                  <a:lnTo>
                    <a:pt x="22" y="359"/>
                  </a:lnTo>
                  <a:lnTo>
                    <a:pt x="18" y="353"/>
                  </a:lnTo>
                  <a:lnTo>
                    <a:pt x="13" y="348"/>
                  </a:lnTo>
                  <a:lnTo>
                    <a:pt x="5" y="344"/>
                  </a:lnTo>
                  <a:lnTo>
                    <a:pt x="3" y="344"/>
                  </a:lnTo>
                  <a:lnTo>
                    <a:pt x="2" y="343"/>
                  </a:lnTo>
                  <a:lnTo>
                    <a:pt x="0" y="340"/>
                  </a:lnTo>
                  <a:lnTo>
                    <a:pt x="2" y="338"/>
                  </a:lnTo>
                  <a:lnTo>
                    <a:pt x="2" y="335"/>
                  </a:lnTo>
                  <a:lnTo>
                    <a:pt x="4" y="333"/>
                  </a:lnTo>
                  <a:lnTo>
                    <a:pt x="5" y="330"/>
                  </a:lnTo>
                  <a:lnTo>
                    <a:pt x="8" y="328"/>
                  </a:lnTo>
                  <a:lnTo>
                    <a:pt x="17" y="317"/>
                  </a:lnTo>
                  <a:lnTo>
                    <a:pt x="22" y="302"/>
                  </a:lnTo>
                  <a:lnTo>
                    <a:pt x="28" y="286"/>
                  </a:lnTo>
                  <a:lnTo>
                    <a:pt x="31" y="271"/>
                  </a:lnTo>
                  <a:lnTo>
                    <a:pt x="31" y="262"/>
                  </a:lnTo>
                  <a:lnTo>
                    <a:pt x="31" y="253"/>
                  </a:lnTo>
                  <a:lnTo>
                    <a:pt x="34" y="243"/>
                  </a:lnTo>
                  <a:lnTo>
                    <a:pt x="36" y="245"/>
                  </a:lnTo>
                  <a:lnTo>
                    <a:pt x="38" y="246"/>
                  </a:lnTo>
                  <a:lnTo>
                    <a:pt x="40" y="247"/>
                  </a:lnTo>
                  <a:lnTo>
                    <a:pt x="41" y="248"/>
                  </a:lnTo>
                  <a:lnTo>
                    <a:pt x="44" y="250"/>
                  </a:lnTo>
                  <a:lnTo>
                    <a:pt x="45" y="248"/>
                  </a:lnTo>
                  <a:lnTo>
                    <a:pt x="48" y="246"/>
                  </a:lnTo>
                  <a:lnTo>
                    <a:pt x="50" y="242"/>
                  </a:lnTo>
                  <a:lnTo>
                    <a:pt x="51" y="238"/>
                  </a:lnTo>
                  <a:lnTo>
                    <a:pt x="53" y="235"/>
                  </a:lnTo>
                  <a:lnTo>
                    <a:pt x="53" y="233"/>
                  </a:lnTo>
                  <a:lnTo>
                    <a:pt x="51" y="231"/>
                  </a:lnTo>
                  <a:lnTo>
                    <a:pt x="50" y="230"/>
                  </a:lnTo>
                  <a:lnTo>
                    <a:pt x="48" y="229"/>
                  </a:lnTo>
                  <a:lnTo>
                    <a:pt x="46" y="226"/>
                  </a:lnTo>
                  <a:lnTo>
                    <a:pt x="45" y="225"/>
                  </a:lnTo>
                  <a:lnTo>
                    <a:pt x="44" y="222"/>
                  </a:lnTo>
                  <a:lnTo>
                    <a:pt x="45" y="220"/>
                  </a:lnTo>
                  <a:lnTo>
                    <a:pt x="46" y="217"/>
                  </a:lnTo>
                  <a:lnTo>
                    <a:pt x="46" y="215"/>
                  </a:lnTo>
                  <a:lnTo>
                    <a:pt x="46" y="214"/>
                  </a:lnTo>
                  <a:lnTo>
                    <a:pt x="48" y="211"/>
                  </a:lnTo>
                  <a:lnTo>
                    <a:pt x="49" y="209"/>
                  </a:lnTo>
                  <a:lnTo>
                    <a:pt x="50" y="206"/>
                  </a:lnTo>
                  <a:lnTo>
                    <a:pt x="55" y="204"/>
                  </a:lnTo>
                  <a:lnTo>
                    <a:pt x="59" y="201"/>
                  </a:lnTo>
                  <a:lnTo>
                    <a:pt x="64" y="199"/>
                  </a:lnTo>
                  <a:lnTo>
                    <a:pt x="80" y="190"/>
                  </a:lnTo>
                  <a:lnTo>
                    <a:pt x="83" y="190"/>
                  </a:lnTo>
                  <a:lnTo>
                    <a:pt x="85" y="190"/>
                  </a:lnTo>
                  <a:lnTo>
                    <a:pt x="89" y="190"/>
                  </a:lnTo>
                  <a:lnTo>
                    <a:pt x="93" y="187"/>
                  </a:lnTo>
                  <a:lnTo>
                    <a:pt x="96" y="185"/>
                  </a:lnTo>
                  <a:lnTo>
                    <a:pt x="99" y="181"/>
                  </a:lnTo>
                  <a:lnTo>
                    <a:pt x="102" y="179"/>
                  </a:lnTo>
                  <a:lnTo>
                    <a:pt x="106" y="178"/>
                  </a:lnTo>
                  <a:lnTo>
                    <a:pt x="110" y="178"/>
                  </a:lnTo>
                  <a:close/>
                  <a:moveTo>
                    <a:pt x="2376" y="174"/>
                  </a:moveTo>
                  <a:lnTo>
                    <a:pt x="2378" y="174"/>
                  </a:lnTo>
                  <a:lnTo>
                    <a:pt x="2380" y="175"/>
                  </a:lnTo>
                  <a:lnTo>
                    <a:pt x="2381" y="176"/>
                  </a:lnTo>
                  <a:lnTo>
                    <a:pt x="2381" y="179"/>
                  </a:lnTo>
                  <a:lnTo>
                    <a:pt x="2383" y="182"/>
                  </a:lnTo>
                  <a:lnTo>
                    <a:pt x="2385" y="186"/>
                  </a:lnTo>
                  <a:lnTo>
                    <a:pt x="2386" y="189"/>
                  </a:lnTo>
                  <a:lnTo>
                    <a:pt x="2386" y="191"/>
                  </a:lnTo>
                  <a:lnTo>
                    <a:pt x="2385" y="194"/>
                  </a:lnTo>
                  <a:lnTo>
                    <a:pt x="2385" y="195"/>
                  </a:lnTo>
                  <a:lnTo>
                    <a:pt x="2386" y="197"/>
                  </a:lnTo>
                  <a:lnTo>
                    <a:pt x="2388" y="199"/>
                  </a:lnTo>
                  <a:lnTo>
                    <a:pt x="2388" y="199"/>
                  </a:lnTo>
                  <a:lnTo>
                    <a:pt x="2390" y="199"/>
                  </a:lnTo>
                  <a:lnTo>
                    <a:pt x="2391" y="200"/>
                  </a:lnTo>
                  <a:lnTo>
                    <a:pt x="2393" y="201"/>
                  </a:lnTo>
                  <a:lnTo>
                    <a:pt x="2395" y="204"/>
                  </a:lnTo>
                  <a:lnTo>
                    <a:pt x="2396" y="206"/>
                  </a:lnTo>
                  <a:lnTo>
                    <a:pt x="2397" y="209"/>
                  </a:lnTo>
                  <a:lnTo>
                    <a:pt x="2397" y="210"/>
                  </a:lnTo>
                  <a:lnTo>
                    <a:pt x="2396" y="212"/>
                  </a:lnTo>
                  <a:lnTo>
                    <a:pt x="2396" y="214"/>
                  </a:lnTo>
                  <a:lnTo>
                    <a:pt x="2396" y="216"/>
                  </a:lnTo>
                  <a:lnTo>
                    <a:pt x="2397" y="219"/>
                  </a:lnTo>
                  <a:lnTo>
                    <a:pt x="2398" y="221"/>
                  </a:lnTo>
                  <a:lnTo>
                    <a:pt x="2401" y="222"/>
                  </a:lnTo>
                  <a:lnTo>
                    <a:pt x="2405" y="225"/>
                  </a:lnTo>
                  <a:lnTo>
                    <a:pt x="2408" y="227"/>
                  </a:lnTo>
                  <a:lnTo>
                    <a:pt x="2411" y="230"/>
                  </a:lnTo>
                  <a:lnTo>
                    <a:pt x="2412" y="232"/>
                  </a:lnTo>
                  <a:lnTo>
                    <a:pt x="2412" y="236"/>
                  </a:lnTo>
                  <a:lnTo>
                    <a:pt x="2412" y="238"/>
                  </a:lnTo>
                  <a:lnTo>
                    <a:pt x="2411" y="240"/>
                  </a:lnTo>
                  <a:lnTo>
                    <a:pt x="2411" y="241"/>
                  </a:lnTo>
                  <a:lnTo>
                    <a:pt x="2410" y="242"/>
                  </a:lnTo>
                  <a:lnTo>
                    <a:pt x="2410" y="243"/>
                  </a:lnTo>
                  <a:lnTo>
                    <a:pt x="2410" y="245"/>
                  </a:lnTo>
                  <a:lnTo>
                    <a:pt x="2410" y="247"/>
                  </a:lnTo>
                  <a:lnTo>
                    <a:pt x="2410" y="248"/>
                  </a:lnTo>
                  <a:lnTo>
                    <a:pt x="2410" y="250"/>
                  </a:lnTo>
                  <a:lnTo>
                    <a:pt x="2410" y="257"/>
                  </a:lnTo>
                  <a:lnTo>
                    <a:pt x="2410" y="258"/>
                  </a:lnTo>
                  <a:lnTo>
                    <a:pt x="2408" y="260"/>
                  </a:lnTo>
                  <a:lnTo>
                    <a:pt x="2407" y="258"/>
                  </a:lnTo>
                  <a:lnTo>
                    <a:pt x="2406" y="257"/>
                  </a:lnTo>
                  <a:lnTo>
                    <a:pt x="2406" y="255"/>
                  </a:lnTo>
                  <a:lnTo>
                    <a:pt x="2403" y="252"/>
                  </a:lnTo>
                  <a:lnTo>
                    <a:pt x="2402" y="250"/>
                  </a:lnTo>
                  <a:lnTo>
                    <a:pt x="2401" y="246"/>
                  </a:lnTo>
                  <a:lnTo>
                    <a:pt x="2400" y="243"/>
                  </a:lnTo>
                  <a:lnTo>
                    <a:pt x="2397" y="241"/>
                  </a:lnTo>
                  <a:lnTo>
                    <a:pt x="2395" y="241"/>
                  </a:lnTo>
                  <a:lnTo>
                    <a:pt x="2393" y="240"/>
                  </a:lnTo>
                  <a:lnTo>
                    <a:pt x="2392" y="238"/>
                  </a:lnTo>
                  <a:lnTo>
                    <a:pt x="2390" y="236"/>
                  </a:lnTo>
                  <a:lnTo>
                    <a:pt x="2388" y="233"/>
                  </a:lnTo>
                  <a:lnTo>
                    <a:pt x="2387" y="231"/>
                  </a:lnTo>
                  <a:lnTo>
                    <a:pt x="2386" y="229"/>
                  </a:lnTo>
                  <a:lnTo>
                    <a:pt x="2386" y="225"/>
                  </a:lnTo>
                  <a:lnTo>
                    <a:pt x="2386" y="224"/>
                  </a:lnTo>
                  <a:lnTo>
                    <a:pt x="2386" y="220"/>
                  </a:lnTo>
                  <a:lnTo>
                    <a:pt x="2386" y="216"/>
                  </a:lnTo>
                  <a:lnTo>
                    <a:pt x="2385" y="214"/>
                  </a:lnTo>
                  <a:lnTo>
                    <a:pt x="2383" y="210"/>
                  </a:lnTo>
                  <a:lnTo>
                    <a:pt x="2381" y="206"/>
                  </a:lnTo>
                  <a:lnTo>
                    <a:pt x="2380" y="202"/>
                  </a:lnTo>
                  <a:lnTo>
                    <a:pt x="2380" y="200"/>
                  </a:lnTo>
                  <a:lnTo>
                    <a:pt x="2380" y="199"/>
                  </a:lnTo>
                  <a:lnTo>
                    <a:pt x="2380" y="196"/>
                  </a:lnTo>
                  <a:lnTo>
                    <a:pt x="2380" y="196"/>
                  </a:lnTo>
                  <a:lnTo>
                    <a:pt x="2380" y="195"/>
                  </a:lnTo>
                  <a:lnTo>
                    <a:pt x="2380" y="194"/>
                  </a:lnTo>
                  <a:lnTo>
                    <a:pt x="2380" y="191"/>
                  </a:lnTo>
                  <a:lnTo>
                    <a:pt x="2377" y="189"/>
                  </a:lnTo>
                  <a:lnTo>
                    <a:pt x="2376" y="187"/>
                  </a:lnTo>
                  <a:lnTo>
                    <a:pt x="2373" y="186"/>
                  </a:lnTo>
                  <a:lnTo>
                    <a:pt x="2372" y="184"/>
                  </a:lnTo>
                  <a:lnTo>
                    <a:pt x="2370" y="181"/>
                  </a:lnTo>
                  <a:lnTo>
                    <a:pt x="2371" y="179"/>
                  </a:lnTo>
                  <a:lnTo>
                    <a:pt x="2372" y="178"/>
                  </a:lnTo>
                  <a:lnTo>
                    <a:pt x="2373" y="176"/>
                  </a:lnTo>
                  <a:lnTo>
                    <a:pt x="2375" y="175"/>
                  </a:lnTo>
                  <a:lnTo>
                    <a:pt x="2375" y="174"/>
                  </a:lnTo>
                  <a:lnTo>
                    <a:pt x="2376" y="174"/>
                  </a:lnTo>
                  <a:close/>
                  <a:moveTo>
                    <a:pt x="555" y="153"/>
                  </a:moveTo>
                  <a:lnTo>
                    <a:pt x="563" y="153"/>
                  </a:lnTo>
                  <a:lnTo>
                    <a:pt x="566" y="155"/>
                  </a:lnTo>
                  <a:lnTo>
                    <a:pt x="568" y="158"/>
                  </a:lnTo>
                  <a:lnTo>
                    <a:pt x="570" y="161"/>
                  </a:lnTo>
                  <a:lnTo>
                    <a:pt x="568" y="165"/>
                  </a:lnTo>
                  <a:lnTo>
                    <a:pt x="565" y="170"/>
                  </a:lnTo>
                  <a:lnTo>
                    <a:pt x="558" y="176"/>
                  </a:lnTo>
                  <a:lnTo>
                    <a:pt x="551" y="182"/>
                  </a:lnTo>
                  <a:lnTo>
                    <a:pt x="545" y="190"/>
                  </a:lnTo>
                  <a:lnTo>
                    <a:pt x="542" y="196"/>
                  </a:lnTo>
                  <a:lnTo>
                    <a:pt x="545" y="202"/>
                  </a:lnTo>
                  <a:lnTo>
                    <a:pt x="550" y="204"/>
                  </a:lnTo>
                  <a:lnTo>
                    <a:pt x="553" y="201"/>
                  </a:lnTo>
                  <a:lnTo>
                    <a:pt x="558" y="199"/>
                  </a:lnTo>
                  <a:lnTo>
                    <a:pt x="562" y="197"/>
                  </a:lnTo>
                  <a:lnTo>
                    <a:pt x="566" y="197"/>
                  </a:lnTo>
                  <a:lnTo>
                    <a:pt x="568" y="202"/>
                  </a:lnTo>
                  <a:lnTo>
                    <a:pt x="567" y="207"/>
                  </a:lnTo>
                  <a:lnTo>
                    <a:pt x="566" y="212"/>
                  </a:lnTo>
                  <a:lnTo>
                    <a:pt x="566" y="217"/>
                  </a:lnTo>
                  <a:lnTo>
                    <a:pt x="565" y="221"/>
                  </a:lnTo>
                  <a:lnTo>
                    <a:pt x="565" y="224"/>
                  </a:lnTo>
                  <a:lnTo>
                    <a:pt x="566" y="226"/>
                  </a:lnTo>
                  <a:lnTo>
                    <a:pt x="567" y="229"/>
                  </a:lnTo>
                  <a:lnTo>
                    <a:pt x="568" y="231"/>
                  </a:lnTo>
                  <a:lnTo>
                    <a:pt x="570" y="238"/>
                  </a:lnTo>
                  <a:lnTo>
                    <a:pt x="570" y="247"/>
                  </a:lnTo>
                  <a:lnTo>
                    <a:pt x="568" y="255"/>
                  </a:lnTo>
                  <a:lnTo>
                    <a:pt x="563" y="263"/>
                  </a:lnTo>
                  <a:lnTo>
                    <a:pt x="555" y="273"/>
                  </a:lnTo>
                  <a:lnTo>
                    <a:pt x="545" y="281"/>
                  </a:lnTo>
                  <a:lnTo>
                    <a:pt x="542" y="281"/>
                  </a:lnTo>
                  <a:lnTo>
                    <a:pt x="538" y="281"/>
                  </a:lnTo>
                  <a:lnTo>
                    <a:pt x="536" y="282"/>
                  </a:lnTo>
                  <a:lnTo>
                    <a:pt x="533" y="283"/>
                  </a:lnTo>
                  <a:lnTo>
                    <a:pt x="532" y="286"/>
                  </a:lnTo>
                  <a:lnTo>
                    <a:pt x="531" y="288"/>
                  </a:lnTo>
                  <a:lnTo>
                    <a:pt x="530" y="291"/>
                  </a:lnTo>
                  <a:lnTo>
                    <a:pt x="530" y="293"/>
                  </a:lnTo>
                  <a:lnTo>
                    <a:pt x="524" y="299"/>
                  </a:lnTo>
                  <a:lnTo>
                    <a:pt x="516" y="302"/>
                  </a:lnTo>
                  <a:lnTo>
                    <a:pt x="509" y="299"/>
                  </a:lnTo>
                  <a:lnTo>
                    <a:pt x="505" y="296"/>
                  </a:lnTo>
                  <a:lnTo>
                    <a:pt x="502" y="292"/>
                  </a:lnTo>
                  <a:lnTo>
                    <a:pt x="500" y="289"/>
                  </a:lnTo>
                  <a:lnTo>
                    <a:pt x="499" y="284"/>
                  </a:lnTo>
                  <a:lnTo>
                    <a:pt x="496" y="281"/>
                  </a:lnTo>
                  <a:lnTo>
                    <a:pt x="491" y="275"/>
                  </a:lnTo>
                  <a:lnTo>
                    <a:pt x="485" y="271"/>
                  </a:lnTo>
                  <a:lnTo>
                    <a:pt x="475" y="267"/>
                  </a:lnTo>
                  <a:lnTo>
                    <a:pt x="471" y="265"/>
                  </a:lnTo>
                  <a:lnTo>
                    <a:pt x="469" y="262"/>
                  </a:lnTo>
                  <a:lnTo>
                    <a:pt x="467" y="260"/>
                  </a:lnTo>
                  <a:lnTo>
                    <a:pt x="467" y="257"/>
                  </a:lnTo>
                  <a:lnTo>
                    <a:pt x="465" y="255"/>
                  </a:lnTo>
                  <a:lnTo>
                    <a:pt x="464" y="252"/>
                  </a:lnTo>
                  <a:lnTo>
                    <a:pt x="461" y="251"/>
                  </a:lnTo>
                  <a:lnTo>
                    <a:pt x="459" y="250"/>
                  </a:lnTo>
                  <a:lnTo>
                    <a:pt x="458" y="247"/>
                  </a:lnTo>
                  <a:lnTo>
                    <a:pt x="453" y="241"/>
                  </a:lnTo>
                  <a:lnTo>
                    <a:pt x="451" y="233"/>
                  </a:lnTo>
                  <a:lnTo>
                    <a:pt x="455" y="226"/>
                  </a:lnTo>
                  <a:lnTo>
                    <a:pt x="455" y="224"/>
                  </a:lnTo>
                  <a:lnTo>
                    <a:pt x="456" y="221"/>
                  </a:lnTo>
                  <a:lnTo>
                    <a:pt x="458" y="219"/>
                  </a:lnTo>
                  <a:lnTo>
                    <a:pt x="459" y="217"/>
                  </a:lnTo>
                  <a:lnTo>
                    <a:pt x="460" y="216"/>
                  </a:lnTo>
                  <a:lnTo>
                    <a:pt x="462" y="215"/>
                  </a:lnTo>
                  <a:lnTo>
                    <a:pt x="464" y="216"/>
                  </a:lnTo>
                  <a:lnTo>
                    <a:pt x="465" y="217"/>
                  </a:lnTo>
                  <a:lnTo>
                    <a:pt x="466" y="221"/>
                  </a:lnTo>
                  <a:lnTo>
                    <a:pt x="469" y="224"/>
                  </a:lnTo>
                  <a:lnTo>
                    <a:pt x="472" y="226"/>
                  </a:lnTo>
                  <a:lnTo>
                    <a:pt x="475" y="227"/>
                  </a:lnTo>
                  <a:lnTo>
                    <a:pt x="479" y="227"/>
                  </a:lnTo>
                  <a:lnTo>
                    <a:pt x="482" y="226"/>
                  </a:lnTo>
                  <a:lnTo>
                    <a:pt x="489" y="219"/>
                  </a:lnTo>
                  <a:lnTo>
                    <a:pt x="491" y="211"/>
                  </a:lnTo>
                  <a:lnTo>
                    <a:pt x="491" y="205"/>
                  </a:lnTo>
                  <a:lnTo>
                    <a:pt x="490" y="202"/>
                  </a:lnTo>
                  <a:lnTo>
                    <a:pt x="489" y="200"/>
                  </a:lnTo>
                  <a:lnTo>
                    <a:pt x="486" y="199"/>
                  </a:lnTo>
                  <a:lnTo>
                    <a:pt x="484" y="196"/>
                  </a:lnTo>
                  <a:lnTo>
                    <a:pt x="482" y="194"/>
                  </a:lnTo>
                  <a:lnTo>
                    <a:pt x="481" y="191"/>
                  </a:lnTo>
                  <a:lnTo>
                    <a:pt x="481" y="189"/>
                  </a:lnTo>
                  <a:lnTo>
                    <a:pt x="482" y="186"/>
                  </a:lnTo>
                  <a:lnTo>
                    <a:pt x="486" y="185"/>
                  </a:lnTo>
                  <a:lnTo>
                    <a:pt x="489" y="184"/>
                  </a:lnTo>
                  <a:lnTo>
                    <a:pt x="489" y="184"/>
                  </a:lnTo>
                  <a:lnTo>
                    <a:pt x="487" y="182"/>
                  </a:lnTo>
                  <a:lnTo>
                    <a:pt x="485" y="181"/>
                  </a:lnTo>
                  <a:lnTo>
                    <a:pt x="484" y="180"/>
                  </a:lnTo>
                  <a:lnTo>
                    <a:pt x="482" y="178"/>
                  </a:lnTo>
                  <a:lnTo>
                    <a:pt x="482" y="174"/>
                  </a:lnTo>
                  <a:lnTo>
                    <a:pt x="482" y="171"/>
                  </a:lnTo>
                  <a:lnTo>
                    <a:pt x="485" y="169"/>
                  </a:lnTo>
                  <a:lnTo>
                    <a:pt x="489" y="165"/>
                  </a:lnTo>
                  <a:lnTo>
                    <a:pt x="495" y="161"/>
                  </a:lnTo>
                  <a:lnTo>
                    <a:pt x="501" y="160"/>
                  </a:lnTo>
                  <a:lnTo>
                    <a:pt x="509" y="160"/>
                  </a:lnTo>
                  <a:lnTo>
                    <a:pt x="512" y="160"/>
                  </a:lnTo>
                  <a:lnTo>
                    <a:pt x="515" y="161"/>
                  </a:lnTo>
                  <a:lnTo>
                    <a:pt x="516" y="164"/>
                  </a:lnTo>
                  <a:lnTo>
                    <a:pt x="517" y="165"/>
                  </a:lnTo>
                  <a:lnTo>
                    <a:pt x="519" y="166"/>
                  </a:lnTo>
                  <a:lnTo>
                    <a:pt x="519" y="168"/>
                  </a:lnTo>
                  <a:lnTo>
                    <a:pt x="522" y="169"/>
                  </a:lnTo>
                  <a:lnTo>
                    <a:pt x="526" y="169"/>
                  </a:lnTo>
                  <a:lnTo>
                    <a:pt x="529" y="168"/>
                  </a:lnTo>
                  <a:lnTo>
                    <a:pt x="532" y="166"/>
                  </a:lnTo>
                  <a:lnTo>
                    <a:pt x="535" y="164"/>
                  </a:lnTo>
                  <a:lnTo>
                    <a:pt x="537" y="163"/>
                  </a:lnTo>
                  <a:lnTo>
                    <a:pt x="543" y="159"/>
                  </a:lnTo>
                  <a:lnTo>
                    <a:pt x="550" y="155"/>
                  </a:lnTo>
                  <a:lnTo>
                    <a:pt x="555" y="153"/>
                  </a:lnTo>
                  <a:close/>
                  <a:moveTo>
                    <a:pt x="809" y="139"/>
                  </a:moveTo>
                  <a:lnTo>
                    <a:pt x="815" y="139"/>
                  </a:lnTo>
                  <a:lnTo>
                    <a:pt x="819" y="140"/>
                  </a:lnTo>
                  <a:lnTo>
                    <a:pt x="823" y="141"/>
                  </a:lnTo>
                  <a:lnTo>
                    <a:pt x="825" y="144"/>
                  </a:lnTo>
                  <a:lnTo>
                    <a:pt x="825" y="146"/>
                  </a:lnTo>
                  <a:lnTo>
                    <a:pt x="825" y="150"/>
                  </a:lnTo>
                  <a:lnTo>
                    <a:pt x="821" y="153"/>
                  </a:lnTo>
                  <a:lnTo>
                    <a:pt x="818" y="158"/>
                  </a:lnTo>
                  <a:lnTo>
                    <a:pt x="815" y="159"/>
                  </a:lnTo>
                  <a:lnTo>
                    <a:pt x="813" y="163"/>
                  </a:lnTo>
                  <a:lnTo>
                    <a:pt x="811" y="165"/>
                  </a:lnTo>
                  <a:lnTo>
                    <a:pt x="809" y="169"/>
                  </a:lnTo>
                  <a:lnTo>
                    <a:pt x="806" y="173"/>
                  </a:lnTo>
                  <a:lnTo>
                    <a:pt x="803" y="175"/>
                  </a:lnTo>
                  <a:lnTo>
                    <a:pt x="799" y="176"/>
                  </a:lnTo>
                  <a:lnTo>
                    <a:pt x="796" y="179"/>
                  </a:lnTo>
                  <a:lnTo>
                    <a:pt x="794" y="181"/>
                  </a:lnTo>
                  <a:lnTo>
                    <a:pt x="791" y="182"/>
                  </a:lnTo>
                  <a:lnTo>
                    <a:pt x="788" y="186"/>
                  </a:lnTo>
                  <a:lnTo>
                    <a:pt x="785" y="190"/>
                  </a:lnTo>
                  <a:lnTo>
                    <a:pt x="783" y="192"/>
                  </a:lnTo>
                  <a:lnTo>
                    <a:pt x="781" y="197"/>
                  </a:lnTo>
                  <a:lnTo>
                    <a:pt x="781" y="201"/>
                  </a:lnTo>
                  <a:lnTo>
                    <a:pt x="784" y="206"/>
                  </a:lnTo>
                  <a:lnTo>
                    <a:pt x="786" y="210"/>
                  </a:lnTo>
                  <a:lnTo>
                    <a:pt x="789" y="215"/>
                  </a:lnTo>
                  <a:lnTo>
                    <a:pt x="789" y="222"/>
                  </a:lnTo>
                  <a:lnTo>
                    <a:pt x="788" y="230"/>
                  </a:lnTo>
                  <a:lnTo>
                    <a:pt x="786" y="237"/>
                  </a:lnTo>
                  <a:lnTo>
                    <a:pt x="786" y="242"/>
                  </a:lnTo>
                  <a:lnTo>
                    <a:pt x="789" y="246"/>
                  </a:lnTo>
                  <a:lnTo>
                    <a:pt x="791" y="250"/>
                  </a:lnTo>
                  <a:lnTo>
                    <a:pt x="794" y="253"/>
                  </a:lnTo>
                  <a:lnTo>
                    <a:pt x="795" y="256"/>
                  </a:lnTo>
                  <a:lnTo>
                    <a:pt x="796" y="260"/>
                  </a:lnTo>
                  <a:lnTo>
                    <a:pt x="798" y="262"/>
                  </a:lnTo>
                  <a:lnTo>
                    <a:pt x="799" y="265"/>
                  </a:lnTo>
                  <a:lnTo>
                    <a:pt x="801" y="267"/>
                  </a:lnTo>
                  <a:lnTo>
                    <a:pt x="804" y="268"/>
                  </a:lnTo>
                  <a:lnTo>
                    <a:pt x="806" y="271"/>
                  </a:lnTo>
                  <a:lnTo>
                    <a:pt x="811" y="272"/>
                  </a:lnTo>
                  <a:lnTo>
                    <a:pt x="815" y="272"/>
                  </a:lnTo>
                  <a:lnTo>
                    <a:pt x="818" y="272"/>
                  </a:lnTo>
                  <a:lnTo>
                    <a:pt x="820" y="272"/>
                  </a:lnTo>
                  <a:lnTo>
                    <a:pt x="820" y="271"/>
                  </a:lnTo>
                  <a:lnTo>
                    <a:pt x="820" y="268"/>
                  </a:lnTo>
                  <a:lnTo>
                    <a:pt x="819" y="267"/>
                  </a:lnTo>
                  <a:lnTo>
                    <a:pt x="818" y="265"/>
                  </a:lnTo>
                  <a:lnTo>
                    <a:pt x="816" y="262"/>
                  </a:lnTo>
                  <a:lnTo>
                    <a:pt x="815" y="260"/>
                  </a:lnTo>
                  <a:lnTo>
                    <a:pt x="814" y="257"/>
                  </a:lnTo>
                  <a:lnTo>
                    <a:pt x="811" y="256"/>
                  </a:lnTo>
                  <a:lnTo>
                    <a:pt x="808" y="252"/>
                  </a:lnTo>
                  <a:lnTo>
                    <a:pt x="804" y="246"/>
                  </a:lnTo>
                  <a:lnTo>
                    <a:pt x="801" y="240"/>
                  </a:lnTo>
                  <a:lnTo>
                    <a:pt x="801" y="233"/>
                  </a:lnTo>
                  <a:lnTo>
                    <a:pt x="806" y="230"/>
                  </a:lnTo>
                  <a:lnTo>
                    <a:pt x="811" y="227"/>
                  </a:lnTo>
                  <a:lnTo>
                    <a:pt x="814" y="225"/>
                  </a:lnTo>
                  <a:lnTo>
                    <a:pt x="816" y="224"/>
                  </a:lnTo>
                  <a:lnTo>
                    <a:pt x="818" y="222"/>
                  </a:lnTo>
                  <a:lnTo>
                    <a:pt x="819" y="220"/>
                  </a:lnTo>
                  <a:lnTo>
                    <a:pt x="818" y="217"/>
                  </a:lnTo>
                  <a:lnTo>
                    <a:pt x="815" y="215"/>
                  </a:lnTo>
                  <a:lnTo>
                    <a:pt x="811" y="211"/>
                  </a:lnTo>
                  <a:lnTo>
                    <a:pt x="808" y="209"/>
                  </a:lnTo>
                  <a:lnTo>
                    <a:pt x="805" y="202"/>
                  </a:lnTo>
                  <a:lnTo>
                    <a:pt x="804" y="196"/>
                  </a:lnTo>
                  <a:lnTo>
                    <a:pt x="806" y="191"/>
                  </a:lnTo>
                  <a:lnTo>
                    <a:pt x="809" y="189"/>
                  </a:lnTo>
                  <a:lnTo>
                    <a:pt x="811" y="189"/>
                  </a:lnTo>
                  <a:lnTo>
                    <a:pt x="815" y="187"/>
                  </a:lnTo>
                  <a:lnTo>
                    <a:pt x="818" y="186"/>
                  </a:lnTo>
                  <a:lnTo>
                    <a:pt x="819" y="184"/>
                  </a:lnTo>
                  <a:lnTo>
                    <a:pt x="820" y="182"/>
                  </a:lnTo>
                  <a:lnTo>
                    <a:pt x="819" y="180"/>
                  </a:lnTo>
                  <a:lnTo>
                    <a:pt x="819" y="178"/>
                  </a:lnTo>
                  <a:lnTo>
                    <a:pt x="820" y="175"/>
                  </a:lnTo>
                  <a:lnTo>
                    <a:pt x="820" y="175"/>
                  </a:lnTo>
                  <a:lnTo>
                    <a:pt x="820" y="173"/>
                  </a:lnTo>
                  <a:lnTo>
                    <a:pt x="821" y="170"/>
                  </a:lnTo>
                  <a:lnTo>
                    <a:pt x="821" y="166"/>
                  </a:lnTo>
                  <a:lnTo>
                    <a:pt x="823" y="164"/>
                  </a:lnTo>
                  <a:lnTo>
                    <a:pt x="823" y="163"/>
                  </a:lnTo>
                  <a:lnTo>
                    <a:pt x="835" y="163"/>
                  </a:lnTo>
                  <a:lnTo>
                    <a:pt x="839" y="160"/>
                  </a:lnTo>
                  <a:lnTo>
                    <a:pt x="841" y="158"/>
                  </a:lnTo>
                  <a:lnTo>
                    <a:pt x="844" y="155"/>
                  </a:lnTo>
                  <a:lnTo>
                    <a:pt x="845" y="153"/>
                  </a:lnTo>
                  <a:lnTo>
                    <a:pt x="849" y="149"/>
                  </a:lnTo>
                  <a:lnTo>
                    <a:pt x="851" y="148"/>
                  </a:lnTo>
                  <a:lnTo>
                    <a:pt x="855" y="148"/>
                  </a:lnTo>
                  <a:lnTo>
                    <a:pt x="857" y="148"/>
                  </a:lnTo>
                  <a:lnTo>
                    <a:pt x="862" y="148"/>
                  </a:lnTo>
                  <a:lnTo>
                    <a:pt x="866" y="146"/>
                  </a:lnTo>
                  <a:lnTo>
                    <a:pt x="876" y="145"/>
                  </a:lnTo>
                  <a:lnTo>
                    <a:pt x="885" y="148"/>
                  </a:lnTo>
                  <a:lnTo>
                    <a:pt x="892" y="151"/>
                  </a:lnTo>
                  <a:lnTo>
                    <a:pt x="901" y="164"/>
                  </a:lnTo>
                  <a:lnTo>
                    <a:pt x="906" y="179"/>
                  </a:lnTo>
                  <a:lnTo>
                    <a:pt x="908" y="192"/>
                  </a:lnTo>
                  <a:lnTo>
                    <a:pt x="906" y="207"/>
                  </a:lnTo>
                  <a:lnTo>
                    <a:pt x="900" y="220"/>
                  </a:lnTo>
                  <a:lnTo>
                    <a:pt x="898" y="222"/>
                  </a:lnTo>
                  <a:lnTo>
                    <a:pt x="897" y="225"/>
                  </a:lnTo>
                  <a:lnTo>
                    <a:pt x="896" y="227"/>
                  </a:lnTo>
                  <a:lnTo>
                    <a:pt x="895" y="231"/>
                  </a:lnTo>
                  <a:lnTo>
                    <a:pt x="896" y="233"/>
                  </a:lnTo>
                  <a:lnTo>
                    <a:pt x="897" y="237"/>
                  </a:lnTo>
                  <a:lnTo>
                    <a:pt x="897" y="240"/>
                  </a:lnTo>
                  <a:lnTo>
                    <a:pt x="898" y="241"/>
                  </a:lnTo>
                  <a:lnTo>
                    <a:pt x="900" y="242"/>
                  </a:lnTo>
                  <a:lnTo>
                    <a:pt x="902" y="242"/>
                  </a:lnTo>
                  <a:lnTo>
                    <a:pt x="903" y="242"/>
                  </a:lnTo>
                  <a:lnTo>
                    <a:pt x="905" y="240"/>
                  </a:lnTo>
                  <a:lnTo>
                    <a:pt x="910" y="235"/>
                  </a:lnTo>
                  <a:lnTo>
                    <a:pt x="913" y="230"/>
                  </a:lnTo>
                  <a:lnTo>
                    <a:pt x="918" y="225"/>
                  </a:lnTo>
                  <a:lnTo>
                    <a:pt x="921" y="224"/>
                  </a:lnTo>
                  <a:lnTo>
                    <a:pt x="923" y="224"/>
                  </a:lnTo>
                  <a:lnTo>
                    <a:pt x="925" y="224"/>
                  </a:lnTo>
                  <a:lnTo>
                    <a:pt x="927" y="226"/>
                  </a:lnTo>
                  <a:lnTo>
                    <a:pt x="928" y="227"/>
                  </a:lnTo>
                  <a:lnTo>
                    <a:pt x="930" y="230"/>
                  </a:lnTo>
                  <a:lnTo>
                    <a:pt x="932" y="231"/>
                  </a:lnTo>
                  <a:lnTo>
                    <a:pt x="933" y="232"/>
                  </a:lnTo>
                  <a:lnTo>
                    <a:pt x="935" y="235"/>
                  </a:lnTo>
                  <a:lnTo>
                    <a:pt x="936" y="236"/>
                  </a:lnTo>
                  <a:lnTo>
                    <a:pt x="937" y="238"/>
                  </a:lnTo>
                  <a:lnTo>
                    <a:pt x="940" y="240"/>
                  </a:lnTo>
                  <a:lnTo>
                    <a:pt x="941" y="240"/>
                  </a:lnTo>
                  <a:lnTo>
                    <a:pt x="943" y="240"/>
                  </a:lnTo>
                  <a:lnTo>
                    <a:pt x="945" y="238"/>
                  </a:lnTo>
                  <a:lnTo>
                    <a:pt x="945" y="237"/>
                  </a:lnTo>
                  <a:lnTo>
                    <a:pt x="945" y="236"/>
                  </a:lnTo>
                  <a:lnTo>
                    <a:pt x="946" y="233"/>
                  </a:lnTo>
                  <a:lnTo>
                    <a:pt x="946" y="232"/>
                  </a:lnTo>
                  <a:lnTo>
                    <a:pt x="947" y="231"/>
                  </a:lnTo>
                  <a:lnTo>
                    <a:pt x="950" y="231"/>
                  </a:lnTo>
                  <a:lnTo>
                    <a:pt x="952" y="230"/>
                  </a:lnTo>
                  <a:lnTo>
                    <a:pt x="955" y="230"/>
                  </a:lnTo>
                  <a:lnTo>
                    <a:pt x="957" y="229"/>
                  </a:lnTo>
                  <a:lnTo>
                    <a:pt x="960" y="227"/>
                  </a:lnTo>
                  <a:lnTo>
                    <a:pt x="961" y="227"/>
                  </a:lnTo>
                  <a:lnTo>
                    <a:pt x="962" y="226"/>
                  </a:lnTo>
                  <a:lnTo>
                    <a:pt x="962" y="224"/>
                  </a:lnTo>
                  <a:lnTo>
                    <a:pt x="962" y="222"/>
                  </a:lnTo>
                  <a:lnTo>
                    <a:pt x="962" y="220"/>
                  </a:lnTo>
                  <a:lnTo>
                    <a:pt x="962" y="219"/>
                  </a:lnTo>
                  <a:lnTo>
                    <a:pt x="962" y="217"/>
                  </a:lnTo>
                  <a:lnTo>
                    <a:pt x="961" y="216"/>
                  </a:lnTo>
                  <a:lnTo>
                    <a:pt x="958" y="214"/>
                  </a:lnTo>
                  <a:lnTo>
                    <a:pt x="957" y="211"/>
                  </a:lnTo>
                  <a:lnTo>
                    <a:pt x="956" y="210"/>
                  </a:lnTo>
                  <a:lnTo>
                    <a:pt x="955" y="207"/>
                  </a:lnTo>
                  <a:lnTo>
                    <a:pt x="953" y="205"/>
                  </a:lnTo>
                  <a:lnTo>
                    <a:pt x="955" y="204"/>
                  </a:lnTo>
                  <a:lnTo>
                    <a:pt x="958" y="202"/>
                  </a:lnTo>
                  <a:lnTo>
                    <a:pt x="962" y="202"/>
                  </a:lnTo>
                  <a:lnTo>
                    <a:pt x="966" y="202"/>
                  </a:lnTo>
                  <a:lnTo>
                    <a:pt x="970" y="201"/>
                  </a:lnTo>
                  <a:lnTo>
                    <a:pt x="971" y="200"/>
                  </a:lnTo>
                  <a:lnTo>
                    <a:pt x="971" y="199"/>
                  </a:lnTo>
                  <a:lnTo>
                    <a:pt x="971" y="197"/>
                  </a:lnTo>
                  <a:lnTo>
                    <a:pt x="968" y="196"/>
                  </a:lnTo>
                  <a:lnTo>
                    <a:pt x="967" y="195"/>
                  </a:lnTo>
                  <a:lnTo>
                    <a:pt x="965" y="194"/>
                  </a:lnTo>
                  <a:lnTo>
                    <a:pt x="962" y="194"/>
                  </a:lnTo>
                  <a:lnTo>
                    <a:pt x="952" y="195"/>
                  </a:lnTo>
                  <a:lnTo>
                    <a:pt x="941" y="196"/>
                  </a:lnTo>
                  <a:lnTo>
                    <a:pt x="933" y="194"/>
                  </a:lnTo>
                  <a:lnTo>
                    <a:pt x="926" y="186"/>
                  </a:lnTo>
                  <a:lnTo>
                    <a:pt x="920" y="178"/>
                  </a:lnTo>
                  <a:lnTo>
                    <a:pt x="916" y="170"/>
                  </a:lnTo>
                  <a:lnTo>
                    <a:pt x="912" y="166"/>
                  </a:lnTo>
                  <a:lnTo>
                    <a:pt x="910" y="161"/>
                  </a:lnTo>
                  <a:lnTo>
                    <a:pt x="908" y="155"/>
                  </a:lnTo>
                  <a:lnTo>
                    <a:pt x="910" y="151"/>
                  </a:lnTo>
                  <a:lnTo>
                    <a:pt x="912" y="149"/>
                  </a:lnTo>
                  <a:lnTo>
                    <a:pt x="918" y="149"/>
                  </a:lnTo>
                  <a:lnTo>
                    <a:pt x="931" y="150"/>
                  </a:lnTo>
                  <a:lnTo>
                    <a:pt x="943" y="151"/>
                  </a:lnTo>
                  <a:lnTo>
                    <a:pt x="970" y="151"/>
                  </a:lnTo>
                  <a:lnTo>
                    <a:pt x="979" y="155"/>
                  </a:lnTo>
                  <a:lnTo>
                    <a:pt x="988" y="161"/>
                  </a:lnTo>
                  <a:lnTo>
                    <a:pt x="994" y="169"/>
                  </a:lnTo>
                  <a:lnTo>
                    <a:pt x="1001" y="175"/>
                  </a:lnTo>
                  <a:lnTo>
                    <a:pt x="1003" y="179"/>
                  </a:lnTo>
                  <a:lnTo>
                    <a:pt x="1006" y="181"/>
                  </a:lnTo>
                  <a:lnTo>
                    <a:pt x="1007" y="185"/>
                  </a:lnTo>
                  <a:lnTo>
                    <a:pt x="1008" y="187"/>
                  </a:lnTo>
                  <a:lnTo>
                    <a:pt x="1008" y="190"/>
                  </a:lnTo>
                  <a:lnTo>
                    <a:pt x="1007" y="192"/>
                  </a:lnTo>
                  <a:lnTo>
                    <a:pt x="1004" y="194"/>
                  </a:lnTo>
                  <a:lnTo>
                    <a:pt x="1002" y="195"/>
                  </a:lnTo>
                  <a:lnTo>
                    <a:pt x="998" y="195"/>
                  </a:lnTo>
                  <a:lnTo>
                    <a:pt x="993" y="194"/>
                  </a:lnTo>
                  <a:lnTo>
                    <a:pt x="998" y="200"/>
                  </a:lnTo>
                  <a:lnTo>
                    <a:pt x="1006" y="206"/>
                  </a:lnTo>
                  <a:lnTo>
                    <a:pt x="1013" y="209"/>
                  </a:lnTo>
                  <a:lnTo>
                    <a:pt x="1016" y="209"/>
                  </a:lnTo>
                  <a:lnTo>
                    <a:pt x="1019" y="207"/>
                  </a:lnTo>
                  <a:lnTo>
                    <a:pt x="1023" y="207"/>
                  </a:lnTo>
                  <a:lnTo>
                    <a:pt x="1027" y="206"/>
                  </a:lnTo>
                  <a:lnTo>
                    <a:pt x="1029" y="209"/>
                  </a:lnTo>
                  <a:lnTo>
                    <a:pt x="1031" y="211"/>
                  </a:lnTo>
                  <a:lnTo>
                    <a:pt x="1032" y="212"/>
                  </a:lnTo>
                  <a:lnTo>
                    <a:pt x="1032" y="215"/>
                  </a:lnTo>
                  <a:lnTo>
                    <a:pt x="1032" y="217"/>
                  </a:lnTo>
                  <a:lnTo>
                    <a:pt x="1032" y="221"/>
                  </a:lnTo>
                  <a:lnTo>
                    <a:pt x="1031" y="226"/>
                  </a:lnTo>
                  <a:lnTo>
                    <a:pt x="1029" y="230"/>
                  </a:lnTo>
                  <a:lnTo>
                    <a:pt x="1031" y="235"/>
                  </a:lnTo>
                  <a:lnTo>
                    <a:pt x="1037" y="237"/>
                  </a:lnTo>
                  <a:lnTo>
                    <a:pt x="1042" y="238"/>
                  </a:lnTo>
                  <a:lnTo>
                    <a:pt x="1044" y="241"/>
                  </a:lnTo>
                  <a:lnTo>
                    <a:pt x="1045" y="242"/>
                  </a:lnTo>
                  <a:lnTo>
                    <a:pt x="1045" y="245"/>
                  </a:lnTo>
                  <a:lnTo>
                    <a:pt x="1045" y="247"/>
                  </a:lnTo>
                  <a:lnTo>
                    <a:pt x="1044" y="248"/>
                  </a:lnTo>
                  <a:lnTo>
                    <a:pt x="1042" y="251"/>
                  </a:lnTo>
                  <a:lnTo>
                    <a:pt x="1039" y="253"/>
                  </a:lnTo>
                  <a:lnTo>
                    <a:pt x="1038" y="255"/>
                  </a:lnTo>
                  <a:lnTo>
                    <a:pt x="1037" y="257"/>
                  </a:lnTo>
                  <a:lnTo>
                    <a:pt x="1037" y="260"/>
                  </a:lnTo>
                  <a:lnTo>
                    <a:pt x="1037" y="262"/>
                  </a:lnTo>
                  <a:lnTo>
                    <a:pt x="1038" y="265"/>
                  </a:lnTo>
                  <a:lnTo>
                    <a:pt x="1039" y="267"/>
                  </a:lnTo>
                  <a:lnTo>
                    <a:pt x="1041" y="268"/>
                  </a:lnTo>
                  <a:lnTo>
                    <a:pt x="1043" y="268"/>
                  </a:lnTo>
                  <a:lnTo>
                    <a:pt x="1044" y="266"/>
                  </a:lnTo>
                  <a:lnTo>
                    <a:pt x="1050" y="262"/>
                  </a:lnTo>
                  <a:lnTo>
                    <a:pt x="1055" y="258"/>
                  </a:lnTo>
                  <a:lnTo>
                    <a:pt x="1063" y="256"/>
                  </a:lnTo>
                  <a:lnTo>
                    <a:pt x="1068" y="257"/>
                  </a:lnTo>
                  <a:lnTo>
                    <a:pt x="1069" y="261"/>
                  </a:lnTo>
                  <a:lnTo>
                    <a:pt x="1068" y="266"/>
                  </a:lnTo>
                  <a:lnTo>
                    <a:pt x="1067" y="272"/>
                  </a:lnTo>
                  <a:lnTo>
                    <a:pt x="1064" y="277"/>
                  </a:lnTo>
                  <a:lnTo>
                    <a:pt x="1064" y="281"/>
                  </a:lnTo>
                  <a:lnTo>
                    <a:pt x="1068" y="282"/>
                  </a:lnTo>
                  <a:lnTo>
                    <a:pt x="1069" y="278"/>
                  </a:lnTo>
                  <a:lnTo>
                    <a:pt x="1070" y="275"/>
                  </a:lnTo>
                  <a:lnTo>
                    <a:pt x="1072" y="272"/>
                  </a:lnTo>
                  <a:lnTo>
                    <a:pt x="1074" y="270"/>
                  </a:lnTo>
                  <a:lnTo>
                    <a:pt x="1077" y="268"/>
                  </a:lnTo>
                  <a:lnTo>
                    <a:pt x="1082" y="266"/>
                  </a:lnTo>
                  <a:lnTo>
                    <a:pt x="1090" y="265"/>
                  </a:lnTo>
                  <a:lnTo>
                    <a:pt x="1100" y="266"/>
                  </a:lnTo>
                  <a:lnTo>
                    <a:pt x="1109" y="268"/>
                  </a:lnTo>
                  <a:lnTo>
                    <a:pt x="1117" y="273"/>
                  </a:lnTo>
                  <a:lnTo>
                    <a:pt x="1121" y="282"/>
                  </a:lnTo>
                  <a:lnTo>
                    <a:pt x="1123" y="289"/>
                  </a:lnTo>
                  <a:lnTo>
                    <a:pt x="1119" y="292"/>
                  </a:lnTo>
                  <a:lnTo>
                    <a:pt x="1114" y="294"/>
                  </a:lnTo>
                  <a:lnTo>
                    <a:pt x="1109" y="294"/>
                  </a:lnTo>
                  <a:lnTo>
                    <a:pt x="1107" y="296"/>
                  </a:lnTo>
                  <a:lnTo>
                    <a:pt x="1103" y="297"/>
                  </a:lnTo>
                  <a:lnTo>
                    <a:pt x="1102" y="298"/>
                  </a:lnTo>
                  <a:lnTo>
                    <a:pt x="1099" y="301"/>
                  </a:lnTo>
                  <a:lnTo>
                    <a:pt x="1098" y="301"/>
                  </a:lnTo>
                  <a:lnTo>
                    <a:pt x="1097" y="302"/>
                  </a:lnTo>
                  <a:lnTo>
                    <a:pt x="1097" y="304"/>
                  </a:lnTo>
                  <a:lnTo>
                    <a:pt x="1097" y="306"/>
                  </a:lnTo>
                  <a:lnTo>
                    <a:pt x="1097" y="308"/>
                  </a:lnTo>
                  <a:lnTo>
                    <a:pt x="1098" y="309"/>
                  </a:lnTo>
                  <a:lnTo>
                    <a:pt x="1100" y="309"/>
                  </a:lnTo>
                  <a:lnTo>
                    <a:pt x="1103" y="309"/>
                  </a:lnTo>
                  <a:lnTo>
                    <a:pt x="1105" y="308"/>
                  </a:lnTo>
                  <a:lnTo>
                    <a:pt x="1107" y="308"/>
                  </a:lnTo>
                  <a:lnTo>
                    <a:pt x="1107" y="308"/>
                  </a:lnTo>
                  <a:lnTo>
                    <a:pt x="1112" y="306"/>
                  </a:lnTo>
                  <a:lnTo>
                    <a:pt x="1118" y="304"/>
                  </a:lnTo>
                  <a:lnTo>
                    <a:pt x="1124" y="303"/>
                  </a:lnTo>
                  <a:lnTo>
                    <a:pt x="1129" y="303"/>
                  </a:lnTo>
                  <a:lnTo>
                    <a:pt x="1133" y="308"/>
                  </a:lnTo>
                  <a:lnTo>
                    <a:pt x="1133" y="309"/>
                  </a:lnTo>
                  <a:lnTo>
                    <a:pt x="1133" y="312"/>
                  </a:lnTo>
                  <a:lnTo>
                    <a:pt x="1134" y="314"/>
                  </a:lnTo>
                  <a:lnTo>
                    <a:pt x="1135" y="316"/>
                  </a:lnTo>
                  <a:lnTo>
                    <a:pt x="1136" y="317"/>
                  </a:lnTo>
                  <a:lnTo>
                    <a:pt x="1139" y="317"/>
                  </a:lnTo>
                  <a:lnTo>
                    <a:pt x="1143" y="317"/>
                  </a:lnTo>
                  <a:lnTo>
                    <a:pt x="1145" y="316"/>
                  </a:lnTo>
                  <a:lnTo>
                    <a:pt x="1161" y="316"/>
                  </a:lnTo>
                  <a:lnTo>
                    <a:pt x="1179" y="318"/>
                  </a:lnTo>
                  <a:lnTo>
                    <a:pt x="1181" y="328"/>
                  </a:lnTo>
                  <a:lnTo>
                    <a:pt x="1179" y="335"/>
                  </a:lnTo>
                  <a:lnTo>
                    <a:pt x="1173" y="342"/>
                  </a:lnTo>
                  <a:lnTo>
                    <a:pt x="1164" y="347"/>
                  </a:lnTo>
                  <a:lnTo>
                    <a:pt x="1159" y="348"/>
                  </a:lnTo>
                  <a:lnTo>
                    <a:pt x="1156" y="350"/>
                  </a:lnTo>
                  <a:lnTo>
                    <a:pt x="1153" y="352"/>
                  </a:lnTo>
                  <a:lnTo>
                    <a:pt x="1151" y="354"/>
                  </a:lnTo>
                  <a:lnTo>
                    <a:pt x="1151" y="358"/>
                  </a:lnTo>
                  <a:lnTo>
                    <a:pt x="1151" y="360"/>
                  </a:lnTo>
                  <a:lnTo>
                    <a:pt x="1151" y="363"/>
                  </a:lnTo>
                  <a:lnTo>
                    <a:pt x="1151" y="365"/>
                  </a:lnTo>
                  <a:lnTo>
                    <a:pt x="1154" y="367"/>
                  </a:lnTo>
                  <a:lnTo>
                    <a:pt x="1156" y="368"/>
                  </a:lnTo>
                  <a:lnTo>
                    <a:pt x="1163" y="367"/>
                  </a:lnTo>
                  <a:lnTo>
                    <a:pt x="1168" y="363"/>
                  </a:lnTo>
                  <a:lnTo>
                    <a:pt x="1171" y="358"/>
                  </a:lnTo>
                  <a:lnTo>
                    <a:pt x="1175" y="352"/>
                  </a:lnTo>
                  <a:lnTo>
                    <a:pt x="1179" y="347"/>
                  </a:lnTo>
                  <a:lnTo>
                    <a:pt x="1189" y="344"/>
                  </a:lnTo>
                  <a:lnTo>
                    <a:pt x="1197" y="345"/>
                  </a:lnTo>
                  <a:lnTo>
                    <a:pt x="1207" y="350"/>
                  </a:lnTo>
                  <a:lnTo>
                    <a:pt x="1212" y="358"/>
                  </a:lnTo>
                  <a:lnTo>
                    <a:pt x="1212" y="360"/>
                  </a:lnTo>
                  <a:lnTo>
                    <a:pt x="1212" y="363"/>
                  </a:lnTo>
                  <a:lnTo>
                    <a:pt x="1212" y="364"/>
                  </a:lnTo>
                  <a:lnTo>
                    <a:pt x="1211" y="367"/>
                  </a:lnTo>
                  <a:lnTo>
                    <a:pt x="1210" y="368"/>
                  </a:lnTo>
                  <a:lnTo>
                    <a:pt x="1207" y="368"/>
                  </a:lnTo>
                  <a:lnTo>
                    <a:pt x="1204" y="369"/>
                  </a:lnTo>
                  <a:lnTo>
                    <a:pt x="1202" y="372"/>
                  </a:lnTo>
                  <a:lnTo>
                    <a:pt x="1201" y="375"/>
                  </a:lnTo>
                  <a:lnTo>
                    <a:pt x="1202" y="378"/>
                  </a:lnTo>
                  <a:lnTo>
                    <a:pt x="1205" y="380"/>
                  </a:lnTo>
                  <a:lnTo>
                    <a:pt x="1210" y="384"/>
                  </a:lnTo>
                  <a:lnTo>
                    <a:pt x="1217" y="385"/>
                  </a:lnTo>
                  <a:lnTo>
                    <a:pt x="1224" y="388"/>
                  </a:lnTo>
                  <a:lnTo>
                    <a:pt x="1229" y="391"/>
                  </a:lnTo>
                  <a:lnTo>
                    <a:pt x="1229" y="396"/>
                  </a:lnTo>
                  <a:lnTo>
                    <a:pt x="1226" y="398"/>
                  </a:lnTo>
                  <a:lnTo>
                    <a:pt x="1221" y="396"/>
                  </a:lnTo>
                  <a:lnTo>
                    <a:pt x="1214" y="395"/>
                  </a:lnTo>
                  <a:lnTo>
                    <a:pt x="1207" y="394"/>
                  </a:lnTo>
                  <a:lnTo>
                    <a:pt x="1202" y="394"/>
                  </a:lnTo>
                  <a:lnTo>
                    <a:pt x="1200" y="394"/>
                  </a:lnTo>
                  <a:lnTo>
                    <a:pt x="1197" y="394"/>
                  </a:lnTo>
                  <a:lnTo>
                    <a:pt x="1195" y="394"/>
                  </a:lnTo>
                  <a:lnTo>
                    <a:pt x="1192" y="395"/>
                  </a:lnTo>
                  <a:lnTo>
                    <a:pt x="1189" y="395"/>
                  </a:lnTo>
                  <a:lnTo>
                    <a:pt x="1188" y="396"/>
                  </a:lnTo>
                  <a:lnTo>
                    <a:pt x="1186" y="399"/>
                  </a:lnTo>
                  <a:lnTo>
                    <a:pt x="1188" y="401"/>
                  </a:lnTo>
                  <a:lnTo>
                    <a:pt x="1192" y="408"/>
                  </a:lnTo>
                  <a:lnTo>
                    <a:pt x="1196" y="414"/>
                  </a:lnTo>
                  <a:lnTo>
                    <a:pt x="1197" y="423"/>
                  </a:lnTo>
                  <a:lnTo>
                    <a:pt x="1197" y="426"/>
                  </a:lnTo>
                  <a:lnTo>
                    <a:pt x="1197" y="430"/>
                  </a:lnTo>
                  <a:lnTo>
                    <a:pt x="1199" y="434"/>
                  </a:lnTo>
                  <a:lnTo>
                    <a:pt x="1201" y="437"/>
                  </a:lnTo>
                  <a:lnTo>
                    <a:pt x="1205" y="441"/>
                  </a:lnTo>
                  <a:lnTo>
                    <a:pt x="1221" y="449"/>
                  </a:lnTo>
                  <a:lnTo>
                    <a:pt x="1226" y="452"/>
                  </a:lnTo>
                  <a:lnTo>
                    <a:pt x="1231" y="457"/>
                  </a:lnTo>
                  <a:lnTo>
                    <a:pt x="1235" y="462"/>
                  </a:lnTo>
                  <a:lnTo>
                    <a:pt x="1239" y="466"/>
                  </a:lnTo>
                  <a:lnTo>
                    <a:pt x="1250" y="474"/>
                  </a:lnTo>
                  <a:lnTo>
                    <a:pt x="1262" y="478"/>
                  </a:lnTo>
                  <a:lnTo>
                    <a:pt x="1276" y="481"/>
                  </a:lnTo>
                  <a:lnTo>
                    <a:pt x="1288" y="487"/>
                  </a:lnTo>
                  <a:lnTo>
                    <a:pt x="1292" y="493"/>
                  </a:lnTo>
                  <a:lnTo>
                    <a:pt x="1293" y="501"/>
                  </a:lnTo>
                  <a:lnTo>
                    <a:pt x="1296" y="507"/>
                  </a:lnTo>
                  <a:lnTo>
                    <a:pt x="1301" y="511"/>
                  </a:lnTo>
                  <a:lnTo>
                    <a:pt x="1307" y="515"/>
                  </a:lnTo>
                  <a:lnTo>
                    <a:pt x="1312" y="521"/>
                  </a:lnTo>
                  <a:lnTo>
                    <a:pt x="1317" y="527"/>
                  </a:lnTo>
                  <a:lnTo>
                    <a:pt x="1322" y="529"/>
                  </a:lnTo>
                  <a:lnTo>
                    <a:pt x="1330" y="528"/>
                  </a:lnTo>
                  <a:lnTo>
                    <a:pt x="1337" y="526"/>
                  </a:lnTo>
                  <a:lnTo>
                    <a:pt x="1344" y="524"/>
                  </a:lnTo>
                  <a:lnTo>
                    <a:pt x="1352" y="527"/>
                  </a:lnTo>
                  <a:lnTo>
                    <a:pt x="1358" y="534"/>
                  </a:lnTo>
                  <a:lnTo>
                    <a:pt x="1359" y="546"/>
                  </a:lnTo>
                  <a:lnTo>
                    <a:pt x="1356" y="556"/>
                  </a:lnTo>
                  <a:lnTo>
                    <a:pt x="1349" y="566"/>
                  </a:lnTo>
                  <a:lnTo>
                    <a:pt x="1342" y="573"/>
                  </a:lnTo>
                  <a:lnTo>
                    <a:pt x="1338" y="584"/>
                  </a:lnTo>
                  <a:lnTo>
                    <a:pt x="1335" y="594"/>
                  </a:lnTo>
                  <a:lnTo>
                    <a:pt x="1335" y="595"/>
                  </a:lnTo>
                  <a:lnTo>
                    <a:pt x="1335" y="598"/>
                  </a:lnTo>
                  <a:lnTo>
                    <a:pt x="1335" y="600"/>
                  </a:lnTo>
                  <a:lnTo>
                    <a:pt x="1333" y="603"/>
                  </a:lnTo>
                  <a:lnTo>
                    <a:pt x="1333" y="604"/>
                  </a:lnTo>
                  <a:lnTo>
                    <a:pt x="1331" y="605"/>
                  </a:lnTo>
                  <a:lnTo>
                    <a:pt x="1330" y="604"/>
                  </a:lnTo>
                  <a:lnTo>
                    <a:pt x="1325" y="603"/>
                  </a:lnTo>
                  <a:lnTo>
                    <a:pt x="1321" y="602"/>
                  </a:lnTo>
                  <a:lnTo>
                    <a:pt x="1318" y="600"/>
                  </a:lnTo>
                  <a:lnTo>
                    <a:pt x="1316" y="600"/>
                  </a:lnTo>
                  <a:lnTo>
                    <a:pt x="1315" y="602"/>
                  </a:lnTo>
                  <a:lnTo>
                    <a:pt x="1313" y="604"/>
                  </a:lnTo>
                  <a:lnTo>
                    <a:pt x="1313" y="607"/>
                  </a:lnTo>
                  <a:lnTo>
                    <a:pt x="1313" y="613"/>
                  </a:lnTo>
                  <a:lnTo>
                    <a:pt x="1315" y="615"/>
                  </a:lnTo>
                  <a:lnTo>
                    <a:pt x="1315" y="618"/>
                  </a:lnTo>
                  <a:lnTo>
                    <a:pt x="1315" y="621"/>
                  </a:lnTo>
                  <a:lnTo>
                    <a:pt x="1315" y="624"/>
                  </a:lnTo>
                  <a:lnTo>
                    <a:pt x="1315" y="626"/>
                  </a:lnTo>
                  <a:lnTo>
                    <a:pt x="1313" y="629"/>
                  </a:lnTo>
                  <a:lnTo>
                    <a:pt x="1312" y="630"/>
                  </a:lnTo>
                  <a:lnTo>
                    <a:pt x="1311" y="630"/>
                  </a:lnTo>
                  <a:lnTo>
                    <a:pt x="1308" y="630"/>
                  </a:lnTo>
                  <a:lnTo>
                    <a:pt x="1305" y="628"/>
                  </a:lnTo>
                  <a:lnTo>
                    <a:pt x="1301" y="625"/>
                  </a:lnTo>
                  <a:lnTo>
                    <a:pt x="1293" y="620"/>
                  </a:lnTo>
                  <a:lnTo>
                    <a:pt x="1285" y="615"/>
                  </a:lnTo>
                  <a:lnTo>
                    <a:pt x="1277" y="609"/>
                  </a:lnTo>
                  <a:lnTo>
                    <a:pt x="1272" y="602"/>
                  </a:lnTo>
                  <a:lnTo>
                    <a:pt x="1272" y="595"/>
                  </a:lnTo>
                  <a:lnTo>
                    <a:pt x="1275" y="589"/>
                  </a:lnTo>
                  <a:lnTo>
                    <a:pt x="1278" y="585"/>
                  </a:lnTo>
                  <a:lnTo>
                    <a:pt x="1283" y="582"/>
                  </a:lnTo>
                  <a:lnTo>
                    <a:pt x="1286" y="578"/>
                  </a:lnTo>
                  <a:lnTo>
                    <a:pt x="1286" y="573"/>
                  </a:lnTo>
                  <a:lnTo>
                    <a:pt x="1282" y="571"/>
                  </a:lnTo>
                  <a:lnTo>
                    <a:pt x="1276" y="572"/>
                  </a:lnTo>
                  <a:lnTo>
                    <a:pt x="1268" y="573"/>
                  </a:lnTo>
                  <a:lnTo>
                    <a:pt x="1260" y="574"/>
                  </a:lnTo>
                  <a:lnTo>
                    <a:pt x="1255" y="573"/>
                  </a:lnTo>
                  <a:lnTo>
                    <a:pt x="1249" y="566"/>
                  </a:lnTo>
                  <a:lnTo>
                    <a:pt x="1241" y="558"/>
                  </a:lnTo>
                  <a:lnTo>
                    <a:pt x="1234" y="552"/>
                  </a:lnTo>
                  <a:lnTo>
                    <a:pt x="1230" y="553"/>
                  </a:lnTo>
                  <a:lnTo>
                    <a:pt x="1229" y="559"/>
                  </a:lnTo>
                  <a:lnTo>
                    <a:pt x="1229" y="567"/>
                  </a:lnTo>
                  <a:lnTo>
                    <a:pt x="1230" y="573"/>
                  </a:lnTo>
                  <a:lnTo>
                    <a:pt x="1229" y="578"/>
                  </a:lnTo>
                  <a:lnTo>
                    <a:pt x="1226" y="580"/>
                  </a:lnTo>
                  <a:lnTo>
                    <a:pt x="1222" y="578"/>
                  </a:lnTo>
                  <a:lnTo>
                    <a:pt x="1217" y="575"/>
                  </a:lnTo>
                  <a:lnTo>
                    <a:pt x="1212" y="572"/>
                  </a:lnTo>
                  <a:lnTo>
                    <a:pt x="1207" y="568"/>
                  </a:lnTo>
                  <a:lnTo>
                    <a:pt x="1202" y="568"/>
                  </a:lnTo>
                  <a:lnTo>
                    <a:pt x="1206" y="578"/>
                  </a:lnTo>
                  <a:lnTo>
                    <a:pt x="1211" y="588"/>
                  </a:lnTo>
                  <a:lnTo>
                    <a:pt x="1219" y="598"/>
                  </a:lnTo>
                  <a:lnTo>
                    <a:pt x="1229" y="604"/>
                  </a:lnTo>
                  <a:lnTo>
                    <a:pt x="1235" y="612"/>
                  </a:lnTo>
                  <a:lnTo>
                    <a:pt x="1240" y="621"/>
                  </a:lnTo>
                  <a:lnTo>
                    <a:pt x="1245" y="630"/>
                  </a:lnTo>
                  <a:lnTo>
                    <a:pt x="1252" y="638"/>
                  </a:lnTo>
                  <a:lnTo>
                    <a:pt x="1256" y="640"/>
                  </a:lnTo>
                  <a:lnTo>
                    <a:pt x="1261" y="643"/>
                  </a:lnTo>
                  <a:lnTo>
                    <a:pt x="1266" y="645"/>
                  </a:lnTo>
                  <a:lnTo>
                    <a:pt x="1270" y="649"/>
                  </a:lnTo>
                  <a:lnTo>
                    <a:pt x="1273" y="653"/>
                  </a:lnTo>
                  <a:lnTo>
                    <a:pt x="1275" y="656"/>
                  </a:lnTo>
                  <a:lnTo>
                    <a:pt x="1276" y="661"/>
                  </a:lnTo>
                  <a:lnTo>
                    <a:pt x="1277" y="666"/>
                  </a:lnTo>
                  <a:lnTo>
                    <a:pt x="1285" y="676"/>
                  </a:lnTo>
                  <a:lnTo>
                    <a:pt x="1292" y="685"/>
                  </a:lnTo>
                  <a:lnTo>
                    <a:pt x="1300" y="694"/>
                  </a:lnTo>
                  <a:lnTo>
                    <a:pt x="1303" y="706"/>
                  </a:lnTo>
                  <a:lnTo>
                    <a:pt x="1302" y="711"/>
                  </a:lnTo>
                  <a:lnTo>
                    <a:pt x="1301" y="716"/>
                  </a:lnTo>
                  <a:lnTo>
                    <a:pt x="1300" y="721"/>
                  </a:lnTo>
                  <a:lnTo>
                    <a:pt x="1301" y="727"/>
                  </a:lnTo>
                  <a:lnTo>
                    <a:pt x="1302" y="733"/>
                  </a:lnTo>
                  <a:lnTo>
                    <a:pt x="1302" y="741"/>
                  </a:lnTo>
                  <a:lnTo>
                    <a:pt x="1298" y="747"/>
                  </a:lnTo>
                  <a:lnTo>
                    <a:pt x="1290" y="750"/>
                  </a:lnTo>
                  <a:lnTo>
                    <a:pt x="1280" y="750"/>
                  </a:lnTo>
                  <a:lnTo>
                    <a:pt x="1270" y="745"/>
                  </a:lnTo>
                  <a:lnTo>
                    <a:pt x="1261" y="740"/>
                  </a:lnTo>
                  <a:lnTo>
                    <a:pt x="1255" y="732"/>
                  </a:lnTo>
                  <a:lnTo>
                    <a:pt x="1251" y="727"/>
                  </a:lnTo>
                  <a:lnTo>
                    <a:pt x="1245" y="720"/>
                  </a:lnTo>
                  <a:lnTo>
                    <a:pt x="1235" y="712"/>
                  </a:lnTo>
                  <a:lnTo>
                    <a:pt x="1225" y="705"/>
                  </a:lnTo>
                  <a:lnTo>
                    <a:pt x="1215" y="699"/>
                  </a:lnTo>
                  <a:lnTo>
                    <a:pt x="1206" y="695"/>
                  </a:lnTo>
                  <a:lnTo>
                    <a:pt x="1200" y="695"/>
                  </a:lnTo>
                  <a:lnTo>
                    <a:pt x="1202" y="707"/>
                  </a:lnTo>
                  <a:lnTo>
                    <a:pt x="1207" y="716"/>
                  </a:lnTo>
                  <a:lnTo>
                    <a:pt x="1215" y="725"/>
                  </a:lnTo>
                  <a:lnTo>
                    <a:pt x="1226" y="732"/>
                  </a:lnTo>
                  <a:lnTo>
                    <a:pt x="1239" y="742"/>
                  </a:lnTo>
                  <a:lnTo>
                    <a:pt x="1250" y="752"/>
                  </a:lnTo>
                  <a:lnTo>
                    <a:pt x="1260" y="766"/>
                  </a:lnTo>
                  <a:lnTo>
                    <a:pt x="1261" y="769"/>
                  </a:lnTo>
                  <a:lnTo>
                    <a:pt x="1261" y="773"/>
                  </a:lnTo>
                  <a:lnTo>
                    <a:pt x="1261" y="777"/>
                  </a:lnTo>
                  <a:lnTo>
                    <a:pt x="1261" y="779"/>
                  </a:lnTo>
                  <a:lnTo>
                    <a:pt x="1259" y="782"/>
                  </a:lnTo>
                  <a:lnTo>
                    <a:pt x="1257" y="784"/>
                  </a:lnTo>
                  <a:lnTo>
                    <a:pt x="1251" y="786"/>
                  </a:lnTo>
                  <a:lnTo>
                    <a:pt x="1244" y="783"/>
                  </a:lnTo>
                  <a:lnTo>
                    <a:pt x="1237" y="779"/>
                  </a:lnTo>
                  <a:lnTo>
                    <a:pt x="1231" y="776"/>
                  </a:lnTo>
                  <a:lnTo>
                    <a:pt x="1222" y="773"/>
                  </a:lnTo>
                  <a:lnTo>
                    <a:pt x="1214" y="769"/>
                  </a:lnTo>
                  <a:lnTo>
                    <a:pt x="1205" y="763"/>
                  </a:lnTo>
                  <a:lnTo>
                    <a:pt x="1189" y="747"/>
                  </a:lnTo>
                  <a:lnTo>
                    <a:pt x="1183" y="742"/>
                  </a:lnTo>
                  <a:lnTo>
                    <a:pt x="1174" y="741"/>
                  </a:lnTo>
                  <a:lnTo>
                    <a:pt x="1166" y="740"/>
                  </a:lnTo>
                  <a:lnTo>
                    <a:pt x="1164" y="737"/>
                  </a:lnTo>
                  <a:lnTo>
                    <a:pt x="1161" y="735"/>
                  </a:lnTo>
                  <a:lnTo>
                    <a:pt x="1159" y="732"/>
                  </a:lnTo>
                  <a:lnTo>
                    <a:pt x="1158" y="730"/>
                  </a:lnTo>
                  <a:lnTo>
                    <a:pt x="1155" y="728"/>
                  </a:lnTo>
                  <a:lnTo>
                    <a:pt x="1153" y="727"/>
                  </a:lnTo>
                  <a:lnTo>
                    <a:pt x="1149" y="727"/>
                  </a:lnTo>
                  <a:lnTo>
                    <a:pt x="1140" y="725"/>
                  </a:lnTo>
                  <a:lnTo>
                    <a:pt x="1135" y="720"/>
                  </a:lnTo>
                  <a:lnTo>
                    <a:pt x="1131" y="712"/>
                  </a:lnTo>
                  <a:lnTo>
                    <a:pt x="1130" y="705"/>
                  </a:lnTo>
                  <a:lnTo>
                    <a:pt x="1130" y="699"/>
                  </a:lnTo>
                  <a:lnTo>
                    <a:pt x="1130" y="695"/>
                  </a:lnTo>
                  <a:lnTo>
                    <a:pt x="1129" y="694"/>
                  </a:lnTo>
                  <a:lnTo>
                    <a:pt x="1126" y="692"/>
                  </a:lnTo>
                  <a:lnTo>
                    <a:pt x="1124" y="692"/>
                  </a:lnTo>
                  <a:lnTo>
                    <a:pt x="1121" y="691"/>
                  </a:lnTo>
                  <a:lnTo>
                    <a:pt x="1119" y="691"/>
                  </a:lnTo>
                  <a:lnTo>
                    <a:pt x="1118" y="690"/>
                  </a:lnTo>
                  <a:lnTo>
                    <a:pt x="1113" y="686"/>
                  </a:lnTo>
                  <a:lnTo>
                    <a:pt x="1109" y="681"/>
                  </a:lnTo>
                  <a:lnTo>
                    <a:pt x="1105" y="675"/>
                  </a:lnTo>
                  <a:lnTo>
                    <a:pt x="1102" y="670"/>
                  </a:lnTo>
                  <a:lnTo>
                    <a:pt x="1099" y="665"/>
                  </a:lnTo>
                  <a:lnTo>
                    <a:pt x="1097" y="661"/>
                  </a:lnTo>
                  <a:lnTo>
                    <a:pt x="1093" y="659"/>
                  </a:lnTo>
                  <a:lnTo>
                    <a:pt x="1088" y="656"/>
                  </a:lnTo>
                  <a:lnTo>
                    <a:pt x="1084" y="654"/>
                  </a:lnTo>
                  <a:lnTo>
                    <a:pt x="1080" y="651"/>
                  </a:lnTo>
                  <a:lnTo>
                    <a:pt x="1078" y="650"/>
                  </a:lnTo>
                  <a:lnTo>
                    <a:pt x="1075" y="650"/>
                  </a:lnTo>
                  <a:lnTo>
                    <a:pt x="1074" y="650"/>
                  </a:lnTo>
                  <a:lnTo>
                    <a:pt x="1072" y="651"/>
                  </a:lnTo>
                  <a:lnTo>
                    <a:pt x="1068" y="654"/>
                  </a:lnTo>
                  <a:lnTo>
                    <a:pt x="1063" y="654"/>
                  </a:lnTo>
                  <a:lnTo>
                    <a:pt x="1057" y="651"/>
                  </a:lnTo>
                  <a:lnTo>
                    <a:pt x="1050" y="649"/>
                  </a:lnTo>
                  <a:lnTo>
                    <a:pt x="1044" y="645"/>
                  </a:lnTo>
                  <a:lnTo>
                    <a:pt x="1039" y="645"/>
                  </a:lnTo>
                  <a:lnTo>
                    <a:pt x="1037" y="649"/>
                  </a:lnTo>
                  <a:lnTo>
                    <a:pt x="1036" y="651"/>
                  </a:lnTo>
                  <a:lnTo>
                    <a:pt x="1036" y="654"/>
                  </a:lnTo>
                  <a:lnTo>
                    <a:pt x="1036" y="656"/>
                  </a:lnTo>
                  <a:lnTo>
                    <a:pt x="1036" y="658"/>
                  </a:lnTo>
                  <a:lnTo>
                    <a:pt x="1034" y="659"/>
                  </a:lnTo>
                  <a:lnTo>
                    <a:pt x="1032" y="659"/>
                  </a:lnTo>
                  <a:lnTo>
                    <a:pt x="1029" y="660"/>
                  </a:lnTo>
                  <a:lnTo>
                    <a:pt x="1027" y="660"/>
                  </a:lnTo>
                  <a:lnTo>
                    <a:pt x="1024" y="660"/>
                  </a:lnTo>
                  <a:lnTo>
                    <a:pt x="1022" y="660"/>
                  </a:lnTo>
                  <a:lnTo>
                    <a:pt x="1019" y="660"/>
                  </a:lnTo>
                  <a:lnTo>
                    <a:pt x="1017" y="661"/>
                  </a:lnTo>
                  <a:lnTo>
                    <a:pt x="1013" y="664"/>
                  </a:lnTo>
                  <a:lnTo>
                    <a:pt x="1007" y="666"/>
                  </a:lnTo>
                  <a:lnTo>
                    <a:pt x="998" y="664"/>
                  </a:lnTo>
                  <a:lnTo>
                    <a:pt x="989" y="660"/>
                  </a:lnTo>
                  <a:lnTo>
                    <a:pt x="982" y="654"/>
                  </a:lnTo>
                  <a:lnTo>
                    <a:pt x="977" y="649"/>
                  </a:lnTo>
                  <a:lnTo>
                    <a:pt x="977" y="638"/>
                  </a:lnTo>
                  <a:lnTo>
                    <a:pt x="981" y="628"/>
                  </a:lnTo>
                  <a:lnTo>
                    <a:pt x="984" y="618"/>
                  </a:lnTo>
                  <a:lnTo>
                    <a:pt x="988" y="607"/>
                  </a:lnTo>
                  <a:lnTo>
                    <a:pt x="992" y="600"/>
                  </a:lnTo>
                  <a:lnTo>
                    <a:pt x="998" y="599"/>
                  </a:lnTo>
                  <a:lnTo>
                    <a:pt x="1006" y="599"/>
                  </a:lnTo>
                  <a:lnTo>
                    <a:pt x="1013" y="602"/>
                  </a:lnTo>
                  <a:lnTo>
                    <a:pt x="1022" y="604"/>
                  </a:lnTo>
                  <a:lnTo>
                    <a:pt x="1033" y="605"/>
                  </a:lnTo>
                  <a:lnTo>
                    <a:pt x="1047" y="605"/>
                  </a:lnTo>
                  <a:lnTo>
                    <a:pt x="1062" y="604"/>
                  </a:lnTo>
                  <a:lnTo>
                    <a:pt x="1073" y="599"/>
                  </a:lnTo>
                  <a:lnTo>
                    <a:pt x="1075" y="598"/>
                  </a:lnTo>
                  <a:lnTo>
                    <a:pt x="1078" y="595"/>
                  </a:lnTo>
                  <a:lnTo>
                    <a:pt x="1078" y="593"/>
                  </a:lnTo>
                  <a:lnTo>
                    <a:pt x="1078" y="589"/>
                  </a:lnTo>
                  <a:lnTo>
                    <a:pt x="1078" y="587"/>
                  </a:lnTo>
                  <a:lnTo>
                    <a:pt x="1078" y="582"/>
                  </a:lnTo>
                  <a:lnTo>
                    <a:pt x="1077" y="579"/>
                  </a:lnTo>
                  <a:lnTo>
                    <a:pt x="1074" y="575"/>
                  </a:lnTo>
                  <a:lnTo>
                    <a:pt x="1072" y="573"/>
                  </a:lnTo>
                  <a:lnTo>
                    <a:pt x="1068" y="571"/>
                  </a:lnTo>
                  <a:lnTo>
                    <a:pt x="1065" y="566"/>
                  </a:lnTo>
                  <a:lnTo>
                    <a:pt x="1067" y="559"/>
                  </a:lnTo>
                  <a:lnTo>
                    <a:pt x="1072" y="554"/>
                  </a:lnTo>
                  <a:lnTo>
                    <a:pt x="1077" y="548"/>
                  </a:lnTo>
                  <a:lnTo>
                    <a:pt x="1082" y="544"/>
                  </a:lnTo>
                  <a:lnTo>
                    <a:pt x="1087" y="541"/>
                  </a:lnTo>
                  <a:lnTo>
                    <a:pt x="1094" y="541"/>
                  </a:lnTo>
                  <a:lnTo>
                    <a:pt x="1100" y="542"/>
                  </a:lnTo>
                  <a:lnTo>
                    <a:pt x="1107" y="542"/>
                  </a:lnTo>
                  <a:lnTo>
                    <a:pt x="1114" y="542"/>
                  </a:lnTo>
                  <a:lnTo>
                    <a:pt x="1121" y="543"/>
                  </a:lnTo>
                  <a:lnTo>
                    <a:pt x="1128" y="547"/>
                  </a:lnTo>
                  <a:lnTo>
                    <a:pt x="1130" y="552"/>
                  </a:lnTo>
                  <a:lnTo>
                    <a:pt x="1133" y="561"/>
                  </a:lnTo>
                  <a:lnTo>
                    <a:pt x="1136" y="568"/>
                  </a:lnTo>
                  <a:lnTo>
                    <a:pt x="1141" y="574"/>
                  </a:lnTo>
                  <a:lnTo>
                    <a:pt x="1145" y="575"/>
                  </a:lnTo>
                  <a:lnTo>
                    <a:pt x="1153" y="573"/>
                  </a:lnTo>
                  <a:lnTo>
                    <a:pt x="1160" y="568"/>
                  </a:lnTo>
                  <a:lnTo>
                    <a:pt x="1169" y="563"/>
                  </a:lnTo>
                  <a:lnTo>
                    <a:pt x="1175" y="557"/>
                  </a:lnTo>
                  <a:lnTo>
                    <a:pt x="1176" y="549"/>
                  </a:lnTo>
                  <a:lnTo>
                    <a:pt x="1175" y="547"/>
                  </a:lnTo>
                  <a:lnTo>
                    <a:pt x="1171" y="544"/>
                  </a:lnTo>
                  <a:lnTo>
                    <a:pt x="1169" y="542"/>
                  </a:lnTo>
                  <a:lnTo>
                    <a:pt x="1166" y="538"/>
                  </a:lnTo>
                  <a:lnTo>
                    <a:pt x="1164" y="534"/>
                  </a:lnTo>
                  <a:lnTo>
                    <a:pt x="1163" y="532"/>
                  </a:lnTo>
                  <a:lnTo>
                    <a:pt x="1161" y="531"/>
                  </a:lnTo>
                  <a:lnTo>
                    <a:pt x="1159" y="528"/>
                  </a:lnTo>
                  <a:lnTo>
                    <a:pt x="1158" y="526"/>
                  </a:lnTo>
                  <a:lnTo>
                    <a:pt x="1154" y="524"/>
                  </a:lnTo>
                  <a:lnTo>
                    <a:pt x="1151" y="523"/>
                  </a:lnTo>
                  <a:lnTo>
                    <a:pt x="1148" y="523"/>
                  </a:lnTo>
                  <a:lnTo>
                    <a:pt x="1144" y="522"/>
                  </a:lnTo>
                  <a:lnTo>
                    <a:pt x="1141" y="522"/>
                  </a:lnTo>
                  <a:lnTo>
                    <a:pt x="1138" y="523"/>
                  </a:lnTo>
                  <a:lnTo>
                    <a:pt x="1135" y="524"/>
                  </a:lnTo>
                  <a:lnTo>
                    <a:pt x="1133" y="527"/>
                  </a:lnTo>
                  <a:lnTo>
                    <a:pt x="1130" y="529"/>
                  </a:lnTo>
                  <a:lnTo>
                    <a:pt x="1129" y="532"/>
                  </a:lnTo>
                  <a:lnTo>
                    <a:pt x="1128" y="533"/>
                  </a:lnTo>
                  <a:lnTo>
                    <a:pt x="1126" y="536"/>
                  </a:lnTo>
                  <a:lnTo>
                    <a:pt x="1123" y="537"/>
                  </a:lnTo>
                  <a:lnTo>
                    <a:pt x="1118" y="537"/>
                  </a:lnTo>
                  <a:lnTo>
                    <a:pt x="1110" y="538"/>
                  </a:lnTo>
                  <a:lnTo>
                    <a:pt x="1104" y="538"/>
                  </a:lnTo>
                  <a:lnTo>
                    <a:pt x="1098" y="537"/>
                  </a:lnTo>
                  <a:lnTo>
                    <a:pt x="1094" y="534"/>
                  </a:lnTo>
                  <a:lnTo>
                    <a:pt x="1094" y="526"/>
                  </a:lnTo>
                  <a:lnTo>
                    <a:pt x="1098" y="517"/>
                  </a:lnTo>
                  <a:lnTo>
                    <a:pt x="1102" y="508"/>
                  </a:lnTo>
                  <a:lnTo>
                    <a:pt x="1103" y="497"/>
                  </a:lnTo>
                  <a:lnTo>
                    <a:pt x="1102" y="486"/>
                  </a:lnTo>
                  <a:lnTo>
                    <a:pt x="1099" y="475"/>
                  </a:lnTo>
                  <a:lnTo>
                    <a:pt x="1097" y="470"/>
                  </a:lnTo>
                  <a:lnTo>
                    <a:pt x="1094" y="466"/>
                  </a:lnTo>
                  <a:lnTo>
                    <a:pt x="1090" y="462"/>
                  </a:lnTo>
                  <a:lnTo>
                    <a:pt x="1087" y="460"/>
                  </a:lnTo>
                  <a:lnTo>
                    <a:pt x="1084" y="456"/>
                  </a:lnTo>
                  <a:lnTo>
                    <a:pt x="1080" y="452"/>
                  </a:lnTo>
                  <a:lnTo>
                    <a:pt x="1077" y="449"/>
                  </a:lnTo>
                  <a:lnTo>
                    <a:pt x="1073" y="445"/>
                  </a:lnTo>
                  <a:lnTo>
                    <a:pt x="1069" y="442"/>
                  </a:lnTo>
                  <a:lnTo>
                    <a:pt x="1065" y="437"/>
                  </a:lnTo>
                  <a:lnTo>
                    <a:pt x="1062" y="432"/>
                  </a:lnTo>
                  <a:lnTo>
                    <a:pt x="1057" y="425"/>
                  </a:lnTo>
                  <a:lnTo>
                    <a:pt x="1049" y="420"/>
                  </a:lnTo>
                  <a:lnTo>
                    <a:pt x="1042" y="420"/>
                  </a:lnTo>
                  <a:lnTo>
                    <a:pt x="1039" y="421"/>
                  </a:lnTo>
                  <a:lnTo>
                    <a:pt x="1036" y="423"/>
                  </a:lnTo>
                  <a:lnTo>
                    <a:pt x="1033" y="424"/>
                  </a:lnTo>
                  <a:lnTo>
                    <a:pt x="1031" y="425"/>
                  </a:lnTo>
                  <a:lnTo>
                    <a:pt x="1028" y="426"/>
                  </a:lnTo>
                  <a:lnTo>
                    <a:pt x="1024" y="425"/>
                  </a:lnTo>
                  <a:lnTo>
                    <a:pt x="1021" y="425"/>
                  </a:lnTo>
                  <a:lnTo>
                    <a:pt x="1018" y="424"/>
                  </a:lnTo>
                  <a:lnTo>
                    <a:pt x="1014" y="423"/>
                  </a:lnTo>
                  <a:lnTo>
                    <a:pt x="1012" y="420"/>
                  </a:lnTo>
                  <a:lnTo>
                    <a:pt x="1011" y="419"/>
                  </a:lnTo>
                  <a:lnTo>
                    <a:pt x="1009" y="416"/>
                  </a:lnTo>
                  <a:lnTo>
                    <a:pt x="1011" y="414"/>
                  </a:lnTo>
                  <a:lnTo>
                    <a:pt x="1013" y="411"/>
                  </a:lnTo>
                  <a:lnTo>
                    <a:pt x="1016" y="411"/>
                  </a:lnTo>
                  <a:lnTo>
                    <a:pt x="1018" y="410"/>
                  </a:lnTo>
                  <a:lnTo>
                    <a:pt x="1021" y="410"/>
                  </a:lnTo>
                  <a:lnTo>
                    <a:pt x="1023" y="410"/>
                  </a:lnTo>
                  <a:lnTo>
                    <a:pt x="1026" y="409"/>
                  </a:lnTo>
                  <a:lnTo>
                    <a:pt x="1027" y="406"/>
                  </a:lnTo>
                  <a:lnTo>
                    <a:pt x="1028" y="405"/>
                  </a:lnTo>
                  <a:lnTo>
                    <a:pt x="1027" y="401"/>
                  </a:lnTo>
                  <a:lnTo>
                    <a:pt x="1027" y="399"/>
                  </a:lnTo>
                  <a:lnTo>
                    <a:pt x="1024" y="396"/>
                  </a:lnTo>
                  <a:lnTo>
                    <a:pt x="1022" y="394"/>
                  </a:lnTo>
                  <a:lnTo>
                    <a:pt x="1018" y="393"/>
                  </a:lnTo>
                  <a:lnTo>
                    <a:pt x="1016" y="391"/>
                  </a:lnTo>
                  <a:lnTo>
                    <a:pt x="1014" y="391"/>
                  </a:lnTo>
                  <a:lnTo>
                    <a:pt x="1012" y="393"/>
                  </a:lnTo>
                  <a:lnTo>
                    <a:pt x="1009" y="394"/>
                  </a:lnTo>
                  <a:lnTo>
                    <a:pt x="1008" y="395"/>
                  </a:lnTo>
                  <a:lnTo>
                    <a:pt x="1006" y="396"/>
                  </a:lnTo>
                  <a:lnTo>
                    <a:pt x="1004" y="396"/>
                  </a:lnTo>
                  <a:lnTo>
                    <a:pt x="1002" y="395"/>
                  </a:lnTo>
                  <a:lnTo>
                    <a:pt x="999" y="393"/>
                  </a:lnTo>
                  <a:lnTo>
                    <a:pt x="997" y="391"/>
                  </a:lnTo>
                  <a:lnTo>
                    <a:pt x="996" y="389"/>
                  </a:lnTo>
                  <a:lnTo>
                    <a:pt x="996" y="386"/>
                  </a:lnTo>
                  <a:lnTo>
                    <a:pt x="996" y="384"/>
                  </a:lnTo>
                  <a:lnTo>
                    <a:pt x="998" y="383"/>
                  </a:lnTo>
                  <a:lnTo>
                    <a:pt x="999" y="380"/>
                  </a:lnTo>
                  <a:lnTo>
                    <a:pt x="1002" y="378"/>
                  </a:lnTo>
                  <a:lnTo>
                    <a:pt x="1003" y="376"/>
                  </a:lnTo>
                  <a:lnTo>
                    <a:pt x="1003" y="374"/>
                  </a:lnTo>
                  <a:lnTo>
                    <a:pt x="1003" y="373"/>
                  </a:lnTo>
                  <a:lnTo>
                    <a:pt x="1002" y="372"/>
                  </a:lnTo>
                  <a:lnTo>
                    <a:pt x="999" y="372"/>
                  </a:lnTo>
                  <a:lnTo>
                    <a:pt x="997" y="372"/>
                  </a:lnTo>
                  <a:lnTo>
                    <a:pt x="994" y="372"/>
                  </a:lnTo>
                  <a:lnTo>
                    <a:pt x="993" y="370"/>
                  </a:lnTo>
                  <a:lnTo>
                    <a:pt x="989" y="370"/>
                  </a:lnTo>
                  <a:lnTo>
                    <a:pt x="987" y="369"/>
                  </a:lnTo>
                  <a:lnTo>
                    <a:pt x="984" y="368"/>
                  </a:lnTo>
                  <a:lnTo>
                    <a:pt x="983" y="368"/>
                  </a:lnTo>
                  <a:lnTo>
                    <a:pt x="979" y="365"/>
                  </a:lnTo>
                  <a:lnTo>
                    <a:pt x="978" y="363"/>
                  </a:lnTo>
                  <a:lnTo>
                    <a:pt x="978" y="359"/>
                  </a:lnTo>
                  <a:lnTo>
                    <a:pt x="979" y="357"/>
                  </a:lnTo>
                  <a:lnTo>
                    <a:pt x="979" y="353"/>
                  </a:lnTo>
                  <a:lnTo>
                    <a:pt x="981" y="349"/>
                  </a:lnTo>
                  <a:lnTo>
                    <a:pt x="979" y="347"/>
                  </a:lnTo>
                  <a:lnTo>
                    <a:pt x="978" y="343"/>
                  </a:lnTo>
                  <a:lnTo>
                    <a:pt x="977" y="339"/>
                  </a:lnTo>
                  <a:lnTo>
                    <a:pt x="976" y="335"/>
                  </a:lnTo>
                  <a:lnTo>
                    <a:pt x="973" y="333"/>
                  </a:lnTo>
                  <a:lnTo>
                    <a:pt x="972" y="332"/>
                  </a:lnTo>
                  <a:lnTo>
                    <a:pt x="967" y="326"/>
                  </a:lnTo>
                  <a:lnTo>
                    <a:pt x="958" y="323"/>
                  </a:lnTo>
                  <a:lnTo>
                    <a:pt x="950" y="323"/>
                  </a:lnTo>
                  <a:lnTo>
                    <a:pt x="941" y="326"/>
                  </a:lnTo>
                  <a:lnTo>
                    <a:pt x="942" y="328"/>
                  </a:lnTo>
                  <a:lnTo>
                    <a:pt x="943" y="329"/>
                  </a:lnTo>
                  <a:lnTo>
                    <a:pt x="946" y="332"/>
                  </a:lnTo>
                  <a:lnTo>
                    <a:pt x="948" y="334"/>
                  </a:lnTo>
                  <a:lnTo>
                    <a:pt x="951" y="338"/>
                  </a:lnTo>
                  <a:lnTo>
                    <a:pt x="953" y="340"/>
                  </a:lnTo>
                  <a:lnTo>
                    <a:pt x="956" y="343"/>
                  </a:lnTo>
                  <a:lnTo>
                    <a:pt x="958" y="344"/>
                  </a:lnTo>
                  <a:lnTo>
                    <a:pt x="960" y="344"/>
                  </a:lnTo>
                  <a:lnTo>
                    <a:pt x="961" y="348"/>
                  </a:lnTo>
                  <a:lnTo>
                    <a:pt x="962" y="350"/>
                  </a:lnTo>
                  <a:lnTo>
                    <a:pt x="961" y="353"/>
                  </a:lnTo>
                  <a:lnTo>
                    <a:pt x="960" y="355"/>
                  </a:lnTo>
                  <a:lnTo>
                    <a:pt x="957" y="357"/>
                  </a:lnTo>
                  <a:lnTo>
                    <a:pt x="955" y="358"/>
                  </a:lnTo>
                  <a:lnTo>
                    <a:pt x="951" y="359"/>
                  </a:lnTo>
                  <a:lnTo>
                    <a:pt x="948" y="359"/>
                  </a:lnTo>
                  <a:lnTo>
                    <a:pt x="945" y="360"/>
                  </a:lnTo>
                  <a:lnTo>
                    <a:pt x="941" y="360"/>
                  </a:lnTo>
                  <a:lnTo>
                    <a:pt x="926" y="355"/>
                  </a:lnTo>
                  <a:lnTo>
                    <a:pt x="910" y="352"/>
                  </a:lnTo>
                  <a:lnTo>
                    <a:pt x="903" y="355"/>
                  </a:lnTo>
                  <a:lnTo>
                    <a:pt x="897" y="358"/>
                  </a:lnTo>
                  <a:lnTo>
                    <a:pt x="890" y="360"/>
                  </a:lnTo>
                  <a:lnTo>
                    <a:pt x="872" y="359"/>
                  </a:lnTo>
                  <a:lnTo>
                    <a:pt x="854" y="358"/>
                  </a:lnTo>
                  <a:lnTo>
                    <a:pt x="827" y="358"/>
                  </a:lnTo>
                  <a:lnTo>
                    <a:pt x="815" y="357"/>
                  </a:lnTo>
                  <a:lnTo>
                    <a:pt x="805" y="353"/>
                  </a:lnTo>
                  <a:lnTo>
                    <a:pt x="794" y="349"/>
                  </a:lnTo>
                  <a:lnTo>
                    <a:pt x="784" y="347"/>
                  </a:lnTo>
                  <a:lnTo>
                    <a:pt x="773" y="347"/>
                  </a:lnTo>
                  <a:lnTo>
                    <a:pt x="764" y="345"/>
                  </a:lnTo>
                  <a:lnTo>
                    <a:pt x="755" y="342"/>
                  </a:lnTo>
                  <a:lnTo>
                    <a:pt x="744" y="333"/>
                  </a:lnTo>
                  <a:lnTo>
                    <a:pt x="734" y="323"/>
                  </a:lnTo>
                  <a:lnTo>
                    <a:pt x="732" y="322"/>
                  </a:lnTo>
                  <a:lnTo>
                    <a:pt x="729" y="319"/>
                  </a:lnTo>
                  <a:lnTo>
                    <a:pt x="727" y="318"/>
                  </a:lnTo>
                  <a:lnTo>
                    <a:pt x="723" y="316"/>
                  </a:lnTo>
                  <a:lnTo>
                    <a:pt x="720" y="313"/>
                  </a:lnTo>
                  <a:lnTo>
                    <a:pt x="719" y="311"/>
                  </a:lnTo>
                  <a:lnTo>
                    <a:pt x="719" y="308"/>
                  </a:lnTo>
                  <a:lnTo>
                    <a:pt x="719" y="304"/>
                  </a:lnTo>
                  <a:lnTo>
                    <a:pt x="719" y="301"/>
                  </a:lnTo>
                  <a:lnTo>
                    <a:pt x="722" y="299"/>
                  </a:lnTo>
                  <a:lnTo>
                    <a:pt x="723" y="297"/>
                  </a:lnTo>
                  <a:lnTo>
                    <a:pt x="725" y="297"/>
                  </a:lnTo>
                  <a:lnTo>
                    <a:pt x="729" y="297"/>
                  </a:lnTo>
                  <a:lnTo>
                    <a:pt x="734" y="298"/>
                  </a:lnTo>
                  <a:lnTo>
                    <a:pt x="742" y="301"/>
                  </a:lnTo>
                  <a:lnTo>
                    <a:pt x="748" y="303"/>
                  </a:lnTo>
                  <a:lnTo>
                    <a:pt x="755" y="303"/>
                  </a:lnTo>
                  <a:lnTo>
                    <a:pt x="756" y="302"/>
                  </a:lnTo>
                  <a:lnTo>
                    <a:pt x="756" y="302"/>
                  </a:lnTo>
                  <a:lnTo>
                    <a:pt x="755" y="301"/>
                  </a:lnTo>
                  <a:lnTo>
                    <a:pt x="754" y="298"/>
                  </a:lnTo>
                  <a:lnTo>
                    <a:pt x="753" y="297"/>
                  </a:lnTo>
                  <a:lnTo>
                    <a:pt x="750" y="294"/>
                  </a:lnTo>
                  <a:lnTo>
                    <a:pt x="749" y="293"/>
                  </a:lnTo>
                  <a:lnTo>
                    <a:pt x="748" y="292"/>
                  </a:lnTo>
                  <a:lnTo>
                    <a:pt x="737" y="289"/>
                  </a:lnTo>
                  <a:lnTo>
                    <a:pt x="724" y="287"/>
                  </a:lnTo>
                  <a:lnTo>
                    <a:pt x="714" y="283"/>
                  </a:lnTo>
                  <a:lnTo>
                    <a:pt x="705" y="277"/>
                  </a:lnTo>
                  <a:lnTo>
                    <a:pt x="704" y="270"/>
                  </a:lnTo>
                  <a:lnTo>
                    <a:pt x="705" y="262"/>
                  </a:lnTo>
                  <a:lnTo>
                    <a:pt x="705" y="253"/>
                  </a:lnTo>
                  <a:lnTo>
                    <a:pt x="705" y="232"/>
                  </a:lnTo>
                  <a:lnTo>
                    <a:pt x="710" y="215"/>
                  </a:lnTo>
                  <a:lnTo>
                    <a:pt x="718" y="199"/>
                  </a:lnTo>
                  <a:lnTo>
                    <a:pt x="727" y="182"/>
                  </a:lnTo>
                  <a:lnTo>
                    <a:pt x="730" y="179"/>
                  </a:lnTo>
                  <a:lnTo>
                    <a:pt x="733" y="174"/>
                  </a:lnTo>
                  <a:lnTo>
                    <a:pt x="737" y="169"/>
                  </a:lnTo>
                  <a:lnTo>
                    <a:pt x="739" y="165"/>
                  </a:lnTo>
                  <a:lnTo>
                    <a:pt x="750" y="160"/>
                  </a:lnTo>
                  <a:lnTo>
                    <a:pt x="760" y="154"/>
                  </a:lnTo>
                  <a:lnTo>
                    <a:pt x="775" y="145"/>
                  </a:lnTo>
                  <a:lnTo>
                    <a:pt x="791" y="140"/>
                  </a:lnTo>
                  <a:lnTo>
                    <a:pt x="809" y="139"/>
                  </a:lnTo>
                  <a:close/>
                  <a:moveTo>
                    <a:pt x="641" y="130"/>
                  </a:moveTo>
                  <a:lnTo>
                    <a:pt x="653" y="133"/>
                  </a:lnTo>
                  <a:lnTo>
                    <a:pt x="658" y="133"/>
                  </a:lnTo>
                  <a:lnTo>
                    <a:pt x="661" y="134"/>
                  </a:lnTo>
                  <a:lnTo>
                    <a:pt x="664" y="134"/>
                  </a:lnTo>
                  <a:lnTo>
                    <a:pt x="668" y="135"/>
                  </a:lnTo>
                  <a:lnTo>
                    <a:pt x="672" y="135"/>
                  </a:lnTo>
                  <a:lnTo>
                    <a:pt x="690" y="135"/>
                  </a:lnTo>
                  <a:lnTo>
                    <a:pt x="698" y="134"/>
                  </a:lnTo>
                  <a:lnTo>
                    <a:pt x="705" y="135"/>
                  </a:lnTo>
                  <a:lnTo>
                    <a:pt x="712" y="138"/>
                  </a:lnTo>
                  <a:lnTo>
                    <a:pt x="714" y="143"/>
                  </a:lnTo>
                  <a:lnTo>
                    <a:pt x="712" y="150"/>
                  </a:lnTo>
                  <a:lnTo>
                    <a:pt x="703" y="155"/>
                  </a:lnTo>
                  <a:lnTo>
                    <a:pt x="693" y="158"/>
                  </a:lnTo>
                  <a:lnTo>
                    <a:pt x="690" y="159"/>
                  </a:lnTo>
                  <a:lnTo>
                    <a:pt x="688" y="160"/>
                  </a:lnTo>
                  <a:lnTo>
                    <a:pt x="688" y="161"/>
                  </a:lnTo>
                  <a:lnTo>
                    <a:pt x="688" y="163"/>
                  </a:lnTo>
                  <a:lnTo>
                    <a:pt x="688" y="164"/>
                  </a:lnTo>
                  <a:lnTo>
                    <a:pt x="688" y="165"/>
                  </a:lnTo>
                  <a:lnTo>
                    <a:pt x="687" y="169"/>
                  </a:lnTo>
                  <a:lnTo>
                    <a:pt x="685" y="171"/>
                  </a:lnTo>
                  <a:lnTo>
                    <a:pt x="684" y="173"/>
                  </a:lnTo>
                  <a:lnTo>
                    <a:pt x="683" y="175"/>
                  </a:lnTo>
                  <a:lnTo>
                    <a:pt x="683" y="179"/>
                  </a:lnTo>
                  <a:lnTo>
                    <a:pt x="678" y="181"/>
                  </a:lnTo>
                  <a:lnTo>
                    <a:pt x="674" y="185"/>
                  </a:lnTo>
                  <a:lnTo>
                    <a:pt x="672" y="187"/>
                  </a:lnTo>
                  <a:lnTo>
                    <a:pt x="669" y="191"/>
                  </a:lnTo>
                  <a:lnTo>
                    <a:pt x="668" y="195"/>
                  </a:lnTo>
                  <a:lnTo>
                    <a:pt x="667" y="199"/>
                  </a:lnTo>
                  <a:lnTo>
                    <a:pt x="666" y="201"/>
                  </a:lnTo>
                  <a:lnTo>
                    <a:pt x="664" y="204"/>
                  </a:lnTo>
                  <a:lnTo>
                    <a:pt x="658" y="209"/>
                  </a:lnTo>
                  <a:lnTo>
                    <a:pt x="652" y="209"/>
                  </a:lnTo>
                  <a:lnTo>
                    <a:pt x="644" y="206"/>
                  </a:lnTo>
                  <a:lnTo>
                    <a:pt x="637" y="202"/>
                  </a:lnTo>
                  <a:lnTo>
                    <a:pt x="629" y="201"/>
                  </a:lnTo>
                  <a:lnTo>
                    <a:pt x="627" y="201"/>
                  </a:lnTo>
                  <a:lnTo>
                    <a:pt x="626" y="202"/>
                  </a:lnTo>
                  <a:lnTo>
                    <a:pt x="624" y="204"/>
                  </a:lnTo>
                  <a:lnTo>
                    <a:pt x="626" y="205"/>
                  </a:lnTo>
                  <a:lnTo>
                    <a:pt x="627" y="206"/>
                  </a:lnTo>
                  <a:lnTo>
                    <a:pt x="628" y="207"/>
                  </a:lnTo>
                  <a:lnTo>
                    <a:pt x="629" y="209"/>
                  </a:lnTo>
                  <a:lnTo>
                    <a:pt x="631" y="210"/>
                  </a:lnTo>
                  <a:lnTo>
                    <a:pt x="632" y="211"/>
                  </a:lnTo>
                  <a:lnTo>
                    <a:pt x="634" y="216"/>
                  </a:lnTo>
                  <a:lnTo>
                    <a:pt x="634" y="222"/>
                  </a:lnTo>
                  <a:lnTo>
                    <a:pt x="632" y="229"/>
                  </a:lnTo>
                  <a:lnTo>
                    <a:pt x="627" y="233"/>
                  </a:lnTo>
                  <a:lnTo>
                    <a:pt x="622" y="238"/>
                  </a:lnTo>
                  <a:lnTo>
                    <a:pt x="614" y="243"/>
                  </a:lnTo>
                  <a:lnTo>
                    <a:pt x="607" y="247"/>
                  </a:lnTo>
                  <a:lnTo>
                    <a:pt x="601" y="250"/>
                  </a:lnTo>
                  <a:lnTo>
                    <a:pt x="593" y="247"/>
                  </a:lnTo>
                  <a:lnTo>
                    <a:pt x="590" y="241"/>
                  </a:lnTo>
                  <a:lnTo>
                    <a:pt x="587" y="235"/>
                  </a:lnTo>
                  <a:lnTo>
                    <a:pt x="585" y="229"/>
                  </a:lnTo>
                  <a:lnTo>
                    <a:pt x="583" y="216"/>
                  </a:lnTo>
                  <a:lnTo>
                    <a:pt x="586" y="204"/>
                  </a:lnTo>
                  <a:lnTo>
                    <a:pt x="587" y="191"/>
                  </a:lnTo>
                  <a:lnTo>
                    <a:pt x="588" y="184"/>
                  </a:lnTo>
                  <a:lnTo>
                    <a:pt x="591" y="176"/>
                  </a:lnTo>
                  <a:lnTo>
                    <a:pt x="596" y="170"/>
                  </a:lnTo>
                  <a:lnTo>
                    <a:pt x="603" y="165"/>
                  </a:lnTo>
                  <a:lnTo>
                    <a:pt x="606" y="165"/>
                  </a:lnTo>
                  <a:lnTo>
                    <a:pt x="607" y="163"/>
                  </a:lnTo>
                  <a:lnTo>
                    <a:pt x="607" y="161"/>
                  </a:lnTo>
                  <a:lnTo>
                    <a:pt x="607" y="159"/>
                  </a:lnTo>
                  <a:lnTo>
                    <a:pt x="605" y="156"/>
                  </a:lnTo>
                  <a:lnTo>
                    <a:pt x="603" y="155"/>
                  </a:lnTo>
                  <a:lnTo>
                    <a:pt x="602" y="153"/>
                  </a:lnTo>
                  <a:lnTo>
                    <a:pt x="601" y="150"/>
                  </a:lnTo>
                  <a:lnTo>
                    <a:pt x="600" y="149"/>
                  </a:lnTo>
                  <a:lnTo>
                    <a:pt x="600" y="146"/>
                  </a:lnTo>
                  <a:lnTo>
                    <a:pt x="601" y="144"/>
                  </a:lnTo>
                  <a:lnTo>
                    <a:pt x="603" y="143"/>
                  </a:lnTo>
                  <a:lnTo>
                    <a:pt x="607" y="140"/>
                  </a:lnTo>
                  <a:lnTo>
                    <a:pt x="609" y="139"/>
                  </a:lnTo>
                  <a:lnTo>
                    <a:pt x="613" y="138"/>
                  </a:lnTo>
                  <a:lnTo>
                    <a:pt x="627" y="133"/>
                  </a:lnTo>
                  <a:lnTo>
                    <a:pt x="641" y="130"/>
                  </a:lnTo>
                  <a:close/>
                  <a:moveTo>
                    <a:pt x="2471" y="129"/>
                  </a:moveTo>
                  <a:lnTo>
                    <a:pt x="2472" y="130"/>
                  </a:lnTo>
                  <a:lnTo>
                    <a:pt x="2476" y="132"/>
                  </a:lnTo>
                  <a:lnTo>
                    <a:pt x="2478" y="133"/>
                  </a:lnTo>
                  <a:lnTo>
                    <a:pt x="2481" y="133"/>
                  </a:lnTo>
                  <a:lnTo>
                    <a:pt x="2481" y="139"/>
                  </a:lnTo>
                  <a:lnTo>
                    <a:pt x="2478" y="138"/>
                  </a:lnTo>
                  <a:lnTo>
                    <a:pt x="2476" y="136"/>
                  </a:lnTo>
                  <a:lnTo>
                    <a:pt x="2472" y="133"/>
                  </a:lnTo>
                  <a:lnTo>
                    <a:pt x="2471" y="132"/>
                  </a:lnTo>
                  <a:lnTo>
                    <a:pt x="2471" y="130"/>
                  </a:lnTo>
                  <a:lnTo>
                    <a:pt x="2471" y="129"/>
                  </a:lnTo>
                  <a:lnTo>
                    <a:pt x="2471" y="129"/>
                  </a:lnTo>
                  <a:close/>
                  <a:moveTo>
                    <a:pt x="2626" y="108"/>
                  </a:moveTo>
                  <a:lnTo>
                    <a:pt x="2628" y="108"/>
                  </a:lnTo>
                  <a:lnTo>
                    <a:pt x="2629" y="109"/>
                  </a:lnTo>
                  <a:lnTo>
                    <a:pt x="2630" y="110"/>
                  </a:lnTo>
                  <a:lnTo>
                    <a:pt x="2633" y="110"/>
                  </a:lnTo>
                  <a:lnTo>
                    <a:pt x="2635" y="112"/>
                  </a:lnTo>
                  <a:lnTo>
                    <a:pt x="2635" y="113"/>
                  </a:lnTo>
                  <a:lnTo>
                    <a:pt x="2635" y="114"/>
                  </a:lnTo>
                  <a:lnTo>
                    <a:pt x="2634" y="115"/>
                  </a:lnTo>
                  <a:lnTo>
                    <a:pt x="2634" y="115"/>
                  </a:lnTo>
                  <a:lnTo>
                    <a:pt x="2631" y="114"/>
                  </a:lnTo>
                  <a:lnTo>
                    <a:pt x="2631" y="114"/>
                  </a:lnTo>
                  <a:lnTo>
                    <a:pt x="2630" y="113"/>
                  </a:lnTo>
                  <a:lnTo>
                    <a:pt x="2629" y="112"/>
                  </a:lnTo>
                  <a:lnTo>
                    <a:pt x="2629" y="110"/>
                  </a:lnTo>
                  <a:lnTo>
                    <a:pt x="2628" y="109"/>
                  </a:lnTo>
                  <a:lnTo>
                    <a:pt x="2626" y="108"/>
                  </a:lnTo>
                  <a:lnTo>
                    <a:pt x="2626" y="108"/>
                  </a:lnTo>
                  <a:close/>
                  <a:moveTo>
                    <a:pt x="2594" y="107"/>
                  </a:moveTo>
                  <a:lnTo>
                    <a:pt x="2595" y="108"/>
                  </a:lnTo>
                  <a:lnTo>
                    <a:pt x="2596" y="108"/>
                  </a:lnTo>
                  <a:lnTo>
                    <a:pt x="2599" y="110"/>
                  </a:lnTo>
                  <a:lnTo>
                    <a:pt x="2600" y="113"/>
                  </a:lnTo>
                  <a:lnTo>
                    <a:pt x="2603" y="115"/>
                  </a:lnTo>
                  <a:lnTo>
                    <a:pt x="2605" y="115"/>
                  </a:lnTo>
                  <a:lnTo>
                    <a:pt x="2606" y="115"/>
                  </a:lnTo>
                  <a:lnTo>
                    <a:pt x="2608" y="114"/>
                  </a:lnTo>
                  <a:lnTo>
                    <a:pt x="2608" y="113"/>
                  </a:lnTo>
                  <a:lnTo>
                    <a:pt x="2609" y="113"/>
                  </a:lnTo>
                  <a:lnTo>
                    <a:pt x="2610" y="113"/>
                  </a:lnTo>
                  <a:lnTo>
                    <a:pt x="2613" y="114"/>
                  </a:lnTo>
                  <a:lnTo>
                    <a:pt x="2614" y="115"/>
                  </a:lnTo>
                  <a:lnTo>
                    <a:pt x="2615" y="118"/>
                  </a:lnTo>
                  <a:lnTo>
                    <a:pt x="2616" y="120"/>
                  </a:lnTo>
                  <a:lnTo>
                    <a:pt x="2616" y="123"/>
                  </a:lnTo>
                  <a:lnTo>
                    <a:pt x="2618" y="123"/>
                  </a:lnTo>
                  <a:lnTo>
                    <a:pt x="2616" y="124"/>
                  </a:lnTo>
                  <a:lnTo>
                    <a:pt x="2615" y="123"/>
                  </a:lnTo>
                  <a:lnTo>
                    <a:pt x="2614" y="123"/>
                  </a:lnTo>
                  <a:lnTo>
                    <a:pt x="2613" y="123"/>
                  </a:lnTo>
                  <a:lnTo>
                    <a:pt x="2611" y="123"/>
                  </a:lnTo>
                  <a:lnTo>
                    <a:pt x="2610" y="123"/>
                  </a:lnTo>
                  <a:lnTo>
                    <a:pt x="2608" y="122"/>
                  </a:lnTo>
                  <a:lnTo>
                    <a:pt x="2606" y="122"/>
                  </a:lnTo>
                  <a:lnTo>
                    <a:pt x="2605" y="122"/>
                  </a:lnTo>
                  <a:lnTo>
                    <a:pt x="2605" y="123"/>
                  </a:lnTo>
                  <a:lnTo>
                    <a:pt x="2608" y="125"/>
                  </a:lnTo>
                  <a:lnTo>
                    <a:pt x="2610" y="129"/>
                  </a:lnTo>
                  <a:lnTo>
                    <a:pt x="2613" y="132"/>
                  </a:lnTo>
                  <a:lnTo>
                    <a:pt x="2615" y="135"/>
                  </a:lnTo>
                  <a:lnTo>
                    <a:pt x="2616" y="138"/>
                  </a:lnTo>
                  <a:lnTo>
                    <a:pt x="2616" y="139"/>
                  </a:lnTo>
                  <a:lnTo>
                    <a:pt x="2616" y="140"/>
                  </a:lnTo>
                  <a:lnTo>
                    <a:pt x="2616" y="141"/>
                  </a:lnTo>
                  <a:lnTo>
                    <a:pt x="2618" y="143"/>
                  </a:lnTo>
                  <a:lnTo>
                    <a:pt x="2619" y="145"/>
                  </a:lnTo>
                  <a:lnTo>
                    <a:pt x="2620" y="148"/>
                  </a:lnTo>
                  <a:lnTo>
                    <a:pt x="2621" y="150"/>
                  </a:lnTo>
                  <a:lnTo>
                    <a:pt x="2621" y="153"/>
                  </a:lnTo>
                  <a:lnTo>
                    <a:pt x="2623" y="154"/>
                  </a:lnTo>
                  <a:lnTo>
                    <a:pt x="2623" y="155"/>
                  </a:lnTo>
                  <a:lnTo>
                    <a:pt x="2621" y="155"/>
                  </a:lnTo>
                  <a:lnTo>
                    <a:pt x="2620" y="155"/>
                  </a:lnTo>
                  <a:lnTo>
                    <a:pt x="2619" y="155"/>
                  </a:lnTo>
                  <a:lnTo>
                    <a:pt x="2618" y="155"/>
                  </a:lnTo>
                  <a:lnTo>
                    <a:pt x="2616" y="155"/>
                  </a:lnTo>
                  <a:lnTo>
                    <a:pt x="2615" y="154"/>
                  </a:lnTo>
                  <a:lnTo>
                    <a:pt x="2615" y="155"/>
                  </a:lnTo>
                  <a:lnTo>
                    <a:pt x="2615" y="156"/>
                  </a:lnTo>
                  <a:lnTo>
                    <a:pt x="2615" y="158"/>
                  </a:lnTo>
                  <a:lnTo>
                    <a:pt x="2615" y="159"/>
                  </a:lnTo>
                  <a:lnTo>
                    <a:pt x="2616" y="161"/>
                  </a:lnTo>
                  <a:lnTo>
                    <a:pt x="2616" y="163"/>
                  </a:lnTo>
                  <a:lnTo>
                    <a:pt x="2618" y="164"/>
                  </a:lnTo>
                  <a:lnTo>
                    <a:pt x="2620" y="165"/>
                  </a:lnTo>
                  <a:lnTo>
                    <a:pt x="2621" y="165"/>
                  </a:lnTo>
                  <a:lnTo>
                    <a:pt x="2621" y="168"/>
                  </a:lnTo>
                  <a:lnTo>
                    <a:pt x="2624" y="168"/>
                  </a:lnTo>
                  <a:lnTo>
                    <a:pt x="2626" y="170"/>
                  </a:lnTo>
                  <a:lnTo>
                    <a:pt x="2626" y="173"/>
                  </a:lnTo>
                  <a:lnTo>
                    <a:pt x="2628" y="173"/>
                  </a:lnTo>
                  <a:lnTo>
                    <a:pt x="2628" y="174"/>
                  </a:lnTo>
                  <a:lnTo>
                    <a:pt x="2629" y="176"/>
                  </a:lnTo>
                  <a:lnTo>
                    <a:pt x="2630" y="178"/>
                  </a:lnTo>
                  <a:lnTo>
                    <a:pt x="2631" y="179"/>
                  </a:lnTo>
                  <a:lnTo>
                    <a:pt x="2633" y="180"/>
                  </a:lnTo>
                  <a:lnTo>
                    <a:pt x="2633" y="182"/>
                  </a:lnTo>
                  <a:lnTo>
                    <a:pt x="2633" y="184"/>
                  </a:lnTo>
                  <a:lnTo>
                    <a:pt x="2631" y="185"/>
                  </a:lnTo>
                  <a:lnTo>
                    <a:pt x="2630" y="185"/>
                  </a:lnTo>
                  <a:lnTo>
                    <a:pt x="2630" y="186"/>
                  </a:lnTo>
                  <a:lnTo>
                    <a:pt x="2629" y="187"/>
                  </a:lnTo>
                  <a:lnTo>
                    <a:pt x="2630" y="189"/>
                  </a:lnTo>
                  <a:lnTo>
                    <a:pt x="2630" y="191"/>
                  </a:lnTo>
                  <a:lnTo>
                    <a:pt x="2629" y="192"/>
                  </a:lnTo>
                  <a:lnTo>
                    <a:pt x="2629" y="194"/>
                  </a:lnTo>
                  <a:lnTo>
                    <a:pt x="2626" y="194"/>
                  </a:lnTo>
                  <a:lnTo>
                    <a:pt x="2626" y="194"/>
                  </a:lnTo>
                  <a:lnTo>
                    <a:pt x="2625" y="192"/>
                  </a:lnTo>
                  <a:lnTo>
                    <a:pt x="2624" y="191"/>
                  </a:lnTo>
                  <a:lnTo>
                    <a:pt x="2621" y="189"/>
                  </a:lnTo>
                  <a:lnTo>
                    <a:pt x="2620" y="189"/>
                  </a:lnTo>
                  <a:lnTo>
                    <a:pt x="2619" y="189"/>
                  </a:lnTo>
                  <a:lnTo>
                    <a:pt x="2619" y="190"/>
                  </a:lnTo>
                  <a:lnTo>
                    <a:pt x="2618" y="190"/>
                  </a:lnTo>
                  <a:lnTo>
                    <a:pt x="2616" y="189"/>
                  </a:lnTo>
                  <a:lnTo>
                    <a:pt x="2615" y="189"/>
                  </a:lnTo>
                  <a:lnTo>
                    <a:pt x="2614" y="187"/>
                  </a:lnTo>
                  <a:lnTo>
                    <a:pt x="2613" y="185"/>
                  </a:lnTo>
                  <a:lnTo>
                    <a:pt x="2611" y="184"/>
                  </a:lnTo>
                  <a:lnTo>
                    <a:pt x="2610" y="181"/>
                  </a:lnTo>
                  <a:lnTo>
                    <a:pt x="2609" y="180"/>
                  </a:lnTo>
                  <a:lnTo>
                    <a:pt x="2608" y="179"/>
                  </a:lnTo>
                  <a:lnTo>
                    <a:pt x="2606" y="179"/>
                  </a:lnTo>
                  <a:lnTo>
                    <a:pt x="2605" y="176"/>
                  </a:lnTo>
                  <a:lnTo>
                    <a:pt x="2604" y="176"/>
                  </a:lnTo>
                  <a:lnTo>
                    <a:pt x="2603" y="175"/>
                  </a:lnTo>
                  <a:lnTo>
                    <a:pt x="2603" y="173"/>
                  </a:lnTo>
                  <a:lnTo>
                    <a:pt x="2603" y="171"/>
                  </a:lnTo>
                  <a:lnTo>
                    <a:pt x="2603" y="170"/>
                  </a:lnTo>
                  <a:lnTo>
                    <a:pt x="2600" y="166"/>
                  </a:lnTo>
                  <a:lnTo>
                    <a:pt x="2596" y="164"/>
                  </a:lnTo>
                  <a:lnTo>
                    <a:pt x="2593" y="161"/>
                  </a:lnTo>
                  <a:lnTo>
                    <a:pt x="2588" y="160"/>
                  </a:lnTo>
                  <a:lnTo>
                    <a:pt x="2586" y="155"/>
                  </a:lnTo>
                  <a:lnTo>
                    <a:pt x="2585" y="150"/>
                  </a:lnTo>
                  <a:lnTo>
                    <a:pt x="2585" y="145"/>
                  </a:lnTo>
                  <a:lnTo>
                    <a:pt x="2585" y="144"/>
                  </a:lnTo>
                  <a:lnTo>
                    <a:pt x="2585" y="141"/>
                  </a:lnTo>
                  <a:lnTo>
                    <a:pt x="2585" y="140"/>
                  </a:lnTo>
                  <a:lnTo>
                    <a:pt x="2584" y="139"/>
                  </a:lnTo>
                  <a:lnTo>
                    <a:pt x="2584" y="138"/>
                  </a:lnTo>
                  <a:lnTo>
                    <a:pt x="2585" y="138"/>
                  </a:lnTo>
                  <a:lnTo>
                    <a:pt x="2585" y="138"/>
                  </a:lnTo>
                  <a:lnTo>
                    <a:pt x="2588" y="139"/>
                  </a:lnTo>
                  <a:lnTo>
                    <a:pt x="2589" y="140"/>
                  </a:lnTo>
                  <a:lnTo>
                    <a:pt x="2590" y="143"/>
                  </a:lnTo>
                  <a:lnTo>
                    <a:pt x="2593" y="145"/>
                  </a:lnTo>
                  <a:lnTo>
                    <a:pt x="2594" y="148"/>
                  </a:lnTo>
                  <a:lnTo>
                    <a:pt x="2594" y="148"/>
                  </a:lnTo>
                  <a:lnTo>
                    <a:pt x="2595" y="149"/>
                  </a:lnTo>
                  <a:lnTo>
                    <a:pt x="2598" y="149"/>
                  </a:lnTo>
                  <a:lnTo>
                    <a:pt x="2599" y="150"/>
                  </a:lnTo>
                  <a:lnTo>
                    <a:pt x="2599" y="149"/>
                  </a:lnTo>
                  <a:lnTo>
                    <a:pt x="2599" y="148"/>
                  </a:lnTo>
                  <a:lnTo>
                    <a:pt x="2598" y="146"/>
                  </a:lnTo>
                  <a:lnTo>
                    <a:pt x="2596" y="144"/>
                  </a:lnTo>
                  <a:lnTo>
                    <a:pt x="2596" y="143"/>
                  </a:lnTo>
                  <a:lnTo>
                    <a:pt x="2594" y="140"/>
                  </a:lnTo>
                  <a:lnTo>
                    <a:pt x="2591" y="139"/>
                  </a:lnTo>
                  <a:lnTo>
                    <a:pt x="2588" y="138"/>
                  </a:lnTo>
                  <a:lnTo>
                    <a:pt x="2588" y="135"/>
                  </a:lnTo>
                  <a:lnTo>
                    <a:pt x="2586" y="133"/>
                  </a:lnTo>
                  <a:lnTo>
                    <a:pt x="2586" y="130"/>
                  </a:lnTo>
                  <a:lnTo>
                    <a:pt x="2585" y="128"/>
                  </a:lnTo>
                  <a:lnTo>
                    <a:pt x="2584" y="125"/>
                  </a:lnTo>
                  <a:lnTo>
                    <a:pt x="2583" y="124"/>
                  </a:lnTo>
                  <a:lnTo>
                    <a:pt x="2584" y="124"/>
                  </a:lnTo>
                  <a:lnTo>
                    <a:pt x="2584" y="124"/>
                  </a:lnTo>
                  <a:lnTo>
                    <a:pt x="2585" y="125"/>
                  </a:lnTo>
                  <a:lnTo>
                    <a:pt x="2588" y="125"/>
                  </a:lnTo>
                  <a:lnTo>
                    <a:pt x="2589" y="127"/>
                  </a:lnTo>
                  <a:lnTo>
                    <a:pt x="2591" y="128"/>
                  </a:lnTo>
                  <a:lnTo>
                    <a:pt x="2594" y="130"/>
                  </a:lnTo>
                  <a:lnTo>
                    <a:pt x="2596" y="132"/>
                  </a:lnTo>
                  <a:lnTo>
                    <a:pt x="2599" y="133"/>
                  </a:lnTo>
                  <a:lnTo>
                    <a:pt x="2599" y="125"/>
                  </a:lnTo>
                  <a:lnTo>
                    <a:pt x="2598" y="124"/>
                  </a:lnTo>
                  <a:lnTo>
                    <a:pt x="2595" y="122"/>
                  </a:lnTo>
                  <a:lnTo>
                    <a:pt x="2594" y="120"/>
                  </a:lnTo>
                  <a:lnTo>
                    <a:pt x="2594" y="120"/>
                  </a:lnTo>
                  <a:lnTo>
                    <a:pt x="2590" y="119"/>
                  </a:lnTo>
                  <a:lnTo>
                    <a:pt x="2589" y="118"/>
                  </a:lnTo>
                  <a:lnTo>
                    <a:pt x="2588" y="115"/>
                  </a:lnTo>
                  <a:lnTo>
                    <a:pt x="2588" y="114"/>
                  </a:lnTo>
                  <a:lnTo>
                    <a:pt x="2588" y="113"/>
                  </a:lnTo>
                  <a:lnTo>
                    <a:pt x="2589" y="113"/>
                  </a:lnTo>
                  <a:lnTo>
                    <a:pt x="2591" y="113"/>
                  </a:lnTo>
                  <a:lnTo>
                    <a:pt x="2593" y="114"/>
                  </a:lnTo>
                  <a:lnTo>
                    <a:pt x="2593" y="114"/>
                  </a:lnTo>
                  <a:lnTo>
                    <a:pt x="2594" y="113"/>
                  </a:lnTo>
                  <a:lnTo>
                    <a:pt x="2594" y="110"/>
                  </a:lnTo>
                  <a:lnTo>
                    <a:pt x="2594" y="108"/>
                  </a:lnTo>
                  <a:lnTo>
                    <a:pt x="2594" y="108"/>
                  </a:lnTo>
                  <a:lnTo>
                    <a:pt x="2594" y="108"/>
                  </a:lnTo>
                  <a:lnTo>
                    <a:pt x="2594" y="107"/>
                  </a:lnTo>
                  <a:close/>
                  <a:moveTo>
                    <a:pt x="2266" y="63"/>
                  </a:moveTo>
                  <a:lnTo>
                    <a:pt x="2266" y="63"/>
                  </a:lnTo>
                  <a:lnTo>
                    <a:pt x="2268" y="64"/>
                  </a:lnTo>
                  <a:lnTo>
                    <a:pt x="2269" y="67"/>
                  </a:lnTo>
                  <a:lnTo>
                    <a:pt x="2270" y="69"/>
                  </a:lnTo>
                  <a:lnTo>
                    <a:pt x="2273" y="72"/>
                  </a:lnTo>
                  <a:lnTo>
                    <a:pt x="2274" y="72"/>
                  </a:lnTo>
                  <a:lnTo>
                    <a:pt x="2275" y="72"/>
                  </a:lnTo>
                  <a:lnTo>
                    <a:pt x="2276" y="71"/>
                  </a:lnTo>
                  <a:lnTo>
                    <a:pt x="2276" y="69"/>
                  </a:lnTo>
                  <a:lnTo>
                    <a:pt x="2278" y="68"/>
                  </a:lnTo>
                  <a:lnTo>
                    <a:pt x="2280" y="69"/>
                  </a:lnTo>
                  <a:lnTo>
                    <a:pt x="2281" y="72"/>
                  </a:lnTo>
                  <a:lnTo>
                    <a:pt x="2283" y="74"/>
                  </a:lnTo>
                  <a:lnTo>
                    <a:pt x="2284" y="77"/>
                  </a:lnTo>
                  <a:lnTo>
                    <a:pt x="2285" y="78"/>
                  </a:lnTo>
                  <a:lnTo>
                    <a:pt x="2285" y="79"/>
                  </a:lnTo>
                  <a:lnTo>
                    <a:pt x="2284" y="79"/>
                  </a:lnTo>
                  <a:lnTo>
                    <a:pt x="2284" y="81"/>
                  </a:lnTo>
                  <a:lnTo>
                    <a:pt x="2284" y="82"/>
                  </a:lnTo>
                  <a:lnTo>
                    <a:pt x="2284" y="84"/>
                  </a:lnTo>
                  <a:lnTo>
                    <a:pt x="2284" y="87"/>
                  </a:lnTo>
                  <a:lnTo>
                    <a:pt x="2286" y="88"/>
                  </a:lnTo>
                  <a:lnTo>
                    <a:pt x="2287" y="90"/>
                  </a:lnTo>
                  <a:lnTo>
                    <a:pt x="2290" y="93"/>
                  </a:lnTo>
                  <a:lnTo>
                    <a:pt x="2291" y="94"/>
                  </a:lnTo>
                  <a:lnTo>
                    <a:pt x="2291" y="94"/>
                  </a:lnTo>
                  <a:lnTo>
                    <a:pt x="2291" y="92"/>
                  </a:lnTo>
                  <a:lnTo>
                    <a:pt x="2291" y="89"/>
                  </a:lnTo>
                  <a:lnTo>
                    <a:pt x="2291" y="87"/>
                  </a:lnTo>
                  <a:lnTo>
                    <a:pt x="2290" y="84"/>
                  </a:lnTo>
                  <a:lnTo>
                    <a:pt x="2290" y="83"/>
                  </a:lnTo>
                  <a:lnTo>
                    <a:pt x="2291" y="82"/>
                  </a:lnTo>
                  <a:lnTo>
                    <a:pt x="2292" y="83"/>
                  </a:lnTo>
                  <a:lnTo>
                    <a:pt x="2295" y="85"/>
                  </a:lnTo>
                  <a:lnTo>
                    <a:pt x="2297" y="89"/>
                  </a:lnTo>
                  <a:lnTo>
                    <a:pt x="2299" y="92"/>
                  </a:lnTo>
                  <a:lnTo>
                    <a:pt x="2301" y="95"/>
                  </a:lnTo>
                  <a:lnTo>
                    <a:pt x="2304" y="98"/>
                  </a:lnTo>
                  <a:lnTo>
                    <a:pt x="2305" y="99"/>
                  </a:lnTo>
                  <a:lnTo>
                    <a:pt x="2307" y="100"/>
                  </a:lnTo>
                  <a:lnTo>
                    <a:pt x="2307" y="99"/>
                  </a:lnTo>
                  <a:lnTo>
                    <a:pt x="2309" y="93"/>
                  </a:lnTo>
                  <a:lnTo>
                    <a:pt x="2306" y="85"/>
                  </a:lnTo>
                  <a:lnTo>
                    <a:pt x="2302" y="77"/>
                  </a:lnTo>
                  <a:lnTo>
                    <a:pt x="2302" y="76"/>
                  </a:lnTo>
                  <a:lnTo>
                    <a:pt x="2301" y="73"/>
                  </a:lnTo>
                  <a:lnTo>
                    <a:pt x="2301" y="72"/>
                  </a:lnTo>
                  <a:lnTo>
                    <a:pt x="2302" y="69"/>
                  </a:lnTo>
                  <a:lnTo>
                    <a:pt x="2302" y="69"/>
                  </a:lnTo>
                  <a:lnTo>
                    <a:pt x="2306" y="71"/>
                  </a:lnTo>
                  <a:lnTo>
                    <a:pt x="2307" y="72"/>
                  </a:lnTo>
                  <a:lnTo>
                    <a:pt x="2310" y="76"/>
                  </a:lnTo>
                  <a:lnTo>
                    <a:pt x="2311" y="78"/>
                  </a:lnTo>
                  <a:lnTo>
                    <a:pt x="2312" y="82"/>
                  </a:lnTo>
                  <a:lnTo>
                    <a:pt x="2317" y="87"/>
                  </a:lnTo>
                  <a:lnTo>
                    <a:pt x="2319" y="89"/>
                  </a:lnTo>
                  <a:lnTo>
                    <a:pt x="2320" y="92"/>
                  </a:lnTo>
                  <a:lnTo>
                    <a:pt x="2322" y="94"/>
                  </a:lnTo>
                  <a:lnTo>
                    <a:pt x="2322" y="97"/>
                  </a:lnTo>
                  <a:lnTo>
                    <a:pt x="2322" y="99"/>
                  </a:lnTo>
                  <a:lnTo>
                    <a:pt x="2325" y="102"/>
                  </a:lnTo>
                  <a:lnTo>
                    <a:pt x="2327" y="104"/>
                  </a:lnTo>
                  <a:lnTo>
                    <a:pt x="2327" y="104"/>
                  </a:lnTo>
                  <a:lnTo>
                    <a:pt x="2327" y="104"/>
                  </a:lnTo>
                  <a:lnTo>
                    <a:pt x="2327" y="102"/>
                  </a:lnTo>
                  <a:lnTo>
                    <a:pt x="2330" y="104"/>
                  </a:lnTo>
                  <a:lnTo>
                    <a:pt x="2331" y="108"/>
                  </a:lnTo>
                  <a:lnTo>
                    <a:pt x="2334" y="112"/>
                  </a:lnTo>
                  <a:lnTo>
                    <a:pt x="2334" y="117"/>
                  </a:lnTo>
                  <a:lnTo>
                    <a:pt x="2335" y="120"/>
                  </a:lnTo>
                  <a:lnTo>
                    <a:pt x="2341" y="128"/>
                  </a:lnTo>
                  <a:lnTo>
                    <a:pt x="2344" y="130"/>
                  </a:lnTo>
                  <a:lnTo>
                    <a:pt x="2345" y="132"/>
                  </a:lnTo>
                  <a:lnTo>
                    <a:pt x="2347" y="133"/>
                  </a:lnTo>
                  <a:lnTo>
                    <a:pt x="2349" y="135"/>
                  </a:lnTo>
                  <a:lnTo>
                    <a:pt x="2351" y="135"/>
                  </a:lnTo>
                  <a:lnTo>
                    <a:pt x="2352" y="138"/>
                  </a:lnTo>
                  <a:lnTo>
                    <a:pt x="2354" y="140"/>
                  </a:lnTo>
                  <a:lnTo>
                    <a:pt x="2355" y="141"/>
                  </a:lnTo>
                  <a:lnTo>
                    <a:pt x="2356" y="143"/>
                  </a:lnTo>
                  <a:lnTo>
                    <a:pt x="2357" y="144"/>
                  </a:lnTo>
                  <a:lnTo>
                    <a:pt x="2358" y="145"/>
                  </a:lnTo>
                  <a:lnTo>
                    <a:pt x="2360" y="148"/>
                  </a:lnTo>
                  <a:lnTo>
                    <a:pt x="2361" y="149"/>
                  </a:lnTo>
                  <a:lnTo>
                    <a:pt x="2362" y="149"/>
                  </a:lnTo>
                  <a:lnTo>
                    <a:pt x="2363" y="150"/>
                  </a:lnTo>
                  <a:lnTo>
                    <a:pt x="2366" y="153"/>
                  </a:lnTo>
                  <a:lnTo>
                    <a:pt x="2366" y="155"/>
                  </a:lnTo>
                  <a:lnTo>
                    <a:pt x="2367" y="158"/>
                  </a:lnTo>
                  <a:lnTo>
                    <a:pt x="2368" y="159"/>
                  </a:lnTo>
                  <a:lnTo>
                    <a:pt x="2370" y="161"/>
                  </a:lnTo>
                  <a:lnTo>
                    <a:pt x="2370" y="163"/>
                  </a:lnTo>
                  <a:lnTo>
                    <a:pt x="2370" y="164"/>
                  </a:lnTo>
                  <a:lnTo>
                    <a:pt x="2368" y="165"/>
                  </a:lnTo>
                  <a:lnTo>
                    <a:pt x="2367" y="165"/>
                  </a:lnTo>
                  <a:lnTo>
                    <a:pt x="2365" y="165"/>
                  </a:lnTo>
                  <a:lnTo>
                    <a:pt x="2363" y="165"/>
                  </a:lnTo>
                  <a:lnTo>
                    <a:pt x="2361" y="164"/>
                  </a:lnTo>
                  <a:lnTo>
                    <a:pt x="2360" y="165"/>
                  </a:lnTo>
                  <a:lnTo>
                    <a:pt x="2358" y="166"/>
                  </a:lnTo>
                  <a:lnTo>
                    <a:pt x="2358" y="168"/>
                  </a:lnTo>
                  <a:lnTo>
                    <a:pt x="2358" y="169"/>
                  </a:lnTo>
                  <a:lnTo>
                    <a:pt x="2358" y="170"/>
                  </a:lnTo>
                  <a:lnTo>
                    <a:pt x="2357" y="174"/>
                  </a:lnTo>
                  <a:lnTo>
                    <a:pt x="2356" y="176"/>
                  </a:lnTo>
                  <a:lnTo>
                    <a:pt x="2357" y="179"/>
                  </a:lnTo>
                  <a:lnTo>
                    <a:pt x="2358" y="182"/>
                  </a:lnTo>
                  <a:lnTo>
                    <a:pt x="2358" y="186"/>
                  </a:lnTo>
                  <a:lnTo>
                    <a:pt x="2360" y="190"/>
                  </a:lnTo>
                  <a:lnTo>
                    <a:pt x="2360" y="194"/>
                  </a:lnTo>
                  <a:lnTo>
                    <a:pt x="2361" y="195"/>
                  </a:lnTo>
                  <a:lnTo>
                    <a:pt x="2360" y="196"/>
                  </a:lnTo>
                  <a:lnTo>
                    <a:pt x="2358" y="197"/>
                  </a:lnTo>
                  <a:lnTo>
                    <a:pt x="2358" y="200"/>
                  </a:lnTo>
                  <a:lnTo>
                    <a:pt x="2358" y="202"/>
                  </a:lnTo>
                  <a:lnTo>
                    <a:pt x="2358" y="206"/>
                  </a:lnTo>
                  <a:lnTo>
                    <a:pt x="2360" y="211"/>
                  </a:lnTo>
                  <a:lnTo>
                    <a:pt x="2361" y="216"/>
                  </a:lnTo>
                  <a:lnTo>
                    <a:pt x="2361" y="221"/>
                  </a:lnTo>
                  <a:lnTo>
                    <a:pt x="2361" y="224"/>
                  </a:lnTo>
                  <a:lnTo>
                    <a:pt x="2362" y="225"/>
                  </a:lnTo>
                  <a:lnTo>
                    <a:pt x="2361" y="227"/>
                  </a:lnTo>
                  <a:lnTo>
                    <a:pt x="2361" y="230"/>
                  </a:lnTo>
                  <a:lnTo>
                    <a:pt x="2361" y="233"/>
                  </a:lnTo>
                  <a:lnTo>
                    <a:pt x="2363" y="252"/>
                  </a:lnTo>
                  <a:lnTo>
                    <a:pt x="2366" y="271"/>
                  </a:lnTo>
                  <a:lnTo>
                    <a:pt x="2360" y="265"/>
                  </a:lnTo>
                  <a:lnTo>
                    <a:pt x="2356" y="257"/>
                  </a:lnTo>
                  <a:lnTo>
                    <a:pt x="2354" y="251"/>
                  </a:lnTo>
                  <a:lnTo>
                    <a:pt x="2354" y="248"/>
                  </a:lnTo>
                  <a:lnTo>
                    <a:pt x="2355" y="246"/>
                  </a:lnTo>
                  <a:lnTo>
                    <a:pt x="2356" y="243"/>
                  </a:lnTo>
                  <a:lnTo>
                    <a:pt x="2355" y="243"/>
                  </a:lnTo>
                  <a:lnTo>
                    <a:pt x="2354" y="243"/>
                  </a:lnTo>
                  <a:lnTo>
                    <a:pt x="2351" y="243"/>
                  </a:lnTo>
                  <a:lnTo>
                    <a:pt x="2350" y="243"/>
                  </a:lnTo>
                  <a:lnTo>
                    <a:pt x="2349" y="241"/>
                  </a:lnTo>
                  <a:lnTo>
                    <a:pt x="2346" y="238"/>
                  </a:lnTo>
                  <a:lnTo>
                    <a:pt x="2345" y="236"/>
                  </a:lnTo>
                  <a:lnTo>
                    <a:pt x="2344" y="233"/>
                  </a:lnTo>
                  <a:lnTo>
                    <a:pt x="2341" y="230"/>
                  </a:lnTo>
                  <a:lnTo>
                    <a:pt x="2339" y="227"/>
                  </a:lnTo>
                  <a:lnTo>
                    <a:pt x="2336" y="225"/>
                  </a:lnTo>
                  <a:lnTo>
                    <a:pt x="2335" y="224"/>
                  </a:lnTo>
                  <a:lnTo>
                    <a:pt x="2332" y="220"/>
                  </a:lnTo>
                  <a:lnTo>
                    <a:pt x="2330" y="216"/>
                  </a:lnTo>
                  <a:lnTo>
                    <a:pt x="2327" y="214"/>
                  </a:lnTo>
                  <a:lnTo>
                    <a:pt x="2327" y="211"/>
                  </a:lnTo>
                  <a:lnTo>
                    <a:pt x="2329" y="210"/>
                  </a:lnTo>
                  <a:lnTo>
                    <a:pt x="2330" y="210"/>
                  </a:lnTo>
                  <a:lnTo>
                    <a:pt x="2331" y="210"/>
                  </a:lnTo>
                  <a:lnTo>
                    <a:pt x="2331" y="210"/>
                  </a:lnTo>
                  <a:lnTo>
                    <a:pt x="2332" y="211"/>
                  </a:lnTo>
                  <a:lnTo>
                    <a:pt x="2334" y="211"/>
                  </a:lnTo>
                  <a:lnTo>
                    <a:pt x="2335" y="211"/>
                  </a:lnTo>
                  <a:lnTo>
                    <a:pt x="2336" y="211"/>
                  </a:lnTo>
                  <a:lnTo>
                    <a:pt x="2336" y="210"/>
                  </a:lnTo>
                  <a:lnTo>
                    <a:pt x="2336" y="209"/>
                  </a:lnTo>
                  <a:lnTo>
                    <a:pt x="2335" y="205"/>
                  </a:lnTo>
                  <a:lnTo>
                    <a:pt x="2332" y="201"/>
                  </a:lnTo>
                  <a:lnTo>
                    <a:pt x="2330" y="197"/>
                  </a:lnTo>
                  <a:lnTo>
                    <a:pt x="2327" y="197"/>
                  </a:lnTo>
                  <a:lnTo>
                    <a:pt x="2326" y="197"/>
                  </a:lnTo>
                  <a:lnTo>
                    <a:pt x="2324" y="196"/>
                  </a:lnTo>
                  <a:lnTo>
                    <a:pt x="2322" y="192"/>
                  </a:lnTo>
                  <a:lnTo>
                    <a:pt x="2320" y="190"/>
                  </a:lnTo>
                  <a:lnTo>
                    <a:pt x="2317" y="186"/>
                  </a:lnTo>
                  <a:lnTo>
                    <a:pt x="2315" y="182"/>
                  </a:lnTo>
                  <a:lnTo>
                    <a:pt x="2314" y="180"/>
                  </a:lnTo>
                  <a:lnTo>
                    <a:pt x="2314" y="178"/>
                  </a:lnTo>
                  <a:lnTo>
                    <a:pt x="2314" y="176"/>
                  </a:lnTo>
                  <a:lnTo>
                    <a:pt x="2314" y="175"/>
                  </a:lnTo>
                  <a:lnTo>
                    <a:pt x="2315" y="175"/>
                  </a:lnTo>
                  <a:lnTo>
                    <a:pt x="2316" y="175"/>
                  </a:lnTo>
                  <a:lnTo>
                    <a:pt x="2319" y="175"/>
                  </a:lnTo>
                  <a:lnTo>
                    <a:pt x="2320" y="175"/>
                  </a:lnTo>
                  <a:lnTo>
                    <a:pt x="2321" y="175"/>
                  </a:lnTo>
                  <a:lnTo>
                    <a:pt x="2322" y="174"/>
                  </a:lnTo>
                  <a:lnTo>
                    <a:pt x="2322" y="171"/>
                  </a:lnTo>
                  <a:lnTo>
                    <a:pt x="2322" y="169"/>
                  </a:lnTo>
                  <a:lnTo>
                    <a:pt x="2322" y="168"/>
                  </a:lnTo>
                  <a:lnTo>
                    <a:pt x="2324" y="166"/>
                  </a:lnTo>
                  <a:lnTo>
                    <a:pt x="2326" y="166"/>
                  </a:lnTo>
                  <a:lnTo>
                    <a:pt x="2327" y="168"/>
                  </a:lnTo>
                  <a:lnTo>
                    <a:pt x="2330" y="168"/>
                  </a:lnTo>
                  <a:lnTo>
                    <a:pt x="2332" y="168"/>
                  </a:lnTo>
                  <a:lnTo>
                    <a:pt x="2334" y="168"/>
                  </a:lnTo>
                  <a:lnTo>
                    <a:pt x="2334" y="166"/>
                  </a:lnTo>
                  <a:lnTo>
                    <a:pt x="2334" y="164"/>
                  </a:lnTo>
                  <a:lnTo>
                    <a:pt x="2334" y="160"/>
                  </a:lnTo>
                  <a:lnTo>
                    <a:pt x="2332" y="156"/>
                  </a:lnTo>
                  <a:lnTo>
                    <a:pt x="2332" y="153"/>
                  </a:lnTo>
                  <a:lnTo>
                    <a:pt x="2330" y="150"/>
                  </a:lnTo>
                  <a:lnTo>
                    <a:pt x="2329" y="150"/>
                  </a:lnTo>
                  <a:lnTo>
                    <a:pt x="2329" y="150"/>
                  </a:lnTo>
                  <a:lnTo>
                    <a:pt x="2327" y="151"/>
                  </a:lnTo>
                  <a:lnTo>
                    <a:pt x="2327" y="153"/>
                  </a:lnTo>
                  <a:lnTo>
                    <a:pt x="2327" y="153"/>
                  </a:lnTo>
                  <a:lnTo>
                    <a:pt x="2327" y="154"/>
                  </a:lnTo>
                  <a:lnTo>
                    <a:pt x="2327" y="156"/>
                  </a:lnTo>
                  <a:lnTo>
                    <a:pt x="2326" y="158"/>
                  </a:lnTo>
                  <a:lnTo>
                    <a:pt x="2326" y="160"/>
                  </a:lnTo>
                  <a:lnTo>
                    <a:pt x="2326" y="160"/>
                  </a:lnTo>
                  <a:lnTo>
                    <a:pt x="2325" y="160"/>
                  </a:lnTo>
                  <a:lnTo>
                    <a:pt x="2324" y="156"/>
                  </a:lnTo>
                  <a:lnTo>
                    <a:pt x="2322" y="154"/>
                  </a:lnTo>
                  <a:lnTo>
                    <a:pt x="2321" y="151"/>
                  </a:lnTo>
                  <a:lnTo>
                    <a:pt x="2320" y="150"/>
                  </a:lnTo>
                  <a:lnTo>
                    <a:pt x="2319" y="149"/>
                  </a:lnTo>
                  <a:lnTo>
                    <a:pt x="2316" y="149"/>
                  </a:lnTo>
                  <a:lnTo>
                    <a:pt x="2315" y="150"/>
                  </a:lnTo>
                  <a:lnTo>
                    <a:pt x="2315" y="150"/>
                  </a:lnTo>
                  <a:lnTo>
                    <a:pt x="2315" y="154"/>
                  </a:lnTo>
                  <a:lnTo>
                    <a:pt x="2316" y="156"/>
                  </a:lnTo>
                  <a:lnTo>
                    <a:pt x="2317" y="159"/>
                  </a:lnTo>
                  <a:lnTo>
                    <a:pt x="2317" y="163"/>
                  </a:lnTo>
                  <a:lnTo>
                    <a:pt x="2317" y="164"/>
                  </a:lnTo>
                  <a:lnTo>
                    <a:pt x="2316" y="165"/>
                  </a:lnTo>
                  <a:lnTo>
                    <a:pt x="2315" y="165"/>
                  </a:lnTo>
                  <a:lnTo>
                    <a:pt x="2312" y="165"/>
                  </a:lnTo>
                  <a:lnTo>
                    <a:pt x="2311" y="166"/>
                  </a:lnTo>
                  <a:lnTo>
                    <a:pt x="2309" y="166"/>
                  </a:lnTo>
                  <a:lnTo>
                    <a:pt x="2307" y="165"/>
                  </a:lnTo>
                  <a:lnTo>
                    <a:pt x="2305" y="163"/>
                  </a:lnTo>
                  <a:lnTo>
                    <a:pt x="2304" y="160"/>
                  </a:lnTo>
                  <a:lnTo>
                    <a:pt x="2302" y="158"/>
                  </a:lnTo>
                  <a:lnTo>
                    <a:pt x="2301" y="154"/>
                  </a:lnTo>
                  <a:lnTo>
                    <a:pt x="2299" y="150"/>
                  </a:lnTo>
                  <a:lnTo>
                    <a:pt x="2291" y="139"/>
                  </a:lnTo>
                  <a:lnTo>
                    <a:pt x="2284" y="128"/>
                  </a:lnTo>
                  <a:lnTo>
                    <a:pt x="2283" y="125"/>
                  </a:lnTo>
                  <a:lnTo>
                    <a:pt x="2283" y="122"/>
                  </a:lnTo>
                  <a:lnTo>
                    <a:pt x="2283" y="119"/>
                  </a:lnTo>
                  <a:lnTo>
                    <a:pt x="2284" y="117"/>
                  </a:lnTo>
                  <a:lnTo>
                    <a:pt x="2283" y="113"/>
                  </a:lnTo>
                  <a:lnTo>
                    <a:pt x="2281" y="109"/>
                  </a:lnTo>
                  <a:lnTo>
                    <a:pt x="2274" y="102"/>
                  </a:lnTo>
                  <a:lnTo>
                    <a:pt x="2271" y="99"/>
                  </a:lnTo>
                  <a:lnTo>
                    <a:pt x="2270" y="97"/>
                  </a:lnTo>
                  <a:lnTo>
                    <a:pt x="2269" y="94"/>
                  </a:lnTo>
                  <a:lnTo>
                    <a:pt x="2269" y="92"/>
                  </a:lnTo>
                  <a:lnTo>
                    <a:pt x="2268" y="89"/>
                  </a:lnTo>
                  <a:lnTo>
                    <a:pt x="2265" y="83"/>
                  </a:lnTo>
                  <a:lnTo>
                    <a:pt x="2261" y="76"/>
                  </a:lnTo>
                  <a:lnTo>
                    <a:pt x="2260" y="69"/>
                  </a:lnTo>
                  <a:lnTo>
                    <a:pt x="2260" y="67"/>
                  </a:lnTo>
                  <a:lnTo>
                    <a:pt x="2263" y="64"/>
                  </a:lnTo>
                  <a:lnTo>
                    <a:pt x="2265" y="64"/>
                  </a:lnTo>
                  <a:lnTo>
                    <a:pt x="2266" y="63"/>
                  </a:lnTo>
                  <a:close/>
                  <a:moveTo>
                    <a:pt x="2317" y="54"/>
                  </a:moveTo>
                  <a:lnTo>
                    <a:pt x="2319" y="54"/>
                  </a:lnTo>
                  <a:lnTo>
                    <a:pt x="2320" y="56"/>
                  </a:lnTo>
                  <a:lnTo>
                    <a:pt x="2321" y="57"/>
                  </a:lnTo>
                  <a:lnTo>
                    <a:pt x="2322" y="59"/>
                  </a:lnTo>
                  <a:lnTo>
                    <a:pt x="2324" y="61"/>
                  </a:lnTo>
                  <a:lnTo>
                    <a:pt x="2325" y="63"/>
                  </a:lnTo>
                  <a:lnTo>
                    <a:pt x="2326" y="66"/>
                  </a:lnTo>
                  <a:lnTo>
                    <a:pt x="2327" y="68"/>
                  </a:lnTo>
                  <a:lnTo>
                    <a:pt x="2329" y="69"/>
                  </a:lnTo>
                  <a:lnTo>
                    <a:pt x="2331" y="72"/>
                  </a:lnTo>
                  <a:lnTo>
                    <a:pt x="2334" y="74"/>
                  </a:lnTo>
                  <a:lnTo>
                    <a:pt x="2335" y="76"/>
                  </a:lnTo>
                  <a:lnTo>
                    <a:pt x="2336" y="76"/>
                  </a:lnTo>
                  <a:lnTo>
                    <a:pt x="2336" y="74"/>
                  </a:lnTo>
                  <a:lnTo>
                    <a:pt x="2337" y="73"/>
                  </a:lnTo>
                  <a:lnTo>
                    <a:pt x="2337" y="72"/>
                  </a:lnTo>
                  <a:lnTo>
                    <a:pt x="2337" y="72"/>
                  </a:lnTo>
                  <a:lnTo>
                    <a:pt x="2337" y="71"/>
                  </a:lnTo>
                  <a:lnTo>
                    <a:pt x="2339" y="71"/>
                  </a:lnTo>
                  <a:lnTo>
                    <a:pt x="2340" y="72"/>
                  </a:lnTo>
                  <a:lnTo>
                    <a:pt x="2342" y="74"/>
                  </a:lnTo>
                  <a:lnTo>
                    <a:pt x="2344" y="74"/>
                  </a:lnTo>
                  <a:lnTo>
                    <a:pt x="2344" y="74"/>
                  </a:lnTo>
                  <a:lnTo>
                    <a:pt x="2344" y="74"/>
                  </a:lnTo>
                  <a:lnTo>
                    <a:pt x="2344" y="73"/>
                  </a:lnTo>
                  <a:lnTo>
                    <a:pt x="2342" y="72"/>
                  </a:lnTo>
                  <a:lnTo>
                    <a:pt x="2342" y="72"/>
                  </a:lnTo>
                  <a:lnTo>
                    <a:pt x="2342" y="71"/>
                  </a:lnTo>
                  <a:lnTo>
                    <a:pt x="2342" y="68"/>
                  </a:lnTo>
                  <a:lnTo>
                    <a:pt x="2344" y="67"/>
                  </a:lnTo>
                  <a:lnTo>
                    <a:pt x="2344" y="66"/>
                  </a:lnTo>
                  <a:lnTo>
                    <a:pt x="2345" y="66"/>
                  </a:lnTo>
                  <a:lnTo>
                    <a:pt x="2346" y="67"/>
                  </a:lnTo>
                  <a:lnTo>
                    <a:pt x="2349" y="67"/>
                  </a:lnTo>
                  <a:lnTo>
                    <a:pt x="2351" y="69"/>
                  </a:lnTo>
                  <a:lnTo>
                    <a:pt x="2354" y="72"/>
                  </a:lnTo>
                  <a:lnTo>
                    <a:pt x="2355" y="76"/>
                  </a:lnTo>
                  <a:lnTo>
                    <a:pt x="2356" y="78"/>
                  </a:lnTo>
                  <a:lnTo>
                    <a:pt x="2356" y="81"/>
                  </a:lnTo>
                  <a:lnTo>
                    <a:pt x="2356" y="82"/>
                  </a:lnTo>
                  <a:lnTo>
                    <a:pt x="2356" y="84"/>
                  </a:lnTo>
                  <a:lnTo>
                    <a:pt x="2356" y="85"/>
                  </a:lnTo>
                  <a:lnTo>
                    <a:pt x="2357" y="88"/>
                  </a:lnTo>
                  <a:lnTo>
                    <a:pt x="2357" y="89"/>
                  </a:lnTo>
                  <a:lnTo>
                    <a:pt x="2360" y="89"/>
                  </a:lnTo>
                  <a:lnTo>
                    <a:pt x="2360" y="89"/>
                  </a:lnTo>
                  <a:lnTo>
                    <a:pt x="2361" y="88"/>
                  </a:lnTo>
                  <a:lnTo>
                    <a:pt x="2360" y="87"/>
                  </a:lnTo>
                  <a:lnTo>
                    <a:pt x="2360" y="85"/>
                  </a:lnTo>
                  <a:lnTo>
                    <a:pt x="2360" y="83"/>
                  </a:lnTo>
                  <a:lnTo>
                    <a:pt x="2360" y="82"/>
                  </a:lnTo>
                  <a:lnTo>
                    <a:pt x="2360" y="81"/>
                  </a:lnTo>
                  <a:lnTo>
                    <a:pt x="2361" y="79"/>
                  </a:lnTo>
                  <a:lnTo>
                    <a:pt x="2362" y="79"/>
                  </a:lnTo>
                  <a:lnTo>
                    <a:pt x="2365" y="79"/>
                  </a:lnTo>
                  <a:lnTo>
                    <a:pt x="2373" y="87"/>
                  </a:lnTo>
                  <a:lnTo>
                    <a:pt x="2375" y="90"/>
                  </a:lnTo>
                  <a:lnTo>
                    <a:pt x="2377" y="92"/>
                  </a:lnTo>
                  <a:lnTo>
                    <a:pt x="2380" y="93"/>
                  </a:lnTo>
                  <a:lnTo>
                    <a:pt x="2381" y="95"/>
                  </a:lnTo>
                  <a:lnTo>
                    <a:pt x="2385" y="97"/>
                  </a:lnTo>
                  <a:lnTo>
                    <a:pt x="2387" y="98"/>
                  </a:lnTo>
                  <a:lnTo>
                    <a:pt x="2391" y="99"/>
                  </a:lnTo>
                  <a:lnTo>
                    <a:pt x="2393" y="100"/>
                  </a:lnTo>
                  <a:lnTo>
                    <a:pt x="2395" y="103"/>
                  </a:lnTo>
                  <a:lnTo>
                    <a:pt x="2398" y="104"/>
                  </a:lnTo>
                  <a:lnTo>
                    <a:pt x="2400" y="107"/>
                  </a:lnTo>
                  <a:lnTo>
                    <a:pt x="2400" y="109"/>
                  </a:lnTo>
                  <a:lnTo>
                    <a:pt x="2400" y="110"/>
                  </a:lnTo>
                  <a:lnTo>
                    <a:pt x="2398" y="110"/>
                  </a:lnTo>
                  <a:lnTo>
                    <a:pt x="2398" y="112"/>
                  </a:lnTo>
                  <a:lnTo>
                    <a:pt x="2398" y="113"/>
                  </a:lnTo>
                  <a:lnTo>
                    <a:pt x="2398" y="114"/>
                  </a:lnTo>
                  <a:lnTo>
                    <a:pt x="2400" y="115"/>
                  </a:lnTo>
                  <a:lnTo>
                    <a:pt x="2401" y="119"/>
                  </a:lnTo>
                  <a:lnTo>
                    <a:pt x="2402" y="120"/>
                  </a:lnTo>
                  <a:lnTo>
                    <a:pt x="2402" y="123"/>
                  </a:lnTo>
                  <a:lnTo>
                    <a:pt x="2402" y="123"/>
                  </a:lnTo>
                  <a:lnTo>
                    <a:pt x="2401" y="124"/>
                  </a:lnTo>
                  <a:lnTo>
                    <a:pt x="2401" y="125"/>
                  </a:lnTo>
                  <a:lnTo>
                    <a:pt x="2401" y="127"/>
                  </a:lnTo>
                  <a:lnTo>
                    <a:pt x="2398" y="129"/>
                  </a:lnTo>
                  <a:lnTo>
                    <a:pt x="2398" y="132"/>
                  </a:lnTo>
                  <a:lnTo>
                    <a:pt x="2398" y="134"/>
                  </a:lnTo>
                  <a:lnTo>
                    <a:pt x="2397" y="138"/>
                  </a:lnTo>
                  <a:lnTo>
                    <a:pt x="2397" y="140"/>
                  </a:lnTo>
                  <a:lnTo>
                    <a:pt x="2396" y="143"/>
                  </a:lnTo>
                  <a:lnTo>
                    <a:pt x="2396" y="145"/>
                  </a:lnTo>
                  <a:lnTo>
                    <a:pt x="2395" y="146"/>
                  </a:lnTo>
                  <a:lnTo>
                    <a:pt x="2393" y="148"/>
                  </a:lnTo>
                  <a:lnTo>
                    <a:pt x="2392" y="148"/>
                  </a:lnTo>
                  <a:lnTo>
                    <a:pt x="2390" y="148"/>
                  </a:lnTo>
                  <a:lnTo>
                    <a:pt x="2387" y="146"/>
                  </a:lnTo>
                  <a:lnTo>
                    <a:pt x="2385" y="145"/>
                  </a:lnTo>
                  <a:lnTo>
                    <a:pt x="2382" y="143"/>
                  </a:lnTo>
                  <a:lnTo>
                    <a:pt x="2381" y="141"/>
                  </a:lnTo>
                  <a:lnTo>
                    <a:pt x="2378" y="139"/>
                  </a:lnTo>
                  <a:lnTo>
                    <a:pt x="2375" y="136"/>
                  </a:lnTo>
                  <a:lnTo>
                    <a:pt x="2371" y="134"/>
                  </a:lnTo>
                  <a:lnTo>
                    <a:pt x="2367" y="132"/>
                  </a:lnTo>
                  <a:lnTo>
                    <a:pt x="2360" y="130"/>
                  </a:lnTo>
                  <a:lnTo>
                    <a:pt x="2351" y="128"/>
                  </a:lnTo>
                  <a:lnTo>
                    <a:pt x="2342" y="122"/>
                  </a:lnTo>
                  <a:lnTo>
                    <a:pt x="2342" y="119"/>
                  </a:lnTo>
                  <a:lnTo>
                    <a:pt x="2341" y="118"/>
                  </a:lnTo>
                  <a:lnTo>
                    <a:pt x="2340" y="115"/>
                  </a:lnTo>
                  <a:lnTo>
                    <a:pt x="2340" y="114"/>
                  </a:lnTo>
                  <a:lnTo>
                    <a:pt x="2339" y="112"/>
                  </a:lnTo>
                  <a:lnTo>
                    <a:pt x="2340" y="110"/>
                  </a:lnTo>
                  <a:lnTo>
                    <a:pt x="2346" y="113"/>
                  </a:lnTo>
                  <a:lnTo>
                    <a:pt x="2346" y="113"/>
                  </a:lnTo>
                  <a:lnTo>
                    <a:pt x="2346" y="112"/>
                  </a:lnTo>
                  <a:lnTo>
                    <a:pt x="2345" y="110"/>
                  </a:lnTo>
                  <a:lnTo>
                    <a:pt x="2345" y="109"/>
                  </a:lnTo>
                  <a:lnTo>
                    <a:pt x="2345" y="108"/>
                  </a:lnTo>
                  <a:lnTo>
                    <a:pt x="2346" y="108"/>
                  </a:lnTo>
                  <a:lnTo>
                    <a:pt x="2347" y="108"/>
                  </a:lnTo>
                  <a:lnTo>
                    <a:pt x="2349" y="109"/>
                  </a:lnTo>
                  <a:lnTo>
                    <a:pt x="2349" y="109"/>
                  </a:lnTo>
                  <a:lnTo>
                    <a:pt x="2350" y="108"/>
                  </a:lnTo>
                  <a:lnTo>
                    <a:pt x="2349" y="108"/>
                  </a:lnTo>
                  <a:lnTo>
                    <a:pt x="2349" y="105"/>
                  </a:lnTo>
                  <a:lnTo>
                    <a:pt x="2347" y="103"/>
                  </a:lnTo>
                  <a:lnTo>
                    <a:pt x="2346" y="100"/>
                  </a:lnTo>
                  <a:lnTo>
                    <a:pt x="2345" y="99"/>
                  </a:lnTo>
                  <a:lnTo>
                    <a:pt x="2342" y="98"/>
                  </a:lnTo>
                  <a:lnTo>
                    <a:pt x="2341" y="98"/>
                  </a:lnTo>
                  <a:lnTo>
                    <a:pt x="2339" y="98"/>
                  </a:lnTo>
                  <a:lnTo>
                    <a:pt x="2337" y="98"/>
                  </a:lnTo>
                  <a:lnTo>
                    <a:pt x="2336" y="99"/>
                  </a:lnTo>
                  <a:lnTo>
                    <a:pt x="2335" y="100"/>
                  </a:lnTo>
                  <a:lnTo>
                    <a:pt x="2334" y="100"/>
                  </a:lnTo>
                  <a:lnTo>
                    <a:pt x="2332" y="102"/>
                  </a:lnTo>
                  <a:lnTo>
                    <a:pt x="2331" y="102"/>
                  </a:lnTo>
                  <a:lnTo>
                    <a:pt x="2329" y="100"/>
                  </a:lnTo>
                  <a:lnTo>
                    <a:pt x="2327" y="100"/>
                  </a:lnTo>
                  <a:lnTo>
                    <a:pt x="2326" y="100"/>
                  </a:lnTo>
                  <a:lnTo>
                    <a:pt x="2326" y="99"/>
                  </a:lnTo>
                  <a:lnTo>
                    <a:pt x="2325" y="98"/>
                  </a:lnTo>
                  <a:lnTo>
                    <a:pt x="2324" y="95"/>
                  </a:lnTo>
                  <a:lnTo>
                    <a:pt x="2322" y="94"/>
                  </a:lnTo>
                  <a:lnTo>
                    <a:pt x="2321" y="92"/>
                  </a:lnTo>
                  <a:lnTo>
                    <a:pt x="2320" y="89"/>
                  </a:lnTo>
                  <a:lnTo>
                    <a:pt x="2317" y="87"/>
                  </a:lnTo>
                  <a:lnTo>
                    <a:pt x="2317" y="87"/>
                  </a:lnTo>
                  <a:lnTo>
                    <a:pt x="2319" y="85"/>
                  </a:lnTo>
                  <a:lnTo>
                    <a:pt x="2319" y="85"/>
                  </a:lnTo>
                  <a:lnTo>
                    <a:pt x="2320" y="84"/>
                  </a:lnTo>
                  <a:lnTo>
                    <a:pt x="2321" y="84"/>
                  </a:lnTo>
                  <a:lnTo>
                    <a:pt x="2320" y="83"/>
                  </a:lnTo>
                  <a:lnTo>
                    <a:pt x="2319" y="81"/>
                  </a:lnTo>
                  <a:lnTo>
                    <a:pt x="2316" y="78"/>
                  </a:lnTo>
                  <a:lnTo>
                    <a:pt x="2314" y="76"/>
                  </a:lnTo>
                  <a:lnTo>
                    <a:pt x="2312" y="74"/>
                  </a:lnTo>
                  <a:lnTo>
                    <a:pt x="2311" y="74"/>
                  </a:lnTo>
                  <a:lnTo>
                    <a:pt x="2309" y="73"/>
                  </a:lnTo>
                  <a:lnTo>
                    <a:pt x="2307" y="72"/>
                  </a:lnTo>
                  <a:lnTo>
                    <a:pt x="2306" y="69"/>
                  </a:lnTo>
                  <a:lnTo>
                    <a:pt x="2306" y="68"/>
                  </a:lnTo>
                  <a:lnTo>
                    <a:pt x="2307" y="67"/>
                  </a:lnTo>
                  <a:lnTo>
                    <a:pt x="2307" y="66"/>
                  </a:lnTo>
                  <a:lnTo>
                    <a:pt x="2309" y="66"/>
                  </a:lnTo>
                  <a:lnTo>
                    <a:pt x="2310" y="66"/>
                  </a:lnTo>
                  <a:lnTo>
                    <a:pt x="2311" y="67"/>
                  </a:lnTo>
                  <a:lnTo>
                    <a:pt x="2314" y="68"/>
                  </a:lnTo>
                  <a:lnTo>
                    <a:pt x="2315" y="69"/>
                  </a:lnTo>
                  <a:lnTo>
                    <a:pt x="2317" y="71"/>
                  </a:lnTo>
                  <a:lnTo>
                    <a:pt x="2317" y="71"/>
                  </a:lnTo>
                  <a:lnTo>
                    <a:pt x="2319" y="71"/>
                  </a:lnTo>
                  <a:lnTo>
                    <a:pt x="2319" y="69"/>
                  </a:lnTo>
                  <a:lnTo>
                    <a:pt x="2319" y="68"/>
                  </a:lnTo>
                  <a:lnTo>
                    <a:pt x="2319" y="67"/>
                  </a:lnTo>
                  <a:lnTo>
                    <a:pt x="2317" y="64"/>
                  </a:lnTo>
                  <a:lnTo>
                    <a:pt x="2317" y="63"/>
                  </a:lnTo>
                  <a:lnTo>
                    <a:pt x="2316" y="62"/>
                  </a:lnTo>
                  <a:lnTo>
                    <a:pt x="2316" y="62"/>
                  </a:lnTo>
                  <a:lnTo>
                    <a:pt x="2317" y="61"/>
                  </a:lnTo>
                  <a:lnTo>
                    <a:pt x="2317" y="59"/>
                  </a:lnTo>
                  <a:lnTo>
                    <a:pt x="2317" y="58"/>
                  </a:lnTo>
                  <a:lnTo>
                    <a:pt x="2317" y="56"/>
                  </a:lnTo>
                  <a:lnTo>
                    <a:pt x="2317" y="54"/>
                  </a:lnTo>
                  <a:lnTo>
                    <a:pt x="2317" y="54"/>
                  </a:lnTo>
                  <a:close/>
                  <a:moveTo>
                    <a:pt x="2305" y="41"/>
                  </a:moveTo>
                  <a:lnTo>
                    <a:pt x="2306" y="41"/>
                  </a:lnTo>
                  <a:lnTo>
                    <a:pt x="2307" y="42"/>
                  </a:lnTo>
                  <a:lnTo>
                    <a:pt x="2309" y="43"/>
                  </a:lnTo>
                  <a:lnTo>
                    <a:pt x="2311" y="44"/>
                  </a:lnTo>
                  <a:lnTo>
                    <a:pt x="2315" y="48"/>
                  </a:lnTo>
                  <a:lnTo>
                    <a:pt x="2315" y="49"/>
                  </a:lnTo>
                  <a:lnTo>
                    <a:pt x="2314" y="49"/>
                  </a:lnTo>
                  <a:lnTo>
                    <a:pt x="2312" y="48"/>
                  </a:lnTo>
                  <a:lnTo>
                    <a:pt x="2310" y="47"/>
                  </a:lnTo>
                  <a:lnTo>
                    <a:pt x="2307" y="46"/>
                  </a:lnTo>
                  <a:lnTo>
                    <a:pt x="2306" y="46"/>
                  </a:lnTo>
                  <a:lnTo>
                    <a:pt x="2305" y="44"/>
                  </a:lnTo>
                  <a:lnTo>
                    <a:pt x="2304" y="43"/>
                  </a:lnTo>
                  <a:lnTo>
                    <a:pt x="2304" y="42"/>
                  </a:lnTo>
                  <a:lnTo>
                    <a:pt x="2304" y="42"/>
                  </a:lnTo>
                  <a:lnTo>
                    <a:pt x="2305" y="41"/>
                  </a:lnTo>
                  <a:close/>
                  <a:moveTo>
                    <a:pt x="359" y="0"/>
                  </a:moveTo>
                  <a:lnTo>
                    <a:pt x="363" y="1"/>
                  </a:lnTo>
                  <a:lnTo>
                    <a:pt x="364" y="6"/>
                  </a:lnTo>
                  <a:lnTo>
                    <a:pt x="363" y="12"/>
                  </a:lnTo>
                  <a:lnTo>
                    <a:pt x="362" y="18"/>
                  </a:lnTo>
                  <a:lnTo>
                    <a:pt x="360" y="25"/>
                  </a:lnTo>
                  <a:lnTo>
                    <a:pt x="360" y="28"/>
                  </a:lnTo>
                  <a:lnTo>
                    <a:pt x="360" y="31"/>
                  </a:lnTo>
                  <a:lnTo>
                    <a:pt x="360" y="33"/>
                  </a:lnTo>
                  <a:lnTo>
                    <a:pt x="360" y="36"/>
                  </a:lnTo>
                  <a:lnTo>
                    <a:pt x="360" y="38"/>
                  </a:lnTo>
                  <a:lnTo>
                    <a:pt x="359" y="41"/>
                  </a:lnTo>
                  <a:lnTo>
                    <a:pt x="359" y="43"/>
                  </a:lnTo>
                  <a:lnTo>
                    <a:pt x="360" y="44"/>
                  </a:lnTo>
                  <a:lnTo>
                    <a:pt x="363" y="46"/>
                  </a:lnTo>
                  <a:lnTo>
                    <a:pt x="365" y="46"/>
                  </a:lnTo>
                  <a:lnTo>
                    <a:pt x="368" y="47"/>
                  </a:lnTo>
                  <a:lnTo>
                    <a:pt x="370" y="48"/>
                  </a:lnTo>
                  <a:lnTo>
                    <a:pt x="372" y="51"/>
                  </a:lnTo>
                  <a:lnTo>
                    <a:pt x="373" y="53"/>
                  </a:lnTo>
                  <a:lnTo>
                    <a:pt x="374" y="54"/>
                  </a:lnTo>
                  <a:lnTo>
                    <a:pt x="377" y="57"/>
                  </a:lnTo>
                  <a:lnTo>
                    <a:pt x="378" y="57"/>
                  </a:lnTo>
                  <a:lnTo>
                    <a:pt x="380" y="57"/>
                  </a:lnTo>
                  <a:lnTo>
                    <a:pt x="383" y="56"/>
                  </a:lnTo>
                  <a:lnTo>
                    <a:pt x="384" y="54"/>
                  </a:lnTo>
                  <a:lnTo>
                    <a:pt x="387" y="52"/>
                  </a:lnTo>
                  <a:lnTo>
                    <a:pt x="388" y="48"/>
                  </a:lnTo>
                  <a:lnTo>
                    <a:pt x="390" y="46"/>
                  </a:lnTo>
                  <a:lnTo>
                    <a:pt x="393" y="44"/>
                  </a:lnTo>
                  <a:lnTo>
                    <a:pt x="396" y="43"/>
                  </a:lnTo>
                  <a:lnTo>
                    <a:pt x="405" y="44"/>
                  </a:lnTo>
                  <a:lnTo>
                    <a:pt x="410" y="48"/>
                  </a:lnTo>
                  <a:lnTo>
                    <a:pt x="411" y="54"/>
                  </a:lnTo>
                  <a:lnTo>
                    <a:pt x="410" y="63"/>
                  </a:lnTo>
                  <a:lnTo>
                    <a:pt x="408" y="73"/>
                  </a:lnTo>
                  <a:lnTo>
                    <a:pt x="403" y="82"/>
                  </a:lnTo>
                  <a:lnTo>
                    <a:pt x="398" y="90"/>
                  </a:lnTo>
                  <a:lnTo>
                    <a:pt x="394" y="97"/>
                  </a:lnTo>
                  <a:lnTo>
                    <a:pt x="387" y="105"/>
                  </a:lnTo>
                  <a:lnTo>
                    <a:pt x="379" y="112"/>
                  </a:lnTo>
                  <a:lnTo>
                    <a:pt x="370" y="114"/>
                  </a:lnTo>
                  <a:lnTo>
                    <a:pt x="363" y="113"/>
                  </a:lnTo>
                  <a:lnTo>
                    <a:pt x="359" y="112"/>
                  </a:lnTo>
                  <a:lnTo>
                    <a:pt x="357" y="110"/>
                  </a:lnTo>
                  <a:lnTo>
                    <a:pt x="354" y="112"/>
                  </a:lnTo>
                  <a:lnTo>
                    <a:pt x="353" y="113"/>
                  </a:lnTo>
                  <a:lnTo>
                    <a:pt x="352" y="114"/>
                  </a:lnTo>
                  <a:lnTo>
                    <a:pt x="350" y="117"/>
                  </a:lnTo>
                  <a:lnTo>
                    <a:pt x="349" y="118"/>
                  </a:lnTo>
                  <a:lnTo>
                    <a:pt x="348" y="119"/>
                  </a:lnTo>
                  <a:lnTo>
                    <a:pt x="347" y="120"/>
                  </a:lnTo>
                  <a:lnTo>
                    <a:pt x="344" y="122"/>
                  </a:lnTo>
                  <a:lnTo>
                    <a:pt x="334" y="119"/>
                  </a:lnTo>
                  <a:lnTo>
                    <a:pt x="325" y="120"/>
                  </a:lnTo>
                  <a:lnTo>
                    <a:pt x="315" y="124"/>
                  </a:lnTo>
                  <a:lnTo>
                    <a:pt x="312" y="128"/>
                  </a:lnTo>
                  <a:lnTo>
                    <a:pt x="309" y="132"/>
                  </a:lnTo>
                  <a:lnTo>
                    <a:pt x="307" y="135"/>
                  </a:lnTo>
                  <a:lnTo>
                    <a:pt x="303" y="138"/>
                  </a:lnTo>
                  <a:lnTo>
                    <a:pt x="298" y="140"/>
                  </a:lnTo>
                  <a:lnTo>
                    <a:pt x="294" y="144"/>
                  </a:lnTo>
                  <a:lnTo>
                    <a:pt x="289" y="146"/>
                  </a:lnTo>
                  <a:lnTo>
                    <a:pt x="284" y="150"/>
                  </a:lnTo>
                  <a:lnTo>
                    <a:pt x="281" y="155"/>
                  </a:lnTo>
                  <a:lnTo>
                    <a:pt x="278" y="159"/>
                  </a:lnTo>
                  <a:lnTo>
                    <a:pt x="274" y="163"/>
                  </a:lnTo>
                  <a:lnTo>
                    <a:pt x="269" y="166"/>
                  </a:lnTo>
                  <a:lnTo>
                    <a:pt x="264" y="169"/>
                  </a:lnTo>
                  <a:lnTo>
                    <a:pt x="261" y="170"/>
                  </a:lnTo>
                  <a:lnTo>
                    <a:pt x="256" y="171"/>
                  </a:lnTo>
                  <a:lnTo>
                    <a:pt x="251" y="173"/>
                  </a:lnTo>
                  <a:lnTo>
                    <a:pt x="241" y="170"/>
                  </a:lnTo>
                  <a:lnTo>
                    <a:pt x="232" y="165"/>
                  </a:lnTo>
                  <a:lnTo>
                    <a:pt x="228" y="159"/>
                  </a:lnTo>
                  <a:lnTo>
                    <a:pt x="228" y="151"/>
                  </a:lnTo>
                  <a:lnTo>
                    <a:pt x="232" y="148"/>
                  </a:lnTo>
                  <a:lnTo>
                    <a:pt x="238" y="144"/>
                  </a:lnTo>
                  <a:lnTo>
                    <a:pt x="244" y="140"/>
                  </a:lnTo>
                  <a:lnTo>
                    <a:pt x="248" y="134"/>
                  </a:lnTo>
                  <a:lnTo>
                    <a:pt x="254" y="132"/>
                  </a:lnTo>
                  <a:lnTo>
                    <a:pt x="261" y="129"/>
                  </a:lnTo>
                  <a:lnTo>
                    <a:pt x="268" y="128"/>
                  </a:lnTo>
                  <a:lnTo>
                    <a:pt x="276" y="125"/>
                  </a:lnTo>
                  <a:lnTo>
                    <a:pt x="279" y="122"/>
                  </a:lnTo>
                  <a:lnTo>
                    <a:pt x="279" y="120"/>
                  </a:lnTo>
                  <a:lnTo>
                    <a:pt x="279" y="119"/>
                  </a:lnTo>
                  <a:lnTo>
                    <a:pt x="277" y="119"/>
                  </a:lnTo>
                  <a:lnTo>
                    <a:pt x="274" y="119"/>
                  </a:lnTo>
                  <a:lnTo>
                    <a:pt x="272" y="120"/>
                  </a:lnTo>
                  <a:lnTo>
                    <a:pt x="269" y="120"/>
                  </a:lnTo>
                  <a:lnTo>
                    <a:pt x="266" y="122"/>
                  </a:lnTo>
                  <a:lnTo>
                    <a:pt x="263" y="123"/>
                  </a:lnTo>
                  <a:lnTo>
                    <a:pt x="262" y="124"/>
                  </a:lnTo>
                  <a:lnTo>
                    <a:pt x="258" y="124"/>
                  </a:lnTo>
                  <a:lnTo>
                    <a:pt x="256" y="123"/>
                  </a:lnTo>
                  <a:lnTo>
                    <a:pt x="253" y="123"/>
                  </a:lnTo>
                  <a:lnTo>
                    <a:pt x="251" y="123"/>
                  </a:lnTo>
                  <a:lnTo>
                    <a:pt x="248" y="124"/>
                  </a:lnTo>
                  <a:lnTo>
                    <a:pt x="244" y="125"/>
                  </a:lnTo>
                  <a:lnTo>
                    <a:pt x="242" y="125"/>
                  </a:lnTo>
                  <a:lnTo>
                    <a:pt x="240" y="125"/>
                  </a:lnTo>
                  <a:lnTo>
                    <a:pt x="238" y="124"/>
                  </a:lnTo>
                  <a:lnTo>
                    <a:pt x="236" y="123"/>
                  </a:lnTo>
                  <a:lnTo>
                    <a:pt x="233" y="123"/>
                  </a:lnTo>
                  <a:lnTo>
                    <a:pt x="232" y="124"/>
                  </a:lnTo>
                  <a:lnTo>
                    <a:pt x="231" y="127"/>
                  </a:lnTo>
                  <a:lnTo>
                    <a:pt x="231" y="128"/>
                  </a:lnTo>
                  <a:lnTo>
                    <a:pt x="231" y="129"/>
                  </a:lnTo>
                  <a:lnTo>
                    <a:pt x="222" y="136"/>
                  </a:lnTo>
                  <a:lnTo>
                    <a:pt x="215" y="141"/>
                  </a:lnTo>
                  <a:lnTo>
                    <a:pt x="207" y="143"/>
                  </a:lnTo>
                  <a:lnTo>
                    <a:pt x="205" y="141"/>
                  </a:lnTo>
                  <a:lnTo>
                    <a:pt x="203" y="139"/>
                  </a:lnTo>
                  <a:lnTo>
                    <a:pt x="203" y="138"/>
                  </a:lnTo>
                  <a:lnTo>
                    <a:pt x="203" y="135"/>
                  </a:lnTo>
                  <a:lnTo>
                    <a:pt x="202" y="133"/>
                  </a:lnTo>
                  <a:lnTo>
                    <a:pt x="202" y="132"/>
                  </a:lnTo>
                  <a:lnTo>
                    <a:pt x="201" y="132"/>
                  </a:lnTo>
                  <a:lnTo>
                    <a:pt x="200" y="130"/>
                  </a:lnTo>
                  <a:lnTo>
                    <a:pt x="198" y="130"/>
                  </a:lnTo>
                  <a:lnTo>
                    <a:pt x="196" y="132"/>
                  </a:lnTo>
                  <a:lnTo>
                    <a:pt x="193" y="132"/>
                  </a:lnTo>
                  <a:lnTo>
                    <a:pt x="191" y="132"/>
                  </a:lnTo>
                  <a:lnTo>
                    <a:pt x="188" y="132"/>
                  </a:lnTo>
                  <a:lnTo>
                    <a:pt x="186" y="132"/>
                  </a:lnTo>
                  <a:lnTo>
                    <a:pt x="183" y="130"/>
                  </a:lnTo>
                  <a:lnTo>
                    <a:pt x="182" y="129"/>
                  </a:lnTo>
                  <a:lnTo>
                    <a:pt x="181" y="127"/>
                  </a:lnTo>
                  <a:lnTo>
                    <a:pt x="180" y="125"/>
                  </a:lnTo>
                  <a:lnTo>
                    <a:pt x="181" y="122"/>
                  </a:lnTo>
                  <a:lnTo>
                    <a:pt x="182" y="119"/>
                  </a:lnTo>
                  <a:lnTo>
                    <a:pt x="186" y="115"/>
                  </a:lnTo>
                  <a:lnTo>
                    <a:pt x="196" y="110"/>
                  </a:lnTo>
                  <a:lnTo>
                    <a:pt x="206" y="108"/>
                  </a:lnTo>
                  <a:lnTo>
                    <a:pt x="217" y="105"/>
                  </a:lnTo>
                  <a:lnTo>
                    <a:pt x="221" y="103"/>
                  </a:lnTo>
                  <a:lnTo>
                    <a:pt x="222" y="102"/>
                  </a:lnTo>
                  <a:lnTo>
                    <a:pt x="222" y="102"/>
                  </a:lnTo>
                  <a:lnTo>
                    <a:pt x="221" y="100"/>
                  </a:lnTo>
                  <a:lnTo>
                    <a:pt x="220" y="100"/>
                  </a:lnTo>
                  <a:lnTo>
                    <a:pt x="217" y="100"/>
                  </a:lnTo>
                  <a:lnTo>
                    <a:pt x="213" y="100"/>
                  </a:lnTo>
                  <a:lnTo>
                    <a:pt x="211" y="100"/>
                  </a:lnTo>
                  <a:lnTo>
                    <a:pt x="208" y="100"/>
                  </a:lnTo>
                  <a:lnTo>
                    <a:pt x="206" y="100"/>
                  </a:lnTo>
                  <a:lnTo>
                    <a:pt x="205" y="100"/>
                  </a:lnTo>
                  <a:lnTo>
                    <a:pt x="205" y="99"/>
                  </a:lnTo>
                  <a:lnTo>
                    <a:pt x="205" y="98"/>
                  </a:lnTo>
                  <a:lnTo>
                    <a:pt x="206" y="97"/>
                  </a:lnTo>
                  <a:lnTo>
                    <a:pt x="208" y="94"/>
                  </a:lnTo>
                  <a:lnTo>
                    <a:pt x="211" y="93"/>
                  </a:lnTo>
                  <a:lnTo>
                    <a:pt x="215" y="92"/>
                  </a:lnTo>
                  <a:lnTo>
                    <a:pt x="217" y="92"/>
                  </a:lnTo>
                  <a:lnTo>
                    <a:pt x="220" y="90"/>
                  </a:lnTo>
                  <a:lnTo>
                    <a:pt x="220" y="89"/>
                  </a:lnTo>
                  <a:lnTo>
                    <a:pt x="220" y="88"/>
                  </a:lnTo>
                  <a:lnTo>
                    <a:pt x="218" y="87"/>
                  </a:lnTo>
                  <a:lnTo>
                    <a:pt x="216" y="87"/>
                  </a:lnTo>
                  <a:lnTo>
                    <a:pt x="213" y="87"/>
                  </a:lnTo>
                  <a:lnTo>
                    <a:pt x="211" y="87"/>
                  </a:lnTo>
                  <a:lnTo>
                    <a:pt x="210" y="85"/>
                  </a:lnTo>
                  <a:lnTo>
                    <a:pt x="207" y="85"/>
                  </a:lnTo>
                  <a:lnTo>
                    <a:pt x="207" y="84"/>
                  </a:lnTo>
                  <a:lnTo>
                    <a:pt x="210" y="76"/>
                  </a:lnTo>
                  <a:lnTo>
                    <a:pt x="218" y="68"/>
                  </a:lnTo>
                  <a:lnTo>
                    <a:pt x="228" y="62"/>
                  </a:lnTo>
                  <a:lnTo>
                    <a:pt x="231" y="61"/>
                  </a:lnTo>
                  <a:lnTo>
                    <a:pt x="232" y="57"/>
                  </a:lnTo>
                  <a:lnTo>
                    <a:pt x="235" y="54"/>
                  </a:lnTo>
                  <a:lnTo>
                    <a:pt x="236" y="51"/>
                  </a:lnTo>
                  <a:lnTo>
                    <a:pt x="237" y="48"/>
                  </a:lnTo>
                  <a:lnTo>
                    <a:pt x="238" y="46"/>
                  </a:lnTo>
                  <a:lnTo>
                    <a:pt x="241" y="44"/>
                  </a:lnTo>
                  <a:lnTo>
                    <a:pt x="243" y="43"/>
                  </a:lnTo>
                  <a:lnTo>
                    <a:pt x="248" y="43"/>
                  </a:lnTo>
                  <a:lnTo>
                    <a:pt x="252" y="43"/>
                  </a:lnTo>
                  <a:lnTo>
                    <a:pt x="254" y="43"/>
                  </a:lnTo>
                  <a:lnTo>
                    <a:pt x="257" y="44"/>
                  </a:lnTo>
                  <a:lnTo>
                    <a:pt x="258" y="46"/>
                  </a:lnTo>
                  <a:lnTo>
                    <a:pt x="258" y="48"/>
                  </a:lnTo>
                  <a:lnTo>
                    <a:pt x="258" y="52"/>
                  </a:lnTo>
                  <a:lnTo>
                    <a:pt x="259" y="54"/>
                  </a:lnTo>
                  <a:lnTo>
                    <a:pt x="261" y="56"/>
                  </a:lnTo>
                  <a:lnTo>
                    <a:pt x="263" y="57"/>
                  </a:lnTo>
                  <a:lnTo>
                    <a:pt x="266" y="57"/>
                  </a:lnTo>
                  <a:lnTo>
                    <a:pt x="269" y="56"/>
                  </a:lnTo>
                  <a:lnTo>
                    <a:pt x="272" y="56"/>
                  </a:lnTo>
                  <a:lnTo>
                    <a:pt x="274" y="53"/>
                  </a:lnTo>
                  <a:lnTo>
                    <a:pt x="277" y="52"/>
                  </a:lnTo>
                  <a:lnTo>
                    <a:pt x="282" y="49"/>
                  </a:lnTo>
                  <a:lnTo>
                    <a:pt x="286" y="48"/>
                  </a:lnTo>
                  <a:lnTo>
                    <a:pt x="289" y="49"/>
                  </a:lnTo>
                  <a:lnTo>
                    <a:pt x="293" y="52"/>
                  </a:lnTo>
                  <a:lnTo>
                    <a:pt x="296" y="54"/>
                  </a:lnTo>
                  <a:lnTo>
                    <a:pt x="296" y="56"/>
                  </a:lnTo>
                  <a:lnTo>
                    <a:pt x="296" y="58"/>
                  </a:lnTo>
                  <a:lnTo>
                    <a:pt x="296" y="62"/>
                  </a:lnTo>
                  <a:lnTo>
                    <a:pt x="296" y="64"/>
                  </a:lnTo>
                  <a:lnTo>
                    <a:pt x="296" y="68"/>
                  </a:lnTo>
                  <a:lnTo>
                    <a:pt x="296" y="68"/>
                  </a:lnTo>
                  <a:lnTo>
                    <a:pt x="297" y="69"/>
                  </a:lnTo>
                  <a:lnTo>
                    <a:pt x="298" y="69"/>
                  </a:lnTo>
                  <a:lnTo>
                    <a:pt x="299" y="69"/>
                  </a:lnTo>
                  <a:lnTo>
                    <a:pt x="302" y="71"/>
                  </a:lnTo>
                  <a:lnTo>
                    <a:pt x="303" y="72"/>
                  </a:lnTo>
                  <a:lnTo>
                    <a:pt x="303" y="73"/>
                  </a:lnTo>
                  <a:lnTo>
                    <a:pt x="303" y="74"/>
                  </a:lnTo>
                  <a:lnTo>
                    <a:pt x="303" y="77"/>
                  </a:lnTo>
                  <a:lnTo>
                    <a:pt x="303" y="78"/>
                  </a:lnTo>
                  <a:lnTo>
                    <a:pt x="302" y="79"/>
                  </a:lnTo>
                  <a:lnTo>
                    <a:pt x="303" y="81"/>
                  </a:lnTo>
                  <a:lnTo>
                    <a:pt x="306" y="82"/>
                  </a:lnTo>
                  <a:lnTo>
                    <a:pt x="308" y="83"/>
                  </a:lnTo>
                  <a:lnTo>
                    <a:pt x="311" y="83"/>
                  </a:lnTo>
                  <a:lnTo>
                    <a:pt x="314" y="84"/>
                  </a:lnTo>
                  <a:lnTo>
                    <a:pt x="315" y="84"/>
                  </a:lnTo>
                  <a:lnTo>
                    <a:pt x="322" y="84"/>
                  </a:lnTo>
                  <a:lnTo>
                    <a:pt x="328" y="85"/>
                  </a:lnTo>
                  <a:lnTo>
                    <a:pt x="334" y="85"/>
                  </a:lnTo>
                  <a:lnTo>
                    <a:pt x="340" y="84"/>
                  </a:lnTo>
                  <a:lnTo>
                    <a:pt x="344" y="78"/>
                  </a:lnTo>
                  <a:lnTo>
                    <a:pt x="345" y="76"/>
                  </a:lnTo>
                  <a:lnTo>
                    <a:pt x="344" y="73"/>
                  </a:lnTo>
                  <a:lnTo>
                    <a:pt x="343" y="71"/>
                  </a:lnTo>
                  <a:lnTo>
                    <a:pt x="342" y="68"/>
                  </a:lnTo>
                  <a:lnTo>
                    <a:pt x="339" y="66"/>
                  </a:lnTo>
                  <a:lnTo>
                    <a:pt x="338" y="63"/>
                  </a:lnTo>
                  <a:lnTo>
                    <a:pt x="337" y="59"/>
                  </a:lnTo>
                  <a:lnTo>
                    <a:pt x="337" y="57"/>
                  </a:lnTo>
                  <a:lnTo>
                    <a:pt x="337" y="53"/>
                  </a:lnTo>
                  <a:lnTo>
                    <a:pt x="338" y="51"/>
                  </a:lnTo>
                  <a:lnTo>
                    <a:pt x="338" y="48"/>
                  </a:lnTo>
                  <a:lnTo>
                    <a:pt x="337" y="46"/>
                  </a:lnTo>
                  <a:lnTo>
                    <a:pt x="334" y="44"/>
                  </a:lnTo>
                  <a:lnTo>
                    <a:pt x="332" y="44"/>
                  </a:lnTo>
                  <a:lnTo>
                    <a:pt x="328" y="43"/>
                  </a:lnTo>
                  <a:lnTo>
                    <a:pt x="327" y="43"/>
                  </a:lnTo>
                  <a:lnTo>
                    <a:pt x="323" y="42"/>
                  </a:lnTo>
                  <a:lnTo>
                    <a:pt x="320" y="41"/>
                  </a:lnTo>
                  <a:lnTo>
                    <a:pt x="320" y="38"/>
                  </a:lnTo>
                  <a:lnTo>
                    <a:pt x="320" y="36"/>
                  </a:lnTo>
                  <a:lnTo>
                    <a:pt x="322" y="32"/>
                  </a:lnTo>
                  <a:lnTo>
                    <a:pt x="324" y="30"/>
                  </a:lnTo>
                  <a:lnTo>
                    <a:pt x="325" y="27"/>
                  </a:lnTo>
                  <a:lnTo>
                    <a:pt x="329" y="25"/>
                  </a:lnTo>
                  <a:lnTo>
                    <a:pt x="338" y="21"/>
                  </a:lnTo>
                  <a:lnTo>
                    <a:pt x="344" y="16"/>
                  </a:lnTo>
                  <a:lnTo>
                    <a:pt x="349" y="8"/>
                  </a:lnTo>
                  <a:lnTo>
                    <a:pt x="350" y="7"/>
                  </a:lnTo>
                  <a:lnTo>
                    <a:pt x="350" y="5"/>
                  </a:lnTo>
                  <a:lnTo>
                    <a:pt x="352" y="3"/>
                  </a:lnTo>
                  <a:lnTo>
                    <a:pt x="354" y="1"/>
                  </a:lnTo>
                  <a:lnTo>
                    <a:pt x="357" y="0"/>
                  </a:lnTo>
                  <a:lnTo>
                    <a:pt x="359" y="0"/>
                  </a:lnTo>
                  <a:close/>
                </a:path>
              </a:pathLst>
            </a:custGeom>
            <a:grp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sp>
          <p:nvSpPr>
            <p:cNvPr id="75" name="Freeform 10"/>
            <p:cNvSpPr>
              <a:spLocks noEditPoints="1"/>
            </p:cNvSpPr>
            <p:nvPr/>
          </p:nvSpPr>
          <p:spPr bwMode="auto">
            <a:xfrm>
              <a:off x="5256" y="92"/>
              <a:ext cx="639" cy="430"/>
            </a:xfrm>
            <a:custGeom>
              <a:avLst/>
              <a:gdLst>
                <a:gd name="T0" fmla="*/ 395 w 1919"/>
                <a:gd name="T1" fmla="*/ 472 h 1291"/>
                <a:gd name="T2" fmla="*/ 393 w 1919"/>
                <a:gd name="T3" fmla="*/ 396 h 1291"/>
                <a:gd name="T4" fmla="*/ 132 w 1919"/>
                <a:gd name="T5" fmla="*/ 405 h 1291"/>
                <a:gd name="T6" fmla="*/ 56 w 1919"/>
                <a:gd name="T7" fmla="*/ 482 h 1291"/>
                <a:gd name="T8" fmla="*/ 37 w 1919"/>
                <a:gd name="T9" fmla="*/ 449 h 1291"/>
                <a:gd name="T10" fmla="*/ 408 w 1919"/>
                <a:gd name="T11" fmla="*/ 256 h 1291"/>
                <a:gd name="T12" fmla="*/ 392 w 1919"/>
                <a:gd name="T13" fmla="*/ 294 h 1291"/>
                <a:gd name="T14" fmla="*/ 344 w 1919"/>
                <a:gd name="T15" fmla="*/ 245 h 1291"/>
                <a:gd name="T16" fmla="*/ 1501 w 1919"/>
                <a:gd name="T17" fmla="*/ 7 h 1291"/>
                <a:gd name="T18" fmla="*/ 1518 w 1919"/>
                <a:gd name="T19" fmla="*/ 51 h 1291"/>
                <a:gd name="T20" fmla="*/ 1629 w 1919"/>
                <a:gd name="T21" fmla="*/ 89 h 1291"/>
                <a:gd name="T22" fmla="*/ 1660 w 1919"/>
                <a:gd name="T23" fmla="*/ 141 h 1291"/>
                <a:gd name="T24" fmla="*/ 1593 w 1919"/>
                <a:gd name="T25" fmla="*/ 141 h 1291"/>
                <a:gd name="T26" fmla="*/ 1679 w 1919"/>
                <a:gd name="T27" fmla="*/ 160 h 1291"/>
                <a:gd name="T28" fmla="*/ 1729 w 1919"/>
                <a:gd name="T29" fmla="*/ 215 h 1291"/>
                <a:gd name="T30" fmla="*/ 1760 w 1919"/>
                <a:gd name="T31" fmla="*/ 204 h 1291"/>
                <a:gd name="T32" fmla="*/ 1784 w 1919"/>
                <a:gd name="T33" fmla="*/ 192 h 1291"/>
                <a:gd name="T34" fmla="*/ 1820 w 1919"/>
                <a:gd name="T35" fmla="*/ 276 h 1291"/>
                <a:gd name="T36" fmla="*/ 1794 w 1919"/>
                <a:gd name="T37" fmla="*/ 276 h 1291"/>
                <a:gd name="T38" fmla="*/ 1816 w 1919"/>
                <a:gd name="T39" fmla="*/ 312 h 1291"/>
                <a:gd name="T40" fmla="*/ 1810 w 1919"/>
                <a:gd name="T41" fmla="*/ 372 h 1291"/>
                <a:gd name="T42" fmla="*/ 1846 w 1919"/>
                <a:gd name="T43" fmla="*/ 460 h 1291"/>
                <a:gd name="T44" fmla="*/ 1870 w 1919"/>
                <a:gd name="T45" fmla="*/ 512 h 1291"/>
                <a:gd name="T46" fmla="*/ 1862 w 1919"/>
                <a:gd name="T47" fmla="*/ 539 h 1291"/>
                <a:gd name="T48" fmla="*/ 1866 w 1919"/>
                <a:gd name="T49" fmla="*/ 592 h 1291"/>
                <a:gd name="T50" fmla="*/ 1868 w 1919"/>
                <a:gd name="T51" fmla="*/ 641 h 1291"/>
                <a:gd name="T52" fmla="*/ 1836 w 1919"/>
                <a:gd name="T53" fmla="*/ 681 h 1291"/>
                <a:gd name="T54" fmla="*/ 1907 w 1919"/>
                <a:gd name="T55" fmla="*/ 801 h 1291"/>
                <a:gd name="T56" fmla="*/ 1837 w 1919"/>
                <a:gd name="T57" fmla="*/ 773 h 1291"/>
                <a:gd name="T58" fmla="*/ 1842 w 1919"/>
                <a:gd name="T59" fmla="*/ 803 h 1291"/>
                <a:gd name="T60" fmla="*/ 1896 w 1919"/>
                <a:gd name="T61" fmla="*/ 852 h 1291"/>
                <a:gd name="T62" fmla="*/ 1802 w 1919"/>
                <a:gd name="T63" fmla="*/ 935 h 1291"/>
                <a:gd name="T64" fmla="*/ 1741 w 1919"/>
                <a:gd name="T65" fmla="*/ 1019 h 1291"/>
                <a:gd name="T66" fmla="*/ 1686 w 1919"/>
                <a:gd name="T67" fmla="*/ 1031 h 1291"/>
                <a:gd name="T68" fmla="*/ 1666 w 1919"/>
                <a:gd name="T69" fmla="*/ 1087 h 1291"/>
                <a:gd name="T70" fmla="*/ 1640 w 1919"/>
                <a:gd name="T71" fmla="*/ 1243 h 1291"/>
                <a:gd name="T72" fmla="*/ 1573 w 1919"/>
                <a:gd name="T73" fmla="*/ 1245 h 1291"/>
                <a:gd name="T74" fmla="*/ 1480 w 1919"/>
                <a:gd name="T75" fmla="*/ 1064 h 1291"/>
                <a:gd name="T76" fmla="*/ 1405 w 1919"/>
                <a:gd name="T77" fmla="*/ 926 h 1291"/>
                <a:gd name="T78" fmla="*/ 1460 w 1919"/>
                <a:gd name="T79" fmla="*/ 883 h 1291"/>
                <a:gd name="T80" fmla="*/ 1424 w 1919"/>
                <a:gd name="T81" fmla="*/ 778 h 1291"/>
                <a:gd name="T82" fmla="*/ 1370 w 1919"/>
                <a:gd name="T83" fmla="*/ 761 h 1291"/>
                <a:gd name="T84" fmla="*/ 1391 w 1919"/>
                <a:gd name="T85" fmla="*/ 697 h 1291"/>
                <a:gd name="T86" fmla="*/ 1341 w 1919"/>
                <a:gd name="T87" fmla="*/ 638 h 1291"/>
                <a:gd name="T88" fmla="*/ 1304 w 1919"/>
                <a:gd name="T89" fmla="*/ 533 h 1291"/>
                <a:gd name="T90" fmla="*/ 1146 w 1919"/>
                <a:gd name="T91" fmla="*/ 405 h 1291"/>
                <a:gd name="T92" fmla="*/ 1022 w 1919"/>
                <a:gd name="T93" fmla="*/ 393 h 1291"/>
                <a:gd name="T94" fmla="*/ 1010 w 1919"/>
                <a:gd name="T95" fmla="*/ 333 h 1291"/>
                <a:gd name="T96" fmla="*/ 1042 w 1919"/>
                <a:gd name="T97" fmla="*/ 314 h 1291"/>
                <a:gd name="T98" fmla="*/ 1003 w 1919"/>
                <a:gd name="T99" fmla="*/ 237 h 1291"/>
                <a:gd name="T100" fmla="*/ 1076 w 1919"/>
                <a:gd name="T101" fmla="*/ 185 h 1291"/>
                <a:gd name="T102" fmla="*/ 1034 w 1919"/>
                <a:gd name="T103" fmla="*/ 153 h 1291"/>
                <a:gd name="T104" fmla="*/ 1127 w 1919"/>
                <a:gd name="T105" fmla="*/ 107 h 1291"/>
                <a:gd name="T106" fmla="*/ 1184 w 1919"/>
                <a:gd name="T107" fmla="*/ 83 h 1291"/>
                <a:gd name="T108" fmla="*/ 1240 w 1919"/>
                <a:gd name="T109" fmla="*/ 87 h 1291"/>
                <a:gd name="T110" fmla="*/ 1268 w 1919"/>
                <a:gd name="T111" fmla="*/ 78 h 1291"/>
                <a:gd name="T112" fmla="*/ 1263 w 1919"/>
                <a:gd name="T113" fmla="*/ 42 h 1291"/>
                <a:gd name="T114" fmla="*/ 1361 w 1919"/>
                <a:gd name="T115" fmla="*/ 69 h 1291"/>
                <a:gd name="T116" fmla="*/ 1406 w 1919"/>
                <a:gd name="T117" fmla="*/ 46 h 1291"/>
                <a:gd name="T118" fmla="*/ 1339 w 1919"/>
                <a:gd name="T119" fmla="*/ 13 h 1291"/>
                <a:gd name="T120" fmla="*/ 1384 w 1919"/>
                <a:gd name="T121" fmla="*/ 11 h 1291"/>
                <a:gd name="T122" fmla="*/ 1444 w 1919"/>
                <a:gd name="T123" fmla="*/ 28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9" h="1291">
                  <a:moveTo>
                    <a:pt x="413" y="375"/>
                  </a:moveTo>
                  <a:lnTo>
                    <a:pt x="424" y="375"/>
                  </a:lnTo>
                  <a:lnTo>
                    <a:pt x="428" y="375"/>
                  </a:lnTo>
                  <a:lnTo>
                    <a:pt x="432" y="376"/>
                  </a:lnTo>
                  <a:lnTo>
                    <a:pt x="434" y="376"/>
                  </a:lnTo>
                  <a:lnTo>
                    <a:pt x="437" y="378"/>
                  </a:lnTo>
                  <a:lnTo>
                    <a:pt x="441" y="378"/>
                  </a:lnTo>
                  <a:lnTo>
                    <a:pt x="444" y="379"/>
                  </a:lnTo>
                  <a:lnTo>
                    <a:pt x="448" y="380"/>
                  </a:lnTo>
                  <a:lnTo>
                    <a:pt x="452" y="381"/>
                  </a:lnTo>
                  <a:lnTo>
                    <a:pt x="454" y="383"/>
                  </a:lnTo>
                  <a:lnTo>
                    <a:pt x="459" y="389"/>
                  </a:lnTo>
                  <a:lnTo>
                    <a:pt x="461" y="396"/>
                  </a:lnTo>
                  <a:lnTo>
                    <a:pt x="459" y="404"/>
                  </a:lnTo>
                  <a:lnTo>
                    <a:pt x="459" y="411"/>
                  </a:lnTo>
                  <a:lnTo>
                    <a:pt x="459" y="419"/>
                  </a:lnTo>
                  <a:lnTo>
                    <a:pt x="462" y="424"/>
                  </a:lnTo>
                  <a:lnTo>
                    <a:pt x="466" y="429"/>
                  </a:lnTo>
                  <a:lnTo>
                    <a:pt x="471" y="435"/>
                  </a:lnTo>
                  <a:lnTo>
                    <a:pt x="471" y="437"/>
                  </a:lnTo>
                  <a:lnTo>
                    <a:pt x="469" y="440"/>
                  </a:lnTo>
                  <a:lnTo>
                    <a:pt x="468" y="441"/>
                  </a:lnTo>
                  <a:lnTo>
                    <a:pt x="466" y="441"/>
                  </a:lnTo>
                  <a:lnTo>
                    <a:pt x="464" y="442"/>
                  </a:lnTo>
                  <a:lnTo>
                    <a:pt x="461" y="442"/>
                  </a:lnTo>
                  <a:lnTo>
                    <a:pt x="458" y="444"/>
                  </a:lnTo>
                  <a:lnTo>
                    <a:pt x="456" y="445"/>
                  </a:lnTo>
                  <a:lnTo>
                    <a:pt x="454" y="446"/>
                  </a:lnTo>
                  <a:lnTo>
                    <a:pt x="451" y="450"/>
                  </a:lnTo>
                  <a:lnTo>
                    <a:pt x="449" y="454"/>
                  </a:lnTo>
                  <a:lnTo>
                    <a:pt x="447" y="457"/>
                  </a:lnTo>
                  <a:lnTo>
                    <a:pt x="446" y="459"/>
                  </a:lnTo>
                  <a:lnTo>
                    <a:pt x="443" y="462"/>
                  </a:lnTo>
                  <a:lnTo>
                    <a:pt x="441" y="465"/>
                  </a:lnTo>
                  <a:lnTo>
                    <a:pt x="437" y="467"/>
                  </a:lnTo>
                  <a:lnTo>
                    <a:pt x="434" y="470"/>
                  </a:lnTo>
                  <a:lnTo>
                    <a:pt x="428" y="475"/>
                  </a:lnTo>
                  <a:lnTo>
                    <a:pt x="418" y="478"/>
                  </a:lnTo>
                  <a:lnTo>
                    <a:pt x="410" y="480"/>
                  </a:lnTo>
                  <a:lnTo>
                    <a:pt x="400" y="477"/>
                  </a:lnTo>
                  <a:lnTo>
                    <a:pt x="397" y="475"/>
                  </a:lnTo>
                  <a:lnTo>
                    <a:pt x="395" y="472"/>
                  </a:lnTo>
                  <a:lnTo>
                    <a:pt x="392" y="470"/>
                  </a:lnTo>
                  <a:lnTo>
                    <a:pt x="390" y="467"/>
                  </a:lnTo>
                  <a:lnTo>
                    <a:pt x="388" y="465"/>
                  </a:lnTo>
                  <a:lnTo>
                    <a:pt x="387" y="462"/>
                  </a:lnTo>
                  <a:lnTo>
                    <a:pt x="388" y="460"/>
                  </a:lnTo>
                  <a:lnTo>
                    <a:pt x="390" y="456"/>
                  </a:lnTo>
                  <a:lnTo>
                    <a:pt x="393" y="454"/>
                  </a:lnTo>
                  <a:lnTo>
                    <a:pt x="398" y="450"/>
                  </a:lnTo>
                  <a:lnTo>
                    <a:pt x="406" y="446"/>
                  </a:lnTo>
                  <a:lnTo>
                    <a:pt x="410" y="442"/>
                  </a:lnTo>
                  <a:lnTo>
                    <a:pt x="411" y="439"/>
                  </a:lnTo>
                  <a:lnTo>
                    <a:pt x="407" y="437"/>
                  </a:lnTo>
                  <a:lnTo>
                    <a:pt x="400" y="440"/>
                  </a:lnTo>
                  <a:lnTo>
                    <a:pt x="392" y="442"/>
                  </a:lnTo>
                  <a:lnTo>
                    <a:pt x="387" y="444"/>
                  </a:lnTo>
                  <a:lnTo>
                    <a:pt x="382" y="446"/>
                  </a:lnTo>
                  <a:lnTo>
                    <a:pt x="376" y="450"/>
                  </a:lnTo>
                  <a:lnTo>
                    <a:pt x="370" y="451"/>
                  </a:lnTo>
                  <a:lnTo>
                    <a:pt x="365" y="451"/>
                  </a:lnTo>
                  <a:lnTo>
                    <a:pt x="362" y="449"/>
                  </a:lnTo>
                  <a:lnTo>
                    <a:pt x="362" y="442"/>
                  </a:lnTo>
                  <a:lnTo>
                    <a:pt x="363" y="434"/>
                  </a:lnTo>
                  <a:lnTo>
                    <a:pt x="367" y="427"/>
                  </a:lnTo>
                  <a:lnTo>
                    <a:pt x="373" y="422"/>
                  </a:lnTo>
                  <a:lnTo>
                    <a:pt x="381" y="420"/>
                  </a:lnTo>
                  <a:lnTo>
                    <a:pt x="387" y="416"/>
                  </a:lnTo>
                  <a:lnTo>
                    <a:pt x="390" y="411"/>
                  </a:lnTo>
                  <a:lnTo>
                    <a:pt x="388" y="411"/>
                  </a:lnTo>
                  <a:lnTo>
                    <a:pt x="387" y="410"/>
                  </a:lnTo>
                  <a:lnTo>
                    <a:pt x="385" y="409"/>
                  </a:lnTo>
                  <a:lnTo>
                    <a:pt x="382" y="409"/>
                  </a:lnTo>
                  <a:lnTo>
                    <a:pt x="380" y="408"/>
                  </a:lnTo>
                  <a:lnTo>
                    <a:pt x="378" y="406"/>
                  </a:lnTo>
                  <a:lnTo>
                    <a:pt x="377" y="405"/>
                  </a:lnTo>
                  <a:lnTo>
                    <a:pt x="377" y="403"/>
                  </a:lnTo>
                  <a:lnTo>
                    <a:pt x="378" y="401"/>
                  </a:lnTo>
                  <a:lnTo>
                    <a:pt x="381" y="399"/>
                  </a:lnTo>
                  <a:lnTo>
                    <a:pt x="382" y="399"/>
                  </a:lnTo>
                  <a:lnTo>
                    <a:pt x="383" y="399"/>
                  </a:lnTo>
                  <a:lnTo>
                    <a:pt x="387" y="398"/>
                  </a:lnTo>
                  <a:lnTo>
                    <a:pt x="391" y="396"/>
                  </a:lnTo>
                  <a:lnTo>
                    <a:pt x="393" y="396"/>
                  </a:lnTo>
                  <a:lnTo>
                    <a:pt x="397" y="395"/>
                  </a:lnTo>
                  <a:lnTo>
                    <a:pt x="401" y="394"/>
                  </a:lnTo>
                  <a:lnTo>
                    <a:pt x="402" y="393"/>
                  </a:lnTo>
                  <a:lnTo>
                    <a:pt x="403" y="391"/>
                  </a:lnTo>
                  <a:lnTo>
                    <a:pt x="402" y="390"/>
                  </a:lnTo>
                  <a:lnTo>
                    <a:pt x="400" y="388"/>
                  </a:lnTo>
                  <a:lnTo>
                    <a:pt x="398" y="388"/>
                  </a:lnTo>
                  <a:lnTo>
                    <a:pt x="396" y="388"/>
                  </a:lnTo>
                  <a:lnTo>
                    <a:pt x="393" y="388"/>
                  </a:lnTo>
                  <a:lnTo>
                    <a:pt x="390" y="388"/>
                  </a:lnTo>
                  <a:lnTo>
                    <a:pt x="387" y="388"/>
                  </a:lnTo>
                  <a:lnTo>
                    <a:pt x="386" y="386"/>
                  </a:lnTo>
                  <a:lnTo>
                    <a:pt x="385" y="385"/>
                  </a:lnTo>
                  <a:lnTo>
                    <a:pt x="385" y="384"/>
                  </a:lnTo>
                  <a:lnTo>
                    <a:pt x="386" y="383"/>
                  </a:lnTo>
                  <a:lnTo>
                    <a:pt x="390" y="380"/>
                  </a:lnTo>
                  <a:lnTo>
                    <a:pt x="401" y="375"/>
                  </a:lnTo>
                  <a:lnTo>
                    <a:pt x="413" y="375"/>
                  </a:lnTo>
                  <a:close/>
                  <a:moveTo>
                    <a:pt x="148" y="373"/>
                  </a:moveTo>
                  <a:lnTo>
                    <a:pt x="149" y="373"/>
                  </a:lnTo>
                  <a:lnTo>
                    <a:pt x="149" y="374"/>
                  </a:lnTo>
                  <a:lnTo>
                    <a:pt x="148" y="375"/>
                  </a:lnTo>
                  <a:lnTo>
                    <a:pt x="147" y="378"/>
                  </a:lnTo>
                  <a:lnTo>
                    <a:pt x="145" y="379"/>
                  </a:lnTo>
                  <a:lnTo>
                    <a:pt x="144" y="381"/>
                  </a:lnTo>
                  <a:lnTo>
                    <a:pt x="143" y="381"/>
                  </a:lnTo>
                  <a:lnTo>
                    <a:pt x="142" y="383"/>
                  </a:lnTo>
                  <a:lnTo>
                    <a:pt x="140" y="384"/>
                  </a:lnTo>
                  <a:lnTo>
                    <a:pt x="140" y="385"/>
                  </a:lnTo>
                  <a:lnTo>
                    <a:pt x="140" y="386"/>
                  </a:lnTo>
                  <a:lnTo>
                    <a:pt x="140" y="388"/>
                  </a:lnTo>
                  <a:lnTo>
                    <a:pt x="142" y="388"/>
                  </a:lnTo>
                  <a:lnTo>
                    <a:pt x="142" y="389"/>
                  </a:lnTo>
                  <a:lnTo>
                    <a:pt x="142" y="390"/>
                  </a:lnTo>
                  <a:lnTo>
                    <a:pt x="144" y="391"/>
                  </a:lnTo>
                  <a:lnTo>
                    <a:pt x="145" y="394"/>
                  </a:lnTo>
                  <a:lnTo>
                    <a:pt x="144" y="395"/>
                  </a:lnTo>
                  <a:lnTo>
                    <a:pt x="143" y="396"/>
                  </a:lnTo>
                  <a:lnTo>
                    <a:pt x="140" y="398"/>
                  </a:lnTo>
                  <a:lnTo>
                    <a:pt x="137" y="400"/>
                  </a:lnTo>
                  <a:lnTo>
                    <a:pt x="134" y="403"/>
                  </a:lnTo>
                  <a:lnTo>
                    <a:pt x="132" y="405"/>
                  </a:lnTo>
                  <a:lnTo>
                    <a:pt x="132" y="408"/>
                  </a:lnTo>
                  <a:lnTo>
                    <a:pt x="132" y="410"/>
                  </a:lnTo>
                  <a:lnTo>
                    <a:pt x="132" y="413"/>
                  </a:lnTo>
                  <a:lnTo>
                    <a:pt x="132" y="415"/>
                  </a:lnTo>
                  <a:lnTo>
                    <a:pt x="132" y="418"/>
                  </a:lnTo>
                  <a:lnTo>
                    <a:pt x="131" y="421"/>
                  </a:lnTo>
                  <a:lnTo>
                    <a:pt x="129" y="425"/>
                  </a:lnTo>
                  <a:lnTo>
                    <a:pt x="127" y="427"/>
                  </a:lnTo>
                  <a:lnTo>
                    <a:pt x="124" y="430"/>
                  </a:lnTo>
                  <a:lnTo>
                    <a:pt x="118" y="435"/>
                  </a:lnTo>
                  <a:lnTo>
                    <a:pt x="114" y="440"/>
                  </a:lnTo>
                  <a:lnTo>
                    <a:pt x="111" y="445"/>
                  </a:lnTo>
                  <a:lnTo>
                    <a:pt x="108" y="447"/>
                  </a:lnTo>
                  <a:lnTo>
                    <a:pt x="107" y="451"/>
                  </a:lnTo>
                  <a:lnTo>
                    <a:pt x="103" y="455"/>
                  </a:lnTo>
                  <a:lnTo>
                    <a:pt x="101" y="456"/>
                  </a:lnTo>
                  <a:lnTo>
                    <a:pt x="99" y="459"/>
                  </a:lnTo>
                  <a:lnTo>
                    <a:pt x="97" y="459"/>
                  </a:lnTo>
                  <a:lnTo>
                    <a:pt x="96" y="459"/>
                  </a:lnTo>
                  <a:lnTo>
                    <a:pt x="94" y="456"/>
                  </a:lnTo>
                  <a:lnTo>
                    <a:pt x="92" y="454"/>
                  </a:lnTo>
                  <a:lnTo>
                    <a:pt x="91" y="451"/>
                  </a:lnTo>
                  <a:lnTo>
                    <a:pt x="91" y="449"/>
                  </a:lnTo>
                  <a:lnTo>
                    <a:pt x="89" y="447"/>
                  </a:lnTo>
                  <a:lnTo>
                    <a:pt x="89" y="445"/>
                  </a:lnTo>
                  <a:lnTo>
                    <a:pt x="88" y="444"/>
                  </a:lnTo>
                  <a:lnTo>
                    <a:pt x="86" y="444"/>
                  </a:lnTo>
                  <a:lnTo>
                    <a:pt x="84" y="445"/>
                  </a:lnTo>
                  <a:lnTo>
                    <a:pt x="82" y="446"/>
                  </a:lnTo>
                  <a:lnTo>
                    <a:pt x="79" y="447"/>
                  </a:lnTo>
                  <a:lnTo>
                    <a:pt x="77" y="449"/>
                  </a:lnTo>
                  <a:lnTo>
                    <a:pt x="76" y="451"/>
                  </a:lnTo>
                  <a:lnTo>
                    <a:pt x="74" y="451"/>
                  </a:lnTo>
                  <a:lnTo>
                    <a:pt x="71" y="455"/>
                  </a:lnTo>
                  <a:lnTo>
                    <a:pt x="69" y="459"/>
                  </a:lnTo>
                  <a:lnTo>
                    <a:pt x="68" y="461"/>
                  </a:lnTo>
                  <a:lnTo>
                    <a:pt x="67" y="465"/>
                  </a:lnTo>
                  <a:lnTo>
                    <a:pt x="66" y="469"/>
                  </a:lnTo>
                  <a:lnTo>
                    <a:pt x="63" y="471"/>
                  </a:lnTo>
                  <a:lnTo>
                    <a:pt x="62" y="475"/>
                  </a:lnTo>
                  <a:lnTo>
                    <a:pt x="60" y="478"/>
                  </a:lnTo>
                  <a:lnTo>
                    <a:pt x="56" y="482"/>
                  </a:lnTo>
                  <a:lnTo>
                    <a:pt x="53" y="486"/>
                  </a:lnTo>
                  <a:lnTo>
                    <a:pt x="50" y="490"/>
                  </a:lnTo>
                  <a:lnTo>
                    <a:pt x="46" y="491"/>
                  </a:lnTo>
                  <a:lnTo>
                    <a:pt x="43" y="492"/>
                  </a:lnTo>
                  <a:lnTo>
                    <a:pt x="41" y="491"/>
                  </a:lnTo>
                  <a:lnTo>
                    <a:pt x="40" y="490"/>
                  </a:lnTo>
                  <a:lnTo>
                    <a:pt x="37" y="488"/>
                  </a:lnTo>
                  <a:lnTo>
                    <a:pt x="36" y="487"/>
                  </a:lnTo>
                  <a:lnTo>
                    <a:pt x="35" y="486"/>
                  </a:lnTo>
                  <a:lnTo>
                    <a:pt x="32" y="485"/>
                  </a:lnTo>
                  <a:lnTo>
                    <a:pt x="30" y="486"/>
                  </a:lnTo>
                  <a:lnTo>
                    <a:pt x="27" y="486"/>
                  </a:lnTo>
                  <a:lnTo>
                    <a:pt x="26" y="488"/>
                  </a:lnTo>
                  <a:lnTo>
                    <a:pt x="23" y="490"/>
                  </a:lnTo>
                  <a:lnTo>
                    <a:pt x="21" y="492"/>
                  </a:lnTo>
                  <a:lnTo>
                    <a:pt x="20" y="493"/>
                  </a:lnTo>
                  <a:lnTo>
                    <a:pt x="16" y="493"/>
                  </a:lnTo>
                  <a:lnTo>
                    <a:pt x="15" y="491"/>
                  </a:lnTo>
                  <a:lnTo>
                    <a:pt x="13" y="490"/>
                  </a:lnTo>
                  <a:lnTo>
                    <a:pt x="11" y="490"/>
                  </a:lnTo>
                  <a:lnTo>
                    <a:pt x="7" y="491"/>
                  </a:lnTo>
                  <a:lnTo>
                    <a:pt x="5" y="492"/>
                  </a:lnTo>
                  <a:lnTo>
                    <a:pt x="1" y="493"/>
                  </a:lnTo>
                  <a:lnTo>
                    <a:pt x="0" y="493"/>
                  </a:lnTo>
                  <a:lnTo>
                    <a:pt x="0" y="492"/>
                  </a:lnTo>
                  <a:lnTo>
                    <a:pt x="1" y="491"/>
                  </a:lnTo>
                  <a:lnTo>
                    <a:pt x="1" y="488"/>
                  </a:lnTo>
                  <a:lnTo>
                    <a:pt x="2" y="487"/>
                  </a:lnTo>
                  <a:lnTo>
                    <a:pt x="3" y="485"/>
                  </a:lnTo>
                  <a:lnTo>
                    <a:pt x="3" y="483"/>
                  </a:lnTo>
                  <a:lnTo>
                    <a:pt x="5" y="481"/>
                  </a:lnTo>
                  <a:lnTo>
                    <a:pt x="6" y="480"/>
                  </a:lnTo>
                  <a:lnTo>
                    <a:pt x="6" y="478"/>
                  </a:lnTo>
                  <a:lnTo>
                    <a:pt x="5" y="476"/>
                  </a:lnTo>
                  <a:lnTo>
                    <a:pt x="3" y="473"/>
                  </a:lnTo>
                  <a:lnTo>
                    <a:pt x="3" y="471"/>
                  </a:lnTo>
                  <a:lnTo>
                    <a:pt x="7" y="467"/>
                  </a:lnTo>
                  <a:lnTo>
                    <a:pt x="12" y="464"/>
                  </a:lnTo>
                  <a:lnTo>
                    <a:pt x="20" y="461"/>
                  </a:lnTo>
                  <a:lnTo>
                    <a:pt x="25" y="459"/>
                  </a:lnTo>
                  <a:lnTo>
                    <a:pt x="31" y="454"/>
                  </a:lnTo>
                  <a:lnTo>
                    <a:pt x="37" y="449"/>
                  </a:lnTo>
                  <a:lnTo>
                    <a:pt x="40" y="445"/>
                  </a:lnTo>
                  <a:lnTo>
                    <a:pt x="47" y="436"/>
                  </a:lnTo>
                  <a:lnTo>
                    <a:pt x="55" y="429"/>
                  </a:lnTo>
                  <a:lnTo>
                    <a:pt x="63" y="422"/>
                  </a:lnTo>
                  <a:lnTo>
                    <a:pt x="77" y="413"/>
                  </a:lnTo>
                  <a:lnTo>
                    <a:pt x="89" y="403"/>
                  </a:lnTo>
                  <a:lnTo>
                    <a:pt x="98" y="399"/>
                  </a:lnTo>
                  <a:lnTo>
                    <a:pt x="107" y="396"/>
                  </a:lnTo>
                  <a:lnTo>
                    <a:pt x="116" y="393"/>
                  </a:lnTo>
                  <a:lnTo>
                    <a:pt x="122" y="389"/>
                  </a:lnTo>
                  <a:lnTo>
                    <a:pt x="127" y="385"/>
                  </a:lnTo>
                  <a:lnTo>
                    <a:pt x="132" y="383"/>
                  </a:lnTo>
                  <a:lnTo>
                    <a:pt x="134" y="380"/>
                  </a:lnTo>
                  <a:lnTo>
                    <a:pt x="137" y="378"/>
                  </a:lnTo>
                  <a:lnTo>
                    <a:pt x="140" y="375"/>
                  </a:lnTo>
                  <a:lnTo>
                    <a:pt x="144" y="373"/>
                  </a:lnTo>
                  <a:lnTo>
                    <a:pt x="148" y="373"/>
                  </a:lnTo>
                  <a:close/>
                  <a:moveTo>
                    <a:pt x="370" y="231"/>
                  </a:moveTo>
                  <a:lnTo>
                    <a:pt x="372" y="232"/>
                  </a:lnTo>
                  <a:lnTo>
                    <a:pt x="375" y="232"/>
                  </a:lnTo>
                  <a:lnTo>
                    <a:pt x="377" y="233"/>
                  </a:lnTo>
                  <a:lnTo>
                    <a:pt x="380" y="235"/>
                  </a:lnTo>
                  <a:lnTo>
                    <a:pt x="382" y="236"/>
                  </a:lnTo>
                  <a:lnTo>
                    <a:pt x="383" y="240"/>
                  </a:lnTo>
                  <a:lnTo>
                    <a:pt x="385" y="243"/>
                  </a:lnTo>
                  <a:lnTo>
                    <a:pt x="385" y="247"/>
                  </a:lnTo>
                  <a:lnTo>
                    <a:pt x="385" y="250"/>
                  </a:lnTo>
                  <a:lnTo>
                    <a:pt x="387" y="251"/>
                  </a:lnTo>
                  <a:lnTo>
                    <a:pt x="388" y="252"/>
                  </a:lnTo>
                  <a:lnTo>
                    <a:pt x="391" y="253"/>
                  </a:lnTo>
                  <a:lnTo>
                    <a:pt x="393" y="252"/>
                  </a:lnTo>
                  <a:lnTo>
                    <a:pt x="395" y="250"/>
                  </a:lnTo>
                  <a:lnTo>
                    <a:pt x="396" y="250"/>
                  </a:lnTo>
                  <a:lnTo>
                    <a:pt x="398" y="248"/>
                  </a:lnTo>
                  <a:lnTo>
                    <a:pt x="400" y="247"/>
                  </a:lnTo>
                  <a:lnTo>
                    <a:pt x="401" y="247"/>
                  </a:lnTo>
                  <a:lnTo>
                    <a:pt x="402" y="247"/>
                  </a:lnTo>
                  <a:lnTo>
                    <a:pt x="406" y="248"/>
                  </a:lnTo>
                  <a:lnTo>
                    <a:pt x="407" y="250"/>
                  </a:lnTo>
                  <a:lnTo>
                    <a:pt x="408" y="252"/>
                  </a:lnTo>
                  <a:lnTo>
                    <a:pt x="408" y="255"/>
                  </a:lnTo>
                  <a:lnTo>
                    <a:pt x="408" y="256"/>
                  </a:lnTo>
                  <a:lnTo>
                    <a:pt x="410" y="258"/>
                  </a:lnTo>
                  <a:lnTo>
                    <a:pt x="410" y="261"/>
                  </a:lnTo>
                  <a:lnTo>
                    <a:pt x="412" y="263"/>
                  </a:lnTo>
                  <a:lnTo>
                    <a:pt x="416" y="266"/>
                  </a:lnTo>
                  <a:lnTo>
                    <a:pt x="420" y="267"/>
                  </a:lnTo>
                  <a:lnTo>
                    <a:pt x="422" y="270"/>
                  </a:lnTo>
                  <a:lnTo>
                    <a:pt x="424" y="272"/>
                  </a:lnTo>
                  <a:lnTo>
                    <a:pt x="427" y="275"/>
                  </a:lnTo>
                  <a:lnTo>
                    <a:pt x="427" y="278"/>
                  </a:lnTo>
                  <a:lnTo>
                    <a:pt x="427" y="282"/>
                  </a:lnTo>
                  <a:lnTo>
                    <a:pt x="427" y="284"/>
                  </a:lnTo>
                  <a:lnTo>
                    <a:pt x="427" y="288"/>
                  </a:lnTo>
                  <a:lnTo>
                    <a:pt x="427" y="291"/>
                  </a:lnTo>
                  <a:lnTo>
                    <a:pt x="429" y="294"/>
                  </a:lnTo>
                  <a:lnTo>
                    <a:pt x="431" y="294"/>
                  </a:lnTo>
                  <a:lnTo>
                    <a:pt x="432" y="296"/>
                  </a:lnTo>
                  <a:lnTo>
                    <a:pt x="433" y="297"/>
                  </a:lnTo>
                  <a:lnTo>
                    <a:pt x="434" y="299"/>
                  </a:lnTo>
                  <a:lnTo>
                    <a:pt x="436" y="302"/>
                  </a:lnTo>
                  <a:lnTo>
                    <a:pt x="437" y="306"/>
                  </a:lnTo>
                  <a:lnTo>
                    <a:pt x="438" y="308"/>
                  </a:lnTo>
                  <a:lnTo>
                    <a:pt x="437" y="312"/>
                  </a:lnTo>
                  <a:lnTo>
                    <a:pt x="436" y="314"/>
                  </a:lnTo>
                  <a:lnTo>
                    <a:pt x="433" y="316"/>
                  </a:lnTo>
                  <a:lnTo>
                    <a:pt x="429" y="317"/>
                  </a:lnTo>
                  <a:lnTo>
                    <a:pt x="424" y="318"/>
                  </a:lnTo>
                  <a:lnTo>
                    <a:pt x="421" y="317"/>
                  </a:lnTo>
                  <a:lnTo>
                    <a:pt x="417" y="316"/>
                  </a:lnTo>
                  <a:lnTo>
                    <a:pt x="416" y="314"/>
                  </a:lnTo>
                  <a:lnTo>
                    <a:pt x="413" y="312"/>
                  </a:lnTo>
                  <a:lnTo>
                    <a:pt x="413" y="308"/>
                  </a:lnTo>
                  <a:lnTo>
                    <a:pt x="412" y="306"/>
                  </a:lnTo>
                  <a:lnTo>
                    <a:pt x="412" y="302"/>
                  </a:lnTo>
                  <a:lnTo>
                    <a:pt x="412" y="299"/>
                  </a:lnTo>
                  <a:lnTo>
                    <a:pt x="412" y="298"/>
                  </a:lnTo>
                  <a:lnTo>
                    <a:pt x="411" y="297"/>
                  </a:lnTo>
                  <a:lnTo>
                    <a:pt x="408" y="297"/>
                  </a:lnTo>
                  <a:lnTo>
                    <a:pt x="406" y="297"/>
                  </a:lnTo>
                  <a:lnTo>
                    <a:pt x="402" y="297"/>
                  </a:lnTo>
                  <a:lnTo>
                    <a:pt x="398" y="297"/>
                  </a:lnTo>
                  <a:lnTo>
                    <a:pt x="395" y="296"/>
                  </a:lnTo>
                  <a:lnTo>
                    <a:pt x="392" y="294"/>
                  </a:lnTo>
                  <a:lnTo>
                    <a:pt x="390" y="293"/>
                  </a:lnTo>
                  <a:lnTo>
                    <a:pt x="387" y="292"/>
                  </a:lnTo>
                  <a:lnTo>
                    <a:pt x="385" y="293"/>
                  </a:lnTo>
                  <a:lnTo>
                    <a:pt x="382" y="294"/>
                  </a:lnTo>
                  <a:lnTo>
                    <a:pt x="381" y="296"/>
                  </a:lnTo>
                  <a:lnTo>
                    <a:pt x="381" y="298"/>
                  </a:lnTo>
                  <a:lnTo>
                    <a:pt x="380" y="299"/>
                  </a:lnTo>
                  <a:lnTo>
                    <a:pt x="378" y="302"/>
                  </a:lnTo>
                  <a:lnTo>
                    <a:pt x="377" y="302"/>
                  </a:lnTo>
                  <a:lnTo>
                    <a:pt x="370" y="304"/>
                  </a:lnTo>
                  <a:lnTo>
                    <a:pt x="361" y="303"/>
                  </a:lnTo>
                  <a:lnTo>
                    <a:pt x="352" y="299"/>
                  </a:lnTo>
                  <a:lnTo>
                    <a:pt x="346" y="294"/>
                  </a:lnTo>
                  <a:lnTo>
                    <a:pt x="342" y="289"/>
                  </a:lnTo>
                  <a:lnTo>
                    <a:pt x="344" y="287"/>
                  </a:lnTo>
                  <a:lnTo>
                    <a:pt x="346" y="284"/>
                  </a:lnTo>
                  <a:lnTo>
                    <a:pt x="349" y="283"/>
                  </a:lnTo>
                  <a:lnTo>
                    <a:pt x="352" y="281"/>
                  </a:lnTo>
                  <a:lnTo>
                    <a:pt x="355" y="281"/>
                  </a:lnTo>
                  <a:lnTo>
                    <a:pt x="357" y="281"/>
                  </a:lnTo>
                  <a:lnTo>
                    <a:pt x="361" y="279"/>
                  </a:lnTo>
                  <a:lnTo>
                    <a:pt x="362" y="278"/>
                  </a:lnTo>
                  <a:lnTo>
                    <a:pt x="366" y="277"/>
                  </a:lnTo>
                  <a:lnTo>
                    <a:pt x="367" y="275"/>
                  </a:lnTo>
                  <a:lnTo>
                    <a:pt x="367" y="273"/>
                  </a:lnTo>
                  <a:lnTo>
                    <a:pt x="366" y="271"/>
                  </a:lnTo>
                  <a:lnTo>
                    <a:pt x="365" y="268"/>
                  </a:lnTo>
                  <a:lnTo>
                    <a:pt x="362" y="266"/>
                  </a:lnTo>
                  <a:lnTo>
                    <a:pt x="360" y="265"/>
                  </a:lnTo>
                  <a:lnTo>
                    <a:pt x="357" y="263"/>
                  </a:lnTo>
                  <a:lnTo>
                    <a:pt x="355" y="261"/>
                  </a:lnTo>
                  <a:lnTo>
                    <a:pt x="352" y="261"/>
                  </a:lnTo>
                  <a:lnTo>
                    <a:pt x="351" y="260"/>
                  </a:lnTo>
                  <a:lnTo>
                    <a:pt x="349" y="260"/>
                  </a:lnTo>
                  <a:lnTo>
                    <a:pt x="346" y="260"/>
                  </a:lnTo>
                  <a:lnTo>
                    <a:pt x="345" y="260"/>
                  </a:lnTo>
                  <a:lnTo>
                    <a:pt x="344" y="258"/>
                  </a:lnTo>
                  <a:lnTo>
                    <a:pt x="341" y="258"/>
                  </a:lnTo>
                  <a:lnTo>
                    <a:pt x="341" y="256"/>
                  </a:lnTo>
                  <a:lnTo>
                    <a:pt x="340" y="252"/>
                  </a:lnTo>
                  <a:lnTo>
                    <a:pt x="342" y="248"/>
                  </a:lnTo>
                  <a:lnTo>
                    <a:pt x="344" y="245"/>
                  </a:lnTo>
                  <a:lnTo>
                    <a:pt x="346" y="241"/>
                  </a:lnTo>
                  <a:lnTo>
                    <a:pt x="350" y="237"/>
                  </a:lnTo>
                  <a:lnTo>
                    <a:pt x="355" y="235"/>
                  </a:lnTo>
                  <a:lnTo>
                    <a:pt x="358" y="233"/>
                  </a:lnTo>
                  <a:lnTo>
                    <a:pt x="362" y="232"/>
                  </a:lnTo>
                  <a:lnTo>
                    <a:pt x="366" y="231"/>
                  </a:lnTo>
                  <a:lnTo>
                    <a:pt x="370" y="231"/>
                  </a:lnTo>
                  <a:close/>
                  <a:moveTo>
                    <a:pt x="1432" y="0"/>
                  </a:moveTo>
                  <a:lnTo>
                    <a:pt x="1435" y="0"/>
                  </a:lnTo>
                  <a:lnTo>
                    <a:pt x="1437" y="1"/>
                  </a:lnTo>
                  <a:lnTo>
                    <a:pt x="1441" y="3"/>
                  </a:lnTo>
                  <a:lnTo>
                    <a:pt x="1444" y="6"/>
                  </a:lnTo>
                  <a:lnTo>
                    <a:pt x="1444" y="6"/>
                  </a:lnTo>
                  <a:lnTo>
                    <a:pt x="1445" y="7"/>
                  </a:lnTo>
                  <a:lnTo>
                    <a:pt x="1447" y="8"/>
                  </a:lnTo>
                  <a:lnTo>
                    <a:pt x="1448" y="10"/>
                  </a:lnTo>
                  <a:lnTo>
                    <a:pt x="1451" y="11"/>
                  </a:lnTo>
                  <a:lnTo>
                    <a:pt x="1452" y="12"/>
                  </a:lnTo>
                  <a:lnTo>
                    <a:pt x="1453" y="12"/>
                  </a:lnTo>
                  <a:lnTo>
                    <a:pt x="1455" y="11"/>
                  </a:lnTo>
                  <a:lnTo>
                    <a:pt x="1453" y="10"/>
                  </a:lnTo>
                  <a:lnTo>
                    <a:pt x="1452" y="7"/>
                  </a:lnTo>
                  <a:lnTo>
                    <a:pt x="1451" y="5"/>
                  </a:lnTo>
                  <a:lnTo>
                    <a:pt x="1450" y="2"/>
                  </a:lnTo>
                  <a:lnTo>
                    <a:pt x="1450" y="1"/>
                  </a:lnTo>
                  <a:lnTo>
                    <a:pt x="1448" y="1"/>
                  </a:lnTo>
                  <a:lnTo>
                    <a:pt x="1451" y="1"/>
                  </a:lnTo>
                  <a:lnTo>
                    <a:pt x="1453" y="1"/>
                  </a:lnTo>
                  <a:lnTo>
                    <a:pt x="1457" y="2"/>
                  </a:lnTo>
                  <a:lnTo>
                    <a:pt x="1460" y="2"/>
                  </a:lnTo>
                  <a:lnTo>
                    <a:pt x="1462" y="3"/>
                  </a:lnTo>
                  <a:lnTo>
                    <a:pt x="1465" y="2"/>
                  </a:lnTo>
                  <a:lnTo>
                    <a:pt x="1466" y="2"/>
                  </a:lnTo>
                  <a:lnTo>
                    <a:pt x="1468" y="1"/>
                  </a:lnTo>
                  <a:lnTo>
                    <a:pt x="1470" y="1"/>
                  </a:lnTo>
                  <a:lnTo>
                    <a:pt x="1472" y="1"/>
                  </a:lnTo>
                  <a:lnTo>
                    <a:pt x="1480" y="3"/>
                  </a:lnTo>
                  <a:lnTo>
                    <a:pt x="1486" y="7"/>
                  </a:lnTo>
                  <a:lnTo>
                    <a:pt x="1493" y="8"/>
                  </a:lnTo>
                  <a:lnTo>
                    <a:pt x="1496" y="7"/>
                  </a:lnTo>
                  <a:lnTo>
                    <a:pt x="1497" y="6"/>
                  </a:lnTo>
                  <a:lnTo>
                    <a:pt x="1501" y="7"/>
                  </a:lnTo>
                  <a:lnTo>
                    <a:pt x="1503" y="8"/>
                  </a:lnTo>
                  <a:lnTo>
                    <a:pt x="1508" y="10"/>
                  </a:lnTo>
                  <a:lnTo>
                    <a:pt x="1513" y="11"/>
                  </a:lnTo>
                  <a:lnTo>
                    <a:pt x="1518" y="12"/>
                  </a:lnTo>
                  <a:lnTo>
                    <a:pt x="1522" y="13"/>
                  </a:lnTo>
                  <a:lnTo>
                    <a:pt x="1538" y="17"/>
                  </a:lnTo>
                  <a:lnTo>
                    <a:pt x="1553" y="23"/>
                  </a:lnTo>
                  <a:lnTo>
                    <a:pt x="1556" y="26"/>
                  </a:lnTo>
                  <a:lnTo>
                    <a:pt x="1558" y="28"/>
                  </a:lnTo>
                  <a:lnTo>
                    <a:pt x="1559" y="31"/>
                  </a:lnTo>
                  <a:lnTo>
                    <a:pt x="1561" y="32"/>
                  </a:lnTo>
                  <a:lnTo>
                    <a:pt x="1564" y="34"/>
                  </a:lnTo>
                  <a:lnTo>
                    <a:pt x="1574" y="34"/>
                  </a:lnTo>
                  <a:lnTo>
                    <a:pt x="1583" y="37"/>
                  </a:lnTo>
                  <a:lnTo>
                    <a:pt x="1591" y="42"/>
                  </a:lnTo>
                  <a:lnTo>
                    <a:pt x="1598" y="44"/>
                  </a:lnTo>
                  <a:lnTo>
                    <a:pt x="1602" y="47"/>
                  </a:lnTo>
                  <a:lnTo>
                    <a:pt x="1605" y="49"/>
                  </a:lnTo>
                  <a:lnTo>
                    <a:pt x="1607" y="52"/>
                  </a:lnTo>
                  <a:lnTo>
                    <a:pt x="1607" y="54"/>
                  </a:lnTo>
                  <a:lnTo>
                    <a:pt x="1605" y="56"/>
                  </a:lnTo>
                  <a:lnTo>
                    <a:pt x="1603" y="58"/>
                  </a:lnTo>
                  <a:lnTo>
                    <a:pt x="1595" y="58"/>
                  </a:lnTo>
                  <a:lnTo>
                    <a:pt x="1593" y="58"/>
                  </a:lnTo>
                  <a:lnTo>
                    <a:pt x="1592" y="58"/>
                  </a:lnTo>
                  <a:lnTo>
                    <a:pt x="1591" y="59"/>
                  </a:lnTo>
                  <a:lnTo>
                    <a:pt x="1588" y="58"/>
                  </a:lnTo>
                  <a:lnTo>
                    <a:pt x="1584" y="58"/>
                  </a:lnTo>
                  <a:lnTo>
                    <a:pt x="1546" y="49"/>
                  </a:lnTo>
                  <a:lnTo>
                    <a:pt x="1543" y="49"/>
                  </a:lnTo>
                  <a:lnTo>
                    <a:pt x="1542" y="48"/>
                  </a:lnTo>
                  <a:lnTo>
                    <a:pt x="1541" y="49"/>
                  </a:lnTo>
                  <a:lnTo>
                    <a:pt x="1539" y="49"/>
                  </a:lnTo>
                  <a:lnTo>
                    <a:pt x="1539" y="49"/>
                  </a:lnTo>
                  <a:lnTo>
                    <a:pt x="1538" y="49"/>
                  </a:lnTo>
                  <a:lnTo>
                    <a:pt x="1534" y="51"/>
                  </a:lnTo>
                  <a:lnTo>
                    <a:pt x="1531" y="51"/>
                  </a:lnTo>
                  <a:lnTo>
                    <a:pt x="1527" y="51"/>
                  </a:lnTo>
                  <a:lnTo>
                    <a:pt x="1524" y="49"/>
                  </a:lnTo>
                  <a:lnTo>
                    <a:pt x="1522" y="49"/>
                  </a:lnTo>
                  <a:lnTo>
                    <a:pt x="1519" y="51"/>
                  </a:lnTo>
                  <a:lnTo>
                    <a:pt x="1518" y="51"/>
                  </a:lnTo>
                  <a:lnTo>
                    <a:pt x="1516" y="51"/>
                  </a:lnTo>
                  <a:lnTo>
                    <a:pt x="1512" y="51"/>
                  </a:lnTo>
                  <a:lnTo>
                    <a:pt x="1510" y="49"/>
                  </a:lnTo>
                  <a:lnTo>
                    <a:pt x="1498" y="49"/>
                  </a:lnTo>
                  <a:lnTo>
                    <a:pt x="1496" y="49"/>
                  </a:lnTo>
                  <a:lnTo>
                    <a:pt x="1493" y="49"/>
                  </a:lnTo>
                  <a:lnTo>
                    <a:pt x="1491" y="51"/>
                  </a:lnTo>
                  <a:lnTo>
                    <a:pt x="1488" y="51"/>
                  </a:lnTo>
                  <a:lnTo>
                    <a:pt x="1486" y="51"/>
                  </a:lnTo>
                  <a:lnTo>
                    <a:pt x="1485" y="52"/>
                  </a:lnTo>
                  <a:lnTo>
                    <a:pt x="1486" y="52"/>
                  </a:lnTo>
                  <a:lnTo>
                    <a:pt x="1490" y="53"/>
                  </a:lnTo>
                  <a:lnTo>
                    <a:pt x="1493" y="53"/>
                  </a:lnTo>
                  <a:lnTo>
                    <a:pt x="1496" y="53"/>
                  </a:lnTo>
                  <a:lnTo>
                    <a:pt x="1498" y="52"/>
                  </a:lnTo>
                  <a:lnTo>
                    <a:pt x="1507" y="52"/>
                  </a:lnTo>
                  <a:lnTo>
                    <a:pt x="1516" y="54"/>
                  </a:lnTo>
                  <a:lnTo>
                    <a:pt x="1524" y="56"/>
                  </a:lnTo>
                  <a:lnTo>
                    <a:pt x="1546" y="56"/>
                  </a:lnTo>
                  <a:lnTo>
                    <a:pt x="1554" y="54"/>
                  </a:lnTo>
                  <a:lnTo>
                    <a:pt x="1564" y="56"/>
                  </a:lnTo>
                  <a:lnTo>
                    <a:pt x="1574" y="61"/>
                  </a:lnTo>
                  <a:lnTo>
                    <a:pt x="1582" y="63"/>
                  </a:lnTo>
                  <a:lnTo>
                    <a:pt x="1591" y="66"/>
                  </a:lnTo>
                  <a:lnTo>
                    <a:pt x="1598" y="68"/>
                  </a:lnTo>
                  <a:lnTo>
                    <a:pt x="1600" y="67"/>
                  </a:lnTo>
                  <a:lnTo>
                    <a:pt x="1603" y="66"/>
                  </a:lnTo>
                  <a:lnTo>
                    <a:pt x="1605" y="66"/>
                  </a:lnTo>
                  <a:lnTo>
                    <a:pt x="1609" y="66"/>
                  </a:lnTo>
                  <a:lnTo>
                    <a:pt x="1614" y="67"/>
                  </a:lnTo>
                  <a:lnTo>
                    <a:pt x="1619" y="68"/>
                  </a:lnTo>
                  <a:lnTo>
                    <a:pt x="1622" y="68"/>
                  </a:lnTo>
                  <a:lnTo>
                    <a:pt x="1624" y="71"/>
                  </a:lnTo>
                  <a:lnTo>
                    <a:pt x="1625" y="72"/>
                  </a:lnTo>
                  <a:lnTo>
                    <a:pt x="1628" y="74"/>
                  </a:lnTo>
                  <a:lnTo>
                    <a:pt x="1629" y="76"/>
                  </a:lnTo>
                  <a:lnTo>
                    <a:pt x="1630" y="78"/>
                  </a:lnTo>
                  <a:lnTo>
                    <a:pt x="1629" y="80"/>
                  </a:lnTo>
                  <a:lnTo>
                    <a:pt x="1629" y="82"/>
                  </a:lnTo>
                  <a:lnTo>
                    <a:pt x="1629" y="84"/>
                  </a:lnTo>
                  <a:lnTo>
                    <a:pt x="1628" y="87"/>
                  </a:lnTo>
                  <a:lnTo>
                    <a:pt x="1629" y="89"/>
                  </a:lnTo>
                  <a:lnTo>
                    <a:pt x="1629" y="90"/>
                  </a:lnTo>
                  <a:lnTo>
                    <a:pt x="1632" y="92"/>
                  </a:lnTo>
                  <a:lnTo>
                    <a:pt x="1633" y="93"/>
                  </a:lnTo>
                  <a:lnTo>
                    <a:pt x="1635" y="93"/>
                  </a:lnTo>
                  <a:lnTo>
                    <a:pt x="1638" y="93"/>
                  </a:lnTo>
                  <a:lnTo>
                    <a:pt x="1640" y="93"/>
                  </a:lnTo>
                  <a:lnTo>
                    <a:pt x="1643" y="92"/>
                  </a:lnTo>
                  <a:lnTo>
                    <a:pt x="1643" y="90"/>
                  </a:lnTo>
                  <a:lnTo>
                    <a:pt x="1644" y="89"/>
                  </a:lnTo>
                  <a:lnTo>
                    <a:pt x="1645" y="90"/>
                  </a:lnTo>
                  <a:lnTo>
                    <a:pt x="1647" y="90"/>
                  </a:lnTo>
                  <a:lnTo>
                    <a:pt x="1649" y="92"/>
                  </a:lnTo>
                  <a:lnTo>
                    <a:pt x="1653" y="94"/>
                  </a:lnTo>
                  <a:lnTo>
                    <a:pt x="1655" y="98"/>
                  </a:lnTo>
                  <a:lnTo>
                    <a:pt x="1658" y="100"/>
                  </a:lnTo>
                  <a:lnTo>
                    <a:pt x="1662" y="102"/>
                  </a:lnTo>
                  <a:lnTo>
                    <a:pt x="1665" y="102"/>
                  </a:lnTo>
                  <a:lnTo>
                    <a:pt x="1669" y="104"/>
                  </a:lnTo>
                  <a:lnTo>
                    <a:pt x="1673" y="107"/>
                  </a:lnTo>
                  <a:lnTo>
                    <a:pt x="1676" y="110"/>
                  </a:lnTo>
                  <a:lnTo>
                    <a:pt x="1679" y="113"/>
                  </a:lnTo>
                  <a:lnTo>
                    <a:pt x="1680" y="115"/>
                  </a:lnTo>
                  <a:lnTo>
                    <a:pt x="1683" y="118"/>
                  </a:lnTo>
                  <a:lnTo>
                    <a:pt x="1685" y="120"/>
                  </a:lnTo>
                  <a:lnTo>
                    <a:pt x="1688" y="122"/>
                  </a:lnTo>
                  <a:lnTo>
                    <a:pt x="1689" y="124"/>
                  </a:lnTo>
                  <a:lnTo>
                    <a:pt x="1689" y="125"/>
                  </a:lnTo>
                  <a:lnTo>
                    <a:pt x="1689" y="127"/>
                  </a:lnTo>
                  <a:lnTo>
                    <a:pt x="1688" y="128"/>
                  </a:lnTo>
                  <a:lnTo>
                    <a:pt x="1686" y="129"/>
                  </a:lnTo>
                  <a:lnTo>
                    <a:pt x="1686" y="130"/>
                  </a:lnTo>
                  <a:lnTo>
                    <a:pt x="1684" y="131"/>
                  </a:lnTo>
                  <a:lnTo>
                    <a:pt x="1683" y="133"/>
                  </a:lnTo>
                  <a:lnTo>
                    <a:pt x="1681" y="135"/>
                  </a:lnTo>
                  <a:lnTo>
                    <a:pt x="1680" y="138"/>
                  </a:lnTo>
                  <a:lnTo>
                    <a:pt x="1679" y="138"/>
                  </a:lnTo>
                  <a:lnTo>
                    <a:pt x="1678" y="138"/>
                  </a:lnTo>
                  <a:lnTo>
                    <a:pt x="1676" y="138"/>
                  </a:lnTo>
                  <a:lnTo>
                    <a:pt x="1668" y="138"/>
                  </a:lnTo>
                  <a:lnTo>
                    <a:pt x="1665" y="139"/>
                  </a:lnTo>
                  <a:lnTo>
                    <a:pt x="1663" y="140"/>
                  </a:lnTo>
                  <a:lnTo>
                    <a:pt x="1660" y="141"/>
                  </a:lnTo>
                  <a:lnTo>
                    <a:pt x="1658" y="141"/>
                  </a:lnTo>
                  <a:lnTo>
                    <a:pt x="1655" y="141"/>
                  </a:lnTo>
                  <a:lnTo>
                    <a:pt x="1647" y="140"/>
                  </a:lnTo>
                  <a:lnTo>
                    <a:pt x="1638" y="139"/>
                  </a:lnTo>
                  <a:lnTo>
                    <a:pt x="1627" y="135"/>
                  </a:lnTo>
                  <a:lnTo>
                    <a:pt x="1622" y="134"/>
                  </a:lnTo>
                  <a:lnTo>
                    <a:pt x="1618" y="133"/>
                  </a:lnTo>
                  <a:lnTo>
                    <a:pt x="1613" y="131"/>
                  </a:lnTo>
                  <a:lnTo>
                    <a:pt x="1608" y="130"/>
                  </a:lnTo>
                  <a:lnTo>
                    <a:pt x="1595" y="130"/>
                  </a:lnTo>
                  <a:lnTo>
                    <a:pt x="1588" y="129"/>
                  </a:lnTo>
                  <a:lnTo>
                    <a:pt x="1583" y="129"/>
                  </a:lnTo>
                  <a:lnTo>
                    <a:pt x="1578" y="130"/>
                  </a:lnTo>
                  <a:lnTo>
                    <a:pt x="1572" y="130"/>
                  </a:lnTo>
                  <a:lnTo>
                    <a:pt x="1558" y="130"/>
                  </a:lnTo>
                  <a:lnTo>
                    <a:pt x="1556" y="130"/>
                  </a:lnTo>
                  <a:lnTo>
                    <a:pt x="1553" y="130"/>
                  </a:lnTo>
                  <a:lnTo>
                    <a:pt x="1551" y="131"/>
                  </a:lnTo>
                  <a:lnTo>
                    <a:pt x="1548" y="131"/>
                  </a:lnTo>
                  <a:lnTo>
                    <a:pt x="1548" y="133"/>
                  </a:lnTo>
                  <a:lnTo>
                    <a:pt x="1548" y="134"/>
                  </a:lnTo>
                  <a:lnTo>
                    <a:pt x="1548" y="136"/>
                  </a:lnTo>
                  <a:lnTo>
                    <a:pt x="1549" y="139"/>
                  </a:lnTo>
                  <a:lnTo>
                    <a:pt x="1549" y="141"/>
                  </a:lnTo>
                  <a:lnTo>
                    <a:pt x="1551" y="144"/>
                  </a:lnTo>
                  <a:lnTo>
                    <a:pt x="1553" y="146"/>
                  </a:lnTo>
                  <a:lnTo>
                    <a:pt x="1557" y="148"/>
                  </a:lnTo>
                  <a:lnTo>
                    <a:pt x="1559" y="148"/>
                  </a:lnTo>
                  <a:lnTo>
                    <a:pt x="1561" y="146"/>
                  </a:lnTo>
                  <a:lnTo>
                    <a:pt x="1562" y="145"/>
                  </a:lnTo>
                  <a:lnTo>
                    <a:pt x="1563" y="144"/>
                  </a:lnTo>
                  <a:lnTo>
                    <a:pt x="1563" y="143"/>
                  </a:lnTo>
                  <a:lnTo>
                    <a:pt x="1564" y="141"/>
                  </a:lnTo>
                  <a:lnTo>
                    <a:pt x="1566" y="140"/>
                  </a:lnTo>
                  <a:lnTo>
                    <a:pt x="1569" y="140"/>
                  </a:lnTo>
                  <a:lnTo>
                    <a:pt x="1573" y="140"/>
                  </a:lnTo>
                  <a:lnTo>
                    <a:pt x="1576" y="140"/>
                  </a:lnTo>
                  <a:lnTo>
                    <a:pt x="1579" y="141"/>
                  </a:lnTo>
                  <a:lnTo>
                    <a:pt x="1583" y="143"/>
                  </a:lnTo>
                  <a:lnTo>
                    <a:pt x="1587" y="143"/>
                  </a:lnTo>
                  <a:lnTo>
                    <a:pt x="1591" y="143"/>
                  </a:lnTo>
                  <a:lnTo>
                    <a:pt x="1593" y="141"/>
                  </a:lnTo>
                  <a:lnTo>
                    <a:pt x="1600" y="139"/>
                  </a:lnTo>
                  <a:lnTo>
                    <a:pt x="1608" y="139"/>
                  </a:lnTo>
                  <a:lnTo>
                    <a:pt x="1619" y="141"/>
                  </a:lnTo>
                  <a:lnTo>
                    <a:pt x="1633" y="148"/>
                  </a:lnTo>
                  <a:lnTo>
                    <a:pt x="1648" y="151"/>
                  </a:lnTo>
                  <a:lnTo>
                    <a:pt x="1653" y="154"/>
                  </a:lnTo>
                  <a:lnTo>
                    <a:pt x="1657" y="156"/>
                  </a:lnTo>
                  <a:lnTo>
                    <a:pt x="1659" y="159"/>
                  </a:lnTo>
                  <a:lnTo>
                    <a:pt x="1660" y="164"/>
                  </a:lnTo>
                  <a:lnTo>
                    <a:pt x="1662" y="166"/>
                  </a:lnTo>
                  <a:lnTo>
                    <a:pt x="1660" y="169"/>
                  </a:lnTo>
                  <a:lnTo>
                    <a:pt x="1659" y="170"/>
                  </a:lnTo>
                  <a:lnTo>
                    <a:pt x="1658" y="170"/>
                  </a:lnTo>
                  <a:lnTo>
                    <a:pt x="1655" y="170"/>
                  </a:lnTo>
                  <a:lnTo>
                    <a:pt x="1653" y="171"/>
                  </a:lnTo>
                  <a:lnTo>
                    <a:pt x="1650" y="171"/>
                  </a:lnTo>
                  <a:lnTo>
                    <a:pt x="1648" y="173"/>
                  </a:lnTo>
                  <a:lnTo>
                    <a:pt x="1645" y="173"/>
                  </a:lnTo>
                  <a:lnTo>
                    <a:pt x="1644" y="174"/>
                  </a:lnTo>
                  <a:lnTo>
                    <a:pt x="1642" y="175"/>
                  </a:lnTo>
                  <a:lnTo>
                    <a:pt x="1640" y="178"/>
                  </a:lnTo>
                  <a:lnTo>
                    <a:pt x="1639" y="180"/>
                  </a:lnTo>
                  <a:lnTo>
                    <a:pt x="1639" y="182"/>
                  </a:lnTo>
                  <a:lnTo>
                    <a:pt x="1642" y="184"/>
                  </a:lnTo>
                  <a:lnTo>
                    <a:pt x="1645" y="184"/>
                  </a:lnTo>
                  <a:lnTo>
                    <a:pt x="1648" y="184"/>
                  </a:lnTo>
                  <a:lnTo>
                    <a:pt x="1650" y="182"/>
                  </a:lnTo>
                  <a:lnTo>
                    <a:pt x="1653" y="181"/>
                  </a:lnTo>
                  <a:lnTo>
                    <a:pt x="1655" y="180"/>
                  </a:lnTo>
                  <a:lnTo>
                    <a:pt x="1655" y="180"/>
                  </a:lnTo>
                  <a:lnTo>
                    <a:pt x="1662" y="179"/>
                  </a:lnTo>
                  <a:lnTo>
                    <a:pt x="1669" y="179"/>
                  </a:lnTo>
                  <a:lnTo>
                    <a:pt x="1676" y="178"/>
                  </a:lnTo>
                  <a:lnTo>
                    <a:pt x="1679" y="176"/>
                  </a:lnTo>
                  <a:lnTo>
                    <a:pt x="1679" y="175"/>
                  </a:lnTo>
                  <a:lnTo>
                    <a:pt x="1680" y="173"/>
                  </a:lnTo>
                  <a:lnTo>
                    <a:pt x="1679" y="170"/>
                  </a:lnTo>
                  <a:lnTo>
                    <a:pt x="1679" y="169"/>
                  </a:lnTo>
                  <a:lnTo>
                    <a:pt x="1679" y="166"/>
                  </a:lnTo>
                  <a:lnTo>
                    <a:pt x="1678" y="164"/>
                  </a:lnTo>
                  <a:lnTo>
                    <a:pt x="1679" y="161"/>
                  </a:lnTo>
                  <a:lnTo>
                    <a:pt x="1679" y="160"/>
                  </a:lnTo>
                  <a:lnTo>
                    <a:pt x="1681" y="159"/>
                  </a:lnTo>
                  <a:lnTo>
                    <a:pt x="1684" y="158"/>
                  </a:lnTo>
                  <a:lnTo>
                    <a:pt x="1686" y="158"/>
                  </a:lnTo>
                  <a:lnTo>
                    <a:pt x="1690" y="159"/>
                  </a:lnTo>
                  <a:lnTo>
                    <a:pt x="1694" y="160"/>
                  </a:lnTo>
                  <a:lnTo>
                    <a:pt x="1696" y="161"/>
                  </a:lnTo>
                  <a:lnTo>
                    <a:pt x="1700" y="165"/>
                  </a:lnTo>
                  <a:lnTo>
                    <a:pt x="1703" y="169"/>
                  </a:lnTo>
                  <a:lnTo>
                    <a:pt x="1704" y="173"/>
                  </a:lnTo>
                  <a:lnTo>
                    <a:pt x="1705" y="175"/>
                  </a:lnTo>
                  <a:lnTo>
                    <a:pt x="1705" y="178"/>
                  </a:lnTo>
                  <a:lnTo>
                    <a:pt x="1709" y="190"/>
                  </a:lnTo>
                  <a:lnTo>
                    <a:pt x="1715" y="204"/>
                  </a:lnTo>
                  <a:lnTo>
                    <a:pt x="1715" y="214"/>
                  </a:lnTo>
                  <a:lnTo>
                    <a:pt x="1714" y="216"/>
                  </a:lnTo>
                  <a:lnTo>
                    <a:pt x="1714" y="217"/>
                  </a:lnTo>
                  <a:lnTo>
                    <a:pt x="1715" y="220"/>
                  </a:lnTo>
                  <a:lnTo>
                    <a:pt x="1715" y="221"/>
                  </a:lnTo>
                  <a:lnTo>
                    <a:pt x="1715" y="226"/>
                  </a:lnTo>
                  <a:lnTo>
                    <a:pt x="1715" y="230"/>
                  </a:lnTo>
                  <a:lnTo>
                    <a:pt x="1713" y="232"/>
                  </a:lnTo>
                  <a:lnTo>
                    <a:pt x="1711" y="235"/>
                  </a:lnTo>
                  <a:lnTo>
                    <a:pt x="1710" y="237"/>
                  </a:lnTo>
                  <a:lnTo>
                    <a:pt x="1710" y="240"/>
                  </a:lnTo>
                  <a:lnTo>
                    <a:pt x="1710" y="242"/>
                  </a:lnTo>
                  <a:lnTo>
                    <a:pt x="1713" y="247"/>
                  </a:lnTo>
                  <a:lnTo>
                    <a:pt x="1715" y="247"/>
                  </a:lnTo>
                  <a:lnTo>
                    <a:pt x="1716" y="245"/>
                  </a:lnTo>
                  <a:lnTo>
                    <a:pt x="1719" y="243"/>
                  </a:lnTo>
                  <a:lnTo>
                    <a:pt x="1720" y="242"/>
                  </a:lnTo>
                  <a:lnTo>
                    <a:pt x="1720" y="241"/>
                  </a:lnTo>
                  <a:lnTo>
                    <a:pt x="1721" y="238"/>
                  </a:lnTo>
                  <a:lnTo>
                    <a:pt x="1721" y="236"/>
                  </a:lnTo>
                  <a:lnTo>
                    <a:pt x="1721" y="235"/>
                  </a:lnTo>
                  <a:lnTo>
                    <a:pt x="1723" y="235"/>
                  </a:lnTo>
                  <a:lnTo>
                    <a:pt x="1725" y="233"/>
                  </a:lnTo>
                  <a:lnTo>
                    <a:pt x="1726" y="232"/>
                  </a:lnTo>
                  <a:lnTo>
                    <a:pt x="1728" y="231"/>
                  </a:lnTo>
                  <a:lnTo>
                    <a:pt x="1729" y="230"/>
                  </a:lnTo>
                  <a:lnTo>
                    <a:pt x="1729" y="219"/>
                  </a:lnTo>
                  <a:lnTo>
                    <a:pt x="1729" y="216"/>
                  </a:lnTo>
                  <a:lnTo>
                    <a:pt x="1729" y="215"/>
                  </a:lnTo>
                  <a:lnTo>
                    <a:pt x="1730" y="212"/>
                  </a:lnTo>
                  <a:lnTo>
                    <a:pt x="1731" y="211"/>
                  </a:lnTo>
                  <a:lnTo>
                    <a:pt x="1731" y="209"/>
                  </a:lnTo>
                  <a:lnTo>
                    <a:pt x="1733" y="206"/>
                  </a:lnTo>
                  <a:lnTo>
                    <a:pt x="1733" y="205"/>
                  </a:lnTo>
                  <a:lnTo>
                    <a:pt x="1734" y="202"/>
                  </a:lnTo>
                  <a:lnTo>
                    <a:pt x="1734" y="201"/>
                  </a:lnTo>
                  <a:lnTo>
                    <a:pt x="1733" y="199"/>
                  </a:lnTo>
                  <a:lnTo>
                    <a:pt x="1731" y="196"/>
                  </a:lnTo>
                  <a:lnTo>
                    <a:pt x="1729" y="192"/>
                  </a:lnTo>
                  <a:lnTo>
                    <a:pt x="1728" y="191"/>
                  </a:lnTo>
                  <a:lnTo>
                    <a:pt x="1726" y="190"/>
                  </a:lnTo>
                  <a:lnTo>
                    <a:pt x="1728" y="190"/>
                  </a:lnTo>
                  <a:lnTo>
                    <a:pt x="1728" y="190"/>
                  </a:lnTo>
                  <a:lnTo>
                    <a:pt x="1730" y="190"/>
                  </a:lnTo>
                  <a:lnTo>
                    <a:pt x="1731" y="191"/>
                  </a:lnTo>
                  <a:lnTo>
                    <a:pt x="1733" y="192"/>
                  </a:lnTo>
                  <a:lnTo>
                    <a:pt x="1734" y="192"/>
                  </a:lnTo>
                  <a:lnTo>
                    <a:pt x="1741" y="201"/>
                  </a:lnTo>
                  <a:lnTo>
                    <a:pt x="1744" y="202"/>
                  </a:lnTo>
                  <a:lnTo>
                    <a:pt x="1745" y="205"/>
                  </a:lnTo>
                  <a:lnTo>
                    <a:pt x="1746" y="205"/>
                  </a:lnTo>
                  <a:lnTo>
                    <a:pt x="1747" y="206"/>
                  </a:lnTo>
                  <a:lnTo>
                    <a:pt x="1750" y="206"/>
                  </a:lnTo>
                  <a:lnTo>
                    <a:pt x="1752" y="206"/>
                  </a:lnTo>
                  <a:lnTo>
                    <a:pt x="1752" y="206"/>
                  </a:lnTo>
                  <a:lnTo>
                    <a:pt x="1754" y="207"/>
                  </a:lnTo>
                  <a:lnTo>
                    <a:pt x="1755" y="209"/>
                  </a:lnTo>
                  <a:lnTo>
                    <a:pt x="1756" y="211"/>
                  </a:lnTo>
                  <a:lnTo>
                    <a:pt x="1759" y="212"/>
                  </a:lnTo>
                  <a:lnTo>
                    <a:pt x="1760" y="214"/>
                  </a:lnTo>
                  <a:lnTo>
                    <a:pt x="1762" y="215"/>
                  </a:lnTo>
                  <a:lnTo>
                    <a:pt x="1765" y="216"/>
                  </a:lnTo>
                  <a:lnTo>
                    <a:pt x="1767" y="217"/>
                  </a:lnTo>
                  <a:lnTo>
                    <a:pt x="1770" y="217"/>
                  </a:lnTo>
                  <a:lnTo>
                    <a:pt x="1771" y="217"/>
                  </a:lnTo>
                  <a:lnTo>
                    <a:pt x="1772" y="216"/>
                  </a:lnTo>
                  <a:lnTo>
                    <a:pt x="1771" y="214"/>
                  </a:lnTo>
                  <a:lnTo>
                    <a:pt x="1770" y="211"/>
                  </a:lnTo>
                  <a:lnTo>
                    <a:pt x="1767" y="209"/>
                  </a:lnTo>
                  <a:lnTo>
                    <a:pt x="1764" y="206"/>
                  </a:lnTo>
                  <a:lnTo>
                    <a:pt x="1760" y="204"/>
                  </a:lnTo>
                  <a:lnTo>
                    <a:pt x="1756" y="200"/>
                  </a:lnTo>
                  <a:lnTo>
                    <a:pt x="1754" y="197"/>
                  </a:lnTo>
                  <a:lnTo>
                    <a:pt x="1751" y="195"/>
                  </a:lnTo>
                  <a:lnTo>
                    <a:pt x="1749" y="192"/>
                  </a:lnTo>
                  <a:lnTo>
                    <a:pt x="1747" y="191"/>
                  </a:lnTo>
                  <a:lnTo>
                    <a:pt x="1746" y="191"/>
                  </a:lnTo>
                  <a:lnTo>
                    <a:pt x="1745" y="190"/>
                  </a:lnTo>
                  <a:lnTo>
                    <a:pt x="1742" y="189"/>
                  </a:lnTo>
                  <a:lnTo>
                    <a:pt x="1742" y="189"/>
                  </a:lnTo>
                  <a:lnTo>
                    <a:pt x="1742" y="187"/>
                  </a:lnTo>
                  <a:lnTo>
                    <a:pt x="1744" y="187"/>
                  </a:lnTo>
                  <a:lnTo>
                    <a:pt x="1745" y="186"/>
                  </a:lnTo>
                  <a:lnTo>
                    <a:pt x="1745" y="186"/>
                  </a:lnTo>
                  <a:lnTo>
                    <a:pt x="1747" y="187"/>
                  </a:lnTo>
                  <a:lnTo>
                    <a:pt x="1749" y="187"/>
                  </a:lnTo>
                  <a:lnTo>
                    <a:pt x="1750" y="189"/>
                  </a:lnTo>
                  <a:lnTo>
                    <a:pt x="1752" y="190"/>
                  </a:lnTo>
                  <a:lnTo>
                    <a:pt x="1752" y="191"/>
                  </a:lnTo>
                  <a:lnTo>
                    <a:pt x="1755" y="194"/>
                  </a:lnTo>
                  <a:lnTo>
                    <a:pt x="1757" y="195"/>
                  </a:lnTo>
                  <a:lnTo>
                    <a:pt x="1760" y="197"/>
                  </a:lnTo>
                  <a:lnTo>
                    <a:pt x="1762" y="200"/>
                  </a:lnTo>
                  <a:lnTo>
                    <a:pt x="1765" y="202"/>
                  </a:lnTo>
                  <a:lnTo>
                    <a:pt x="1766" y="204"/>
                  </a:lnTo>
                  <a:lnTo>
                    <a:pt x="1769" y="206"/>
                  </a:lnTo>
                  <a:lnTo>
                    <a:pt x="1770" y="206"/>
                  </a:lnTo>
                  <a:lnTo>
                    <a:pt x="1770" y="206"/>
                  </a:lnTo>
                  <a:lnTo>
                    <a:pt x="1770" y="204"/>
                  </a:lnTo>
                  <a:lnTo>
                    <a:pt x="1770" y="201"/>
                  </a:lnTo>
                  <a:lnTo>
                    <a:pt x="1767" y="199"/>
                  </a:lnTo>
                  <a:lnTo>
                    <a:pt x="1769" y="196"/>
                  </a:lnTo>
                  <a:lnTo>
                    <a:pt x="1769" y="196"/>
                  </a:lnTo>
                  <a:lnTo>
                    <a:pt x="1771" y="195"/>
                  </a:lnTo>
                  <a:lnTo>
                    <a:pt x="1772" y="195"/>
                  </a:lnTo>
                  <a:lnTo>
                    <a:pt x="1775" y="195"/>
                  </a:lnTo>
                  <a:lnTo>
                    <a:pt x="1776" y="195"/>
                  </a:lnTo>
                  <a:lnTo>
                    <a:pt x="1777" y="195"/>
                  </a:lnTo>
                  <a:lnTo>
                    <a:pt x="1777" y="195"/>
                  </a:lnTo>
                  <a:lnTo>
                    <a:pt x="1780" y="195"/>
                  </a:lnTo>
                  <a:lnTo>
                    <a:pt x="1781" y="194"/>
                  </a:lnTo>
                  <a:lnTo>
                    <a:pt x="1781" y="194"/>
                  </a:lnTo>
                  <a:lnTo>
                    <a:pt x="1784" y="192"/>
                  </a:lnTo>
                  <a:lnTo>
                    <a:pt x="1785" y="192"/>
                  </a:lnTo>
                  <a:lnTo>
                    <a:pt x="1787" y="194"/>
                  </a:lnTo>
                  <a:lnTo>
                    <a:pt x="1790" y="194"/>
                  </a:lnTo>
                  <a:lnTo>
                    <a:pt x="1794" y="195"/>
                  </a:lnTo>
                  <a:lnTo>
                    <a:pt x="1797" y="197"/>
                  </a:lnTo>
                  <a:lnTo>
                    <a:pt x="1801" y="201"/>
                  </a:lnTo>
                  <a:lnTo>
                    <a:pt x="1805" y="204"/>
                  </a:lnTo>
                  <a:lnTo>
                    <a:pt x="1807" y="206"/>
                  </a:lnTo>
                  <a:lnTo>
                    <a:pt x="1812" y="210"/>
                  </a:lnTo>
                  <a:lnTo>
                    <a:pt x="1817" y="215"/>
                  </a:lnTo>
                  <a:lnTo>
                    <a:pt x="1822" y="219"/>
                  </a:lnTo>
                  <a:lnTo>
                    <a:pt x="1830" y="224"/>
                  </a:lnTo>
                  <a:lnTo>
                    <a:pt x="1836" y="230"/>
                  </a:lnTo>
                  <a:lnTo>
                    <a:pt x="1841" y="235"/>
                  </a:lnTo>
                  <a:lnTo>
                    <a:pt x="1841" y="240"/>
                  </a:lnTo>
                  <a:lnTo>
                    <a:pt x="1840" y="242"/>
                  </a:lnTo>
                  <a:lnTo>
                    <a:pt x="1838" y="245"/>
                  </a:lnTo>
                  <a:lnTo>
                    <a:pt x="1837" y="247"/>
                  </a:lnTo>
                  <a:lnTo>
                    <a:pt x="1835" y="248"/>
                  </a:lnTo>
                  <a:lnTo>
                    <a:pt x="1833" y="252"/>
                  </a:lnTo>
                  <a:lnTo>
                    <a:pt x="1833" y="256"/>
                  </a:lnTo>
                  <a:lnTo>
                    <a:pt x="1832" y="257"/>
                  </a:lnTo>
                  <a:lnTo>
                    <a:pt x="1831" y="257"/>
                  </a:lnTo>
                  <a:lnTo>
                    <a:pt x="1830" y="257"/>
                  </a:lnTo>
                  <a:lnTo>
                    <a:pt x="1827" y="256"/>
                  </a:lnTo>
                  <a:lnTo>
                    <a:pt x="1826" y="256"/>
                  </a:lnTo>
                  <a:lnTo>
                    <a:pt x="1823" y="256"/>
                  </a:lnTo>
                  <a:lnTo>
                    <a:pt x="1822" y="256"/>
                  </a:lnTo>
                  <a:lnTo>
                    <a:pt x="1822" y="258"/>
                  </a:lnTo>
                  <a:lnTo>
                    <a:pt x="1823" y="261"/>
                  </a:lnTo>
                  <a:lnTo>
                    <a:pt x="1825" y="262"/>
                  </a:lnTo>
                  <a:lnTo>
                    <a:pt x="1826" y="265"/>
                  </a:lnTo>
                  <a:lnTo>
                    <a:pt x="1827" y="266"/>
                  </a:lnTo>
                  <a:lnTo>
                    <a:pt x="1828" y="268"/>
                  </a:lnTo>
                  <a:lnTo>
                    <a:pt x="1827" y="271"/>
                  </a:lnTo>
                  <a:lnTo>
                    <a:pt x="1822" y="271"/>
                  </a:lnTo>
                  <a:lnTo>
                    <a:pt x="1821" y="271"/>
                  </a:lnTo>
                  <a:lnTo>
                    <a:pt x="1821" y="272"/>
                  </a:lnTo>
                  <a:lnTo>
                    <a:pt x="1821" y="273"/>
                  </a:lnTo>
                  <a:lnTo>
                    <a:pt x="1821" y="275"/>
                  </a:lnTo>
                  <a:lnTo>
                    <a:pt x="1821" y="276"/>
                  </a:lnTo>
                  <a:lnTo>
                    <a:pt x="1820" y="276"/>
                  </a:lnTo>
                  <a:lnTo>
                    <a:pt x="1818" y="277"/>
                  </a:lnTo>
                  <a:lnTo>
                    <a:pt x="1816" y="277"/>
                  </a:lnTo>
                  <a:lnTo>
                    <a:pt x="1815" y="276"/>
                  </a:lnTo>
                  <a:lnTo>
                    <a:pt x="1812" y="275"/>
                  </a:lnTo>
                  <a:lnTo>
                    <a:pt x="1811" y="275"/>
                  </a:lnTo>
                  <a:lnTo>
                    <a:pt x="1810" y="273"/>
                  </a:lnTo>
                  <a:lnTo>
                    <a:pt x="1807" y="272"/>
                  </a:lnTo>
                  <a:lnTo>
                    <a:pt x="1804" y="271"/>
                  </a:lnTo>
                  <a:lnTo>
                    <a:pt x="1801" y="270"/>
                  </a:lnTo>
                  <a:lnTo>
                    <a:pt x="1799" y="268"/>
                  </a:lnTo>
                  <a:lnTo>
                    <a:pt x="1795" y="266"/>
                  </a:lnTo>
                  <a:lnTo>
                    <a:pt x="1790" y="263"/>
                  </a:lnTo>
                  <a:lnTo>
                    <a:pt x="1786" y="261"/>
                  </a:lnTo>
                  <a:lnTo>
                    <a:pt x="1785" y="261"/>
                  </a:lnTo>
                  <a:lnTo>
                    <a:pt x="1785" y="262"/>
                  </a:lnTo>
                  <a:lnTo>
                    <a:pt x="1786" y="263"/>
                  </a:lnTo>
                  <a:lnTo>
                    <a:pt x="1787" y="266"/>
                  </a:lnTo>
                  <a:lnTo>
                    <a:pt x="1787" y="267"/>
                  </a:lnTo>
                  <a:lnTo>
                    <a:pt x="1787" y="270"/>
                  </a:lnTo>
                  <a:lnTo>
                    <a:pt x="1787" y="271"/>
                  </a:lnTo>
                  <a:lnTo>
                    <a:pt x="1786" y="271"/>
                  </a:lnTo>
                  <a:lnTo>
                    <a:pt x="1785" y="271"/>
                  </a:lnTo>
                  <a:lnTo>
                    <a:pt x="1784" y="271"/>
                  </a:lnTo>
                  <a:lnTo>
                    <a:pt x="1781" y="270"/>
                  </a:lnTo>
                  <a:lnTo>
                    <a:pt x="1780" y="268"/>
                  </a:lnTo>
                  <a:lnTo>
                    <a:pt x="1777" y="268"/>
                  </a:lnTo>
                  <a:lnTo>
                    <a:pt x="1776" y="267"/>
                  </a:lnTo>
                  <a:lnTo>
                    <a:pt x="1775" y="267"/>
                  </a:lnTo>
                  <a:lnTo>
                    <a:pt x="1774" y="268"/>
                  </a:lnTo>
                  <a:lnTo>
                    <a:pt x="1775" y="270"/>
                  </a:lnTo>
                  <a:lnTo>
                    <a:pt x="1775" y="271"/>
                  </a:lnTo>
                  <a:lnTo>
                    <a:pt x="1779" y="273"/>
                  </a:lnTo>
                  <a:lnTo>
                    <a:pt x="1781" y="276"/>
                  </a:lnTo>
                  <a:lnTo>
                    <a:pt x="1782" y="276"/>
                  </a:lnTo>
                  <a:lnTo>
                    <a:pt x="1784" y="277"/>
                  </a:lnTo>
                  <a:lnTo>
                    <a:pt x="1786" y="278"/>
                  </a:lnTo>
                  <a:lnTo>
                    <a:pt x="1789" y="278"/>
                  </a:lnTo>
                  <a:lnTo>
                    <a:pt x="1790" y="277"/>
                  </a:lnTo>
                  <a:lnTo>
                    <a:pt x="1791" y="277"/>
                  </a:lnTo>
                  <a:lnTo>
                    <a:pt x="1791" y="276"/>
                  </a:lnTo>
                  <a:lnTo>
                    <a:pt x="1792" y="276"/>
                  </a:lnTo>
                  <a:lnTo>
                    <a:pt x="1794" y="276"/>
                  </a:lnTo>
                  <a:lnTo>
                    <a:pt x="1801" y="278"/>
                  </a:lnTo>
                  <a:lnTo>
                    <a:pt x="1809" y="282"/>
                  </a:lnTo>
                  <a:lnTo>
                    <a:pt x="1817" y="287"/>
                  </a:lnTo>
                  <a:lnTo>
                    <a:pt x="1822" y="294"/>
                  </a:lnTo>
                  <a:lnTo>
                    <a:pt x="1823" y="298"/>
                  </a:lnTo>
                  <a:lnTo>
                    <a:pt x="1822" y="302"/>
                  </a:lnTo>
                  <a:lnTo>
                    <a:pt x="1821" y="304"/>
                  </a:lnTo>
                  <a:lnTo>
                    <a:pt x="1817" y="307"/>
                  </a:lnTo>
                  <a:lnTo>
                    <a:pt x="1813" y="307"/>
                  </a:lnTo>
                  <a:lnTo>
                    <a:pt x="1807" y="304"/>
                  </a:lnTo>
                  <a:lnTo>
                    <a:pt x="1800" y="301"/>
                  </a:lnTo>
                  <a:lnTo>
                    <a:pt x="1794" y="297"/>
                  </a:lnTo>
                  <a:lnTo>
                    <a:pt x="1789" y="294"/>
                  </a:lnTo>
                  <a:lnTo>
                    <a:pt x="1785" y="293"/>
                  </a:lnTo>
                  <a:lnTo>
                    <a:pt x="1781" y="292"/>
                  </a:lnTo>
                  <a:lnTo>
                    <a:pt x="1779" y="293"/>
                  </a:lnTo>
                  <a:lnTo>
                    <a:pt x="1777" y="293"/>
                  </a:lnTo>
                  <a:lnTo>
                    <a:pt x="1777" y="296"/>
                  </a:lnTo>
                  <a:lnTo>
                    <a:pt x="1777" y="297"/>
                  </a:lnTo>
                  <a:lnTo>
                    <a:pt x="1777" y="299"/>
                  </a:lnTo>
                  <a:lnTo>
                    <a:pt x="1779" y="304"/>
                  </a:lnTo>
                  <a:lnTo>
                    <a:pt x="1780" y="311"/>
                  </a:lnTo>
                  <a:lnTo>
                    <a:pt x="1784" y="317"/>
                  </a:lnTo>
                  <a:lnTo>
                    <a:pt x="1789" y="321"/>
                  </a:lnTo>
                  <a:lnTo>
                    <a:pt x="1790" y="322"/>
                  </a:lnTo>
                  <a:lnTo>
                    <a:pt x="1792" y="322"/>
                  </a:lnTo>
                  <a:lnTo>
                    <a:pt x="1792" y="321"/>
                  </a:lnTo>
                  <a:lnTo>
                    <a:pt x="1792" y="319"/>
                  </a:lnTo>
                  <a:lnTo>
                    <a:pt x="1792" y="317"/>
                  </a:lnTo>
                  <a:lnTo>
                    <a:pt x="1792" y="314"/>
                  </a:lnTo>
                  <a:lnTo>
                    <a:pt x="1792" y="312"/>
                  </a:lnTo>
                  <a:lnTo>
                    <a:pt x="1791" y="311"/>
                  </a:lnTo>
                  <a:lnTo>
                    <a:pt x="1791" y="308"/>
                  </a:lnTo>
                  <a:lnTo>
                    <a:pt x="1791" y="307"/>
                  </a:lnTo>
                  <a:lnTo>
                    <a:pt x="1791" y="307"/>
                  </a:lnTo>
                  <a:lnTo>
                    <a:pt x="1792" y="307"/>
                  </a:lnTo>
                  <a:lnTo>
                    <a:pt x="1794" y="307"/>
                  </a:lnTo>
                  <a:lnTo>
                    <a:pt x="1796" y="308"/>
                  </a:lnTo>
                  <a:lnTo>
                    <a:pt x="1797" y="308"/>
                  </a:lnTo>
                  <a:lnTo>
                    <a:pt x="1799" y="309"/>
                  </a:lnTo>
                  <a:lnTo>
                    <a:pt x="1812" y="309"/>
                  </a:lnTo>
                  <a:lnTo>
                    <a:pt x="1816" y="312"/>
                  </a:lnTo>
                  <a:lnTo>
                    <a:pt x="1817" y="314"/>
                  </a:lnTo>
                  <a:lnTo>
                    <a:pt x="1818" y="318"/>
                  </a:lnTo>
                  <a:lnTo>
                    <a:pt x="1818" y="321"/>
                  </a:lnTo>
                  <a:lnTo>
                    <a:pt x="1818" y="323"/>
                  </a:lnTo>
                  <a:lnTo>
                    <a:pt x="1817" y="325"/>
                  </a:lnTo>
                  <a:lnTo>
                    <a:pt x="1817" y="328"/>
                  </a:lnTo>
                  <a:lnTo>
                    <a:pt x="1817" y="329"/>
                  </a:lnTo>
                  <a:lnTo>
                    <a:pt x="1817" y="330"/>
                  </a:lnTo>
                  <a:lnTo>
                    <a:pt x="1817" y="332"/>
                  </a:lnTo>
                  <a:lnTo>
                    <a:pt x="1816" y="333"/>
                  </a:lnTo>
                  <a:lnTo>
                    <a:pt x="1816" y="334"/>
                  </a:lnTo>
                  <a:lnTo>
                    <a:pt x="1815" y="333"/>
                  </a:lnTo>
                  <a:lnTo>
                    <a:pt x="1811" y="333"/>
                  </a:lnTo>
                  <a:lnTo>
                    <a:pt x="1809" y="332"/>
                  </a:lnTo>
                  <a:lnTo>
                    <a:pt x="1806" y="332"/>
                  </a:lnTo>
                  <a:lnTo>
                    <a:pt x="1804" y="330"/>
                  </a:lnTo>
                  <a:lnTo>
                    <a:pt x="1802" y="330"/>
                  </a:lnTo>
                  <a:lnTo>
                    <a:pt x="1801" y="332"/>
                  </a:lnTo>
                  <a:lnTo>
                    <a:pt x="1800" y="333"/>
                  </a:lnTo>
                  <a:lnTo>
                    <a:pt x="1800" y="335"/>
                  </a:lnTo>
                  <a:lnTo>
                    <a:pt x="1801" y="338"/>
                  </a:lnTo>
                  <a:lnTo>
                    <a:pt x="1801" y="342"/>
                  </a:lnTo>
                  <a:lnTo>
                    <a:pt x="1802" y="344"/>
                  </a:lnTo>
                  <a:lnTo>
                    <a:pt x="1804" y="347"/>
                  </a:lnTo>
                  <a:lnTo>
                    <a:pt x="1804" y="349"/>
                  </a:lnTo>
                  <a:lnTo>
                    <a:pt x="1807" y="352"/>
                  </a:lnTo>
                  <a:lnTo>
                    <a:pt x="1810" y="353"/>
                  </a:lnTo>
                  <a:lnTo>
                    <a:pt x="1812" y="354"/>
                  </a:lnTo>
                  <a:lnTo>
                    <a:pt x="1812" y="355"/>
                  </a:lnTo>
                  <a:lnTo>
                    <a:pt x="1813" y="357"/>
                  </a:lnTo>
                  <a:lnTo>
                    <a:pt x="1815" y="358"/>
                  </a:lnTo>
                  <a:lnTo>
                    <a:pt x="1817" y="359"/>
                  </a:lnTo>
                  <a:lnTo>
                    <a:pt x="1818" y="362"/>
                  </a:lnTo>
                  <a:lnTo>
                    <a:pt x="1818" y="364"/>
                  </a:lnTo>
                  <a:lnTo>
                    <a:pt x="1817" y="365"/>
                  </a:lnTo>
                  <a:lnTo>
                    <a:pt x="1816" y="365"/>
                  </a:lnTo>
                  <a:lnTo>
                    <a:pt x="1815" y="368"/>
                  </a:lnTo>
                  <a:lnTo>
                    <a:pt x="1812" y="368"/>
                  </a:lnTo>
                  <a:lnTo>
                    <a:pt x="1811" y="368"/>
                  </a:lnTo>
                  <a:lnTo>
                    <a:pt x="1810" y="368"/>
                  </a:lnTo>
                  <a:lnTo>
                    <a:pt x="1810" y="370"/>
                  </a:lnTo>
                  <a:lnTo>
                    <a:pt x="1810" y="372"/>
                  </a:lnTo>
                  <a:lnTo>
                    <a:pt x="1811" y="375"/>
                  </a:lnTo>
                  <a:lnTo>
                    <a:pt x="1811" y="378"/>
                  </a:lnTo>
                  <a:lnTo>
                    <a:pt x="1812" y="380"/>
                  </a:lnTo>
                  <a:lnTo>
                    <a:pt x="1813" y="381"/>
                  </a:lnTo>
                  <a:lnTo>
                    <a:pt x="1812" y="383"/>
                  </a:lnTo>
                  <a:lnTo>
                    <a:pt x="1811" y="383"/>
                  </a:lnTo>
                  <a:lnTo>
                    <a:pt x="1810" y="383"/>
                  </a:lnTo>
                  <a:lnTo>
                    <a:pt x="1807" y="383"/>
                  </a:lnTo>
                  <a:lnTo>
                    <a:pt x="1805" y="383"/>
                  </a:lnTo>
                  <a:lnTo>
                    <a:pt x="1802" y="384"/>
                  </a:lnTo>
                  <a:lnTo>
                    <a:pt x="1802" y="385"/>
                  </a:lnTo>
                  <a:lnTo>
                    <a:pt x="1801" y="388"/>
                  </a:lnTo>
                  <a:lnTo>
                    <a:pt x="1801" y="390"/>
                  </a:lnTo>
                  <a:lnTo>
                    <a:pt x="1805" y="403"/>
                  </a:lnTo>
                  <a:lnTo>
                    <a:pt x="1810" y="416"/>
                  </a:lnTo>
                  <a:lnTo>
                    <a:pt x="1810" y="420"/>
                  </a:lnTo>
                  <a:lnTo>
                    <a:pt x="1811" y="422"/>
                  </a:lnTo>
                  <a:lnTo>
                    <a:pt x="1810" y="424"/>
                  </a:lnTo>
                  <a:lnTo>
                    <a:pt x="1810" y="426"/>
                  </a:lnTo>
                  <a:lnTo>
                    <a:pt x="1810" y="430"/>
                  </a:lnTo>
                  <a:lnTo>
                    <a:pt x="1810" y="432"/>
                  </a:lnTo>
                  <a:lnTo>
                    <a:pt x="1810" y="435"/>
                  </a:lnTo>
                  <a:lnTo>
                    <a:pt x="1811" y="437"/>
                  </a:lnTo>
                  <a:lnTo>
                    <a:pt x="1812" y="440"/>
                  </a:lnTo>
                  <a:lnTo>
                    <a:pt x="1813" y="442"/>
                  </a:lnTo>
                  <a:lnTo>
                    <a:pt x="1816" y="444"/>
                  </a:lnTo>
                  <a:lnTo>
                    <a:pt x="1817" y="442"/>
                  </a:lnTo>
                  <a:lnTo>
                    <a:pt x="1817" y="442"/>
                  </a:lnTo>
                  <a:lnTo>
                    <a:pt x="1818" y="440"/>
                  </a:lnTo>
                  <a:lnTo>
                    <a:pt x="1818" y="439"/>
                  </a:lnTo>
                  <a:lnTo>
                    <a:pt x="1820" y="436"/>
                  </a:lnTo>
                  <a:lnTo>
                    <a:pt x="1820" y="435"/>
                  </a:lnTo>
                  <a:lnTo>
                    <a:pt x="1821" y="435"/>
                  </a:lnTo>
                  <a:lnTo>
                    <a:pt x="1822" y="435"/>
                  </a:lnTo>
                  <a:lnTo>
                    <a:pt x="1825" y="437"/>
                  </a:lnTo>
                  <a:lnTo>
                    <a:pt x="1827" y="440"/>
                  </a:lnTo>
                  <a:lnTo>
                    <a:pt x="1830" y="442"/>
                  </a:lnTo>
                  <a:lnTo>
                    <a:pt x="1832" y="446"/>
                  </a:lnTo>
                  <a:lnTo>
                    <a:pt x="1836" y="447"/>
                  </a:lnTo>
                  <a:lnTo>
                    <a:pt x="1843" y="456"/>
                  </a:lnTo>
                  <a:lnTo>
                    <a:pt x="1845" y="459"/>
                  </a:lnTo>
                  <a:lnTo>
                    <a:pt x="1846" y="460"/>
                  </a:lnTo>
                  <a:lnTo>
                    <a:pt x="1845" y="461"/>
                  </a:lnTo>
                  <a:lnTo>
                    <a:pt x="1843" y="461"/>
                  </a:lnTo>
                  <a:lnTo>
                    <a:pt x="1842" y="461"/>
                  </a:lnTo>
                  <a:lnTo>
                    <a:pt x="1840" y="461"/>
                  </a:lnTo>
                  <a:lnTo>
                    <a:pt x="1837" y="461"/>
                  </a:lnTo>
                  <a:lnTo>
                    <a:pt x="1835" y="461"/>
                  </a:lnTo>
                  <a:lnTo>
                    <a:pt x="1833" y="461"/>
                  </a:lnTo>
                  <a:lnTo>
                    <a:pt x="1831" y="462"/>
                  </a:lnTo>
                  <a:lnTo>
                    <a:pt x="1830" y="464"/>
                  </a:lnTo>
                  <a:lnTo>
                    <a:pt x="1831" y="465"/>
                  </a:lnTo>
                  <a:lnTo>
                    <a:pt x="1832" y="467"/>
                  </a:lnTo>
                  <a:lnTo>
                    <a:pt x="1835" y="469"/>
                  </a:lnTo>
                  <a:lnTo>
                    <a:pt x="1837" y="471"/>
                  </a:lnTo>
                  <a:lnTo>
                    <a:pt x="1838" y="472"/>
                  </a:lnTo>
                  <a:lnTo>
                    <a:pt x="1841" y="473"/>
                  </a:lnTo>
                  <a:lnTo>
                    <a:pt x="1843" y="475"/>
                  </a:lnTo>
                  <a:lnTo>
                    <a:pt x="1846" y="476"/>
                  </a:lnTo>
                  <a:lnTo>
                    <a:pt x="1848" y="476"/>
                  </a:lnTo>
                  <a:lnTo>
                    <a:pt x="1850" y="478"/>
                  </a:lnTo>
                  <a:lnTo>
                    <a:pt x="1851" y="480"/>
                  </a:lnTo>
                  <a:lnTo>
                    <a:pt x="1852" y="481"/>
                  </a:lnTo>
                  <a:lnTo>
                    <a:pt x="1853" y="482"/>
                  </a:lnTo>
                  <a:lnTo>
                    <a:pt x="1856" y="482"/>
                  </a:lnTo>
                  <a:lnTo>
                    <a:pt x="1857" y="483"/>
                  </a:lnTo>
                  <a:lnTo>
                    <a:pt x="1858" y="483"/>
                  </a:lnTo>
                  <a:lnTo>
                    <a:pt x="1861" y="483"/>
                  </a:lnTo>
                  <a:lnTo>
                    <a:pt x="1862" y="485"/>
                  </a:lnTo>
                  <a:lnTo>
                    <a:pt x="1865" y="487"/>
                  </a:lnTo>
                  <a:lnTo>
                    <a:pt x="1867" y="490"/>
                  </a:lnTo>
                  <a:lnTo>
                    <a:pt x="1871" y="492"/>
                  </a:lnTo>
                  <a:lnTo>
                    <a:pt x="1872" y="496"/>
                  </a:lnTo>
                  <a:lnTo>
                    <a:pt x="1875" y="500"/>
                  </a:lnTo>
                  <a:lnTo>
                    <a:pt x="1875" y="502"/>
                  </a:lnTo>
                  <a:lnTo>
                    <a:pt x="1876" y="503"/>
                  </a:lnTo>
                  <a:lnTo>
                    <a:pt x="1876" y="506"/>
                  </a:lnTo>
                  <a:lnTo>
                    <a:pt x="1876" y="508"/>
                  </a:lnTo>
                  <a:lnTo>
                    <a:pt x="1876" y="511"/>
                  </a:lnTo>
                  <a:lnTo>
                    <a:pt x="1875" y="513"/>
                  </a:lnTo>
                  <a:lnTo>
                    <a:pt x="1875" y="513"/>
                  </a:lnTo>
                  <a:lnTo>
                    <a:pt x="1873" y="513"/>
                  </a:lnTo>
                  <a:lnTo>
                    <a:pt x="1872" y="513"/>
                  </a:lnTo>
                  <a:lnTo>
                    <a:pt x="1870" y="512"/>
                  </a:lnTo>
                  <a:lnTo>
                    <a:pt x="1868" y="512"/>
                  </a:lnTo>
                  <a:lnTo>
                    <a:pt x="1867" y="511"/>
                  </a:lnTo>
                  <a:lnTo>
                    <a:pt x="1863" y="510"/>
                  </a:lnTo>
                  <a:lnTo>
                    <a:pt x="1860" y="508"/>
                  </a:lnTo>
                  <a:lnTo>
                    <a:pt x="1856" y="506"/>
                  </a:lnTo>
                  <a:lnTo>
                    <a:pt x="1853" y="502"/>
                  </a:lnTo>
                  <a:lnTo>
                    <a:pt x="1850" y="500"/>
                  </a:lnTo>
                  <a:lnTo>
                    <a:pt x="1846" y="498"/>
                  </a:lnTo>
                  <a:lnTo>
                    <a:pt x="1843" y="497"/>
                  </a:lnTo>
                  <a:lnTo>
                    <a:pt x="1841" y="497"/>
                  </a:lnTo>
                  <a:lnTo>
                    <a:pt x="1840" y="498"/>
                  </a:lnTo>
                  <a:lnTo>
                    <a:pt x="1840" y="501"/>
                  </a:lnTo>
                  <a:lnTo>
                    <a:pt x="1841" y="502"/>
                  </a:lnTo>
                  <a:lnTo>
                    <a:pt x="1841" y="505"/>
                  </a:lnTo>
                  <a:lnTo>
                    <a:pt x="1841" y="506"/>
                  </a:lnTo>
                  <a:lnTo>
                    <a:pt x="1841" y="507"/>
                  </a:lnTo>
                  <a:lnTo>
                    <a:pt x="1838" y="508"/>
                  </a:lnTo>
                  <a:lnTo>
                    <a:pt x="1836" y="508"/>
                  </a:lnTo>
                  <a:lnTo>
                    <a:pt x="1833" y="507"/>
                  </a:lnTo>
                  <a:lnTo>
                    <a:pt x="1830" y="505"/>
                  </a:lnTo>
                  <a:lnTo>
                    <a:pt x="1827" y="503"/>
                  </a:lnTo>
                  <a:lnTo>
                    <a:pt x="1826" y="503"/>
                  </a:lnTo>
                  <a:lnTo>
                    <a:pt x="1825" y="503"/>
                  </a:lnTo>
                  <a:lnTo>
                    <a:pt x="1823" y="505"/>
                  </a:lnTo>
                  <a:lnTo>
                    <a:pt x="1825" y="506"/>
                  </a:lnTo>
                  <a:lnTo>
                    <a:pt x="1826" y="508"/>
                  </a:lnTo>
                  <a:lnTo>
                    <a:pt x="1827" y="511"/>
                  </a:lnTo>
                  <a:lnTo>
                    <a:pt x="1828" y="513"/>
                  </a:lnTo>
                  <a:lnTo>
                    <a:pt x="1828" y="515"/>
                  </a:lnTo>
                  <a:lnTo>
                    <a:pt x="1831" y="516"/>
                  </a:lnTo>
                  <a:lnTo>
                    <a:pt x="1832" y="517"/>
                  </a:lnTo>
                  <a:lnTo>
                    <a:pt x="1836" y="518"/>
                  </a:lnTo>
                  <a:lnTo>
                    <a:pt x="1837" y="518"/>
                  </a:lnTo>
                  <a:lnTo>
                    <a:pt x="1838" y="520"/>
                  </a:lnTo>
                  <a:lnTo>
                    <a:pt x="1840" y="521"/>
                  </a:lnTo>
                  <a:lnTo>
                    <a:pt x="1840" y="523"/>
                  </a:lnTo>
                  <a:lnTo>
                    <a:pt x="1840" y="524"/>
                  </a:lnTo>
                  <a:lnTo>
                    <a:pt x="1841" y="526"/>
                  </a:lnTo>
                  <a:lnTo>
                    <a:pt x="1846" y="529"/>
                  </a:lnTo>
                  <a:lnTo>
                    <a:pt x="1851" y="532"/>
                  </a:lnTo>
                  <a:lnTo>
                    <a:pt x="1856" y="533"/>
                  </a:lnTo>
                  <a:lnTo>
                    <a:pt x="1862" y="539"/>
                  </a:lnTo>
                  <a:lnTo>
                    <a:pt x="1863" y="542"/>
                  </a:lnTo>
                  <a:lnTo>
                    <a:pt x="1865" y="544"/>
                  </a:lnTo>
                  <a:lnTo>
                    <a:pt x="1866" y="546"/>
                  </a:lnTo>
                  <a:lnTo>
                    <a:pt x="1867" y="548"/>
                  </a:lnTo>
                  <a:lnTo>
                    <a:pt x="1867" y="549"/>
                  </a:lnTo>
                  <a:lnTo>
                    <a:pt x="1867" y="549"/>
                  </a:lnTo>
                  <a:lnTo>
                    <a:pt x="1866" y="551"/>
                  </a:lnTo>
                  <a:lnTo>
                    <a:pt x="1865" y="552"/>
                  </a:lnTo>
                  <a:lnTo>
                    <a:pt x="1863" y="552"/>
                  </a:lnTo>
                  <a:lnTo>
                    <a:pt x="1862" y="553"/>
                  </a:lnTo>
                  <a:lnTo>
                    <a:pt x="1862" y="554"/>
                  </a:lnTo>
                  <a:lnTo>
                    <a:pt x="1862" y="557"/>
                  </a:lnTo>
                  <a:lnTo>
                    <a:pt x="1865" y="559"/>
                  </a:lnTo>
                  <a:lnTo>
                    <a:pt x="1867" y="561"/>
                  </a:lnTo>
                  <a:lnTo>
                    <a:pt x="1871" y="563"/>
                  </a:lnTo>
                  <a:lnTo>
                    <a:pt x="1875" y="566"/>
                  </a:lnTo>
                  <a:lnTo>
                    <a:pt x="1877" y="568"/>
                  </a:lnTo>
                  <a:lnTo>
                    <a:pt x="1880" y="579"/>
                  </a:lnTo>
                  <a:lnTo>
                    <a:pt x="1882" y="588"/>
                  </a:lnTo>
                  <a:lnTo>
                    <a:pt x="1882" y="590"/>
                  </a:lnTo>
                  <a:lnTo>
                    <a:pt x="1883" y="592"/>
                  </a:lnTo>
                  <a:lnTo>
                    <a:pt x="1883" y="594"/>
                  </a:lnTo>
                  <a:lnTo>
                    <a:pt x="1883" y="597"/>
                  </a:lnTo>
                  <a:lnTo>
                    <a:pt x="1884" y="598"/>
                  </a:lnTo>
                  <a:lnTo>
                    <a:pt x="1884" y="600"/>
                  </a:lnTo>
                  <a:lnTo>
                    <a:pt x="1884" y="600"/>
                  </a:lnTo>
                  <a:lnTo>
                    <a:pt x="1883" y="602"/>
                  </a:lnTo>
                  <a:lnTo>
                    <a:pt x="1882" y="600"/>
                  </a:lnTo>
                  <a:lnTo>
                    <a:pt x="1880" y="599"/>
                  </a:lnTo>
                  <a:lnTo>
                    <a:pt x="1875" y="595"/>
                  </a:lnTo>
                  <a:lnTo>
                    <a:pt x="1870" y="590"/>
                  </a:lnTo>
                  <a:lnTo>
                    <a:pt x="1867" y="585"/>
                  </a:lnTo>
                  <a:lnTo>
                    <a:pt x="1866" y="585"/>
                  </a:lnTo>
                  <a:lnTo>
                    <a:pt x="1865" y="585"/>
                  </a:lnTo>
                  <a:lnTo>
                    <a:pt x="1862" y="584"/>
                  </a:lnTo>
                  <a:lnTo>
                    <a:pt x="1861" y="584"/>
                  </a:lnTo>
                  <a:lnTo>
                    <a:pt x="1860" y="583"/>
                  </a:lnTo>
                  <a:lnTo>
                    <a:pt x="1858" y="583"/>
                  </a:lnTo>
                  <a:lnTo>
                    <a:pt x="1858" y="584"/>
                  </a:lnTo>
                  <a:lnTo>
                    <a:pt x="1858" y="585"/>
                  </a:lnTo>
                  <a:lnTo>
                    <a:pt x="1862" y="589"/>
                  </a:lnTo>
                  <a:lnTo>
                    <a:pt x="1866" y="592"/>
                  </a:lnTo>
                  <a:lnTo>
                    <a:pt x="1870" y="593"/>
                  </a:lnTo>
                  <a:lnTo>
                    <a:pt x="1872" y="595"/>
                  </a:lnTo>
                  <a:lnTo>
                    <a:pt x="1875" y="598"/>
                  </a:lnTo>
                  <a:lnTo>
                    <a:pt x="1877" y="602"/>
                  </a:lnTo>
                  <a:lnTo>
                    <a:pt x="1878" y="603"/>
                  </a:lnTo>
                  <a:lnTo>
                    <a:pt x="1880" y="605"/>
                  </a:lnTo>
                  <a:lnTo>
                    <a:pt x="1878" y="605"/>
                  </a:lnTo>
                  <a:lnTo>
                    <a:pt x="1877" y="605"/>
                  </a:lnTo>
                  <a:lnTo>
                    <a:pt x="1876" y="605"/>
                  </a:lnTo>
                  <a:lnTo>
                    <a:pt x="1875" y="605"/>
                  </a:lnTo>
                  <a:lnTo>
                    <a:pt x="1873" y="605"/>
                  </a:lnTo>
                  <a:lnTo>
                    <a:pt x="1872" y="605"/>
                  </a:lnTo>
                  <a:lnTo>
                    <a:pt x="1871" y="607"/>
                  </a:lnTo>
                  <a:lnTo>
                    <a:pt x="1871" y="607"/>
                  </a:lnTo>
                  <a:lnTo>
                    <a:pt x="1871" y="609"/>
                  </a:lnTo>
                  <a:lnTo>
                    <a:pt x="1872" y="612"/>
                  </a:lnTo>
                  <a:lnTo>
                    <a:pt x="1873" y="615"/>
                  </a:lnTo>
                  <a:lnTo>
                    <a:pt x="1875" y="618"/>
                  </a:lnTo>
                  <a:lnTo>
                    <a:pt x="1876" y="621"/>
                  </a:lnTo>
                  <a:lnTo>
                    <a:pt x="1877" y="625"/>
                  </a:lnTo>
                  <a:lnTo>
                    <a:pt x="1880" y="628"/>
                  </a:lnTo>
                  <a:lnTo>
                    <a:pt x="1882" y="629"/>
                  </a:lnTo>
                  <a:lnTo>
                    <a:pt x="1884" y="629"/>
                  </a:lnTo>
                  <a:lnTo>
                    <a:pt x="1887" y="630"/>
                  </a:lnTo>
                  <a:lnTo>
                    <a:pt x="1891" y="630"/>
                  </a:lnTo>
                  <a:lnTo>
                    <a:pt x="1894" y="634"/>
                  </a:lnTo>
                  <a:lnTo>
                    <a:pt x="1898" y="639"/>
                  </a:lnTo>
                  <a:lnTo>
                    <a:pt x="1901" y="645"/>
                  </a:lnTo>
                  <a:lnTo>
                    <a:pt x="1901" y="650"/>
                  </a:lnTo>
                  <a:lnTo>
                    <a:pt x="1901" y="651"/>
                  </a:lnTo>
                  <a:lnTo>
                    <a:pt x="1899" y="651"/>
                  </a:lnTo>
                  <a:lnTo>
                    <a:pt x="1897" y="651"/>
                  </a:lnTo>
                  <a:lnTo>
                    <a:pt x="1896" y="650"/>
                  </a:lnTo>
                  <a:lnTo>
                    <a:pt x="1893" y="649"/>
                  </a:lnTo>
                  <a:lnTo>
                    <a:pt x="1891" y="648"/>
                  </a:lnTo>
                  <a:lnTo>
                    <a:pt x="1886" y="645"/>
                  </a:lnTo>
                  <a:lnTo>
                    <a:pt x="1882" y="643"/>
                  </a:lnTo>
                  <a:lnTo>
                    <a:pt x="1877" y="640"/>
                  </a:lnTo>
                  <a:lnTo>
                    <a:pt x="1875" y="640"/>
                  </a:lnTo>
                  <a:lnTo>
                    <a:pt x="1872" y="640"/>
                  </a:lnTo>
                  <a:lnTo>
                    <a:pt x="1870" y="641"/>
                  </a:lnTo>
                  <a:lnTo>
                    <a:pt x="1868" y="641"/>
                  </a:lnTo>
                  <a:lnTo>
                    <a:pt x="1867" y="644"/>
                  </a:lnTo>
                  <a:lnTo>
                    <a:pt x="1867" y="645"/>
                  </a:lnTo>
                  <a:lnTo>
                    <a:pt x="1867" y="648"/>
                  </a:lnTo>
                  <a:lnTo>
                    <a:pt x="1867" y="650"/>
                  </a:lnTo>
                  <a:lnTo>
                    <a:pt x="1868" y="654"/>
                  </a:lnTo>
                  <a:lnTo>
                    <a:pt x="1870" y="656"/>
                  </a:lnTo>
                  <a:lnTo>
                    <a:pt x="1872" y="659"/>
                  </a:lnTo>
                  <a:lnTo>
                    <a:pt x="1875" y="661"/>
                  </a:lnTo>
                  <a:lnTo>
                    <a:pt x="1878" y="663"/>
                  </a:lnTo>
                  <a:lnTo>
                    <a:pt x="1882" y="665"/>
                  </a:lnTo>
                  <a:lnTo>
                    <a:pt x="1884" y="666"/>
                  </a:lnTo>
                  <a:lnTo>
                    <a:pt x="1887" y="669"/>
                  </a:lnTo>
                  <a:lnTo>
                    <a:pt x="1891" y="671"/>
                  </a:lnTo>
                  <a:lnTo>
                    <a:pt x="1893" y="675"/>
                  </a:lnTo>
                  <a:lnTo>
                    <a:pt x="1896" y="676"/>
                  </a:lnTo>
                  <a:lnTo>
                    <a:pt x="1897" y="680"/>
                  </a:lnTo>
                  <a:lnTo>
                    <a:pt x="1897" y="682"/>
                  </a:lnTo>
                  <a:lnTo>
                    <a:pt x="1896" y="685"/>
                  </a:lnTo>
                  <a:lnTo>
                    <a:pt x="1896" y="687"/>
                  </a:lnTo>
                  <a:lnTo>
                    <a:pt x="1894" y="689"/>
                  </a:lnTo>
                  <a:lnTo>
                    <a:pt x="1893" y="690"/>
                  </a:lnTo>
                  <a:lnTo>
                    <a:pt x="1892" y="692"/>
                  </a:lnTo>
                  <a:lnTo>
                    <a:pt x="1891" y="695"/>
                  </a:lnTo>
                  <a:lnTo>
                    <a:pt x="1889" y="697"/>
                  </a:lnTo>
                  <a:lnTo>
                    <a:pt x="1888" y="700"/>
                  </a:lnTo>
                  <a:lnTo>
                    <a:pt x="1882" y="701"/>
                  </a:lnTo>
                  <a:lnTo>
                    <a:pt x="1876" y="699"/>
                  </a:lnTo>
                  <a:lnTo>
                    <a:pt x="1868" y="695"/>
                  </a:lnTo>
                  <a:lnTo>
                    <a:pt x="1862" y="690"/>
                  </a:lnTo>
                  <a:lnTo>
                    <a:pt x="1856" y="685"/>
                  </a:lnTo>
                  <a:lnTo>
                    <a:pt x="1850" y="679"/>
                  </a:lnTo>
                  <a:lnTo>
                    <a:pt x="1843" y="674"/>
                  </a:lnTo>
                  <a:lnTo>
                    <a:pt x="1842" y="674"/>
                  </a:lnTo>
                  <a:lnTo>
                    <a:pt x="1841" y="674"/>
                  </a:lnTo>
                  <a:lnTo>
                    <a:pt x="1840" y="674"/>
                  </a:lnTo>
                  <a:lnTo>
                    <a:pt x="1840" y="675"/>
                  </a:lnTo>
                  <a:lnTo>
                    <a:pt x="1841" y="676"/>
                  </a:lnTo>
                  <a:lnTo>
                    <a:pt x="1841" y="677"/>
                  </a:lnTo>
                  <a:lnTo>
                    <a:pt x="1841" y="679"/>
                  </a:lnTo>
                  <a:lnTo>
                    <a:pt x="1840" y="680"/>
                  </a:lnTo>
                  <a:lnTo>
                    <a:pt x="1837" y="681"/>
                  </a:lnTo>
                  <a:lnTo>
                    <a:pt x="1836" y="681"/>
                  </a:lnTo>
                  <a:lnTo>
                    <a:pt x="1833" y="682"/>
                  </a:lnTo>
                  <a:lnTo>
                    <a:pt x="1832" y="684"/>
                  </a:lnTo>
                  <a:lnTo>
                    <a:pt x="1831" y="685"/>
                  </a:lnTo>
                  <a:lnTo>
                    <a:pt x="1830" y="687"/>
                  </a:lnTo>
                  <a:lnTo>
                    <a:pt x="1830" y="690"/>
                  </a:lnTo>
                  <a:lnTo>
                    <a:pt x="1832" y="691"/>
                  </a:lnTo>
                  <a:lnTo>
                    <a:pt x="1835" y="694"/>
                  </a:lnTo>
                  <a:lnTo>
                    <a:pt x="1837" y="696"/>
                  </a:lnTo>
                  <a:lnTo>
                    <a:pt x="1841" y="697"/>
                  </a:lnTo>
                  <a:lnTo>
                    <a:pt x="1843" y="700"/>
                  </a:lnTo>
                  <a:lnTo>
                    <a:pt x="1845" y="701"/>
                  </a:lnTo>
                  <a:lnTo>
                    <a:pt x="1845" y="704"/>
                  </a:lnTo>
                  <a:lnTo>
                    <a:pt x="1843" y="705"/>
                  </a:lnTo>
                  <a:lnTo>
                    <a:pt x="1843" y="706"/>
                  </a:lnTo>
                  <a:lnTo>
                    <a:pt x="1841" y="707"/>
                  </a:lnTo>
                  <a:lnTo>
                    <a:pt x="1840" y="707"/>
                  </a:lnTo>
                  <a:lnTo>
                    <a:pt x="1837" y="707"/>
                  </a:lnTo>
                  <a:lnTo>
                    <a:pt x="1836" y="709"/>
                  </a:lnTo>
                  <a:lnTo>
                    <a:pt x="1835" y="710"/>
                  </a:lnTo>
                  <a:lnTo>
                    <a:pt x="1833" y="711"/>
                  </a:lnTo>
                  <a:lnTo>
                    <a:pt x="1833" y="712"/>
                  </a:lnTo>
                  <a:lnTo>
                    <a:pt x="1835" y="715"/>
                  </a:lnTo>
                  <a:lnTo>
                    <a:pt x="1836" y="715"/>
                  </a:lnTo>
                  <a:lnTo>
                    <a:pt x="1838" y="716"/>
                  </a:lnTo>
                  <a:lnTo>
                    <a:pt x="1841" y="717"/>
                  </a:lnTo>
                  <a:lnTo>
                    <a:pt x="1845" y="718"/>
                  </a:lnTo>
                  <a:lnTo>
                    <a:pt x="1847" y="720"/>
                  </a:lnTo>
                  <a:lnTo>
                    <a:pt x="1850" y="721"/>
                  </a:lnTo>
                  <a:lnTo>
                    <a:pt x="1851" y="723"/>
                  </a:lnTo>
                  <a:lnTo>
                    <a:pt x="1852" y="728"/>
                  </a:lnTo>
                  <a:lnTo>
                    <a:pt x="1853" y="733"/>
                  </a:lnTo>
                  <a:lnTo>
                    <a:pt x="1856" y="737"/>
                  </a:lnTo>
                  <a:lnTo>
                    <a:pt x="1860" y="740"/>
                  </a:lnTo>
                  <a:lnTo>
                    <a:pt x="1863" y="743"/>
                  </a:lnTo>
                  <a:lnTo>
                    <a:pt x="1867" y="746"/>
                  </a:lnTo>
                  <a:lnTo>
                    <a:pt x="1870" y="750"/>
                  </a:lnTo>
                  <a:lnTo>
                    <a:pt x="1884" y="766"/>
                  </a:lnTo>
                  <a:lnTo>
                    <a:pt x="1892" y="772"/>
                  </a:lnTo>
                  <a:lnTo>
                    <a:pt x="1898" y="778"/>
                  </a:lnTo>
                  <a:lnTo>
                    <a:pt x="1903" y="787"/>
                  </a:lnTo>
                  <a:lnTo>
                    <a:pt x="1906" y="797"/>
                  </a:lnTo>
                  <a:lnTo>
                    <a:pt x="1907" y="801"/>
                  </a:lnTo>
                  <a:lnTo>
                    <a:pt x="1908" y="804"/>
                  </a:lnTo>
                  <a:lnTo>
                    <a:pt x="1911" y="808"/>
                  </a:lnTo>
                  <a:lnTo>
                    <a:pt x="1911" y="812"/>
                  </a:lnTo>
                  <a:lnTo>
                    <a:pt x="1913" y="818"/>
                  </a:lnTo>
                  <a:lnTo>
                    <a:pt x="1913" y="822"/>
                  </a:lnTo>
                  <a:lnTo>
                    <a:pt x="1914" y="827"/>
                  </a:lnTo>
                  <a:lnTo>
                    <a:pt x="1914" y="830"/>
                  </a:lnTo>
                  <a:lnTo>
                    <a:pt x="1917" y="842"/>
                  </a:lnTo>
                  <a:lnTo>
                    <a:pt x="1919" y="854"/>
                  </a:lnTo>
                  <a:lnTo>
                    <a:pt x="1919" y="854"/>
                  </a:lnTo>
                  <a:lnTo>
                    <a:pt x="1918" y="854"/>
                  </a:lnTo>
                  <a:lnTo>
                    <a:pt x="1917" y="853"/>
                  </a:lnTo>
                  <a:lnTo>
                    <a:pt x="1916" y="852"/>
                  </a:lnTo>
                  <a:lnTo>
                    <a:pt x="1914" y="850"/>
                  </a:lnTo>
                  <a:lnTo>
                    <a:pt x="1914" y="849"/>
                  </a:lnTo>
                  <a:lnTo>
                    <a:pt x="1914" y="848"/>
                  </a:lnTo>
                  <a:lnTo>
                    <a:pt x="1912" y="845"/>
                  </a:lnTo>
                  <a:lnTo>
                    <a:pt x="1911" y="843"/>
                  </a:lnTo>
                  <a:lnTo>
                    <a:pt x="1908" y="840"/>
                  </a:lnTo>
                  <a:lnTo>
                    <a:pt x="1907" y="838"/>
                  </a:lnTo>
                  <a:lnTo>
                    <a:pt x="1906" y="837"/>
                  </a:lnTo>
                  <a:lnTo>
                    <a:pt x="1904" y="837"/>
                  </a:lnTo>
                  <a:lnTo>
                    <a:pt x="1903" y="838"/>
                  </a:lnTo>
                  <a:lnTo>
                    <a:pt x="1902" y="839"/>
                  </a:lnTo>
                  <a:lnTo>
                    <a:pt x="1902" y="842"/>
                  </a:lnTo>
                  <a:lnTo>
                    <a:pt x="1901" y="843"/>
                  </a:lnTo>
                  <a:lnTo>
                    <a:pt x="1898" y="845"/>
                  </a:lnTo>
                  <a:lnTo>
                    <a:pt x="1893" y="843"/>
                  </a:lnTo>
                  <a:lnTo>
                    <a:pt x="1888" y="837"/>
                  </a:lnTo>
                  <a:lnTo>
                    <a:pt x="1882" y="829"/>
                  </a:lnTo>
                  <a:lnTo>
                    <a:pt x="1877" y="823"/>
                  </a:lnTo>
                  <a:lnTo>
                    <a:pt x="1875" y="817"/>
                  </a:lnTo>
                  <a:lnTo>
                    <a:pt x="1872" y="809"/>
                  </a:lnTo>
                  <a:lnTo>
                    <a:pt x="1870" y="801"/>
                  </a:lnTo>
                  <a:lnTo>
                    <a:pt x="1866" y="792"/>
                  </a:lnTo>
                  <a:lnTo>
                    <a:pt x="1858" y="786"/>
                  </a:lnTo>
                  <a:lnTo>
                    <a:pt x="1855" y="784"/>
                  </a:lnTo>
                  <a:lnTo>
                    <a:pt x="1851" y="783"/>
                  </a:lnTo>
                  <a:lnTo>
                    <a:pt x="1847" y="781"/>
                  </a:lnTo>
                  <a:lnTo>
                    <a:pt x="1843" y="778"/>
                  </a:lnTo>
                  <a:lnTo>
                    <a:pt x="1841" y="776"/>
                  </a:lnTo>
                  <a:lnTo>
                    <a:pt x="1837" y="773"/>
                  </a:lnTo>
                  <a:lnTo>
                    <a:pt x="1835" y="769"/>
                  </a:lnTo>
                  <a:lnTo>
                    <a:pt x="1830" y="766"/>
                  </a:lnTo>
                  <a:lnTo>
                    <a:pt x="1825" y="761"/>
                  </a:lnTo>
                  <a:lnTo>
                    <a:pt x="1820" y="757"/>
                  </a:lnTo>
                  <a:lnTo>
                    <a:pt x="1815" y="755"/>
                  </a:lnTo>
                  <a:lnTo>
                    <a:pt x="1812" y="753"/>
                  </a:lnTo>
                  <a:lnTo>
                    <a:pt x="1811" y="752"/>
                  </a:lnTo>
                  <a:lnTo>
                    <a:pt x="1810" y="751"/>
                  </a:lnTo>
                  <a:lnTo>
                    <a:pt x="1810" y="750"/>
                  </a:lnTo>
                  <a:lnTo>
                    <a:pt x="1807" y="747"/>
                  </a:lnTo>
                  <a:lnTo>
                    <a:pt x="1804" y="745"/>
                  </a:lnTo>
                  <a:lnTo>
                    <a:pt x="1801" y="745"/>
                  </a:lnTo>
                  <a:lnTo>
                    <a:pt x="1802" y="748"/>
                  </a:lnTo>
                  <a:lnTo>
                    <a:pt x="1805" y="752"/>
                  </a:lnTo>
                  <a:lnTo>
                    <a:pt x="1807" y="756"/>
                  </a:lnTo>
                  <a:lnTo>
                    <a:pt x="1811" y="758"/>
                  </a:lnTo>
                  <a:lnTo>
                    <a:pt x="1816" y="761"/>
                  </a:lnTo>
                  <a:lnTo>
                    <a:pt x="1820" y="762"/>
                  </a:lnTo>
                  <a:lnTo>
                    <a:pt x="1823" y="767"/>
                  </a:lnTo>
                  <a:lnTo>
                    <a:pt x="1828" y="772"/>
                  </a:lnTo>
                  <a:lnTo>
                    <a:pt x="1832" y="777"/>
                  </a:lnTo>
                  <a:lnTo>
                    <a:pt x="1838" y="781"/>
                  </a:lnTo>
                  <a:lnTo>
                    <a:pt x="1841" y="782"/>
                  </a:lnTo>
                  <a:lnTo>
                    <a:pt x="1843" y="783"/>
                  </a:lnTo>
                  <a:lnTo>
                    <a:pt x="1847" y="784"/>
                  </a:lnTo>
                  <a:lnTo>
                    <a:pt x="1851" y="786"/>
                  </a:lnTo>
                  <a:lnTo>
                    <a:pt x="1853" y="788"/>
                  </a:lnTo>
                  <a:lnTo>
                    <a:pt x="1856" y="791"/>
                  </a:lnTo>
                  <a:lnTo>
                    <a:pt x="1857" y="793"/>
                  </a:lnTo>
                  <a:lnTo>
                    <a:pt x="1858" y="796"/>
                  </a:lnTo>
                  <a:lnTo>
                    <a:pt x="1857" y="797"/>
                  </a:lnTo>
                  <a:lnTo>
                    <a:pt x="1857" y="798"/>
                  </a:lnTo>
                  <a:lnTo>
                    <a:pt x="1856" y="799"/>
                  </a:lnTo>
                  <a:lnTo>
                    <a:pt x="1853" y="799"/>
                  </a:lnTo>
                  <a:lnTo>
                    <a:pt x="1852" y="801"/>
                  </a:lnTo>
                  <a:lnTo>
                    <a:pt x="1851" y="802"/>
                  </a:lnTo>
                  <a:lnTo>
                    <a:pt x="1850" y="803"/>
                  </a:lnTo>
                  <a:lnTo>
                    <a:pt x="1848" y="804"/>
                  </a:lnTo>
                  <a:lnTo>
                    <a:pt x="1846" y="804"/>
                  </a:lnTo>
                  <a:lnTo>
                    <a:pt x="1843" y="804"/>
                  </a:lnTo>
                  <a:lnTo>
                    <a:pt x="1843" y="804"/>
                  </a:lnTo>
                  <a:lnTo>
                    <a:pt x="1842" y="803"/>
                  </a:lnTo>
                  <a:lnTo>
                    <a:pt x="1840" y="802"/>
                  </a:lnTo>
                  <a:lnTo>
                    <a:pt x="1838" y="802"/>
                  </a:lnTo>
                  <a:lnTo>
                    <a:pt x="1837" y="801"/>
                  </a:lnTo>
                  <a:lnTo>
                    <a:pt x="1836" y="801"/>
                  </a:lnTo>
                  <a:lnTo>
                    <a:pt x="1836" y="802"/>
                  </a:lnTo>
                  <a:lnTo>
                    <a:pt x="1837" y="804"/>
                  </a:lnTo>
                  <a:lnTo>
                    <a:pt x="1840" y="807"/>
                  </a:lnTo>
                  <a:lnTo>
                    <a:pt x="1843" y="809"/>
                  </a:lnTo>
                  <a:lnTo>
                    <a:pt x="1846" y="812"/>
                  </a:lnTo>
                  <a:lnTo>
                    <a:pt x="1850" y="813"/>
                  </a:lnTo>
                  <a:lnTo>
                    <a:pt x="1851" y="814"/>
                  </a:lnTo>
                  <a:lnTo>
                    <a:pt x="1853" y="817"/>
                  </a:lnTo>
                  <a:lnTo>
                    <a:pt x="1855" y="818"/>
                  </a:lnTo>
                  <a:lnTo>
                    <a:pt x="1855" y="819"/>
                  </a:lnTo>
                  <a:lnTo>
                    <a:pt x="1855" y="819"/>
                  </a:lnTo>
                  <a:lnTo>
                    <a:pt x="1853" y="820"/>
                  </a:lnTo>
                  <a:lnTo>
                    <a:pt x="1852" y="820"/>
                  </a:lnTo>
                  <a:lnTo>
                    <a:pt x="1850" y="820"/>
                  </a:lnTo>
                  <a:lnTo>
                    <a:pt x="1848" y="820"/>
                  </a:lnTo>
                  <a:lnTo>
                    <a:pt x="1847" y="819"/>
                  </a:lnTo>
                  <a:lnTo>
                    <a:pt x="1846" y="819"/>
                  </a:lnTo>
                  <a:lnTo>
                    <a:pt x="1846" y="822"/>
                  </a:lnTo>
                  <a:lnTo>
                    <a:pt x="1846" y="823"/>
                  </a:lnTo>
                  <a:lnTo>
                    <a:pt x="1847" y="824"/>
                  </a:lnTo>
                  <a:lnTo>
                    <a:pt x="1850" y="827"/>
                  </a:lnTo>
                  <a:lnTo>
                    <a:pt x="1851" y="827"/>
                  </a:lnTo>
                  <a:lnTo>
                    <a:pt x="1851" y="828"/>
                  </a:lnTo>
                  <a:lnTo>
                    <a:pt x="1853" y="830"/>
                  </a:lnTo>
                  <a:lnTo>
                    <a:pt x="1855" y="833"/>
                  </a:lnTo>
                  <a:lnTo>
                    <a:pt x="1856" y="835"/>
                  </a:lnTo>
                  <a:lnTo>
                    <a:pt x="1860" y="838"/>
                  </a:lnTo>
                  <a:lnTo>
                    <a:pt x="1862" y="839"/>
                  </a:lnTo>
                  <a:lnTo>
                    <a:pt x="1865" y="839"/>
                  </a:lnTo>
                  <a:lnTo>
                    <a:pt x="1868" y="838"/>
                  </a:lnTo>
                  <a:lnTo>
                    <a:pt x="1870" y="838"/>
                  </a:lnTo>
                  <a:lnTo>
                    <a:pt x="1872" y="838"/>
                  </a:lnTo>
                  <a:lnTo>
                    <a:pt x="1875" y="838"/>
                  </a:lnTo>
                  <a:lnTo>
                    <a:pt x="1880" y="842"/>
                  </a:lnTo>
                  <a:lnTo>
                    <a:pt x="1884" y="845"/>
                  </a:lnTo>
                  <a:lnTo>
                    <a:pt x="1891" y="848"/>
                  </a:lnTo>
                  <a:lnTo>
                    <a:pt x="1893" y="849"/>
                  </a:lnTo>
                  <a:lnTo>
                    <a:pt x="1896" y="852"/>
                  </a:lnTo>
                  <a:lnTo>
                    <a:pt x="1901" y="854"/>
                  </a:lnTo>
                  <a:lnTo>
                    <a:pt x="1903" y="857"/>
                  </a:lnTo>
                  <a:lnTo>
                    <a:pt x="1907" y="858"/>
                  </a:lnTo>
                  <a:lnTo>
                    <a:pt x="1909" y="860"/>
                  </a:lnTo>
                  <a:lnTo>
                    <a:pt x="1912" y="863"/>
                  </a:lnTo>
                  <a:lnTo>
                    <a:pt x="1913" y="865"/>
                  </a:lnTo>
                  <a:lnTo>
                    <a:pt x="1914" y="869"/>
                  </a:lnTo>
                  <a:lnTo>
                    <a:pt x="1913" y="871"/>
                  </a:lnTo>
                  <a:lnTo>
                    <a:pt x="1912" y="874"/>
                  </a:lnTo>
                  <a:lnTo>
                    <a:pt x="1909" y="876"/>
                  </a:lnTo>
                  <a:lnTo>
                    <a:pt x="1907" y="878"/>
                  </a:lnTo>
                  <a:lnTo>
                    <a:pt x="1903" y="880"/>
                  </a:lnTo>
                  <a:lnTo>
                    <a:pt x="1901" y="881"/>
                  </a:lnTo>
                  <a:lnTo>
                    <a:pt x="1899" y="883"/>
                  </a:lnTo>
                  <a:lnTo>
                    <a:pt x="1898" y="885"/>
                  </a:lnTo>
                  <a:lnTo>
                    <a:pt x="1897" y="889"/>
                  </a:lnTo>
                  <a:lnTo>
                    <a:pt x="1896" y="893"/>
                  </a:lnTo>
                  <a:lnTo>
                    <a:pt x="1893" y="895"/>
                  </a:lnTo>
                  <a:lnTo>
                    <a:pt x="1892" y="895"/>
                  </a:lnTo>
                  <a:lnTo>
                    <a:pt x="1889" y="896"/>
                  </a:lnTo>
                  <a:lnTo>
                    <a:pt x="1887" y="896"/>
                  </a:lnTo>
                  <a:lnTo>
                    <a:pt x="1884" y="896"/>
                  </a:lnTo>
                  <a:lnTo>
                    <a:pt x="1882" y="898"/>
                  </a:lnTo>
                  <a:lnTo>
                    <a:pt x="1878" y="904"/>
                  </a:lnTo>
                  <a:lnTo>
                    <a:pt x="1875" y="911"/>
                  </a:lnTo>
                  <a:lnTo>
                    <a:pt x="1871" y="917"/>
                  </a:lnTo>
                  <a:lnTo>
                    <a:pt x="1866" y="922"/>
                  </a:lnTo>
                  <a:lnTo>
                    <a:pt x="1858" y="924"/>
                  </a:lnTo>
                  <a:lnTo>
                    <a:pt x="1851" y="922"/>
                  </a:lnTo>
                  <a:lnTo>
                    <a:pt x="1841" y="924"/>
                  </a:lnTo>
                  <a:lnTo>
                    <a:pt x="1833" y="926"/>
                  </a:lnTo>
                  <a:lnTo>
                    <a:pt x="1831" y="926"/>
                  </a:lnTo>
                  <a:lnTo>
                    <a:pt x="1827" y="926"/>
                  </a:lnTo>
                  <a:lnTo>
                    <a:pt x="1825" y="927"/>
                  </a:lnTo>
                  <a:lnTo>
                    <a:pt x="1822" y="929"/>
                  </a:lnTo>
                  <a:lnTo>
                    <a:pt x="1820" y="930"/>
                  </a:lnTo>
                  <a:lnTo>
                    <a:pt x="1817" y="931"/>
                  </a:lnTo>
                  <a:lnTo>
                    <a:pt x="1815" y="934"/>
                  </a:lnTo>
                  <a:lnTo>
                    <a:pt x="1812" y="935"/>
                  </a:lnTo>
                  <a:lnTo>
                    <a:pt x="1809" y="936"/>
                  </a:lnTo>
                  <a:lnTo>
                    <a:pt x="1806" y="936"/>
                  </a:lnTo>
                  <a:lnTo>
                    <a:pt x="1802" y="935"/>
                  </a:lnTo>
                  <a:lnTo>
                    <a:pt x="1799" y="932"/>
                  </a:lnTo>
                  <a:lnTo>
                    <a:pt x="1796" y="929"/>
                  </a:lnTo>
                  <a:lnTo>
                    <a:pt x="1792" y="925"/>
                  </a:lnTo>
                  <a:lnTo>
                    <a:pt x="1790" y="921"/>
                  </a:lnTo>
                  <a:lnTo>
                    <a:pt x="1786" y="919"/>
                  </a:lnTo>
                  <a:lnTo>
                    <a:pt x="1784" y="916"/>
                  </a:lnTo>
                  <a:lnTo>
                    <a:pt x="1782" y="920"/>
                  </a:lnTo>
                  <a:lnTo>
                    <a:pt x="1782" y="924"/>
                  </a:lnTo>
                  <a:lnTo>
                    <a:pt x="1784" y="926"/>
                  </a:lnTo>
                  <a:lnTo>
                    <a:pt x="1785" y="929"/>
                  </a:lnTo>
                  <a:lnTo>
                    <a:pt x="1786" y="931"/>
                  </a:lnTo>
                  <a:lnTo>
                    <a:pt x="1789" y="935"/>
                  </a:lnTo>
                  <a:lnTo>
                    <a:pt x="1789" y="937"/>
                  </a:lnTo>
                  <a:lnTo>
                    <a:pt x="1790" y="939"/>
                  </a:lnTo>
                  <a:lnTo>
                    <a:pt x="1789" y="941"/>
                  </a:lnTo>
                  <a:lnTo>
                    <a:pt x="1786" y="942"/>
                  </a:lnTo>
                  <a:lnTo>
                    <a:pt x="1784" y="945"/>
                  </a:lnTo>
                  <a:lnTo>
                    <a:pt x="1780" y="947"/>
                  </a:lnTo>
                  <a:lnTo>
                    <a:pt x="1775" y="949"/>
                  </a:lnTo>
                  <a:lnTo>
                    <a:pt x="1770" y="950"/>
                  </a:lnTo>
                  <a:lnTo>
                    <a:pt x="1767" y="951"/>
                  </a:lnTo>
                  <a:lnTo>
                    <a:pt x="1765" y="952"/>
                  </a:lnTo>
                  <a:lnTo>
                    <a:pt x="1765" y="955"/>
                  </a:lnTo>
                  <a:lnTo>
                    <a:pt x="1765" y="956"/>
                  </a:lnTo>
                  <a:lnTo>
                    <a:pt x="1765" y="960"/>
                  </a:lnTo>
                  <a:lnTo>
                    <a:pt x="1765" y="962"/>
                  </a:lnTo>
                  <a:lnTo>
                    <a:pt x="1765" y="973"/>
                  </a:lnTo>
                  <a:lnTo>
                    <a:pt x="1764" y="983"/>
                  </a:lnTo>
                  <a:lnTo>
                    <a:pt x="1762" y="991"/>
                  </a:lnTo>
                  <a:lnTo>
                    <a:pt x="1762" y="995"/>
                  </a:lnTo>
                  <a:lnTo>
                    <a:pt x="1761" y="997"/>
                  </a:lnTo>
                  <a:lnTo>
                    <a:pt x="1760" y="998"/>
                  </a:lnTo>
                  <a:lnTo>
                    <a:pt x="1757" y="1000"/>
                  </a:lnTo>
                  <a:lnTo>
                    <a:pt x="1756" y="1001"/>
                  </a:lnTo>
                  <a:lnTo>
                    <a:pt x="1755" y="1002"/>
                  </a:lnTo>
                  <a:lnTo>
                    <a:pt x="1751" y="1003"/>
                  </a:lnTo>
                  <a:lnTo>
                    <a:pt x="1750" y="1006"/>
                  </a:lnTo>
                  <a:lnTo>
                    <a:pt x="1747" y="1008"/>
                  </a:lnTo>
                  <a:lnTo>
                    <a:pt x="1747" y="1011"/>
                  </a:lnTo>
                  <a:lnTo>
                    <a:pt x="1746" y="1014"/>
                  </a:lnTo>
                  <a:lnTo>
                    <a:pt x="1744" y="1017"/>
                  </a:lnTo>
                  <a:lnTo>
                    <a:pt x="1741" y="1019"/>
                  </a:lnTo>
                  <a:lnTo>
                    <a:pt x="1736" y="1023"/>
                  </a:lnTo>
                  <a:lnTo>
                    <a:pt x="1735" y="1023"/>
                  </a:lnTo>
                  <a:lnTo>
                    <a:pt x="1733" y="1022"/>
                  </a:lnTo>
                  <a:lnTo>
                    <a:pt x="1731" y="1022"/>
                  </a:lnTo>
                  <a:lnTo>
                    <a:pt x="1729" y="1021"/>
                  </a:lnTo>
                  <a:lnTo>
                    <a:pt x="1728" y="1019"/>
                  </a:lnTo>
                  <a:lnTo>
                    <a:pt x="1726" y="1019"/>
                  </a:lnTo>
                  <a:lnTo>
                    <a:pt x="1724" y="1022"/>
                  </a:lnTo>
                  <a:lnTo>
                    <a:pt x="1723" y="1023"/>
                  </a:lnTo>
                  <a:lnTo>
                    <a:pt x="1723" y="1024"/>
                  </a:lnTo>
                  <a:lnTo>
                    <a:pt x="1721" y="1027"/>
                  </a:lnTo>
                  <a:lnTo>
                    <a:pt x="1721" y="1028"/>
                  </a:lnTo>
                  <a:lnTo>
                    <a:pt x="1720" y="1028"/>
                  </a:lnTo>
                  <a:lnTo>
                    <a:pt x="1718" y="1028"/>
                  </a:lnTo>
                  <a:lnTo>
                    <a:pt x="1715" y="1027"/>
                  </a:lnTo>
                  <a:lnTo>
                    <a:pt x="1713" y="1026"/>
                  </a:lnTo>
                  <a:lnTo>
                    <a:pt x="1710" y="1024"/>
                  </a:lnTo>
                  <a:lnTo>
                    <a:pt x="1708" y="1022"/>
                  </a:lnTo>
                  <a:lnTo>
                    <a:pt x="1706" y="1019"/>
                  </a:lnTo>
                  <a:lnTo>
                    <a:pt x="1708" y="1017"/>
                  </a:lnTo>
                  <a:lnTo>
                    <a:pt x="1708" y="1016"/>
                  </a:lnTo>
                  <a:lnTo>
                    <a:pt x="1709" y="1013"/>
                  </a:lnTo>
                  <a:lnTo>
                    <a:pt x="1710" y="1011"/>
                  </a:lnTo>
                  <a:lnTo>
                    <a:pt x="1710" y="1007"/>
                  </a:lnTo>
                  <a:lnTo>
                    <a:pt x="1710" y="1006"/>
                  </a:lnTo>
                  <a:lnTo>
                    <a:pt x="1709" y="1005"/>
                  </a:lnTo>
                  <a:lnTo>
                    <a:pt x="1708" y="1005"/>
                  </a:lnTo>
                  <a:lnTo>
                    <a:pt x="1705" y="1005"/>
                  </a:lnTo>
                  <a:lnTo>
                    <a:pt x="1704" y="1005"/>
                  </a:lnTo>
                  <a:lnTo>
                    <a:pt x="1703" y="1006"/>
                  </a:lnTo>
                  <a:lnTo>
                    <a:pt x="1703" y="1007"/>
                  </a:lnTo>
                  <a:lnTo>
                    <a:pt x="1701" y="1011"/>
                  </a:lnTo>
                  <a:lnTo>
                    <a:pt x="1701" y="1014"/>
                  </a:lnTo>
                  <a:lnTo>
                    <a:pt x="1701" y="1018"/>
                  </a:lnTo>
                  <a:lnTo>
                    <a:pt x="1701" y="1021"/>
                  </a:lnTo>
                  <a:lnTo>
                    <a:pt x="1700" y="1022"/>
                  </a:lnTo>
                  <a:lnTo>
                    <a:pt x="1698" y="1024"/>
                  </a:lnTo>
                  <a:lnTo>
                    <a:pt x="1694" y="1026"/>
                  </a:lnTo>
                  <a:lnTo>
                    <a:pt x="1693" y="1026"/>
                  </a:lnTo>
                  <a:lnTo>
                    <a:pt x="1690" y="1028"/>
                  </a:lnTo>
                  <a:lnTo>
                    <a:pt x="1689" y="1029"/>
                  </a:lnTo>
                  <a:lnTo>
                    <a:pt x="1686" y="1031"/>
                  </a:lnTo>
                  <a:lnTo>
                    <a:pt x="1684" y="1031"/>
                  </a:lnTo>
                  <a:lnTo>
                    <a:pt x="1680" y="1031"/>
                  </a:lnTo>
                  <a:lnTo>
                    <a:pt x="1678" y="1032"/>
                  </a:lnTo>
                  <a:lnTo>
                    <a:pt x="1675" y="1033"/>
                  </a:lnTo>
                  <a:lnTo>
                    <a:pt x="1674" y="1036"/>
                  </a:lnTo>
                  <a:lnTo>
                    <a:pt x="1673" y="1038"/>
                  </a:lnTo>
                  <a:lnTo>
                    <a:pt x="1673" y="1039"/>
                  </a:lnTo>
                  <a:lnTo>
                    <a:pt x="1673" y="1042"/>
                  </a:lnTo>
                  <a:lnTo>
                    <a:pt x="1671" y="1044"/>
                  </a:lnTo>
                  <a:lnTo>
                    <a:pt x="1671" y="1046"/>
                  </a:lnTo>
                  <a:lnTo>
                    <a:pt x="1670" y="1047"/>
                  </a:lnTo>
                  <a:lnTo>
                    <a:pt x="1669" y="1048"/>
                  </a:lnTo>
                  <a:lnTo>
                    <a:pt x="1668" y="1048"/>
                  </a:lnTo>
                  <a:lnTo>
                    <a:pt x="1666" y="1049"/>
                  </a:lnTo>
                  <a:lnTo>
                    <a:pt x="1665" y="1051"/>
                  </a:lnTo>
                  <a:lnTo>
                    <a:pt x="1665" y="1052"/>
                  </a:lnTo>
                  <a:lnTo>
                    <a:pt x="1668" y="1052"/>
                  </a:lnTo>
                  <a:lnTo>
                    <a:pt x="1669" y="1053"/>
                  </a:lnTo>
                  <a:lnTo>
                    <a:pt x="1671" y="1056"/>
                  </a:lnTo>
                  <a:lnTo>
                    <a:pt x="1673" y="1057"/>
                  </a:lnTo>
                  <a:lnTo>
                    <a:pt x="1674" y="1059"/>
                  </a:lnTo>
                  <a:lnTo>
                    <a:pt x="1671" y="1060"/>
                  </a:lnTo>
                  <a:lnTo>
                    <a:pt x="1669" y="1060"/>
                  </a:lnTo>
                  <a:lnTo>
                    <a:pt x="1666" y="1059"/>
                  </a:lnTo>
                  <a:lnTo>
                    <a:pt x="1665" y="1059"/>
                  </a:lnTo>
                  <a:lnTo>
                    <a:pt x="1663" y="1059"/>
                  </a:lnTo>
                  <a:lnTo>
                    <a:pt x="1662" y="1059"/>
                  </a:lnTo>
                  <a:lnTo>
                    <a:pt x="1659" y="1060"/>
                  </a:lnTo>
                  <a:lnTo>
                    <a:pt x="1657" y="1062"/>
                  </a:lnTo>
                  <a:lnTo>
                    <a:pt x="1654" y="1063"/>
                  </a:lnTo>
                  <a:lnTo>
                    <a:pt x="1654" y="1065"/>
                  </a:lnTo>
                  <a:lnTo>
                    <a:pt x="1654" y="1068"/>
                  </a:lnTo>
                  <a:lnTo>
                    <a:pt x="1655" y="1070"/>
                  </a:lnTo>
                  <a:lnTo>
                    <a:pt x="1658" y="1074"/>
                  </a:lnTo>
                  <a:lnTo>
                    <a:pt x="1660" y="1075"/>
                  </a:lnTo>
                  <a:lnTo>
                    <a:pt x="1663" y="1077"/>
                  </a:lnTo>
                  <a:lnTo>
                    <a:pt x="1664" y="1079"/>
                  </a:lnTo>
                  <a:lnTo>
                    <a:pt x="1666" y="1080"/>
                  </a:lnTo>
                  <a:lnTo>
                    <a:pt x="1668" y="1082"/>
                  </a:lnTo>
                  <a:lnTo>
                    <a:pt x="1669" y="1084"/>
                  </a:lnTo>
                  <a:lnTo>
                    <a:pt x="1668" y="1085"/>
                  </a:lnTo>
                  <a:lnTo>
                    <a:pt x="1666" y="1087"/>
                  </a:lnTo>
                  <a:lnTo>
                    <a:pt x="1663" y="1088"/>
                  </a:lnTo>
                  <a:lnTo>
                    <a:pt x="1662" y="1089"/>
                  </a:lnTo>
                  <a:lnTo>
                    <a:pt x="1660" y="1092"/>
                  </a:lnTo>
                  <a:lnTo>
                    <a:pt x="1660" y="1094"/>
                  </a:lnTo>
                  <a:lnTo>
                    <a:pt x="1660" y="1098"/>
                  </a:lnTo>
                  <a:lnTo>
                    <a:pt x="1662" y="1100"/>
                  </a:lnTo>
                  <a:lnTo>
                    <a:pt x="1663" y="1103"/>
                  </a:lnTo>
                  <a:lnTo>
                    <a:pt x="1668" y="1109"/>
                  </a:lnTo>
                  <a:lnTo>
                    <a:pt x="1669" y="1116"/>
                  </a:lnTo>
                  <a:lnTo>
                    <a:pt x="1668" y="1124"/>
                  </a:lnTo>
                  <a:lnTo>
                    <a:pt x="1666" y="1129"/>
                  </a:lnTo>
                  <a:lnTo>
                    <a:pt x="1664" y="1134"/>
                  </a:lnTo>
                  <a:lnTo>
                    <a:pt x="1662" y="1138"/>
                  </a:lnTo>
                  <a:lnTo>
                    <a:pt x="1658" y="1140"/>
                  </a:lnTo>
                  <a:lnTo>
                    <a:pt x="1657" y="1141"/>
                  </a:lnTo>
                  <a:lnTo>
                    <a:pt x="1655" y="1145"/>
                  </a:lnTo>
                  <a:lnTo>
                    <a:pt x="1655" y="1149"/>
                  </a:lnTo>
                  <a:lnTo>
                    <a:pt x="1655" y="1154"/>
                  </a:lnTo>
                  <a:lnTo>
                    <a:pt x="1655" y="1157"/>
                  </a:lnTo>
                  <a:lnTo>
                    <a:pt x="1655" y="1160"/>
                  </a:lnTo>
                  <a:lnTo>
                    <a:pt x="1655" y="1162"/>
                  </a:lnTo>
                  <a:lnTo>
                    <a:pt x="1654" y="1164"/>
                  </a:lnTo>
                  <a:lnTo>
                    <a:pt x="1652" y="1164"/>
                  </a:lnTo>
                  <a:lnTo>
                    <a:pt x="1649" y="1164"/>
                  </a:lnTo>
                  <a:lnTo>
                    <a:pt x="1647" y="1164"/>
                  </a:lnTo>
                  <a:lnTo>
                    <a:pt x="1644" y="1165"/>
                  </a:lnTo>
                  <a:lnTo>
                    <a:pt x="1643" y="1165"/>
                  </a:lnTo>
                  <a:lnTo>
                    <a:pt x="1640" y="1166"/>
                  </a:lnTo>
                  <a:lnTo>
                    <a:pt x="1639" y="1169"/>
                  </a:lnTo>
                  <a:lnTo>
                    <a:pt x="1640" y="1175"/>
                  </a:lnTo>
                  <a:lnTo>
                    <a:pt x="1643" y="1182"/>
                  </a:lnTo>
                  <a:lnTo>
                    <a:pt x="1645" y="1189"/>
                  </a:lnTo>
                  <a:lnTo>
                    <a:pt x="1648" y="1201"/>
                  </a:lnTo>
                  <a:lnTo>
                    <a:pt x="1650" y="1212"/>
                  </a:lnTo>
                  <a:lnTo>
                    <a:pt x="1650" y="1216"/>
                  </a:lnTo>
                  <a:lnTo>
                    <a:pt x="1650" y="1218"/>
                  </a:lnTo>
                  <a:lnTo>
                    <a:pt x="1649" y="1222"/>
                  </a:lnTo>
                  <a:lnTo>
                    <a:pt x="1648" y="1225"/>
                  </a:lnTo>
                  <a:lnTo>
                    <a:pt x="1647" y="1227"/>
                  </a:lnTo>
                  <a:lnTo>
                    <a:pt x="1645" y="1231"/>
                  </a:lnTo>
                  <a:lnTo>
                    <a:pt x="1642" y="1237"/>
                  </a:lnTo>
                  <a:lnTo>
                    <a:pt x="1640" y="1243"/>
                  </a:lnTo>
                  <a:lnTo>
                    <a:pt x="1639" y="1252"/>
                  </a:lnTo>
                  <a:lnTo>
                    <a:pt x="1640" y="1257"/>
                  </a:lnTo>
                  <a:lnTo>
                    <a:pt x="1640" y="1264"/>
                  </a:lnTo>
                  <a:lnTo>
                    <a:pt x="1640" y="1272"/>
                  </a:lnTo>
                  <a:lnTo>
                    <a:pt x="1640" y="1279"/>
                  </a:lnTo>
                  <a:lnTo>
                    <a:pt x="1639" y="1286"/>
                  </a:lnTo>
                  <a:lnTo>
                    <a:pt x="1637" y="1288"/>
                  </a:lnTo>
                  <a:lnTo>
                    <a:pt x="1632" y="1286"/>
                  </a:lnTo>
                  <a:lnTo>
                    <a:pt x="1629" y="1283"/>
                  </a:lnTo>
                  <a:lnTo>
                    <a:pt x="1625" y="1281"/>
                  </a:lnTo>
                  <a:lnTo>
                    <a:pt x="1623" y="1279"/>
                  </a:lnTo>
                  <a:lnTo>
                    <a:pt x="1619" y="1281"/>
                  </a:lnTo>
                  <a:lnTo>
                    <a:pt x="1617" y="1283"/>
                  </a:lnTo>
                  <a:lnTo>
                    <a:pt x="1615" y="1284"/>
                  </a:lnTo>
                  <a:lnTo>
                    <a:pt x="1614" y="1286"/>
                  </a:lnTo>
                  <a:lnTo>
                    <a:pt x="1613" y="1288"/>
                  </a:lnTo>
                  <a:lnTo>
                    <a:pt x="1612" y="1289"/>
                  </a:lnTo>
                  <a:lnTo>
                    <a:pt x="1610" y="1291"/>
                  </a:lnTo>
                  <a:lnTo>
                    <a:pt x="1609" y="1291"/>
                  </a:lnTo>
                  <a:lnTo>
                    <a:pt x="1608" y="1291"/>
                  </a:lnTo>
                  <a:lnTo>
                    <a:pt x="1605" y="1288"/>
                  </a:lnTo>
                  <a:lnTo>
                    <a:pt x="1603" y="1286"/>
                  </a:lnTo>
                  <a:lnTo>
                    <a:pt x="1602" y="1283"/>
                  </a:lnTo>
                  <a:lnTo>
                    <a:pt x="1600" y="1279"/>
                  </a:lnTo>
                  <a:lnTo>
                    <a:pt x="1602" y="1277"/>
                  </a:lnTo>
                  <a:lnTo>
                    <a:pt x="1602" y="1273"/>
                  </a:lnTo>
                  <a:lnTo>
                    <a:pt x="1600" y="1269"/>
                  </a:lnTo>
                  <a:lnTo>
                    <a:pt x="1599" y="1268"/>
                  </a:lnTo>
                  <a:lnTo>
                    <a:pt x="1598" y="1267"/>
                  </a:lnTo>
                  <a:lnTo>
                    <a:pt x="1595" y="1266"/>
                  </a:lnTo>
                  <a:lnTo>
                    <a:pt x="1593" y="1264"/>
                  </a:lnTo>
                  <a:lnTo>
                    <a:pt x="1591" y="1263"/>
                  </a:lnTo>
                  <a:lnTo>
                    <a:pt x="1589" y="1263"/>
                  </a:lnTo>
                  <a:lnTo>
                    <a:pt x="1587" y="1262"/>
                  </a:lnTo>
                  <a:lnTo>
                    <a:pt x="1584" y="1261"/>
                  </a:lnTo>
                  <a:lnTo>
                    <a:pt x="1583" y="1258"/>
                  </a:lnTo>
                  <a:lnTo>
                    <a:pt x="1582" y="1256"/>
                  </a:lnTo>
                  <a:lnTo>
                    <a:pt x="1581" y="1253"/>
                  </a:lnTo>
                  <a:lnTo>
                    <a:pt x="1579" y="1250"/>
                  </a:lnTo>
                  <a:lnTo>
                    <a:pt x="1578" y="1247"/>
                  </a:lnTo>
                  <a:lnTo>
                    <a:pt x="1576" y="1246"/>
                  </a:lnTo>
                  <a:lnTo>
                    <a:pt x="1573" y="1245"/>
                  </a:lnTo>
                  <a:lnTo>
                    <a:pt x="1569" y="1245"/>
                  </a:lnTo>
                  <a:lnTo>
                    <a:pt x="1567" y="1243"/>
                  </a:lnTo>
                  <a:lnTo>
                    <a:pt x="1564" y="1243"/>
                  </a:lnTo>
                  <a:lnTo>
                    <a:pt x="1561" y="1243"/>
                  </a:lnTo>
                  <a:lnTo>
                    <a:pt x="1558" y="1243"/>
                  </a:lnTo>
                  <a:lnTo>
                    <a:pt x="1557" y="1245"/>
                  </a:lnTo>
                  <a:lnTo>
                    <a:pt x="1556" y="1246"/>
                  </a:lnTo>
                  <a:lnTo>
                    <a:pt x="1554" y="1248"/>
                  </a:lnTo>
                  <a:lnTo>
                    <a:pt x="1553" y="1250"/>
                  </a:lnTo>
                  <a:lnTo>
                    <a:pt x="1552" y="1252"/>
                  </a:lnTo>
                  <a:lnTo>
                    <a:pt x="1551" y="1254"/>
                  </a:lnTo>
                  <a:lnTo>
                    <a:pt x="1549" y="1254"/>
                  </a:lnTo>
                  <a:lnTo>
                    <a:pt x="1549" y="1254"/>
                  </a:lnTo>
                  <a:lnTo>
                    <a:pt x="1549" y="1252"/>
                  </a:lnTo>
                  <a:lnTo>
                    <a:pt x="1548" y="1250"/>
                  </a:lnTo>
                  <a:lnTo>
                    <a:pt x="1548" y="1247"/>
                  </a:lnTo>
                  <a:lnTo>
                    <a:pt x="1548" y="1243"/>
                  </a:lnTo>
                  <a:lnTo>
                    <a:pt x="1548" y="1242"/>
                  </a:lnTo>
                  <a:lnTo>
                    <a:pt x="1548" y="1241"/>
                  </a:lnTo>
                  <a:lnTo>
                    <a:pt x="1548" y="1237"/>
                  </a:lnTo>
                  <a:lnTo>
                    <a:pt x="1546" y="1235"/>
                  </a:lnTo>
                  <a:lnTo>
                    <a:pt x="1543" y="1232"/>
                  </a:lnTo>
                  <a:lnTo>
                    <a:pt x="1541" y="1231"/>
                  </a:lnTo>
                  <a:lnTo>
                    <a:pt x="1538" y="1230"/>
                  </a:lnTo>
                  <a:lnTo>
                    <a:pt x="1536" y="1228"/>
                  </a:lnTo>
                  <a:lnTo>
                    <a:pt x="1529" y="1225"/>
                  </a:lnTo>
                  <a:lnTo>
                    <a:pt x="1526" y="1220"/>
                  </a:lnTo>
                  <a:lnTo>
                    <a:pt x="1522" y="1215"/>
                  </a:lnTo>
                  <a:lnTo>
                    <a:pt x="1517" y="1204"/>
                  </a:lnTo>
                  <a:lnTo>
                    <a:pt x="1511" y="1194"/>
                  </a:lnTo>
                  <a:lnTo>
                    <a:pt x="1503" y="1181"/>
                  </a:lnTo>
                  <a:lnTo>
                    <a:pt x="1500" y="1167"/>
                  </a:lnTo>
                  <a:lnTo>
                    <a:pt x="1496" y="1154"/>
                  </a:lnTo>
                  <a:lnTo>
                    <a:pt x="1491" y="1143"/>
                  </a:lnTo>
                  <a:lnTo>
                    <a:pt x="1483" y="1129"/>
                  </a:lnTo>
                  <a:lnTo>
                    <a:pt x="1476" y="1118"/>
                  </a:lnTo>
                  <a:lnTo>
                    <a:pt x="1471" y="1104"/>
                  </a:lnTo>
                  <a:lnTo>
                    <a:pt x="1470" y="1090"/>
                  </a:lnTo>
                  <a:lnTo>
                    <a:pt x="1471" y="1085"/>
                  </a:lnTo>
                  <a:lnTo>
                    <a:pt x="1475" y="1079"/>
                  </a:lnTo>
                  <a:lnTo>
                    <a:pt x="1477" y="1072"/>
                  </a:lnTo>
                  <a:lnTo>
                    <a:pt x="1480" y="1064"/>
                  </a:lnTo>
                  <a:lnTo>
                    <a:pt x="1480" y="1059"/>
                  </a:lnTo>
                  <a:lnTo>
                    <a:pt x="1475" y="1057"/>
                  </a:lnTo>
                  <a:lnTo>
                    <a:pt x="1471" y="1057"/>
                  </a:lnTo>
                  <a:lnTo>
                    <a:pt x="1468" y="1059"/>
                  </a:lnTo>
                  <a:lnTo>
                    <a:pt x="1467" y="1060"/>
                  </a:lnTo>
                  <a:lnTo>
                    <a:pt x="1465" y="1064"/>
                  </a:lnTo>
                  <a:lnTo>
                    <a:pt x="1463" y="1067"/>
                  </a:lnTo>
                  <a:lnTo>
                    <a:pt x="1462" y="1069"/>
                  </a:lnTo>
                  <a:lnTo>
                    <a:pt x="1461" y="1070"/>
                  </a:lnTo>
                  <a:lnTo>
                    <a:pt x="1460" y="1073"/>
                  </a:lnTo>
                  <a:lnTo>
                    <a:pt x="1458" y="1074"/>
                  </a:lnTo>
                  <a:lnTo>
                    <a:pt x="1457" y="1075"/>
                  </a:lnTo>
                  <a:lnTo>
                    <a:pt x="1456" y="1077"/>
                  </a:lnTo>
                  <a:lnTo>
                    <a:pt x="1453" y="1077"/>
                  </a:lnTo>
                  <a:lnTo>
                    <a:pt x="1451" y="1074"/>
                  </a:lnTo>
                  <a:lnTo>
                    <a:pt x="1451" y="1063"/>
                  </a:lnTo>
                  <a:lnTo>
                    <a:pt x="1451" y="1052"/>
                  </a:lnTo>
                  <a:lnTo>
                    <a:pt x="1447" y="1036"/>
                  </a:lnTo>
                  <a:lnTo>
                    <a:pt x="1444" y="1023"/>
                  </a:lnTo>
                  <a:lnTo>
                    <a:pt x="1441" y="1013"/>
                  </a:lnTo>
                  <a:lnTo>
                    <a:pt x="1439" y="1007"/>
                  </a:lnTo>
                  <a:lnTo>
                    <a:pt x="1434" y="1000"/>
                  </a:lnTo>
                  <a:lnTo>
                    <a:pt x="1417" y="976"/>
                  </a:lnTo>
                  <a:lnTo>
                    <a:pt x="1415" y="968"/>
                  </a:lnTo>
                  <a:lnTo>
                    <a:pt x="1415" y="962"/>
                  </a:lnTo>
                  <a:lnTo>
                    <a:pt x="1417" y="955"/>
                  </a:lnTo>
                  <a:lnTo>
                    <a:pt x="1419" y="952"/>
                  </a:lnTo>
                  <a:lnTo>
                    <a:pt x="1420" y="950"/>
                  </a:lnTo>
                  <a:lnTo>
                    <a:pt x="1421" y="947"/>
                  </a:lnTo>
                  <a:lnTo>
                    <a:pt x="1422" y="945"/>
                  </a:lnTo>
                  <a:lnTo>
                    <a:pt x="1422" y="942"/>
                  </a:lnTo>
                  <a:lnTo>
                    <a:pt x="1417" y="941"/>
                  </a:lnTo>
                  <a:lnTo>
                    <a:pt x="1411" y="939"/>
                  </a:lnTo>
                  <a:lnTo>
                    <a:pt x="1407" y="935"/>
                  </a:lnTo>
                  <a:lnTo>
                    <a:pt x="1405" y="931"/>
                  </a:lnTo>
                  <a:lnTo>
                    <a:pt x="1404" y="930"/>
                  </a:lnTo>
                  <a:lnTo>
                    <a:pt x="1402" y="929"/>
                  </a:lnTo>
                  <a:lnTo>
                    <a:pt x="1401" y="927"/>
                  </a:lnTo>
                  <a:lnTo>
                    <a:pt x="1401" y="926"/>
                  </a:lnTo>
                  <a:lnTo>
                    <a:pt x="1401" y="926"/>
                  </a:lnTo>
                  <a:lnTo>
                    <a:pt x="1402" y="926"/>
                  </a:lnTo>
                  <a:lnTo>
                    <a:pt x="1405" y="926"/>
                  </a:lnTo>
                  <a:lnTo>
                    <a:pt x="1407" y="926"/>
                  </a:lnTo>
                  <a:lnTo>
                    <a:pt x="1410" y="925"/>
                  </a:lnTo>
                  <a:lnTo>
                    <a:pt x="1411" y="924"/>
                  </a:lnTo>
                  <a:lnTo>
                    <a:pt x="1411" y="921"/>
                  </a:lnTo>
                  <a:lnTo>
                    <a:pt x="1410" y="919"/>
                  </a:lnTo>
                  <a:lnTo>
                    <a:pt x="1407" y="915"/>
                  </a:lnTo>
                  <a:lnTo>
                    <a:pt x="1406" y="912"/>
                  </a:lnTo>
                  <a:lnTo>
                    <a:pt x="1406" y="909"/>
                  </a:lnTo>
                  <a:lnTo>
                    <a:pt x="1406" y="906"/>
                  </a:lnTo>
                  <a:lnTo>
                    <a:pt x="1405" y="903"/>
                  </a:lnTo>
                  <a:lnTo>
                    <a:pt x="1402" y="901"/>
                  </a:lnTo>
                  <a:lnTo>
                    <a:pt x="1400" y="900"/>
                  </a:lnTo>
                  <a:lnTo>
                    <a:pt x="1399" y="898"/>
                  </a:lnTo>
                  <a:lnTo>
                    <a:pt x="1397" y="895"/>
                  </a:lnTo>
                  <a:lnTo>
                    <a:pt x="1397" y="894"/>
                  </a:lnTo>
                  <a:lnTo>
                    <a:pt x="1397" y="891"/>
                  </a:lnTo>
                  <a:lnTo>
                    <a:pt x="1399" y="890"/>
                  </a:lnTo>
                  <a:lnTo>
                    <a:pt x="1404" y="886"/>
                  </a:lnTo>
                  <a:lnTo>
                    <a:pt x="1407" y="885"/>
                  </a:lnTo>
                  <a:lnTo>
                    <a:pt x="1410" y="884"/>
                  </a:lnTo>
                  <a:lnTo>
                    <a:pt x="1412" y="883"/>
                  </a:lnTo>
                  <a:lnTo>
                    <a:pt x="1415" y="880"/>
                  </a:lnTo>
                  <a:lnTo>
                    <a:pt x="1417" y="878"/>
                  </a:lnTo>
                  <a:lnTo>
                    <a:pt x="1421" y="878"/>
                  </a:lnTo>
                  <a:lnTo>
                    <a:pt x="1424" y="879"/>
                  </a:lnTo>
                  <a:lnTo>
                    <a:pt x="1429" y="880"/>
                  </a:lnTo>
                  <a:lnTo>
                    <a:pt x="1434" y="883"/>
                  </a:lnTo>
                  <a:lnTo>
                    <a:pt x="1441" y="883"/>
                  </a:lnTo>
                  <a:lnTo>
                    <a:pt x="1448" y="883"/>
                  </a:lnTo>
                  <a:lnTo>
                    <a:pt x="1451" y="884"/>
                  </a:lnTo>
                  <a:lnTo>
                    <a:pt x="1453" y="886"/>
                  </a:lnTo>
                  <a:lnTo>
                    <a:pt x="1456" y="889"/>
                  </a:lnTo>
                  <a:lnTo>
                    <a:pt x="1457" y="890"/>
                  </a:lnTo>
                  <a:lnTo>
                    <a:pt x="1460" y="893"/>
                  </a:lnTo>
                  <a:lnTo>
                    <a:pt x="1462" y="893"/>
                  </a:lnTo>
                  <a:lnTo>
                    <a:pt x="1463" y="893"/>
                  </a:lnTo>
                  <a:lnTo>
                    <a:pt x="1465" y="891"/>
                  </a:lnTo>
                  <a:lnTo>
                    <a:pt x="1465" y="890"/>
                  </a:lnTo>
                  <a:lnTo>
                    <a:pt x="1465" y="889"/>
                  </a:lnTo>
                  <a:lnTo>
                    <a:pt x="1463" y="888"/>
                  </a:lnTo>
                  <a:lnTo>
                    <a:pt x="1462" y="885"/>
                  </a:lnTo>
                  <a:lnTo>
                    <a:pt x="1460" y="883"/>
                  </a:lnTo>
                  <a:lnTo>
                    <a:pt x="1457" y="881"/>
                  </a:lnTo>
                  <a:lnTo>
                    <a:pt x="1455" y="880"/>
                  </a:lnTo>
                  <a:lnTo>
                    <a:pt x="1452" y="878"/>
                  </a:lnTo>
                  <a:lnTo>
                    <a:pt x="1451" y="875"/>
                  </a:lnTo>
                  <a:lnTo>
                    <a:pt x="1450" y="873"/>
                  </a:lnTo>
                  <a:lnTo>
                    <a:pt x="1450" y="870"/>
                  </a:lnTo>
                  <a:lnTo>
                    <a:pt x="1448" y="868"/>
                  </a:lnTo>
                  <a:lnTo>
                    <a:pt x="1446" y="866"/>
                  </a:lnTo>
                  <a:lnTo>
                    <a:pt x="1440" y="866"/>
                  </a:lnTo>
                  <a:lnTo>
                    <a:pt x="1432" y="869"/>
                  </a:lnTo>
                  <a:lnTo>
                    <a:pt x="1425" y="870"/>
                  </a:lnTo>
                  <a:lnTo>
                    <a:pt x="1420" y="869"/>
                  </a:lnTo>
                  <a:lnTo>
                    <a:pt x="1419" y="866"/>
                  </a:lnTo>
                  <a:lnTo>
                    <a:pt x="1419" y="864"/>
                  </a:lnTo>
                  <a:lnTo>
                    <a:pt x="1419" y="862"/>
                  </a:lnTo>
                  <a:lnTo>
                    <a:pt x="1421" y="860"/>
                  </a:lnTo>
                  <a:lnTo>
                    <a:pt x="1424" y="859"/>
                  </a:lnTo>
                  <a:lnTo>
                    <a:pt x="1426" y="858"/>
                  </a:lnTo>
                  <a:lnTo>
                    <a:pt x="1429" y="857"/>
                  </a:lnTo>
                  <a:lnTo>
                    <a:pt x="1431" y="857"/>
                  </a:lnTo>
                  <a:lnTo>
                    <a:pt x="1434" y="857"/>
                  </a:lnTo>
                  <a:lnTo>
                    <a:pt x="1436" y="857"/>
                  </a:lnTo>
                  <a:lnTo>
                    <a:pt x="1441" y="855"/>
                  </a:lnTo>
                  <a:lnTo>
                    <a:pt x="1442" y="852"/>
                  </a:lnTo>
                  <a:lnTo>
                    <a:pt x="1442" y="847"/>
                  </a:lnTo>
                  <a:lnTo>
                    <a:pt x="1441" y="842"/>
                  </a:lnTo>
                  <a:lnTo>
                    <a:pt x="1441" y="838"/>
                  </a:lnTo>
                  <a:lnTo>
                    <a:pt x="1444" y="835"/>
                  </a:lnTo>
                  <a:lnTo>
                    <a:pt x="1446" y="833"/>
                  </a:lnTo>
                  <a:lnTo>
                    <a:pt x="1447" y="830"/>
                  </a:lnTo>
                  <a:lnTo>
                    <a:pt x="1448" y="827"/>
                  </a:lnTo>
                  <a:lnTo>
                    <a:pt x="1448" y="824"/>
                  </a:lnTo>
                  <a:lnTo>
                    <a:pt x="1448" y="820"/>
                  </a:lnTo>
                  <a:lnTo>
                    <a:pt x="1448" y="817"/>
                  </a:lnTo>
                  <a:lnTo>
                    <a:pt x="1452" y="808"/>
                  </a:lnTo>
                  <a:lnTo>
                    <a:pt x="1451" y="797"/>
                  </a:lnTo>
                  <a:lnTo>
                    <a:pt x="1450" y="788"/>
                  </a:lnTo>
                  <a:lnTo>
                    <a:pt x="1445" y="782"/>
                  </a:lnTo>
                  <a:lnTo>
                    <a:pt x="1437" y="777"/>
                  </a:lnTo>
                  <a:lnTo>
                    <a:pt x="1429" y="778"/>
                  </a:lnTo>
                  <a:lnTo>
                    <a:pt x="1426" y="778"/>
                  </a:lnTo>
                  <a:lnTo>
                    <a:pt x="1424" y="778"/>
                  </a:lnTo>
                  <a:lnTo>
                    <a:pt x="1421" y="778"/>
                  </a:lnTo>
                  <a:lnTo>
                    <a:pt x="1419" y="778"/>
                  </a:lnTo>
                  <a:lnTo>
                    <a:pt x="1416" y="778"/>
                  </a:lnTo>
                  <a:lnTo>
                    <a:pt x="1414" y="778"/>
                  </a:lnTo>
                  <a:lnTo>
                    <a:pt x="1411" y="779"/>
                  </a:lnTo>
                  <a:lnTo>
                    <a:pt x="1410" y="781"/>
                  </a:lnTo>
                  <a:lnTo>
                    <a:pt x="1410" y="782"/>
                  </a:lnTo>
                  <a:lnTo>
                    <a:pt x="1410" y="783"/>
                  </a:lnTo>
                  <a:lnTo>
                    <a:pt x="1412" y="786"/>
                  </a:lnTo>
                  <a:lnTo>
                    <a:pt x="1415" y="788"/>
                  </a:lnTo>
                  <a:lnTo>
                    <a:pt x="1420" y="794"/>
                  </a:lnTo>
                  <a:lnTo>
                    <a:pt x="1424" y="799"/>
                  </a:lnTo>
                  <a:lnTo>
                    <a:pt x="1426" y="804"/>
                  </a:lnTo>
                  <a:lnTo>
                    <a:pt x="1424" y="809"/>
                  </a:lnTo>
                  <a:lnTo>
                    <a:pt x="1417" y="812"/>
                  </a:lnTo>
                  <a:lnTo>
                    <a:pt x="1399" y="812"/>
                  </a:lnTo>
                  <a:lnTo>
                    <a:pt x="1396" y="813"/>
                  </a:lnTo>
                  <a:lnTo>
                    <a:pt x="1392" y="814"/>
                  </a:lnTo>
                  <a:lnTo>
                    <a:pt x="1390" y="814"/>
                  </a:lnTo>
                  <a:lnTo>
                    <a:pt x="1389" y="814"/>
                  </a:lnTo>
                  <a:lnTo>
                    <a:pt x="1386" y="813"/>
                  </a:lnTo>
                  <a:lnTo>
                    <a:pt x="1384" y="809"/>
                  </a:lnTo>
                  <a:lnTo>
                    <a:pt x="1382" y="808"/>
                  </a:lnTo>
                  <a:lnTo>
                    <a:pt x="1381" y="806"/>
                  </a:lnTo>
                  <a:lnTo>
                    <a:pt x="1381" y="803"/>
                  </a:lnTo>
                  <a:lnTo>
                    <a:pt x="1381" y="802"/>
                  </a:lnTo>
                  <a:lnTo>
                    <a:pt x="1381" y="801"/>
                  </a:lnTo>
                  <a:lnTo>
                    <a:pt x="1381" y="799"/>
                  </a:lnTo>
                  <a:lnTo>
                    <a:pt x="1379" y="797"/>
                  </a:lnTo>
                  <a:lnTo>
                    <a:pt x="1376" y="797"/>
                  </a:lnTo>
                  <a:lnTo>
                    <a:pt x="1373" y="796"/>
                  </a:lnTo>
                  <a:lnTo>
                    <a:pt x="1370" y="794"/>
                  </a:lnTo>
                  <a:lnTo>
                    <a:pt x="1369" y="792"/>
                  </a:lnTo>
                  <a:lnTo>
                    <a:pt x="1368" y="789"/>
                  </a:lnTo>
                  <a:lnTo>
                    <a:pt x="1366" y="786"/>
                  </a:lnTo>
                  <a:lnTo>
                    <a:pt x="1365" y="783"/>
                  </a:lnTo>
                  <a:lnTo>
                    <a:pt x="1365" y="781"/>
                  </a:lnTo>
                  <a:lnTo>
                    <a:pt x="1365" y="777"/>
                  </a:lnTo>
                  <a:lnTo>
                    <a:pt x="1365" y="772"/>
                  </a:lnTo>
                  <a:lnTo>
                    <a:pt x="1366" y="767"/>
                  </a:lnTo>
                  <a:lnTo>
                    <a:pt x="1368" y="762"/>
                  </a:lnTo>
                  <a:lnTo>
                    <a:pt x="1370" y="761"/>
                  </a:lnTo>
                  <a:lnTo>
                    <a:pt x="1371" y="760"/>
                  </a:lnTo>
                  <a:lnTo>
                    <a:pt x="1374" y="757"/>
                  </a:lnTo>
                  <a:lnTo>
                    <a:pt x="1375" y="755"/>
                  </a:lnTo>
                  <a:lnTo>
                    <a:pt x="1376" y="752"/>
                  </a:lnTo>
                  <a:lnTo>
                    <a:pt x="1375" y="747"/>
                  </a:lnTo>
                  <a:lnTo>
                    <a:pt x="1373" y="741"/>
                  </a:lnTo>
                  <a:lnTo>
                    <a:pt x="1370" y="733"/>
                  </a:lnTo>
                  <a:lnTo>
                    <a:pt x="1369" y="728"/>
                  </a:lnTo>
                  <a:lnTo>
                    <a:pt x="1370" y="725"/>
                  </a:lnTo>
                  <a:lnTo>
                    <a:pt x="1376" y="723"/>
                  </a:lnTo>
                  <a:lnTo>
                    <a:pt x="1380" y="725"/>
                  </a:lnTo>
                  <a:lnTo>
                    <a:pt x="1384" y="726"/>
                  </a:lnTo>
                  <a:lnTo>
                    <a:pt x="1387" y="728"/>
                  </a:lnTo>
                  <a:lnTo>
                    <a:pt x="1391" y="731"/>
                  </a:lnTo>
                  <a:lnTo>
                    <a:pt x="1399" y="735"/>
                  </a:lnTo>
                  <a:lnTo>
                    <a:pt x="1405" y="737"/>
                  </a:lnTo>
                  <a:lnTo>
                    <a:pt x="1412" y="740"/>
                  </a:lnTo>
                  <a:lnTo>
                    <a:pt x="1417" y="741"/>
                  </a:lnTo>
                  <a:lnTo>
                    <a:pt x="1424" y="743"/>
                  </a:lnTo>
                  <a:lnTo>
                    <a:pt x="1429" y="746"/>
                  </a:lnTo>
                  <a:lnTo>
                    <a:pt x="1432" y="746"/>
                  </a:lnTo>
                  <a:lnTo>
                    <a:pt x="1435" y="743"/>
                  </a:lnTo>
                  <a:lnTo>
                    <a:pt x="1434" y="737"/>
                  </a:lnTo>
                  <a:lnTo>
                    <a:pt x="1431" y="731"/>
                  </a:lnTo>
                  <a:lnTo>
                    <a:pt x="1429" y="727"/>
                  </a:lnTo>
                  <a:lnTo>
                    <a:pt x="1426" y="723"/>
                  </a:lnTo>
                  <a:lnTo>
                    <a:pt x="1422" y="721"/>
                  </a:lnTo>
                  <a:lnTo>
                    <a:pt x="1417" y="718"/>
                  </a:lnTo>
                  <a:lnTo>
                    <a:pt x="1415" y="717"/>
                  </a:lnTo>
                  <a:lnTo>
                    <a:pt x="1412" y="714"/>
                  </a:lnTo>
                  <a:lnTo>
                    <a:pt x="1410" y="711"/>
                  </a:lnTo>
                  <a:lnTo>
                    <a:pt x="1410" y="709"/>
                  </a:lnTo>
                  <a:lnTo>
                    <a:pt x="1410" y="705"/>
                  </a:lnTo>
                  <a:lnTo>
                    <a:pt x="1409" y="704"/>
                  </a:lnTo>
                  <a:lnTo>
                    <a:pt x="1407" y="701"/>
                  </a:lnTo>
                  <a:lnTo>
                    <a:pt x="1405" y="699"/>
                  </a:lnTo>
                  <a:lnTo>
                    <a:pt x="1402" y="697"/>
                  </a:lnTo>
                  <a:lnTo>
                    <a:pt x="1400" y="697"/>
                  </a:lnTo>
                  <a:lnTo>
                    <a:pt x="1399" y="697"/>
                  </a:lnTo>
                  <a:lnTo>
                    <a:pt x="1396" y="699"/>
                  </a:lnTo>
                  <a:lnTo>
                    <a:pt x="1394" y="699"/>
                  </a:lnTo>
                  <a:lnTo>
                    <a:pt x="1391" y="697"/>
                  </a:lnTo>
                  <a:lnTo>
                    <a:pt x="1390" y="696"/>
                  </a:lnTo>
                  <a:lnTo>
                    <a:pt x="1389" y="695"/>
                  </a:lnTo>
                  <a:lnTo>
                    <a:pt x="1389" y="692"/>
                  </a:lnTo>
                  <a:lnTo>
                    <a:pt x="1389" y="691"/>
                  </a:lnTo>
                  <a:lnTo>
                    <a:pt x="1389" y="689"/>
                  </a:lnTo>
                  <a:lnTo>
                    <a:pt x="1390" y="686"/>
                  </a:lnTo>
                  <a:lnTo>
                    <a:pt x="1390" y="684"/>
                  </a:lnTo>
                  <a:lnTo>
                    <a:pt x="1390" y="682"/>
                  </a:lnTo>
                  <a:lnTo>
                    <a:pt x="1389" y="680"/>
                  </a:lnTo>
                  <a:lnTo>
                    <a:pt x="1386" y="679"/>
                  </a:lnTo>
                  <a:lnTo>
                    <a:pt x="1382" y="677"/>
                  </a:lnTo>
                  <a:lnTo>
                    <a:pt x="1379" y="677"/>
                  </a:lnTo>
                  <a:lnTo>
                    <a:pt x="1376" y="677"/>
                  </a:lnTo>
                  <a:lnTo>
                    <a:pt x="1373" y="677"/>
                  </a:lnTo>
                  <a:lnTo>
                    <a:pt x="1370" y="679"/>
                  </a:lnTo>
                  <a:lnTo>
                    <a:pt x="1369" y="680"/>
                  </a:lnTo>
                  <a:lnTo>
                    <a:pt x="1368" y="681"/>
                  </a:lnTo>
                  <a:lnTo>
                    <a:pt x="1368" y="682"/>
                  </a:lnTo>
                  <a:lnTo>
                    <a:pt x="1368" y="685"/>
                  </a:lnTo>
                  <a:lnTo>
                    <a:pt x="1368" y="687"/>
                  </a:lnTo>
                  <a:lnTo>
                    <a:pt x="1368" y="690"/>
                  </a:lnTo>
                  <a:lnTo>
                    <a:pt x="1366" y="696"/>
                  </a:lnTo>
                  <a:lnTo>
                    <a:pt x="1361" y="697"/>
                  </a:lnTo>
                  <a:lnTo>
                    <a:pt x="1355" y="696"/>
                  </a:lnTo>
                  <a:lnTo>
                    <a:pt x="1348" y="690"/>
                  </a:lnTo>
                  <a:lnTo>
                    <a:pt x="1344" y="687"/>
                  </a:lnTo>
                  <a:lnTo>
                    <a:pt x="1343" y="685"/>
                  </a:lnTo>
                  <a:lnTo>
                    <a:pt x="1343" y="682"/>
                  </a:lnTo>
                  <a:lnTo>
                    <a:pt x="1343" y="679"/>
                  </a:lnTo>
                  <a:lnTo>
                    <a:pt x="1343" y="676"/>
                  </a:lnTo>
                  <a:lnTo>
                    <a:pt x="1341" y="674"/>
                  </a:lnTo>
                  <a:lnTo>
                    <a:pt x="1341" y="670"/>
                  </a:lnTo>
                  <a:lnTo>
                    <a:pt x="1340" y="667"/>
                  </a:lnTo>
                  <a:lnTo>
                    <a:pt x="1339" y="665"/>
                  </a:lnTo>
                  <a:lnTo>
                    <a:pt x="1338" y="663"/>
                  </a:lnTo>
                  <a:lnTo>
                    <a:pt x="1338" y="661"/>
                  </a:lnTo>
                  <a:lnTo>
                    <a:pt x="1336" y="659"/>
                  </a:lnTo>
                  <a:lnTo>
                    <a:pt x="1335" y="653"/>
                  </a:lnTo>
                  <a:lnTo>
                    <a:pt x="1338" y="649"/>
                  </a:lnTo>
                  <a:lnTo>
                    <a:pt x="1341" y="646"/>
                  </a:lnTo>
                  <a:lnTo>
                    <a:pt x="1343" y="643"/>
                  </a:lnTo>
                  <a:lnTo>
                    <a:pt x="1341" y="638"/>
                  </a:lnTo>
                  <a:lnTo>
                    <a:pt x="1340" y="636"/>
                  </a:lnTo>
                  <a:lnTo>
                    <a:pt x="1338" y="634"/>
                  </a:lnTo>
                  <a:lnTo>
                    <a:pt x="1335" y="631"/>
                  </a:lnTo>
                  <a:lnTo>
                    <a:pt x="1334" y="629"/>
                  </a:lnTo>
                  <a:lnTo>
                    <a:pt x="1331" y="626"/>
                  </a:lnTo>
                  <a:lnTo>
                    <a:pt x="1331" y="625"/>
                  </a:lnTo>
                  <a:lnTo>
                    <a:pt x="1333" y="623"/>
                  </a:lnTo>
                  <a:lnTo>
                    <a:pt x="1335" y="620"/>
                  </a:lnTo>
                  <a:lnTo>
                    <a:pt x="1338" y="619"/>
                  </a:lnTo>
                  <a:lnTo>
                    <a:pt x="1340" y="618"/>
                  </a:lnTo>
                  <a:lnTo>
                    <a:pt x="1341" y="617"/>
                  </a:lnTo>
                  <a:lnTo>
                    <a:pt x="1344" y="613"/>
                  </a:lnTo>
                  <a:lnTo>
                    <a:pt x="1345" y="610"/>
                  </a:lnTo>
                  <a:lnTo>
                    <a:pt x="1344" y="608"/>
                  </a:lnTo>
                  <a:lnTo>
                    <a:pt x="1343" y="607"/>
                  </a:lnTo>
                  <a:lnTo>
                    <a:pt x="1340" y="605"/>
                  </a:lnTo>
                  <a:lnTo>
                    <a:pt x="1336" y="604"/>
                  </a:lnTo>
                  <a:lnTo>
                    <a:pt x="1333" y="603"/>
                  </a:lnTo>
                  <a:lnTo>
                    <a:pt x="1330" y="602"/>
                  </a:lnTo>
                  <a:lnTo>
                    <a:pt x="1329" y="600"/>
                  </a:lnTo>
                  <a:lnTo>
                    <a:pt x="1328" y="598"/>
                  </a:lnTo>
                  <a:lnTo>
                    <a:pt x="1328" y="595"/>
                  </a:lnTo>
                  <a:lnTo>
                    <a:pt x="1328" y="594"/>
                  </a:lnTo>
                  <a:lnTo>
                    <a:pt x="1329" y="592"/>
                  </a:lnTo>
                  <a:lnTo>
                    <a:pt x="1329" y="589"/>
                  </a:lnTo>
                  <a:lnTo>
                    <a:pt x="1329" y="588"/>
                  </a:lnTo>
                  <a:lnTo>
                    <a:pt x="1329" y="585"/>
                  </a:lnTo>
                  <a:lnTo>
                    <a:pt x="1326" y="582"/>
                  </a:lnTo>
                  <a:lnTo>
                    <a:pt x="1324" y="578"/>
                  </a:lnTo>
                  <a:lnTo>
                    <a:pt x="1320" y="574"/>
                  </a:lnTo>
                  <a:lnTo>
                    <a:pt x="1316" y="572"/>
                  </a:lnTo>
                  <a:lnTo>
                    <a:pt x="1313" y="570"/>
                  </a:lnTo>
                  <a:lnTo>
                    <a:pt x="1309" y="569"/>
                  </a:lnTo>
                  <a:lnTo>
                    <a:pt x="1308" y="568"/>
                  </a:lnTo>
                  <a:lnTo>
                    <a:pt x="1306" y="567"/>
                  </a:lnTo>
                  <a:lnTo>
                    <a:pt x="1306" y="566"/>
                  </a:lnTo>
                  <a:lnTo>
                    <a:pt x="1308" y="563"/>
                  </a:lnTo>
                  <a:lnTo>
                    <a:pt x="1308" y="562"/>
                  </a:lnTo>
                  <a:lnTo>
                    <a:pt x="1308" y="559"/>
                  </a:lnTo>
                  <a:lnTo>
                    <a:pt x="1309" y="548"/>
                  </a:lnTo>
                  <a:lnTo>
                    <a:pt x="1305" y="539"/>
                  </a:lnTo>
                  <a:lnTo>
                    <a:pt x="1304" y="533"/>
                  </a:lnTo>
                  <a:lnTo>
                    <a:pt x="1303" y="528"/>
                  </a:lnTo>
                  <a:lnTo>
                    <a:pt x="1300" y="524"/>
                  </a:lnTo>
                  <a:lnTo>
                    <a:pt x="1298" y="521"/>
                  </a:lnTo>
                  <a:lnTo>
                    <a:pt x="1297" y="517"/>
                  </a:lnTo>
                  <a:lnTo>
                    <a:pt x="1295" y="515"/>
                  </a:lnTo>
                  <a:lnTo>
                    <a:pt x="1292" y="512"/>
                  </a:lnTo>
                  <a:lnTo>
                    <a:pt x="1287" y="511"/>
                  </a:lnTo>
                  <a:lnTo>
                    <a:pt x="1285" y="508"/>
                  </a:lnTo>
                  <a:lnTo>
                    <a:pt x="1283" y="506"/>
                  </a:lnTo>
                  <a:lnTo>
                    <a:pt x="1280" y="502"/>
                  </a:lnTo>
                  <a:lnTo>
                    <a:pt x="1278" y="500"/>
                  </a:lnTo>
                  <a:lnTo>
                    <a:pt x="1277" y="497"/>
                  </a:lnTo>
                  <a:lnTo>
                    <a:pt x="1274" y="493"/>
                  </a:lnTo>
                  <a:lnTo>
                    <a:pt x="1269" y="490"/>
                  </a:lnTo>
                  <a:lnTo>
                    <a:pt x="1265" y="486"/>
                  </a:lnTo>
                  <a:lnTo>
                    <a:pt x="1260" y="482"/>
                  </a:lnTo>
                  <a:lnTo>
                    <a:pt x="1258" y="476"/>
                  </a:lnTo>
                  <a:lnTo>
                    <a:pt x="1257" y="471"/>
                  </a:lnTo>
                  <a:lnTo>
                    <a:pt x="1255" y="466"/>
                  </a:lnTo>
                  <a:lnTo>
                    <a:pt x="1252" y="457"/>
                  </a:lnTo>
                  <a:lnTo>
                    <a:pt x="1245" y="449"/>
                  </a:lnTo>
                  <a:lnTo>
                    <a:pt x="1238" y="440"/>
                  </a:lnTo>
                  <a:lnTo>
                    <a:pt x="1229" y="435"/>
                  </a:lnTo>
                  <a:lnTo>
                    <a:pt x="1216" y="427"/>
                  </a:lnTo>
                  <a:lnTo>
                    <a:pt x="1201" y="421"/>
                  </a:lnTo>
                  <a:lnTo>
                    <a:pt x="1194" y="418"/>
                  </a:lnTo>
                  <a:lnTo>
                    <a:pt x="1188" y="416"/>
                  </a:lnTo>
                  <a:lnTo>
                    <a:pt x="1179" y="414"/>
                  </a:lnTo>
                  <a:lnTo>
                    <a:pt x="1176" y="411"/>
                  </a:lnTo>
                  <a:lnTo>
                    <a:pt x="1171" y="409"/>
                  </a:lnTo>
                  <a:lnTo>
                    <a:pt x="1166" y="406"/>
                  </a:lnTo>
                  <a:lnTo>
                    <a:pt x="1162" y="404"/>
                  </a:lnTo>
                  <a:lnTo>
                    <a:pt x="1158" y="403"/>
                  </a:lnTo>
                  <a:lnTo>
                    <a:pt x="1156" y="403"/>
                  </a:lnTo>
                  <a:lnTo>
                    <a:pt x="1152" y="401"/>
                  </a:lnTo>
                  <a:lnTo>
                    <a:pt x="1148" y="400"/>
                  </a:lnTo>
                  <a:lnTo>
                    <a:pt x="1146" y="399"/>
                  </a:lnTo>
                  <a:lnTo>
                    <a:pt x="1143" y="399"/>
                  </a:lnTo>
                  <a:lnTo>
                    <a:pt x="1142" y="400"/>
                  </a:lnTo>
                  <a:lnTo>
                    <a:pt x="1143" y="401"/>
                  </a:lnTo>
                  <a:lnTo>
                    <a:pt x="1145" y="404"/>
                  </a:lnTo>
                  <a:lnTo>
                    <a:pt x="1146" y="405"/>
                  </a:lnTo>
                  <a:lnTo>
                    <a:pt x="1147" y="408"/>
                  </a:lnTo>
                  <a:lnTo>
                    <a:pt x="1148" y="409"/>
                  </a:lnTo>
                  <a:lnTo>
                    <a:pt x="1148" y="410"/>
                  </a:lnTo>
                  <a:lnTo>
                    <a:pt x="1147" y="411"/>
                  </a:lnTo>
                  <a:lnTo>
                    <a:pt x="1145" y="411"/>
                  </a:lnTo>
                  <a:lnTo>
                    <a:pt x="1142" y="411"/>
                  </a:lnTo>
                  <a:lnTo>
                    <a:pt x="1140" y="410"/>
                  </a:lnTo>
                  <a:lnTo>
                    <a:pt x="1137" y="410"/>
                  </a:lnTo>
                  <a:lnTo>
                    <a:pt x="1135" y="409"/>
                  </a:lnTo>
                  <a:lnTo>
                    <a:pt x="1133" y="409"/>
                  </a:lnTo>
                  <a:lnTo>
                    <a:pt x="1123" y="405"/>
                  </a:lnTo>
                  <a:lnTo>
                    <a:pt x="1116" y="404"/>
                  </a:lnTo>
                  <a:lnTo>
                    <a:pt x="1111" y="406"/>
                  </a:lnTo>
                  <a:lnTo>
                    <a:pt x="1110" y="411"/>
                  </a:lnTo>
                  <a:lnTo>
                    <a:pt x="1106" y="410"/>
                  </a:lnTo>
                  <a:lnTo>
                    <a:pt x="1102" y="409"/>
                  </a:lnTo>
                  <a:lnTo>
                    <a:pt x="1097" y="406"/>
                  </a:lnTo>
                  <a:lnTo>
                    <a:pt x="1093" y="404"/>
                  </a:lnTo>
                  <a:lnTo>
                    <a:pt x="1091" y="404"/>
                  </a:lnTo>
                  <a:lnTo>
                    <a:pt x="1090" y="404"/>
                  </a:lnTo>
                  <a:lnTo>
                    <a:pt x="1088" y="406"/>
                  </a:lnTo>
                  <a:lnTo>
                    <a:pt x="1088" y="408"/>
                  </a:lnTo>
                  <a:lnTo>
                    <a:pt x="1088" y="410"/>
                  </a:lnTo>
                  <a:lnTo>
                    <a:pt x="1088" y="413"/>
                  </a:lnTo>
                  <a:lnTo>
                    <a:pt x="1088" y="415"/>
                  </a:lnTo>
                  <a:lnTo>
                    <a:pt x="1088" y="416"/>
                  </a:lnTo>
                  <a:lnTo>
                    <a:pt x="1081" y="415"/>
                  </a:lnTo>
                  <a:lnTo>
                    <a:pt x="1075" y="413"/>
                  </a:lnTo>
                  <a:lnTo>
                    <a:pt x="1067" y="411"/>
                  </a:lnTo>
                  <a:lnTo>
                    <a:pt x="1064" y="410"/>
                  </a:lnTo>
                  <a:lnTo>
                    <a:pt x="1059" y="409"/>
                  </a:lnTo>
                  <a:lnTo>
                    <a:pt x="1054" y="408"/>
                  </a:lnTo>
                  <a:lnTo>
                    <a:pt x="1050" y="406"/>
                  </a:lnTo>
                  <a:lnTo>
                    <a:pt x="1046" y="405"/>
                  </a:lnTo>
                  <a:lnTo>
                    <a:pt x="1044" y="403"/>
                  </a:lnTo>
                  <a:lnTo>
                    <a:pt x="1042" y="401"/>
                  </a:lnTo>
                  <a:lnTo>
                    <a:pt x="1040" y="399"/>
                  </a:lnTo>
                  <a:lnTo>
                    <a:pt x="1039" y="398"/>
                  </a:lnTo>
                  <a:lnTo>
                    <a:pt x="1036" y="396"/>
                  </a:lnTo>
                  <a:lnTo>
                    <a:pt x="1032" y="394"/>
                  </a:lnTo>
                  <a:lnTo>
                    <a:pt x="1027" y="393"/>
                  </a:lnTo>
                  <a:lnTo>
                    <a:pt x="1022" y="393"/>
                  </a:lnTo>
                  <a:lnTo>
                    <a:pt x="1017" y="390"/>
                  </a:lnTo>
                  <a:lnTo>
                    <a:pt x="1015" y="390"/>
                  </a:lnTo>
                  <a:lnTo>
                    <a:pt x="1014" y="389"/>
                  </a:lnTo>
                  <a:lnTo>
                    <a:pt x="1014" y="388"/>
                  </a:lnTo>
                  <a:lnTo>
                    <a:pt x="1015" y="386"/>
                  </a:lnTo>
                  <a:lnTo>
                    <a:pt x="1016" y="385"/>
                  </a:lnTo>
                  <a:lnTo>
                    <a:pt x="1019" y="384"/>
                  </a:lnTo>
                  <a:lnTo>
                    <a:pt x="1021" y="383"/>
                  </a:lnTo>
                  <a:lnTo>
                    <a:pt x="1024" y="381"/>
                  </a:lnTo>
                  <a:lnTo>
                    <a:pt x="1026" y="381"/>
                  </a:lnTo>
                  <a:lnTo>
                    <a:pt x="1029" y="380"/>
                  </a:lnTo>
                  <a:lnTo>
                    <a:pt x="1034" y="380"/>
                  </a:lnTo>
                  <a:lnTo>
                    <a:pt x="1041" y="380"/>
                  </a:lnTo>
                  <a:lnTo>
                    <a:pt x="1046" y="379"/>
                  </a:lnTo>
                  <a:lnTo>
                    <a:pt x="1050" y="376"/>
                  </a:lnTo>
                  <a:lnTo>
                    <a:pt x="1050" y="373"/>
                  </a:lnTo>
                  <a:lnTo>
                    <a:pt x="1047" y="370"/>
                  </a:lnTo>
                  <a:lnTo>
                    <a:pt x="1045" y="369"/>
                  </a:lnTo>
                  <a:lnTo>
                    <a:pt x="1042" y="368"/>
                  </a:lnTo>
                  <a:lnTo>
                    <a:pt x="1039" y="368"/>
                  </a:lnTo>
                  <a:lnTo>
                    <a:pt x="1035" y="368"/>
                  </a:lnTo>
                  <a:lnTo>
                    <a:pt x="1032" y="369"/>
                  </a:lnTo>
                  <a:lnTo>
                    <a:pt x="1031" y="370"/>
                  </a:lnTo>
                  <a:lnTo>
                    <a:pt x="1026" y="369"/>
                  </a:lnTo>
                  <a:lnTo>
                    <a:pt x="1022" y="368"/>
                  </a:lnTo>
                  <a:lnTo>
                    <a:pt x="1019" y="365"/>
                  </a:lnTo>
                  <a:lnTo>
                    <a:pt x="1016" y="364"/>
                  </a:lnTo>
                  <a:lnTo>
                    <a:pt x="1012" y="362"/>
                  </a:lnTo>
                  <a:lnTo>
                    <a:pt x="1004" y="359"/>
                  </a:lnTo>
                  <a:lnTo>
                    <a:pt x="995" y="358"/>
                  </a:lnTo>
                  <a:lnTo>
                    <a:pt x="986" y="354"/>
                  </a:lnTo>
                  <a:lnTo>
                    <a:pt x="984" y="352"/>
                  </a:lnTo>
                  <a:lnTo>
                    <a:pt x="983" y="349"/>
                  </a:lnTo>
                  <a:lnTo>
                    <a:pt x="983" y="345"/>
                  </a:lnTo>
                  <a:lnTo>
                    <a:pt x="985" y="343"/>
                  </a:lnTo>
                  <a:lnTo>
                    <a:pt x="988" y="339"/>
                  </a:lnTo>
                  <a:lnTo>
                    <a:pt x="990" y="338"/>
                  </a:lnTo>
                  <a:lnTo>
                    <a:pt x="995" y="335"/>
                  </a:lnTo>
                  <a:lnTo>
                    <a:pt x="999" y="334"/>
                  </a:lnTo>
                  <a:lnTo>
                    <a:pt x="1003" y="334"/>
                  </a:lnTo>
                  <a:lnTo>
                    <a:pt x="1006" y="334"/>
                  </a:lnTo>
                  <a:lnTo>
                    <a:pt x="1010" y="333"/>
                  </a:lnTo>
                  <a:lnTo>
                    <a:pt x="1012" y="333"/>
                  </a:lnTo>
                  <a:lnTo>
                    <a:pt x="1014" y="333"/>
                  </a:lnTo>
                  <a:lnTo>
                    <a:pt x="1016" y="334"/>
                  </a:lnTo>
                  <a:lnTo>
                    <a:pt x="1019" y="335"/>
                  </a:lnTo>
                  <a:lnTo>
                    <a:pt x="1021" y="337"/>
                  </a:lnTo>
                  <a:lnTo>
                    <a:pt x="1024" y="338"/>
                  </a:lnTo>
                  <a:lnTo>
                    <a:pt x="1030" y="338"/>
                  </a:lnTo>
                  <a:lnTo>
                    <a:pt x="1035" y="335"/>
                  </a:lnTo>
                  <a:lnTo>
                    <a:pt x="1039" y="332"/>
                  </a:lnTo>
                  <a:lnTo>
                    <a:pt x="1044" y="330"/>
                  </a:lnTo>
                  <a:lnTo>
                    <a:pt x="1049" y="330"/>
                  </a:lnTo>
                  <a:lnTo>
                    <a:pt x="1055" y="332"/>
                  </a:lnTo>
                  <a:lnTo>
                    <a:pt x="1061" y="334"/>
                  </a:lnTo>
                  <a:lnTo>
                    <a:pt x="1067" y="334"/>
                  </a:lnTo>
                  <a:lnTo>
                    <a:pt x="1072" y="334"/>
                  </a:lnTo>
                  <a:lnTo>
                    <a:pt x="1072" y="330"/>
                  </a:lnTo>
                  <a:lnTo>
                    <a:pt x="1074" y="329"/>
                  </a:lnTo>
                  <a:lnTo>
                    <a:pt x="1075" y="328"/>
                  </a:lnTo>
                  <a:lnTo>
                    <a:pt x="1076" y="328"/>
                  </a:lnTo>
                  <a:lnTo>
                    <a:pt x="1079" y="328"/>
                  </a:lnTo>
                  <a:lnTo>
                    <a:pt x="1080" y="328"/>
                  </a:lnTo>
                  <a:lnTo>
                    <a:pt x="1082" y="328"/>
                  </a:lnTo>
                  <a:lnTo>
                    <a:pt x="1085" y="328"/>
                  </a:lnTo>
                  <a:lnTo>
                    <a:pt x="1086" y="327"/>
                  </a:lnTo>
                  <a:lnTo>
                    <a:pt x="1087" y="327"/>
                  </a:lnTo>
                  <a:lnTo>
                    <a:pt x="1087" y="325"/>
                  </a:lnTo>
                  <a:lnTo>
                    <a:pt x="1087" y="323"/>
                  </a:lnTo>
                  <a:lnTo>
                    <a:pt x="1086" y="321"/>
                  </a:lnTo>
                  <a:lnTo>
                    <a:pt x="1082" y="316"/>
                  </a:lnTo>
                  <a:lnTo>
                    <a:pt x="1075" y="312"/>
                  </a:lnTo>
                  <a:lnTo>
                    <a:pt x="1069" y="308"/>
                  </a:lnTo>
                  <a:lnTo>
                    <a:pt x="1062" y="309"/>
                  </a:lnTo>
                  <a:lnTo>
                    <a:pt x="1061" y="312"/>
                  </a:lnTo>
                  <a:lnTo>
                    <a:pt x="1061" y="313"/>
                  </a:lnTo>
                  <a:lnTo>
                    <a:pt x="1060" y="314"/>
                  </a:lnTo>
                  <a:lnTo>
                    <a:pt x="1059" y="317"/>
                  </a:lnTo>
                  <a:lnTo>
                    <a:pt x="1057" y="318"/>
                  </a:lnTo>
                  <a:lnTo>
                    <a:pt x="1055" y="318"/>
                  </a:lnTo>
                  <a:lnTo>
                    <a:pt x="1052" y="318"/>
                  </a:lnTo>
                  <a:lnTo>
                    <a:pt x="1050" y="316"/>
                  </a:lnTo>
                  <a:lnTo>
                    <a:pt x="1046" y="314"/>
                  </a:lnTo>
                  <a:lnTo>
                    <a:pt x="1042" y="314"/>
                  </a:lnTo>
                  <a:lnTo>
                    <a:pt x="1039" y="316"/>
                  </a:lnTo>
                  <a:lnTo>
                    <a:pt x="1036" y="316"/>
                  </a:lnTo>
                  <a:lnTo>
                    <a:pt x="1035" y="318"/>
                  </a:lnTo>
                  <a:lnTo>
                    <a:pt x="1034" y="321"/>
                  </a:lnTo>
                  <a:lnTo>
                    <a:pt x="1031" y="322"/>
                  </a:lnTo>
                  <a:lnTo>
                    <a:pt x="1029" y="323"/>
                  </a:lnTo>
                  <a:lnTo>
                    <a:pt x="1025" y="323"/>
                  </a:lnTo>
                  <a:lnTo>
                    <a:pt x="1021" y="323"/>
                  </a:lnTo>
                  <a:lnTo>
                    <a:pt x="1019" y="322"/>
                  </a:lnTo>
                  <a:lnTo>
                    <a:pt x="1015" y="322"/>
                  </a:lnTo>
                  <a:lnTo>
                    <a:pt x="1012" y="321"/>
                  </a:lnTo>
                  <a:lnTo>
                    <a:pt x="1010" y="319"/>
                  </a:lnTo>
                  <a:lnTo>
                    <a:pt x="1008" y="318"/>
                  </a:lnTo>
                  <a:lnTo>
                    <a:pt x="1005" y="317"/>
                  </a:lnTo>
                  <a:lnTo>
                    <a:pt x="1005" y="316"/>
                  </a:lnTo>
                  <a:lnTo>
                    <a:pt x="1006" y="313"/>
                  </a:lnTo>
                  <a:lnTo>
                    <a:pt x="1008" y="309"/>
                  </a:lnTo>
                  <a:lnTo>
                    <a:pt x="1008" y="307"/>
                  </a:lnTo>
                  <a:lnTo>
                    <a:pt x="1001" y="302"/>
                  </a:lnTo>
                  <a:lnTo>
                    <a:pt x="993" y="299"/>
                  </a:lnTo>
                  <a:lnTo>
                    <a:pt x="983" y="298"/>
                  </a:lnTo>
                  <a:lnTo>
                    <a:pt x="974" y="297"/>
                  </a:lnTo>
                  <a:lnTo>
                    <a:pt x="964" y="292"/>
                  </a:lnTo>
                  <a:lnTo>
                    <a:pt x="958" y="286"/>
                  </a:lnTo>
                  <a:lnTo>
                    <a:pt x="953" y="278"/>
                  </a:lnTo>
                  <a:lnTo>
                    <a:pt x="950" y="276"/>
                  </a:lnTo>
                  <a:lnTo>
                    <a:pt x="949" y="272"/>
                  </a:lnTo>
                  <a:lnTo>
                    <a:pt x="948" y="270"/>
                  </a:lnTo>
                  <a:lnTo>
                    <a:pt x="948" y="266"/>
                  </a:lnTo>
                  <a:lnTo>
                    <a:pt x="948" y="265"/>
                  </a:lnTo>
                  <a:lnTo>
                    <a:pt x="948" y="262"/>
                  </a:lnTo>
                  <a:lnTo>
                    <a:pt x="948" y="260"/>
                  </a:lnTo>
                  <a:lnTo>
                    <a:pt x="948" y="257"/>
                  </a:lnTo>
                  <a:lnTo>
                    <a:pt x="949" y="256"/>
                  </a:lnTo>
                  <a:lnTo>
                    <a:pt x="950" y="256"/>
                  </a:lnTo>
                  <a:lnTo>
                    <a:pt x="961" y="250"/>
                  </a:lnTo>
                  <a:lnTo>
                    <a:pt x="973" y="246"/>
                  </a:lnTo>
                  <a:lnTo>
                    <a:pt x="984" y="242"/>
                  </a:lnTo>
                  <a:lnTo>
                    <a:pt x="989" y="242"/>
                  </a:lnTo>
                  <a:lnTo>
                    <a:pt x="994" y="241"/>
                  </a:lnTo>
                  <a:lnTo>
                    <a:pt x="998" y="238"/>
                  </a:lnTo>
                  <a:lnTo>
                    <a:pt x="1003" y="237"/>
                  </a:lnTo>
                  <a:lnTo>
                    <a:pt x="1005" y="236"/>
                  </a:lnTo>
                  <a:lnTo>
                    <a:pt x="1009" y="235"/>
                  </a:lnTo>
                  <a:lnTo>
                    <a:pt x="1012" y="232"/>
                  </a:lnTo>
                  <a:lnTo>
                    <a:pt x="1015" y="231"/>
                  </a:lnTo>
                  <a:lnTo>
                    <a:pt x="1016" y="230"/>
                  </a:lnTo>
                  <a:lnTo>
                    <a:pt x="1016" y="227"/>
                  </a:lnTo>
                  <a:lnTo>
                    <a:pt x="1017" y="226"/>
                  </a:lnTo>
                  <a:lnTo>
                    <a:pt x="1019" y="225"/>
                  </a:lnTo>
                  <a:lnTo>
                    <a:pt x="1020" y="225"/>
                  </a:lnTo>
                  <a:lnTo>
                    <a:pt x="1024" y="224"/>
                  </a:lnTo>
                  <a:lnTo>
                    <a:pt x="1026" y="225"/>
                  </a:lnTo>
                  <a:lnTo>
                    <a:pt x="1029" y="225"/>
                  </a:lnTo>
                  <a:lnTo>
                    <a:pt x="1032" y="225"/>
                  </a:lnTo>
                  <a:lnTo>
                    <a:pt x="1035" y="225"/>
                  </a:lnTo>
                  <a:lnTo>
                    <a:pt x="1037" y="225"/>
                  </a:lnTo>
                  <a:lnTo>
                    <a:pt x="1039" y="224"/>
                  </a:lnTo>
                  <a:lnTo>
                    <a:pt x="1041" y="224"/>
                  </a:lnTo>
                  <a:lnTo>
                    <a:pt x="1044" y="222"/>
                  </a:lnTo>
                  <a:lnTo>
                    <a:pt x="1046" y="221"/>
                  </a:lnTo>
                  <a:lnTo>
                    <a:pt x="1049" y="221"/>
                  </a:lnTo>
                  <a:lnTo>
                    <a:pt x="1050" y="222"/>
                  </a:lnTo>
                  <a:lnTo>
                    <a:pt x="1050" y="222"/>
                  </a:lnTo>
                  <a:lnTo>
                    <a:pt x="1052" y="224"/>
                  </a:lnTo>
                  <a:lnTo>
                    <a:pt x="1060" y="224"/>
                  </a:lnTo>
                  <a:lnTo>
                    <a:pt x="1066" y="222"/>
                  </a:lnTo>
                  <a:lnTo>
                    <a:pt x="1070" y="219"/>
                  </a:lnTo>
                  <a:lnTo>
                    <a:pt x="1075" y="215"/>
                  </a:lnTo>
                  <a:lnTo>
                    <a:pt x="1080" y="211"/>
                  </a:lnTo>
                  <a:lnTo>
                    <a:pt x="1083" y="210"/>
                  </a:lnTo>
                  <a:lnTo>
                    <a:pt x="1086" y="207"/>
                  </a:lnTo>
                  <a:lnTo>
                    <a:pt x="1088" y="206"/>
                  </a:lnTo>
                  <a:lnTo>
                    <a:pt x="1090" y="204"/>
                  </a:lnTo>
                  <a:lnTo>
                    <a:pt x="1090" y="200"/>
                  </a:lnTo>
                  <a:lnTo>
                    <a:pt x="1088" y="197"/>
                  </a:lnTo>
                  <a:lnTo>
                    <a:pt x="1086" y="195"/>
                  </a:lnTo>
                  <a:lnTo>
                    <a:pt x="1085" y="194"/>
                  </a:lnTo>
                  <a:lnTo>
                    <a:pt x="1082" y="192"/>
                  </a:lnTo>
                  <a:lnTo>
                    <a:pt x="1080" y="190"/>
                  </a:lnTo>
                  <a:lnTo>
                    <a:pt x="1079" y="189"/>
                  </a:lnTo>
                  <a:lnTo>
                    <a:pt x="1077" y="187"/>
                  </a:lnTo>
                  <a:lnTo>
                    <a:pt x="1076" y="186"/>
                  </a:lnTo>
                  <a:lnTo>
                    <a:pt x="1076" y="185"/>
                  </a:lnTo>
                  <a:lnTo>
                    <a:pt x="1077" y="184"/>
                  </a:lnTo>
                  <a:lnTo>
                    <a:pt x="1080" y="182"/>
                  </a:lnTo>
                  <a:lnTo>
                    <a:pt x="1082" y="182"/>
                  </a:lnTo>
                  <a:lnTo>
                    <a:pt x="1085" y="182"/>
                  </a:lnTo>
                  <a:lnTo>
                    <a:pt x="1087" y="182"/>
                  </a:lnTo>
                  <a:lnTo>
                    <a:pt x="1088" y="181"/>
                  </a:lnTo>
                  <a:lnTo>
                    <a:pt x="1088" y="181"/>
                  </a:lnTo>
                  <a:lnTo>
                    <a:pt x="1090" y="180"/>
                  </a:lnTo>
                  <a:lnTo>
                    <a:pt x="1088" y="179"/>
                  </a:lnTo>
                  <a:lnTo>
                    <a:pt x="1086" y="178"/>
                  </a:lnTo>
                  <a:lnTo>
                    <a:pt x="1083" y="178"/>
                  </a:lnTo>
                  <a:lnTo>
                    <a:pt x="1082" y="176"/>
                  </a:lnTo>
                  <a:lnTo>
                    <a:pt x="1081" y="175"/>
                  </a:lnTo>
                  <a:lnTo>
                    <a:pt x="1080" y="175"/>
                  </a:lnTo>
                  <a:lnTo>
                    <a:pt x="1082" y="175"/>
                  </a:lnTo>
                  <a:lnTo>
                    <a:pt x="1083" y="174"/>
                  </a:lnTo>
                  <a:lnTo>
                    <a:pt x="1085" y="173"/>
                  </a:lnTo>
                  <a:lnTo>
                    <a:pt x="1085" y="173"/>
                  </a:lnTo>
                  <a:lnTo>
                    <a:pt x="1083" y="173"/>
                  </a:lnTo>
                  <a:lnTo>
                    <a:pt x="1080" y="170"/>
                  </a:lnTo>
                  <a:lnTo>
                    <a:pt x="1077" y="170"/>
                  </a:lnTo>
                  <a:lnTo>
                    <a:pt x="1075" y="170"/>
                  </a:lnTo>
                  <a:lnTo>
                    <a:pt x="1070" y="170"/>
                  </a:lnTo>
                  <a:lnTo>
                    <a:pt x="1070" y="170"/>
                  </a:lnTo>
                  <a:lnTo>
                    <a:pt x="1069" y="170"/>
                  </a:lnTo>
                  <a:lnTo>
                    <a:pt x="1069" y="171"/>
                  </a:lnTo>
                  <a:lnTo>
                    <a:pt x="1069" y="171"/>
                  </a:lnTo>
                  <a:lnTo>
                    <a:pt x="1067" y="173"/>
                  </a:lnTo>
                  <a:lnTo>
                    <a:pt x="1062" y="171"/>
                  </a:lnTo>
                  <a:lnTo>
                    <a:pt x="1057" y="169"/>
                  </a:lnTo>
                  <a:lnTo>
                    <a:pt x="1052" y="166"/>
                  </a:lnTo>
                  <a:lnTo>
                    <a:pt x="1049" y="166"/>
                  </a:lnTo>
                  <a:lnTo>
                    <a:pt x="1046" y="165"/>
                  </a:lnTo>
                  <a:lnTo>
                    <a:pt x="1044" y="165"/>
                  </a:lnTo>
                  <a:lnTo>
                    <a:pt x="1040" y="165"/>
                  </a:lnTo>
                  <a:lnTo>
                    <a:pt x="1037" y="165"/>
                  </a:lnTo>
                  <a:lnTo>
                    <a:pt x="1036" y="164"/>
                  </a:lnTo>
                  <a:lnTo>
                    <a:pt x="1035" y="161"/>
                  </a:lnTo>
                  <a:lnTo>
                    <a:pt x="1034" y="158"/>
                  </a:lnTo>
                  <a:lnTo>
                    <a:pt x="1034" y="156"/>
                  </a:lnTo>
                  <a:lnTo>
                    <a:pt x="1034" y="154"/>
                  </a:lnTo>
                  <a:lnTo>
                    <a:pt x="1034" y="153"/>
                  </a:lnTo>
                  <a:lnTo>
                    <a:pt x="1034" y="150"/>
                  </a:lnTo>
                  <a:lnTo>
                    <a:pt x="1035" y="148"/>
                  </a:lnTo>
                  <a:lnTo>
                    <a:pt x="1036" y="145"/>
                  </a:lnTo>
                  <a:lnTo>
                    <a:pt x="1039" y="144"/>
                  </a:lnTo>
                  <a:lnTo>
                    <a:pt x="1040" y="141"/>
                  </a:lnTo>
                  <a:lnTo>
                    <a:pt x="1041" y="140"/>
                  </a:lnTo>
                  <a:lnTo>
                    <a:pt x="1044" y="139"/>
                  </a:lnTo>
                  <a:lnTo>
                    <a:pt x="1046" y="138"/>
                  </a:lnTo>
                  <a:lnTo>
                    <a:pt x="1046" y="135"/>
                  </a:lnTo>
                  <a:lnTo>
                    <a:pt x="1046" y="135"/>
                  </a:lnTo>
                  <a:lnTo>
                    <a:pt x="1046" y="134"/>
                  </a:lnTo>
                  <a:lnTo>
                    <a:pt x="1046" y="131"/>
                  </a:lnTo>
                  <a:lnTo>
                    <a:pt x="1046" y="130"/>
                  </a:lnTo>
                  <a:lnTo>
                    <a:pt x="1046" y="128"/>
                  </a:lnTo>
                  <a:lnTo>
                    <a:pt x="1046" y="128"/>
                  </a:lnTo>
                  <a:lnTo>
                    <a:pt x="1046" y="128"/>
                  </a:lnTo>
                  <a:lnTo>
                    <a:pt x="1050" y="128"/>
                  </a:lnTo>
                  <a:lnTo>
                    <a:pt x="1052" y="129"/>
                  </a:lnTo>
                  <a:lnTo>
                    <a:pt x="1055" y="130"/>
                  </a:lnTo>
                  <a:lnTo>
                    <a:pt x="1057" y="130"/>
                  </a:lnTo>
                  <a:lnTo>
                    <a:pt x="1061" y="129"/>
                  </a:lnTo>
                  <a:lnTo>
                    <a:pt x="1064" y="128"/>
                  </a:lnTo>
                  <a:lnTo>
                    <a:pt x="1065" y="125"/>
                  </a:lnTo>
                  <a:lnTo>
                    <a:pt x="1066" y="123"/>
                  </a:lnTo>
                  <a:lnTo>
                    <a:pt x="1067" y="120"/>
                  </a:lnTo>
                  <a:lnTo>
                    <a:pt x="1069" y="118"/>
                  </a:lnTo>
                  <a:lnTo>
                    <a:pt x="1070" y="115"/>
                  </a:lnTo>
                  <a:lnTo>
                    <a:pt x="1072" y="112"/>
                  </a:lnTo>
                  <a:lnTo>
                    <a:pt x="1075" y="110"/>
                  </a:lnTo>
                  <a:lnTo>
                    <a:pt x="1077" y="109"/>
                  </a:lnTo>
                  <a:lnTo>
                    <a:pt x="1080" y="107"/>
                  </a:lnTo>
                  <a:lnTo>
                    <a:pt x="1083" y="104"/>
                  </a:lnTo>
                  <a:lnTo>
                    <a:pt x="1086" y="103"/>
                  </a:lnTo>
                  <a:lnTo>
                    <a:pt x="1088" y="102"/>
                  </a:lnTo>
                  <a:lnTo>
                    <a:pt x="1097" y="102"/>
                  </a:lnTo>
                  <a:lnTo>
                    <a:pt x="1105" y="105"/>
                  </a:lnTo>
                  <a:lnTo>
                    <a:pt x="1112" y="108"/>
                  </a:lnTo>
                  <a:lnTo>
                    <a:pt x="1120" y="109"/>
                  </a:lnTo>
                  <a:lnTo>
                    <a:pt x="1123" y="110"/>
                  </a:lnTo>
                  <a:lnTo>
                    <a:pt x="1126" y="109"/>
                  </a:lnTo>
                  <a:lnTo>
                    <a:pt x="1127" y="108"/>
                  </a:lnTo>
                  <a:lnTo>
                    <a:pt x="1127" y="107"/>
                  </a:lnTo>
                  <a:lnTo>
                    <a:pt x="1127" y="105"/>
                  </a:lnTo>
                  <a:lnTo>
                    <a:pt x="1127" y="103"/>
                  </a:lnTo>
                  <a:lnTo>
                    <a:pt x="1127" y="100"/>
                  </a:lnTo>
                  <a:lnTo>
                    <a:pt x="1127" y="98"/>
                  </a:lnTo>
                  <a:lnTo>
                    <a:pt x="1127" y="95"/>
                  </a:lnTo>
                  <a:lnTo>
                    <a:pt x="1128" y="94"/>
                  </a:lnTo>
                  <a:lnTo>
                    <a:pt x="1130" y="92"/>
                  </a:lnTo>
                  <a:lnTo>
                    <a:pt x="1130" y="89"/>
                  </a:lnTo>
                  <a:lnTo>
                    <a:pt x="1131" y="87"/>
                  </a:lnTo>
                  <a:lnTo>
                    <a:pt x="1130" y="84"/>
                  </a:lnTo>
                  <a:lnTo>
                    <a:pt x="1128" y="80"/>
                  </a:lnTo>
                  <a:lnTo>
                    <a:pt x="1125" y="78"/>
                  </a:lnTo>
                  <a:lnTo>
                    <a:pt x="1122" y="76"/>
                  </a:lnTo>
                  <a:lnTo>
                    <a:pt x="1120" y="73"/>
                  </a:lnTo>
                  <a:lnTo>
                    <a:pt x="1117" y="71"/>
                  </a:lnTo>
                  <a:lnTo>
                    <a:pt x="1115" y="68"/>
                  </a:lnTo>
                  <a:lnTo>
                    <a:pt x="1113" y="66"/>
                  </a:lnTo>
                  <a:lnTo>
                    <a:pt x="1113" y="63"/>
                  </a:lnTo>
                  <a:lnTo>
                    <a:pt x="1115" y="61"/>
                  </a:lnTo>
                  <a:lnTo>
                    <a:pt x="1125" y="57"/>
                  </a:lnTo>
                  <a:lnTo>
                    <a:pt x="1136" y="58"/>
                  </a:lnTo>
                  <a:lnTo>
                    <a:pt x="1141" y="62"/>
                  </a:lnTo>
                  <a:lnTo>
                    <a:pt x="1146" y="67"/>
                  </a:lnTo>
                  <a:lnTo>
                    <a:pt x="1151" y="71"/>
                  </a:lnTo>
                  <a:lnTo>
                    <a:pt x="1159" y="73"/>
                  </a:lnTo>
                  <a:lnTo>
                    <a:pt x="1163" y="76"/>
                  </a:lnTo>
                  <a:lnTo>
                    <a:pt x="1167" y="78"/>
                  </a:lnTo>
                  <a:lnTo>
                    <a:pt x="1172" y="80"/>
                  </a:lnTo>
                  <a:lnTo>
                    <a:pt x="1176" y="83"/>
                  </a:lnTo>
                  <a:lnTo>
                    <a:pt x="1178" y="87"/>
                  </a:lnTo>
                  <a:lnTo>
                    <a:pt x="1182" y="89"/>
                  </a:lnTo>
                  <a:lnTo>
                    <a:pt x="1186" y="92"/>
                  </a:lnTo>
                  <a:lnTo>
                    <a:pt x="1187" y="93"/>
                  </a:lnTo>
                  <a:lnTo>
                    <a:pt x="1189" y="93"/>
                  </a:lnTo>
                  <a:lnTo>
                    <a:pt x="1192" y="94"/>
                  </a:lnTo>
                  <a:lnTo>
                    <a:pt x="1193" y="94"/>
                  </a:lnTo>
                  <a:lnTo>
                    <a:pt x="1193" y="94"/>
                  </a:lnTo>
                  <a:lnTo>
                    <a:pt x="1193" y="93"/>
                  </a:lnTo>
                  <a:lnTo>
                    <a:pt x="1193" y="92"/>
                  </a:lnTo>
                  <a:lnTo>
                    <a:pt x="1191" y="88"/>
                  </a:lnTo>
                  <a:lnTo>
                    <a:pt x="1187" y="85"/>
                  </a:lnTo>
                  <a:lnTo>
                    <a:pt x="1184" y="83"/>
                  </a:lnTo>
                  <a:lnTo>
                    <a:pt x="1179" y="80"/>
                  </a:lnTo>
                  <a:lnTo>
                    <a:pt x="1164" y="72"/>
                  </a:lnTo>
                  <a:lnTo>
                    <a:pt x="1151" y="63"/>
                  </a:lnTo>
                  <a:lnTo>
                    <a:pt x="1150" y="62"/>
                  </a:lnTo>
                  <a:lnTo>
                    <a:pt x="1147" y="59"/>
                  </a:lnTo>
                  <a:lnTo>
                    <a:pt x="1146" y="58"/>
                  </a:lnTo>
                  <a:lnTo>
                    <a:pt x="1143" y="56"/>
                  </a:lnTo>
                  <a:lnTo>
                    <a:pt x="1143" y="54"/>
                  </a:lnTo>
                  <a:lnTo>
                    <a:pt x="1143" y="52"/>
                  </a:lnTo>
                  <a:lnTo>
                    <a:pt x="1159" y="52"/>
                  </a:lnTo>
                  <a:lnTo>
                    <a:pt x="1163" y="52"/>
                  </a:lnTo>
                  <a:lnTo>
                    <a:pt x="1168" y="52"/>
                  </a:lnTo>
                  <a:lnTo>
                    <a:pt x="1173" y="52"/>
                  </a:lnTo>
                  <a:lnTo>
                    <a:pt x="1177" y="49"/>
                  </a:lnTo>
                  <a:lnTo>
                    <a:pt x="1179" y="49"/>
                  </a:lnTo>
                  <a:lnTo>
                    <a:pt x="1182" y="48"/>
                  </a:lnTo>
                  <a:lnTo>
                    <a:pt x="1184" y="48"/>
                  </a:lnTo>
                  <a:lnTo>
                    <a:pt x="1188" y="47"/>
                  </a:lnTo>
                  <a:lnTo>
                    <a:pt x="1193" y="47"/>
                  </a:lnTo>
                  <a:lnTo>
                    <a:pt x="1197" y="47"/>
                  </a:lnTo>
                  <a:lnTo>
                    <a:pt x="1199" y="46"/>
                  </a:lnTo>
                  <a:lnTo>
                    <a:pt x="1201" y="44"/>
                  </a:lnTo>
                  <a:lnTo>
                    <a:pt x="1203" y="44"/>
                  </a:lnTo>
                  <a:lnTo>
                    <a:pt x="1206" y="43"/>
                  </a:lnTo>
                  <a:lnTo>
                    <a:pt x="1208" y="42"/>
                  </a:lnTo>
                  <a:lnTo>
                    <a:pt x="1212" y="42"/>
                  </a:lnTo>
                  <a:lnTo>
                    <a:pt x="1216" y="42"/>
                  </a:lnTo>
                  <a:lnTo>
                    <a:pt x="1218" y="43"/>
                  </a:lnTo>
                  <a:lnTo>
                    <a:pt x="1221" y="44"/>
                  </a:lnTo>
                  <a:lnTo>
                    <a:pt x="1223" y="46"/>
                  </a:lnTo>
                  <a:lnTo>
                    <a:pt x="1224" y="47"/>
                  </a:lnTo>
                  <a:lnTo>
                    <a:pt x="1226" y="48"/>
                  </a:lnTo>
                  <a:lnTo>
                    <a:pt x="1227" y="51"/>
                  </a:lnTo>
                  <a:lnTo>
                    <a:pt x="1229" y="52"/>
                  </a:lnTo>
                  <a:lnTo>
                    <a:pt x="1232" y="53"/>
                  </a:lnTo>
                  <a:lnTo>
                    <a:pt x="1233" y="54"/>
                  </a:lnTo>
                  <a:lnTo>
                    <a:pt x="1235" y="56"/>
                  </a:lnTo>
                  <a:lnTo>
                    <a:pt x="1237" y="57"/>
                  </a:lnTo>
                  <a:lnTo>
                    <a:pt x="1238" y="58"/>
                  </a:lnTo>
                  <a:lnTo>
                    <a:pt x="1238" y="66"/>
                  </a:lnTo>
                  <a:lnTo>
                    <a:pt x="1239" y="76"/>
                  </a:lnTo>
                  <a:lnTo>
                    <a:pt x="1240" y="87"/>
                  </a:lnTo>
                  <a:lnTo>
                    <a:pt x="1240" y="87"/>
                  </a:lnTo>
                  <a:lnTo>
                    <a:pt x="1240" y="88"/>
                  </a:lnTo>
                  <a:lnTo>
                    <a:pt x="1240" y="90"/>
                  </a:lnTo>
                  <a:lnTo>
                    <a:pt x="1240" y="92"/>
                  </a:lnTo>
                  <a:lnTo>
                    <a:pt x="1242" y="93"/>
                  </a:lnTo>
                  <a:lnTo>
                    <a:pt x="1243" y="94"/>
                  </a:lnTo>
                  <a:lnTo>
                    <a:pt x="1244" y="93"/>
                  </a:lnTo>
                  <a:lnTo>
                    <a:pt x="1245" y="92"/>
                  </a:lnTo>
                  <a:lnTo>
                    <a:pt x="1247" y="90"/>
                  </a:lnTo>
                  <a:lnTo>
                    <a:pt x="1248" y="89"/>
                  </a:lnTo>
                  <a:lnTo>
                    <a:pt x="1248" y="89"/>
                  </a:lnTo>
                  <a:lnTo>
                    <a:pt x="1248" y="84"/>
                  </a:lnTo>
                  <a:lnTo>
                    <a:pt x="1247" y="78"/>
                  </a:lnTo>
                  <a:lnTo>
                    <a:pt x="1245" y="73"/>
                  </a:lnTo>
                  <a:lnTo>
                    <a:pt x="1245" y="68"/>
                  </a:lnTo>
                  <a:lnTo>
                    <a:pt x="1247" y="67"/>
                  </a:lnTo>
                  <a:lnTo>
                    <a:pt x="1248" y="66"/>
                  </a:lnTo>
                  <a:lnTo>
                    <a:pt x="1248" y="66"/>
                  </a:lnTo>
                  <a:lnTo>
                    <a:pt x="1248" y="64"/>
                  </a:lnTo>
                  <a:lnTo>
                    <a:pt x="1247" y="62"/>
                  </a:lnTo>
                  <a:lnTo>
                    <a:pt x="1245" y="61"/>
                  </a:lnTo>
                  <a:lnTo>
                    <a:pt x="1243" y="58"/>
                  </a:lnTo>
                  <a:lnTo>
                    <a:pt x="1240" y="56"/>
                  </a:lnTo>
                  <a:lnTo>
                    <a:pt x="1240" y="52"/>
                  </a:lnTo>
                  <a:lnTo>
                    <a:pt x="1239" y="51"/>
                  </a:lnTo>
                  <a:lnTo>
                    <a:pt x="1240" y="49"/>
                  </a:lnTo>
                  <a:lnTo>
                    <a:pt x="1240" y="49"/>
                  </a:lnTo>
                  <a:lnTo>
                    <a:pt x="1243" y="49"/>
                  </a:lnTo>
                  <a:lnTo>
                    <a:pt x="1244" y="51"/>
                  </a:lnTo>
                  <a:lnTo>
                    <a:pt x="1245" y="52"/>
                  </a:lnTo>
                  <a:lnTo>
                    <a:pt x="1248" y="54"/>
                  </a:lnTo>
                  <a:lnTo>
                    <a:pt x="1249" y="56"/>
                  </a:lnTo>
                  <a:lnTo>
                    <a:pt x="1250" y="58"/>
                  </a:lnTo>
                  <a:lnTo>
                    <a:pt x="1253" y="61"/>
                  </a:lnTo>
                  <a:lnTo>
                    <a:pt x="1257" y="63"/>
                  </a:lnTo>
                  <a:lnTo>
                    <a:pt x="1260" y="66"/>
                  </a:lnTo>
                  <a:lnTo>
                    <a:pt x="1264" y="67"/>
                  </a:lnTo>
                  <a:lnTo>
                    <a:pt x="1265" y="69"/>
                  </a:lnTo>
                  <a:lnTo>
                    <a:pt x="1267" y="71"/>
                  </a:lnTo>
                  <a:lnTo>
                    <a:pt x="1267" y="71"/>
                  </a:lnTo>
                  <a:lnTo>
                    <a:pt x="1267" y="74"/>
                  </a:lnTo>
                  <a:lnTo>
                    <a:pt x="1268" y="78"/>
                  </a:lnTo>
                  <a:lnTo>
                    <a:pt x="1270" y="82"/>
                  </a:lnTo>
                  <a:lnTo>
                    <a:pt x="1274" y="84"/>
                  </a:lnTo>
                  <a:lnTo>
                    <a:pt x="1277" y="85"/>
                  </a:lnTo>
                  <a:lnTo>
                    <a:pt x="1279" y="87"/>
                  </a:lnTo>
                  <a:lnTo>
                    <a:pt x="1282" y="88"/>
                  </a:lnTo>
                  <a:lnTo>
                    <a:pt x="1284" y="89"/>
                  </a:lnTo>
                  <a:lnTo>
                    <a:pt x="1287" y="89"/>
                  </a:lnTo>
                  <a:lnTo>
                    <a:pt x="1287" y="88"/>
                  </a:lnTo>
                  <a:lnTo>
                    <a:pt x="1287" y="87"/>
                  </a:lnTo>
                  <a:lnTo>
                    <a:pt x="1285" y="87"/>
                  </a:lnTo>
                  <a:lnTo>
                    <a:pt x="1285" y="85"/>
                  </a:lnTo>
                  <a:lnTo>
                    <a:pt x="1284" y="84"/>
                  </a:lnTo>
                  <a:lnTo>
                    <a:pt x="1282" y="82"/>
                  </a:lnTo>
                  <a:lnTo>
                    <a:pt x="1280" y="80"/>
                  </a:lnTo>
                  <a:lnTo>
                    <a:pt x="1280" y="80"/>
                  </a:lnTo>
                  <a:lnTo>
                    <a:pt x="1282" y="79"/>
                  </a:lnTo>
                  <a:lnTo>
                    <a:pt x="1284" y="79"/>
                  </a:lnTo>
                  <a:lnTo>
                    <a:pt x="1287" y="79"/>
                  </a:lnTo>
                  <a:lnTo>
                    <a:pt x="1289" y="79"/>
                  </a:lnTo>
                  <a:lnTo>
                    <a:pt x="1292" y="80"/>
                  </a:lnTo>
                  <a:lnTo>
                    <a:pt x="1295" y="80"/>
                  </a:lnTo>
                  <a:lnTo>
                    <a:pt x="1298" y="82"/>
                  </a:lnTo>
                  <a:lnTo>
                    <a:pt x="1300" y="83"/>
                  </a:lnTo>
                  <a:lnTo>
                    <a:pt x="1301" y="83"/>
                  </a:lnTo>
                  <a:lnTo>
                    <a:pt x="1303" y="83"/>
                  </a:lnTo>
                  <a:lnTo>
                    <a:pt x="1304" y="82"/>
                  </a:lnTo>
                  <a:lnTo>
                    <a:pt x="1303" y="80"/>
                  </a:lnTo>
                  <a:lnTo>
                    <a:pt x="1303" y="79"/>
                  </a:lnTo>
                  <a:lnTo>
                    <a:pt x="1300" y="77"/>
                  </a:lnTo>
                  <a:lnTo>
                    <a:pt x="1299" y="77"/>
                  </a:lnTo>
                  <a:lnTo>
                    <a:pt x="1297" y="76"/>
                  </a:lnTo>
                  <a:lnTo>
                    <a:pt x="1294" y="74"/>
                  </a:lnTo>
                  <a:lnTo>
                    <a:pt x="1293" y="73"/>
                  </a:lnTo>
                  <a:lnTo>
                    <a:pt x="1283" y="67"/>
                  </a:lnTo>
                  <a:lnTo>
                    <a:pt x="1277" y="59"/>
                  </a:lnTo>
                  <a:lnTo>
                    <a:pt x="1272" y="52"/>
                  </a:lnTo>
                  <a:lnTo>
                    <a:pt x="1270" y="51"/>
                  </a:lnTo>
                  <a:lnTo>
                    <a:pt x="1269" y="49"/>
                  </a:lnTo>
                  <a:lnTo>
                    <a:pt x="1267" y="47"/>
                  </a:lnTo>
                  <a:lnTo>
                    <a:pt x="1265" y="46"/>
                  </a:lnTo>
                  <a:lnTo>
                    <a:pt x="1264" y="44"/>
                  </a:lnTo>
                  <a:lnTo>
                    <a:pt x="1263" y="42"/>
                  </a:lnTo>
                  <a:lnTo>
                    <a:pt x="1263" y="41"/>
                  </a:lnTo>
                  <a:lnTo>
                    <a:pt x="1264" y="41"/>
                  </a:lnTo>
                  <a:lnTo>
                    <a:pt x="1265" y="39"/>
                  </a:lnTo>
                  <a:lnTo>
                    <a:pt x="1269" y="39"/>
                  </a:lnTo>
                  <a:lnTo>
                    <a:pt x="1277" y="41"/>
                  </a:lnTo>
                  <a:lnTo>
                    <a:pt x="1285" y="42"/>
                  </a:lnTo>
                  <a:lnTo>
                    <a:pt x="1293" y="44"/>
                  </a:lnTo>
                  <a:lnTo>
                    <a:pt x="1295" y="47"/>
                  </a:lnTo>
                  <a:lnTo>
                    <a:pt x="1299" y="49"/>
                  </a:lnTo>
                  <a:lnTo>
                    <a:pt x="1301" y="53"/>
                  </a:lnTo>
                  <a:lnTo>
                    <a:pt x="1305" y="56"/>
                  </a:lnTo>
                  <a:lnTo>
                    <a:pt x="1321" y="63"/>
                  </a:lnTo>
                  <a:lnTo>
                    <a:pt x="1336" y="72"/>
                  </a:lnTo>
                  <a:lnTo>
                    <a:pt x="1353" y="80"/>
                  </a:lnTo>
                  <a:lnTo>
                    <a:pt x="1355" y="84"/>
                  </a:lnTo>
                  <a:lnTo>
                    <a:pt x="1356" y="87"/>
                  </a:lnTo>
                  <a:lnTo>
                    <a:pt x="1359" y="89"/>
                  </a:lnTo>
                  <a:lnTo>
                    <a:pt x="1360" y="92"/>
                  </a:lnTo>
                  <a:lnTo>
                    <a:pt x="1363" y="94"/>
                  </a:lnTo>
                  <a:lnTo>
                    <a:pt x="1366" y="97"/>
                  </a:lnTo>
                  <a:lnTo>
                    <a:pt x="1371" y="99"/>
                  </a:lnTo>
                  <a:lnTo>
                    <a:pt x="1376" y="102"/>
                  </a:lnTo>
                  <a:lnTo>
                    <a:pt x="1377" y="103"/>
                  </a:lnTo>
                  <a:lnTo>
                    <a:pt x="1379" y="103"/>
                  </a:lnTo>
                  <a:lnTo>
                    <a:pt x="1379" y="103"/>
                  </a:lnTo>
                  <a:lnTo>
                    <a:pt x="1379" y="102"/>
                  </a:lnTo>
                  <a:lnTo>
                    <a:pt x="1379" y="100"/>
                  </a:lnTo>
                  <a:lnTo>
                    <a:pt x="1379" y="99"/>
                  </a:lnTo>
                  <a:lnTo>
                    <a:pt x="1376" y="97"/>
                  </a:lnTo>
                  <a:lnTo>
                    <a:pt x="1374" y="95"/>
                  </a:lnTo>
                  <a:lnTo>
                    <a:pt x="1370" y="94"/>
                  </a:lnTo>
                  <a:lnTo>
                    <a:pt x="1369" y="90"/>
                  </a:lnTo>
                  <a:lnTo>
                    <a:pt x="1368" y="88"/>
                  </a:lnTo>
                  <a:lnTo>
                    <a:pt x="1366" y="85"/>
                  </a:lnTo>
                  <a:lnTo>
                    <a:pt x="1366" y="83"/>
                  </a:lnTo>
                  <a:lnTo>
                    <a:pt x="1365" y="80"/>
                  </a:lnTo>
                  <a:lnTo>
                    <a:pt x="1365" y="78"/>
                  </a:lnTo>
                  <a:lnTo>
                    <a:pt x="1365" y="77"/>
                  </a:lnTo>
                  <a:lnTo>
                    <a:pt x="1365" y="76"/>
                  </a:lnTo>
                  <a:lnTo>
                    <a:pt x="1364" y="73"/>
                  </a:lnTo>
                  <a:lnTo>
                    <a:pt x="1363" y="71"/>
                  </a:lnTo>
                  <a:lnTo>
                    <a:pt x="1361" y="69"/>
                  </a:lnTo>
                  <a:lnTo>
                    <a:pt x="1361" y="68"/>
                  </a:lnTo>
                  <a:lnTo>
                    <a:pt x="1363" y="68"/>
                  </a:lnTo>
                  <a:lnTo>
                    <a:pt x="1364" y="68"/>
                  </a:lnTo>
                  <a:lnTo>
                    <a:pt x="1365" y="68"/>
                  </a:lnTo>
                  <a:lnTo>
                    <a:pt x="1369" y="69"/>
                  </a:lnTo>
                  <a:lnTo>
                    <a:pt x="1371" y="71"/>
                  </a:lnTo>
                  <a:lnTo>
                    <a:pt x="1373" y="69"/>
                  </a:lnTo>
                  <a:lnTo>
                    <a:pt x="1374" y="68"/>
                  </a:lnTo>
                  <a:lnTo>
                    <a:pt x="1373" y="64"/>
                  </a:lnTo>
                  <a:lnTo>
                    <a:pt x="1370" y="61"/>
                  </a:lnTo>
                  <a:lnTo>
                    <a:pt x="1368" y="58"/>
                  </a:lnTo>
                  <a:lnTo>
                    <a:pt x="1363" y="56"/>
                  </a:lnTo>
                  <a:lnTo>
                    <a:pt x="1359" y="52"/>
                  </a:lnTo>
                  <a:lnTo>
                    <a:pt x="1355" y="49"/>
                  </a:lnTo>
                  <a:lnTo>
                    <a:pt x="1354" y="47"/>
                  </a:lnTo>
                  <a:lnTo>
                    <a:pt x="1351" y="44"/>
                  </a:lnTo>
                  <a:lnTo>
                    <a:pt x="1349" y="42"/>
                  </a:lnTo>
                  <a:lnTo>
                    <a:pt x="1346" y="39"/>
                  </a:lnTo>
                  <a:lnTo>
                    <a:pt x="1344" y="37"/>
                  </a:lnTo>
                  <a:lnTo>
                    <a:pt x="1343" y="36"/>
                  </a:lnTo>
                  <a:lnTo>
                    <a:pt x="1341" y="34"/>
                  </a:lnTo>
                  <a:lnTo>
                    <a:pt x="1350" y="36"/>
                  </a:lnTo>
                  <a:lnTo>
                    <a:pt x="1360" y="38"/>
                  </a:lnTo>
                  <a:lnTo>
                    <a:pt x="1368" y="39"/>
                  </a:lnTo>
                  <a:lnTo>
                    <a:pt x="1376" y="39"/>
                  </a:lnTo>
                  <a:lnTo>
                    <a:pt x="1385" y="43"/>
                  </a:lnTo>
                  <a:lnTo>
                    <a:pt x="1391" y="47"/>
                  </a:lnTo>
                  <a:lnTo>
                    <a:pt x="1402" y="52"/>
                  </a:lnTo>
                  <a:lnTo>
                    <a:pt x="1412" y="58"/>
                  </a:lnTo>
                  <a:lnTo>
                    <a:pt x="1416" y="59"/>
                  </a:lnTo>
                  <a:lnTo>
                    <a:pt x="1419" y="62"/>
                  </a:lnTo>
                  <a:lnTo>
                    <a:pt x="1422" y="66"/>
                  </a:lnTo>
                  <a:lnTo>
                    <a:pt x="1425" y="67"/>
                  </a:lnTo>
                  <a:lnTo>
                    <a:pt x="1429" y="68"/>
                  </a:lnTo>
                  <a:lnTo>
                    <a:pt x="1429" y="66"/>
                  </a:lnTo>
                  <a:lnTo>
                    <a:pt x="1427" y="62"/>
                  </a:lnTo>
                  <a:lnTo>
                    <a:pt x="1427" y="61"/>
                  </a:lnTo>
                  <a:lnTo>
                    <a:pt x="1426" y="58"/>
                  </a:lnTo>
                  <a:lnTo>
                    <a:pt x="1425" y="56"/>
                  </a:lnTo>
                  <a:lnTo>
                    <a:pt x="1421" y="53"/>
                  </a:lnTo>
                  <a:lnTo>
                    <a:pt x="1417" y="49"/>
                  </a:lnTo>
                  <a:lnTo>
                    <a:pt x="1406" y="46"/>
                  </a:lnTo>
                  <a:lnTo>
                    <a:pt x="1396" y="42"/>
                  </a:lnTo>
                  <a:lnTo>
                    <a:pt x="1386" y="38"/>
                  </a:lnTo>
                  <a:lnTo>
                    <a:pt x="1376" y="34"/>
                  </a:lnTo>
                  <a:lnTo>
                    <a:pt x="1363" y="33"/>
                  </a:lnTo>
                  <a:lnTo>
                    <a:pt x="1350" y="32"/>
                  </a:lnTo>
                  <a:lnTo>
                    <a:pt x="1346" y="30"/>
                  </a:lnTo>
                  <a:lnTo>
                    <a:pt x="1343" y="28"/>
                  </a:lnTo>
                  <a:lnTo>
                    <a:pt x="1340" y="27"/>
                  </a:lnTo>
                  <a:lnTo>
                    <a:pt x="1336" y="27"/>
                  </a:lnTo>
                  <a:lnTo>
                    <a:pt x="1335" y="27"/>
                  </a:lnTo>
                  <a:lnTo>
                    <a:pt x="1333" y="27"/>
                  </a:lnTo>
                  <a:lnTo>
                    <a:pt x="1330" y="27"/>
                  </a:lnTo>
                  <a:lnTo>
                    <a:pt x="1328" y="27"/>
                  </a:lnTo>
                  <a:lnTo>
                    <a:pt x="1325" y="26"/>
                  </a:lnTo>
                  <a:lnTo>
                    <a:pt x="1324" y="23"/>
                  </a:lnTo>
                  <a:lnTo>
                    <a:pt x="1323" y="23"/>
                  </a:lnTo>
                  <a:lnTo>
                    <a:pt x="1323" y="22"/>
                  </a:lnTo>
                  <a:lnTo>
                    <a:pt x="1324" y="21"/>
                  </a:lnTo>
                  <a:lnTo>
                    <a:pt x="1325" y="21"/>
                  </a:lnTo>
                  <a:lnTo>
                    <a:pt x="1325" y="20"/>
                  </a:lnTo>
                  <a:lnTo>
                    <a:pt x="1326" y="18"/>
                  </a:lnTo>
                  <a:lnTo>
                    <a:pt x="1325" y="17"/>
                  </a:lnTo>
                  <a:lnTo>
                    <a:pt x="1324" y="16"/>
                  </a:lnTo>
                  <a:lnTo>
                    <a:pt x="1321" y="13"/>
                  </a:lnTo>
                  <a:lnTo>
                    <a:pt x="1319" y="12"/>
                  </a:lnTo>
                  <a:lnTo>
                    <a:pt x="1319" y="11"/>
                  </a:lnTo>
                  <a:lnTo>
                    <a:pt x="1318" y="10"/>
                  </a:lnTo>
                  <a:lnTo>
                    <a:pt x="1319" y="8"/>
                  </a:lnTo>
                  <a:lnTo>
                    <a:pt x="1320" y="8"/>
                  </a:lnTo>
                  <a:lnTo>
                    <a:pt x="1323" y="10"/>
                  </a:lnTo>
                  <a:lnTo>
                    <a:pt x="1326" y="11"/>
                  </a:lnTo>
                  <a:lnTo>
                    <a:pt x="1328" y="11"/>
                  </a:lnTo>
                  <a:lnTo>
                    <a:pt x="1329" y="13"/>
                  </a:lnTo>
                  <a:lnTo>
                    <a:pt x="1331" y="15"/>
                  </a:lnTo>
                  <a:lnTo>
                    <a:pt x="1334" y="17"/>
                  </a:lnTo>
                  <a:lnTo>
                    <a:pt x="1335" y="18"/>
                  </a:lnTo>
                  <a:lnTo>
                    <a:pt x="1336" y="18"/>
                  </a:lnTo>
                  <a:lnTo>
                    <a:pt x="1339" y="18"/>
                  </a:lnTo>
                  <a:lnTo>
                    <a:pt x="1340" y="17"/>
                  </a:lnTo>
                  <a:lnTo>
                    <a:pt x="1341" y="16"/>
                  </a:lnTo>
                  <a:lnTo>
                    <a:pt x="1340" y="15"/>
                  </a:lnTo>
                  <a:lnTo>
                    <a:pt x="1339" y="13"/>
                  </a:lnTo>
                  <a:lnTo>
                    <a:pt x="1338" y="12"/>
                  </a:lnTo>
                  <a:lnTo>
                    <a:pt x="1336" y="11"/>
                  </a:lnTo>
                  <a:lnTo>
                    <a:pt x="1334" y="8"/>
                  </a:lnTo>
                  <a:lnTo>
                    <a:pt x="1336" y="8"/>
                  </a:lnTo>
                  <a:lnTo>
                    <a:pt x="1343" y="10"/>
                  </a:lnTo>
                  <a:lnTo>
                    <a:pt x="1349" y="11"/>
                  </a:lnTo>
                  <a:lnTo>
                    <a:pt x="1354" y="12"/>
                  </a:lnTo>
                  <a:lnTo>
                    <a:pt x="1358" y="13"/>
                  </a:lnTo>
                  <a:lnTo>
                    <a:pt x="1359" y="13"/>
                  </a:lnTo>
                  <a:lnTo>
                    <a:pt x="1361" y="15"/>
                  </a:lnTo>
                  <a:lnTo>
                    <a:pt x="1364" y="15"/>
                  </a:lnTo>
                  <a:lnTo>
                    <a:pt x="1365" y="15"/>
                  </a:lnTo>
                  <a:lnTo>
                    <a:pt x="1365" y="13"/>
                  </a:lnTo>
                  <a:lnTo>
                    <a:pt x="1364" y="13"/>
                  </a:lnTo>
                  <a:lnTo>
                    <a:pt x="1363" y="12"/>
                  </a:lnTo>
                  <a:lnTo>
                    <a:pt x="1361" y="11"/>
                  </a:lnTo>
                  <a:lnTo>
                    <a:pt x="1360" y="11"/>
                  </a:lnTo>
                  <a:lnTo>
                    <a:pt x="1360" y="10"/>
                  </a:lnTo>
                  <a:lnTo>
                    <a:pt x="1359" y="8"/>
                  </a:lnTo>
                  <a:lnTo>
                    <a:pt x="1358" y="8"/>
                  </a:lnTo>
                  <a:lnTo>
                    <a:pt x="1358" y="8"/>
                  </a:lnTo>
                  <a:lnTo>
                    <a:pt x="1358" y="7"/>
                  </a:lnTo>
                  <a:lnTo>
                    <a:pt x="1358" y="7"/>
                  </a:lnTo>
                  <a:lnTo>
                    <a:pt x="1360" y="8"/>
                  </a:lnTo>
                  <a:lnTo>
                    <a:pt x="1361" y="8"/>
                  </a:lnTo>
                  <a:lnTo>
                    <a:pt x="1364" y="10"/>
                  </a:lnTo>
                  <a:lnTo>
                    <a:pt x="1366" y="10"/>
                  </a:lnTo>
                  <a:lnTo>
                    <a:pt x="1368" y="11"/>
                  </a:lnTo>
                  <a:lnTo>
                    <a:pt x="1368" y="11"/>
                  </a:lnTo>
                  <a:lnTo>
                    <a:pt x="1369" y="11"/>
                  </a:lnTo>
                  <a:lnTo>
                    <a:pt x="1369" y="10"/>
                  </a:lnTo>
                  <a:lnTo>
                    <a:pt x="1369" y="8"/>
                  </a:lnTo>
                  <a:lnTo>
                    <a:pt x="1368" y="7"/>
                  </a:lnTo>
                  <a:lnTo>
                    <a:pt x="1366" y="6"/>
                  </a:lnTo>
                  <a:lnTo>
                    <a:pt x="1365" y="6"/>
                  </a:lnTo>
                  <a:lnTo>
                    <a:pt x="1366" y="5"/>
                  </a:lnTo>
                  <a:lnTo>
                    <a:pt x="1368" y="3"/>
                  </a:lnTo>
                  <a:lnTo>
                    <a:pt x="1370" y="3"/>
                  </a:lnTo>
                  <a:lnTo>
                    <a:pt x="1374" y="3"/>
                  </a:lnTo>
                  <a:lnTo>
                    <a:pt x="1377" y="6"/>
                  </a:lnTo>
                  <a:lnTo>
                    <a:pt x="1381" y="8"/>
                  </a:lnTo>
                  <a:lnTo>
                    <a:pt x="1384" y="11"/>
                  </a:lnTo>
                  <a:lnTo>
                    <a:pt x="1385" y="12"/>
                  </a:lnTo>
                  <a:lnTo>
                    <a:pt x="1386" y="15"/>
                  </a:lnTo>
                  <a:lnTo>
                    <a:pt x="1387" y="16"/>
                  </a:lnTo>
                  <a:lnTo>
                    <a:pt x="1389" y="18"/>
                  </a:lnTo>
                  <a:lnTo>
                    <a:pt x="1391" y="21"/>
                  </a:lnTo>
                  <a:lnTo>
                    <a:pt x="1407" y="30"/>
                  </a:lnTo>
                  <a:lnTo>
                    <a:pt x="1415" y="33"/>
                  </a:lnTo>
                  <a:lnTo>
                    <a:pt x="1422" y="36"/>
                  </a:lnTo>
                  <a:lnTo>
                    <a:pt x="1429" y="39"/>
                  </a:lnTo>
                  <a:lnTo>
                    <a:pt x="1431" y="42"/>
                  </a:lnTo>
                  <a:lnTo>
                    <a:pt x="1434" y="43"/>
                  </a:lnTo>
                  <a:lnTo>
                    <a:pt x="1435" y="46"/>
                  </a:lnTo>
                  <a:lnTo>
                    <a:pt x="1439" y="47"/>
                  </a:lnTo>
                  <a:lnTo>
                    <a:pt x="1440" y="48"/>
                  </a:lnTo>
                  <a:lnTo>
                    <a:pt x="1441" y="48"/>
                  </a:lnTo>
                  <a:lnTo>
                    <a:pt x="1441" y="47"/>
                  </a:lnTo>
                  <a:lnTo>
                    <a:pt x="1440" y="46"/>
                  </a:lnTo>
                  <a:lnTo>
                    <a:pt x="1439" y="44"/>
                  </a:lnTo>
                  <a:lnTo>
                    <a:pt x="1437" y="43"/>
                  </a:lnTo>
                  <a:lnTo>
                    <a:pt x="1436" y="42"/>
                  </a:lnTo>
                  <a:lnTo>
                    <a:pt x="1435" y="42"/>
                  </a:lnTo>
                  <a:lnTo>
                    <a:pt x="1434" y="41"/>
                  </a:lnTo>
                  <a:lnTo>
                    <a:pt x="1432" y="39"/>
                  </a:lnTo>
                  <a:lnTo>
                    <a:pt x="1431" y="37"/>
                  </a:lnTo>
                  <a:lnTo>
                    <a:pt x="1430" y="36"/>
                  </a:lnTo>
                  <a:lnTo>
                    <a:pt x="1431" y="34"/>
                  </a:lnTo>
                  <a:lnTo>
                    <a:pt x="1432" y="34"/>
                  </a:lnTo>
                  <a:lnTo>
                    <a:pt x="1435" y="34"/>
                  </a:lnTo>
                  <a:lnTo>
                    <a:pt x="1436" y="36"/>
                  </a:lnTo>
                  <a:lnTo>
                    <a:pt x="1439" y="36"/>
                  </a:lnTo>
                  <a:lnTo>
                    <a:pt x="1441" y="36"/>
                  </a:lnTo>
                  <a:lnTo>
                    <a:pt x="1442" y="36"/>
                  </a:lnTo>
                  <a:lnTo>
                    <a:pt x="1442" y="36"/>
                  </a:lnTo>
                  <a:lnTo>
                    <a:pt x="1442" y="34"/>
                  </a:lnTo>
                  <a:lnTo>
                    <a:pt x="1441" y="33"/>
                  </a:lnTo>
                  <a:lnTo>
                    <a:pt x="1439" y="32"/>
                  </a:lnTo>
                  <a:lnTo>
                    <a:pt x="1437" y="30"/>
                  </a:lnTo>
                  <a:lnTo>
                    <a:pt x="1437" y="28"/>
                  </a:lnTo>
                  <a:lnTo>
                    <a:pt x="1437" y="28"/>
                  </a:lnTo>
                  <a:lnTo>
                    <a:pt x="1440" y="28"/>
                  </a:lnTo>
                  <a:lnTo>
                    <a:pt x="1441" y="28"/>
                  </a:lnTo>
                  <a:lnTo>
                    <a:pt x="1444" y="28"/>
                  </a:lnTo>
                  <a:lnTo>
                    <a:pt x="1446" y="28"/>
                  </a:lnTo>
                  <a:lnTo>
                    <a:pt x="1447" y="27"/>
                  </a:lnTo>
                  <a:lnTo>
                    <a:pt x="1447" y="27"/>
                  </a:lnTo>
                  <a:lnTo>
                    <a:pt x="1447" y="26"/>
                  </a:lnTo>
                  <a:lnTo>
                    <a:pt x="1446" y="23"/>
                  </a:lnTo>
                  <a:lnTo>
                    <a:pt x="1442" y="21"/>
                  </a:lnTo>
                  <a:lnTo>
                    <a:pt x="1439" y="20"/>
                  </a:lnTo>
                  <a:lnTo>
                    <a:pt x="1435" y="17"/>
                  </a:lnTo>
                  <a:lnTo>
                    <a:pt x="1431" y="16"/>
                  </a:lnTo>
                  <a:lnTo>
                    <a:pt x="1429" y="15"/>
                  </a:lnTo>
                  <a:lnTo>
                    <a:pt x="1426" y="12"/>
                  </a:lnTo>
                  <a:lnTo>
                    <a:pt x="1424" y="10"/>
                  </a:lnTo>
                  <a:lnTo>
                    <a:pt x="1422" y="8"/>
                  </a:lnTo>
                  <a:lnTo>
                    <a:pt x="1421" y="6"/>
                  </a:lnTo>
                  <a:lnTo>
                    <a:pt x="1421" y="5"/>
                  </a:lnTo>
                  <a:lnTo>
                    <a:pt x="1422" y="3"/>
                  </a:lnTo>
                  <a:lnTo>
                    <a:pt x="1424" y="2"/>
                  </a:lnTo>
                  <a:lnTo>
                    <a:pt x="1426" y="2"/>
                  </a:lnTo>
                  <a:lnTo>
                    <a:pt x="1427" y="2"/>
                  </a:lnTo>
                  <a:lnTo>
                    <a:pt x="1430" y="1"/>
                  </a:lnTo>
                  <a:lnTo>
                    <a:pt x="1431" y="1"/>
                  </a:lnTo>
                  <a:lnTo>
                    <a:pt x="1432" y="0"/>
                  </a:lnTo>
                  <a:close/>
                </a:path>
              </a:pathLst>
            </a:custGeom>
            <a:grp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sp>
          <p:nvSpPr>
            <p:cNvPr id="76" name="Freeform 11"/>
            <p:cNvSpPr>
              <a:spLocks noEditPoints="1"/>
            </p:cNvSpPr>
            <p:nvPr/>
          </p:nvSpPr>
          <p:spPr bwMode="auto">
            <a:xfrm>
              <a:off x="4935" y="-89"/>
              <a:ext cx="1358" cy="1356"/>
            </a:xfrm>
            <a:custGeom>
              <a:avLst/>
              <a:gdLst>
                <a:gd name="T0" fmla="*/ 1951 w 4074"/>
                <a:gd name="T1" fmla="*/ 536 h 4067"/>
                <a:gd name="T2" fmla="*/ 1999 w 4074"/>
                <a:gd name="T3" fmla="*/ 520 h 4067"/>
                <a:gd name="T4" fmla="*/ 2052 w 4074"/>
                <a:gd name="T5" fmla="*/ 554 h 4067"/>
                <a:gd name="T6" fmla="*/ 2052 w 4074"/>
                <a:gd name="T7" fmla="*/ 591 h 4067"/>
                <a:gd name="T8" fmla="*/ 1974 w 4074"/>
                <a:gd name="T9" fmla="*/ 612 h 4067"/>
                <a:gd name="T10" fmla="*/ 1955 w 4074"/>
                <a:gd name="T11" fmla="*/ 670 h 4067"/>
                <a:gd name="T12" fmla="*/ 1928 w 4074"/>
                <a:gd name="T13" fmla="*/ 708 h 4067"/>
                <a:gd name="T14" fmla="*/ 1832 w 4074"/>
                <a:gd name="T15" fmla="*/ 743 h 4067"/>
                <a:gd name="T16" fmla="*/ 1852 w 4074"/>
                <a:gd name="T17" fmla="*/ 767 h 4067"/>
                <a:gd name="T18" fmla="*/ 1834 w 4074"/>
                <a:gd name="T19" fmla="*/ 827 h 4067"/>
                <a:gd name="T20" fmla="*/ 1747 w 4074"/>
                <a:gd name="T21" fmla="*/ 870 h 4067"/>
                <a:gd name="T22" fmla="*/ 1754 w 4074"/>
                <a:gd name="T23" fmla="*/ 933 h 4067"/>
                <a:gd name="T24" fmla="*/ 1690 w 4074"/>
                <a:gd name="T25" fmla="*/ 916 h 4067"/>
                <a:gd name="T26" fmla="*/ 1582 w 4074"/>
                <a:gd name="T27" fmla="*/ 932 h 4067"/>
                <a:gd name="T28" fmla="*/ 1593 w 4074"/>
                <a:gd name="T29" fmla="*/ 975 h 4067"/>
                <a:gd name="T30" fmla="*/ 1771 w 4074"/>
                <a:gd name="T31" fmla="*/ 968 h 4067"/>
                <a:gd name="T32" fmla="*/ 1708 w 4074"/>
                <a:gd name="T33" fmla="*/ 1016 h 4067"/>
                <a:gd name="T34" fmla="*/ 1551 w 4074"/>
                <a:gd name="T35" fmla="*/ 1034 h 4067"/>
                <a:gd name="T36" fmla="*/ 1470 w 4074"/>
                <a:gd name="T37" fmla="*/ 942 h 4067"/>
                <a:gd name="T38" fmla="*/ 1494 w 4074"/>
                <a:gd name="T39" fmla="*/ 897 h 4067"/>
                <a:gd name="T40" fmla="*/ 1580 w 4074"/>
                <a:gd name="T41" fmla="*/ 901 h 4067"/>
                <a:gd name="T42" fmla="*/ 1651 w 4074"/>
                <a:gd name="T43" fmla="*/ 845 h 4067"/>
                <a:gd name="T44" fmla="*/ 1674 w 4074"/>
                <a:gd name="T45" fmla="*/ 814 h 4067"/>
                <a:gd name="T46" fmla="*/ 1631 w 4074"/>
                <a:gd name="T47" fmla="*/ 783 h 4067"/>
                <a:gd name="T48" fmla="*/ 1677 w 4074"/>
                <a:gd name="T49" fmla="*/ 769 h 4067"/>
                <a:gd name="T50" fmla="*/ 1624 w 4074"/>
                <a:gd name="T51" fmla="*/ 767 h 4067"/>
                <a:gd name="T52" fmla="*/ 1578 w 4074"/>
                <a:gd name="T53" fmla="*/ 810 h 4067"/>
                <a:gd name="T54" fmla="*/ 1531 w 4074"/>
                <a:gd name="T55" fmla="*/ 795 h 4067"/>
                <a:gd name="T56" fmla="*/ 1547 w 4074"/>
                <a:gd name="T57" fmla="*/ 745 h 4067"/>
                <a:gd name="T58" fmla="*/ 1480 w 4074"/>
                <a:gd name="T59" fmla="*/ 729 h 4067"/>
                <a:gd name="T60" fmla="*/ 1487 w 4074"/>
                <a:gd name="T61" fmla="*/ 687 h 4067"/>
                <a:gd name="T62" fmla="*/ 1524 w 4074"/>
                <a:gd name="T63" fmla="*/ 650 h 4067"/>
                <a:gd name="T64" fmla="*/ 1557 w 4074"/>
                <a:gd name="T65" fmla="*/ 631 h 4067"/>
                <a:gd name="T66" fmla="*/ 1603 w 4074"/>
                <a:gd name="T67" fmla="*/ 686 h 4067"/>
                <a:gd name="T68" fmla="*/ 1631 w 4074"/>
                <a:gd name="T69" fmla="*/ 698 h 4067"/>
                <a:gd name="T70" fmla="*/ 1648 w 4074"/>
                <a:gd name="T71" fmla="*/ 711 h 4067"/>
                <a:gd name="T72" fmla="*/ 1744 w 4074"/>
                <a:gd name="T73" fmla="*/ 725 h 4067"/>
                <a:gd name="T74" fmla="*/ 1751 w 4074"/>
                <a:gd name="T75" fmla="*/ 671 h 4067"/>
                <a:gd name="T76" fmla="*/ 1803 w 4074"/>
                <a:gd name="T77" fmla="*/ 616 h 4067"/>
                <a:gd name="T78" fmla="*/ 1703 w 4074"/>
                <a:gd name="T79" fmla="*/ 665 h 4067"/>
                <a:gd name="T80" fmla="*/ 1707 w 4074"/>
                <a:gd name="T81" fmla="*/ 635 h 4067"/>
                <a:gd name="T82" fmla="*/ 1678 w 4074"/>
                <a:gd name="T83" fmla="*/ 623 h 4067"/>
                <a:gd name="T84" fmla="*/ 1597 w 4074"/>
                <a:gd name="T85" fmla="*/ 623 h 4067"/>
                <a:gd name="T86" fmla="*/ 1586 w 4074"/>
                <a:gd name="T87" fmla="*/ 604 h 4067"/>
                <a:gd name="T88" fmla="*/ 1619 w 4074"/>
                <a:gd name="T89" fmla="*/ 571 h 4067"/>
                <a:gd name="T90" fmla="*/ 1649 w 4074"/>
                <a:gd name="T91" fmla="*/ 560 h 4067"/>
                <a:gd name="T92" fmla="*/ 1710 w 4074"/>
                <a:gd name="T93" fmla="*/ 563 h 4067"/>
                <a:gd name="T94" fmla="*/ 1713 w 4074"/>
                <a:gd name="T95" fmla="*/ 533 h 4067"/>
                <a:gd name="T96" fmla="*/ 1744 w 4074"/>
                <a:gd name="T97" fmla="*/ 523 h 4067"/>
                <a:gd name="T98" fmla="*/ 1816 w 4074"/>
                <a:gd name="T99" fmla="*/ 538 h 4067"/>
                <a:gd name="T100" fmla="*/ 1803 w 4074"/>
                <a:gd name="T101" fmla="*/ 508 h 4067"/>
                <a:gd name="T102" fmla="*/ 1894 w 4074"/>
                <a:gd name="T103" fmla="*/ 500 h 4067"/>
                <a:gd name="T104" fmla="*/ 4013 w 4074"/>
                <a:gd name="T105" fmla="*/ 2526 h 4067"/>
                <a:gd name="T106" fmla="*/ 3549 w 4074"/>
                <a:gd name="T107" fmla="*/ 896 h 4067"/>
                <a:gd name="T108" fmla="*/ 2545 w 4074"/>
                <a:gd name="T109" fmla="*/ 212 h 4067"/>
                <a:gd name="T110" fmla="*/ 1759 w 4074"/>
                <a:gd name="T111" fmla="*/ 162 h 4067"/>
                <a:gd name="T112" fmla="*/ 810 w 4074"/>
                <a:gd name="T113" fmla="*/ 592 h 4067"/>
                <a:gd name="T114" fmla="*/ 448 w 4074"/>
                <a:gd name="T115" fmla="*/ 3065 h 4067"/>
                <a:gd name="T116" fmla="*/ 1320 w 4074"/>
                <a:gd name="T117" fmla="*/ 3786 h 4067"/>
                <a:gd name="T118" fmla="*/ 3017 w 4074"/>
                <a:gd name="T119" fmla="*/ 3652 h 4067"/>
                <a:gd name="T120" fmla="*/ 172 w 4074"/>
                <a:gd name="T121" fmla="*/ 2852 h 4067"/>
                <a:gd name="T122" fmla="*/ 1790 w 4074"/>
                <a:gd name="T123" fmla="*/ 15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4" h="4067">
                  <a:moveTo>
                    <a:pt x="1894" y="500"/>
                  </a:moveTo>
                  <a:lnTo>
                    <a:pt x="1900" y="500"/>
                  </a:lnTo>
                  <a:lnTo>
                    <a:pt x="1906" y="503"/>
                  </a:lnTo>
                  <a:lnTo>
                    <a:pt x="1911" y="505"/>
                  </a:lnTo>
                  <a:lnTo>
                    <a:pt x="1915" y="508"/>
                  </a:lnTo>
                  <a:lnTo>
                    <a:pt x="1920" y="509"/>
                  </a:lnTo>
                  <a:lnTo>
                    <a:pt x="1927" y="509"/>
                  </a:lnTo>
                  <a:lnTo>
                    <a:pt x="1935" y="510"/>
                  </a:lnTo>
                  <a:lnTo>
                    <a:pt x="1938" y="510"/>
                  </a:lnTo>
                  <a:lnTo>
                    <a:pt x="1942" y="512"/>
                  </a:lnTo>
                  <a:lnTo>
                    <a:pt x="1945" y="512"/>
                  </a:lnTo>
                  <a:lnTo>
                    <a:pt x="1948" y="513"/>
                  </a:lnTo>
                  <a:lnTo>
                    <a:pt x="1960" y="514"/>
                  </a:lnTo>
                  <a:lnTo>
                    <a:pt x="1970" y="518"/>
                  </a:lnTo>
                  <a:lnTo>
                    <a:pt x="1972" y="519"/>
                  </a:lnTo>
                  <a:lnTo>
                    <a:pt x="1973" y="520"/>
                  </a:lnTo>
                  <a:lnTo>
                    <a:pt x="1972" y="522"/>
                  </a:lnTo>
                  <a:lnTo>
                    <a:pt x="1971" y="523"/>
                  </a:lnTo>
                  <a:lnTo>
                    <a:pt x="1968" y="524"/>
                  </a:lnTo>
                  <a:lnTo>
                    <a:pt x="1966" y="525"/>
                  </a:lnTo>
                  <a:lnTo>
                    <a:pt x="1963" y="526"/>
                  </a:lnTo>
                  <a:lnTo>
                    <a:pt x="1961" y="528"/>
                  </a:lnTo>
                  <a:lnTo>
                    <a:pt x="1960" y="529"/>
                  </a:lnTo>
                  <a:lnTo>
                    <a:pt x="1958" y="530"/>
                  </a:lnTo>
                  <a:lnTo>
                    <a:pt x="1957" y="531"/>
                  </a:lnTo>
                  <a:lnTo>
                    <a:pt x="1956" y="533"/>
                  </a:lnTo>
                  <a:lnTo>
                    <a:pt x="1953" y="534"/>
                  </a:lnTo>
                  <a:lnTo>
                    <a:pt x="1952" y="534"/>
                  </a:lnTo>
                  <a:lnTo>
                    <a:pt x="1951" y="534"/>
                  </a:lnTo>
                  <a:lnTo>
                    <a:pt x="1950" y="534"/>
                  </a:lnTo>
                  <a:lnTo>
                    <a:pt x="1950" y="535"/>
                  </a:lnTo>
                  <a:lnTo>
                    <a:pt x="1951" y="536"/>
                  </a:lnTo>
                  <a:lnTo>
                    <a:pt x="1952" y="538"/>
                  </a:lnTo>
                  <a:lnTo>
                    <a:pt x="1955" y="536"/>
                  </a:lnTo>
                  <a:lnTo>
                    <a:pt x="1957" y="536"/>
                  </a:lnTo>
                  <a:lnTo>
                    <a:pt x="1958" y="536"/>
                  </a:lnTo>
                  <a:lnTo>
                    <a:pt x="1961" y="536"/>
                  </a:lnTo>
                  <a:lnTo>
                    <a:pt x="1962" y="536"/>
                  </a:lnTo>
                  <a:lnTo>
                    <a:pt x="1962" y="536"/>
                  </a:lnTo>
                  <a:lnTo>
                    <a:pt x="1962" y="536"/>
                  </a:lnTo>
                  <a:lnTo>
                    <a:pt x="1963" y="536"/>
                  </a:lnTo>
                  <a:lnTo>
                    <a:pt x="1966" y="534"/>
                  </a:lnTo>
                  <a:lnTo>
                    <a:pt x="1967" y="533"/>
                  </a:lnTo>
                  <a:lnTo>
                    <a:pt x="1970" y="533"/>
                  </a:lnTo>
                  <a:lnTo>
                    <a:pt x="1973" y="531"/>
                  </a:lnTo>
                  <a:lnTo>
                    <a:pt x="1976" y="531"/>
                  </a:lnTo>
                  <a:lnTo>
                    <a:pt x="1978" y="530"/>
                  </a:lnTo>
                  <a:lnTo>
                    <a:pt x="1979" y="528"/>
                  </a:lnTo>
                  <a:lnTo>
                    <a:pt x="1981" y="525"/>
                  </a:lnTo>
                  <a:lnTo>
                    <a:pt x="1983" y="524"/>
                  </a:lnTo>
                  <a:lnTo>
                    <a:pt x="1987" y="524"/>
                  </a:lnTo>
                  <a:lnTo>
                    <a:pt x="1991" y="525"/>
                  </a:lnTo>
                  <a:lnTo>
                    <a:pt x="1994" y="528"/>
                  </a:lnTo>
                  <a:lnTo>
                    <a:pt x="1997" y="529"/>
                  </a:lnTo>
                  <a:lnTo>
                    <a:pt x="1998" y="530"/>
                  </a:lnTo>
                  <a:lnTo>
                    <a:pt x="1999" y="529"/>
                  </a:lnTo>
                  <a:lnTo>
                    <a:pt x="1999" y="529"/>
                  </a:lnTo>
                  <a:lnTo>
                    <a:pt x="1999" y="528"/>
                  </a:lnTo>
                  <a:lnTo>
                    <a:pt x="1998" y="525"/>
                  </a:lnTo>
                  <a:lnTo>
                    <a:pt x="1998" y="524"/>
                  </a:lnTo>
                  <a:lnTo>
                    <a:pt x="1998" y="523"/>
                  </a:lnTo>
                  <a:lnTo>
                    <a:pt x="1997" y="522"/>
                  </a:lnTo>
                  <a:lnTo>
                    <a:pt x="1998" y="520"/>
                  </a:lnTo>
                  <a:lnTo>
                    <a:pt x="1999" y="520"/>
                  </a:lnTo>
                  <a:lnTo>
                    <a:pt x="2002" y="520"/>
                  </a:lnTo>
                  <a:lnTo>
                    <a:pt x="2004" y="522"/>
                  </a:lnTo>
                  <a:lnTo>
                    <a:pt x="2007" y="523"/>
                  </a:lnTo>
                  <a:lnTo>
                    <a:pt x="2009" y="524"/>
                  </a:lnTo>
                  <a:lnTo>
                    <a:pt x="2011" y="525"/>
                  </a:lnTo>
                  <a:lnTo>
                    <a:pt x="2011" y="526"/>
                  </a:lnTo>
                  <a:lnTo>
                    <a:pt x="2012" y="528"/>
                  </a:lnTo>
                  <a:lnTo>
                    <a:pt x="2013" y="529"/>
                  </a:lnTo>
                  <a:lnTo>
                    <a:pt x="2014" y="529"/>
                  </a:lnTo>
                  <a:lnTo>
                    <a:pt x="2016" y="528"/>
                  </a:lnTo>
                  <a:lnTo>
                    <a:pt x="2018" y="526"/>
                  </a:lnTo>
                  <a:lnTo>
                    <a:pt x="2022" y="525"/>
                  </a:lnTo>
                  <a:lnTo>
                    <a:pt x="2027" y="525"/>
                  </a:lnTo>
                  <a:lnTo>
                    <a:pt x="2029" y="526"/>
                  </a:lnTo>
                  <a:lnTo>
                    <a:pt x="2029" y="528"/>
                  </a:lnTo>
                  <a:lnTo>
                    <a:pt x="2029" y="529"/>
                  </a:lnTo>
                  <a:lnTo>
                    <a:pt x="2028" y="530"/>
                  </a:lnTo>
                  <a:lnTo>
                    <a:pt x="2027" y="531"/>
                  </a:lnTo>
                  <a:lnTo>
                    <a:pt x="2027" y="533"/>
                  </a:lnTo>
                  <a:lnTo>
                    <a:pt x="2027" y="534"/>
                  </a:lnTo>
                  <a:lnTo>
                    <a:pt x="2029" y="536"/>
                  </a:lnTo>
                  <a:lnTo>
                    <a:pt x="2032" y="538"/>
                  </a:lnTo>
                  <a:lnTo>
                    <a:pt x="2034" y="539"/>
                  </a:lnTo>
                  <a:lnTo>
                    <a:pt x="2037" y="541"/>
                  </a:lnTo>
                  <a:lnTo>
                    <a:pt x="2038" y="544"/>
                  </a:lnTo>
                  <a:lnTo>
                    <a:pt x="2039" y="546"/>
                  </a:lnTo>
                  <a:lnTo>
                    <a:pt x="2039" y="548"/>
                  </a:lnTo>
                  <a:lnTo>
                    <a:pt x="2039" y="549"/>
                  </a:lnTo>
                  <a:lnTo>
                    <a:pt x="2041" y="550"/>
                  </a:lnTo>
                  <a:lnTo>
                    <a:pt x="2042" y="551"/>
                  </a:lnTo>
                  <a:lnTo>
                    <a:pt x="2047" y="554"/>
                  </a:lnTo>
                  <a:lnTo>
                    <a:pt x="2052" y="554"/>
                  </a:lnTo>
                  <a:lnTo>
                    <a:pt x="2054" y="554"/>
                  </a:lnTo>
                  <a:lnTo>
                    <a:pt x="2058" y="555"/>
                  </a:lnTo>
                  <a:lnTo>
                    <a:pt x="2060" y="555"/>
                  </a:lnTo>
                  <a:lnTo>
                    <a:pt x="2063" y="556"/>
                  </a:lnTo>
                  <a:lnTo>
                    <a:pt x="2064" y="558"/>
                  </a:lnTo>
                  <a:lnTo>
                    <a:pt x="2065" y="559"/>
                  </a:lnTo>
                  <a:lnTo>
                    <a:pt x="2068" y="560"/>
                  </a:lnTo>
                  <a:lnTo>
                    <a:pt x="2072" y="561"/>
                  </a:lnTo>
                  <a:lnTo>
                    <a:pt x="2074" y="563"/>
                  </a:lnTo>
                  <a:lnTo>
                    <a:pt x="2077" y="565"/>
                  </a:lnTo>
                  <a:lnTo>
                    <a:pt x="2078" y="568"/>
                  </a:lnTo>
                  <a:lnTo>
                    <a:pt x="2079" y="568"/>
                  </a:lnTo>
                  <a:lnTo>
                    <a:pt x="2079" y="569"/>
                  </a:lnTo>
                  <a:lnTo>
                    <a:pt x="2080" y="570"/>
                  </a:lnTo>
                  <a:lnTo>
                    <a:pt x="2082" y="571"/>
                  </a:lnTo>
                  <a:lnTo>
                    <a:pt x="2083" y="573"/>
                  </a:lnTo>
                  <a:lnTo>
                    <a:pt x="2083" y="574"/>
                  </a:lnTo>
                  <a:lnTo>
                    <a:pt x="2083" y="575"/>
                  </a:lnTo>
                  <a:lnTo>
                    <a:pt x="2080" y="575"/>
                  </a:lnTo>
                  <a:lnTo>
                    <a:pt x="2078" y="576"/>
                  </a:lnTo>
                  <a:lnTo>
                    <a:pt x="2077" y="577"/>
                  </a:lnTo>
                  <a:lnTo>
                    <a:pt x="2075" y="579"/>
                  </a:lnTo>
                  <a:lnTo>
                    <a:pt x="2073" y="579"/>
                  </a:lnTo>
                  <a:lnTo>
                    <a:pt x="2070" y="580"/>
                  </a:lnTo>
                  <a:lnTo>
                    <a:pt x="2068" y="584"/>
                  </a:lnTo>
                  <a:lnTo>
                    <a:pt x="2065" y="585"/>
                  </a:lnTo>
                  <a:lnTo>
                    <a:pt x="2063" y="586"/>
                  </a:lnTo>
                  <a:lnTo>
                    <a:pt x="2063" y="586"/>
                  </a:lnTo>
                  <a:lnTo>
                    <a:pt x="2060" y="586"/>
                  </a:lnTo>
                  <a:lnTo>
                    <a:pt x="2058" y="587"/>
                  </a:lnTo>
                  <a:lnTo>
                    <a:pt x="2054" y="589"/>
                  </a:lnTo>
                  <a:lnTo>
                    <a:pt x="2052" y="591"/>
                  </a:lnTo>
                  <a:lnTo>
                    <a:pt x="2047" y="594"/>
                  </a:lnTo>
                  <a:lnTo>
                    <a:pt x="2042" y="596"/>
                  </a:lnTo>
                  <a:lnTo>
                    <a:pt x="2039" y="596"/>
                  </a:lnTo>
                  <a:lnTo>
                    <a:pt x="2037" y="597"/>
                  </a:lnTo>
                  <a:lnTo>
                    <a:pt x="2036" y="599"/>
                  </a:lnTo>
                  <a:lnTo>
                    <a:pt x="2034" y="600"/>
                  </a:lnTo>
                  <a:lnTo>
                    <a:pt x="2032" y="601"/>
                  </a:lnTo>
                  <a:lnTo>
                    <a:pt x="2028" y="601"/>
                  </a:lnTo>
                  <a:lnTo>
                    <a:pt x="2026" y="601"/>
                  </a:lnTo>
                  <a:lnTo>
                    <a:pt x="2023" y="601"/>
                  </a:lnTo>
                  <a:lnTo>
                    <a:pt x="2019" y="600"/>
                  </a:lnTo>
                  <a:lnTo>
                    <a:pt x="2018" y="601"/>
                  </a:lnTo>
                  <a:lnTo>
                    <a:pt x="2016" y="601"/>
                  </a:lnTo>
                  <a:lnTo>
                    <a:pt x="2016" y="607"/>
                  </a:lnTo>
                  <a:lnTo>
                    <a:pt x="2013" y="607"/>
                  </a:lnTo>
                  <a:lnTo>
                    <a:pt x="2011" y="607"/>
                  </a:lnTo>
                  <a:lnTo>
                    <a:pt x="2007" y="607"/>
                  </a:lnTo>
                  <a:lnTo>
                    <a:pt x="2003" y="607"/>
                  </a:lnTo>
                  <a:lnTo>
                    <a:pt x="2001" y="607"/>
                  </a:lnTo>
                  <a:lnTo>
                    <a:pt x="1977" y="607"/>
                  </a:lnTo>
                  <a:lnTo>
                    <a:pt x="1976" y="607"/>
                  </a:lnTo>
                  <a:lnTo>
                    <a:pt x="1973" y="607"/>
                  </a:lnTo>
                  <a:lnTo>
                    <a:pt x="1971" y="607"/>
                  </a:lnTo>
                  <a:lnTo>
                    <a:pt x="1967" y="607"/>
                  </a:lnTo>
                  <a:lnTo>
                    <a:pt x="1965" y="607"/>
                  </a:lnTo>
                  <a:lnTo>
                    <a:pt x="1962" y="609"/>
                  </a:lnTo>
                  <a:lnTo>
                    <a:pt x="1961" y="610"/>
                  </a:lnTo>
                  <a:lnTo>
                    <a:pt x="1963" y="610"/>
                  </a:lnTo>
                  <a:lnTo>
                    <a:pt x="1966" y="611"/>
                  </a:lnTo>
                  <a:lnTo>
                    <a:pt x="1970" y="611"/>
                  </a:lnTo>
                  <a:lnTo>
                    <a:pt x="1972" y="612"/>
                  </a:lnTo>
                  <a:lnTo>
                    <a:pt x="1974" y="612"/>
                  </a:lnTo>
                  <a:lnTo>
                    <a:pt x="1977" y="612"/>
                  </a:lnTo>
                  <a:lnTo>
                    <a:pt x="1979" y="612"/>
                  </a:lnTo>
                  <a:lnTo>
                    <a:pt x="1982" y="614"/>
                  </a:lnTo>
                  <a:lnTo>
                    <a:pt x="1982" y="615"/>
                  </a:lnTo>
                  <a:lnTo>
                    <a:pt x="1982" y="616"/>
                  </a:lnTo>
                  <a:lnTo>
                    <a:pt x="1981" y="617"/>
                  </a:lnTo>
                  <a:lnTo>
                    <a:pt x="1979" y="619"/>
                  </a:lnTo>
                  <a:lnTo>
                    <a:pt x="1979" y="620"/>
                  </a:lnTo>
                  <a:lnTo>
                    <a:pt x="1979" y="625"/>
                  </a:lnTo>
                  <a:lnTo>
                    <a:pt x="1994" y="623"/>
                  </a:lnTo>
                  <a:lnTo>
                    <a:pt x="2008" y="620"/>
                  </a:lnTo>
                  <a:lnTo>
                    <a:pt x="2011" y="619"/>
                  </a:lnTo>
                  <a:lnTo>
                    <a:pt x="2014" y="616"/>
                  </a:lnTo>
                  <a:lnTo>
                    <a:pt x="2018" y="614"/>
                  </a:lnTo>
                  <a:lnTo>
                    <a:pt x="2022" y="612"/>
                  </a:lnTo>
                  <a:lnTo>
                    <a:pt x="2027" y="612"/>
                  </a:lnTo>
                  <a:lnTo>
                    <a:pt x="2029" y="614"/>
                  </a:lnTo>
                  <a:lnTo>
                    <a:pt x="2032" y="614"/>
                  </a:lnTo>
                  <a:lnTo>
                    <a:pt x="2034" y="615"/>
                  </a:lnTo>
                  <a:lnTo>
                    <a:pt x="2034" y="616"/>
                  </a:lnTo>
                  <a:lnTo>
                    <a:pt x="2034" y="617"/>
                  </a:lnTo>
                  <a:lnTo>
                    <a:pt x="2034" y="620"/>
                  </a:lnTo>
                  <a:lnTo>
                    <a:pt x="2029" y="625"/>
                  </a:lnTo>
                  <a:lnTo>
                    <a:pt x="2023" y="627"/>
                  </a:lnTo>
                  <a:lnTo>
                    <a:pt x="2016" y="631"/>
                  </a:lnTo>
                  <a:lnTo>
                    <a:pt x="2002" y="641"/>
                  </a:lnTo>
                  <a:lnTo>
                    <a:pt x="1989" y="651"/>
                  </a:lnTo>
                  <a:lnTo>
                    <a:pt x="1979" y="656"/>
                  </a:lnTo>
                  <a:lnTo>
                    <a:pt x="1970" y="660"/>
                  </a:lnTo>
                  <a:lnTo>
                    <a:pt x="1961" y="665"/>
                  </a:lnTo>
                  <a:lnTo>
                    <a:pt x="1957" y="667"/>
                  </a:lnTo>
                  <a:lnTo>
                    <a:pt x="1955" y="670"/>
                  </a:lnTo>
                  <a:lnTo>
                    <a:pt x="1952" y="672"/>
                  </a:lnTo>
                  <a:lnTo>
                    <a:pt x="1951" y="674"/>
                  </a:lnTo>
                  <a:lnTo>
                    <a:pt x="1951" y="677"/>
                  </a:lnTo>
                  <a:lnTo>
                    <a:pt x="1951" y="678"/>
                  </a:lnTo>
                  <a:lnTo>
                    <a:pt x="1951" y="679"/>
                  </a:lnTo>
                  <a:lnTo>
                    <a:pt x="1951" y="682"/>
                  </a:lnTo>
                  <a:lnTo>
                    <a:pt x="1950" y="682"/>
                  </a:lnTo>
                  <a:lnTo>
                    <a:pt x="1948" y="683"/>
                  </a:lnTo>
                  <a:lnTo>
                    <a:pt x="1946" y="682"/>
                  </a:lnTo>
                  <a:lnTo>
                    <a:pt x="1943" y="681"/>
                  </a:lnTo>
                  <a:lnTo>
                    <a:pt x="1941" y="677"/>
                  </a:lnTo>
                  <a:lnTo>
                    <a:pt x="1938" y="678"/>
                  </a:lnTo>
                  <a:lnTo>
                    <a:pt x="1936" y="679"/>
                  </a:lnTo>
                  <a:lnTo>
                    <a:pt x="1933" y="681"/>
                  </a:lnTo>
                  <a:lnTo>
                    <a:pt x="1932" y="683"/>
                  </a:lnTo>
                  <a:lnTo>
                    <a:pt x="1933" y="684"/>
                  </a:lnTo>
                  <a:lnTo>
                    <a:pt x="1936" y="687"/>
                  </a:lnTo>
                  <a:lnTo>
                    <a:pt x="1940" y="688"/>
                  </a:lnTo>
                  <a:lnTo>
                    <a:pt x="1943" y="691"/>
                  </a:lnTo>
                  <a:lnTo>
                    <a:pt x="1945" y="693"/>
                  </a:lnTo>
                  <a:lnTo>
                    <a:pt x="1945" y="694"/>
                  </a:lnTo>
                  <a:lnTo>
                    <a:pt x="1943" y="696"/>
                  </a:lnTo>
                  <a:lnTo>
                    <a:pt x="1942" y="696"/>
                  </a:lnTo>
                  <a:lnTo>
                    <a:pt x="1941" y="697"/>
                  </a:lnTo>
                  <a:lnTo>
                    <a:pt x="1940" y="698"/>
                  </a:lnTo>
                  <a:lnTo>
                    <a:pt x="1937" y="698"/>
                  </a:lnTo>
                  <a:lnTo>
                    <a:pt x="1936" y="701"/>
                  </a:lnTo>
                  <a:lnTo>
                    <a:pt x="1936" y="703"/>
                  </a:lnTo>
                  <a:lnTo>
                    <a:pt x="1936" y="704"/>
                  </a:lnTo>
                  <a:lnTo>
                    <a:pt x="1935" y="707"/>
                  </a:lnTo>
                  <a:lnTo>
                    <a:pt x="1932" y="707"/>
                  </a:lnTo>
                  <a:lnTo>
                    <a:pt x="1928" y="708"/>
                  </a:lnTo>
                  <a:lnTo>
                    <a:pt x="1927" y="708"/>
                  </a:lnTo>
                  <a:lnTo>
                    <a:pt x="1925" y="709"/>
                  </a:lnTo>
                  <a:lnTo>
                    <a:pt x="1922" y="711"/>
                  </a:lnTo>
                  <a:lnTo>
                    <a:pt x="1921" y="712"/>
                  </a:lnTo>
                  <a:lnTo>
                    <a:pt x="1920" y="713"/>
                  </a:lnTo>
                  <a:lnTo>
                    <a:pt x="1920" y="714"/>
                  </a:lnTo>
                  <a:lnTo>
                    <a:pt x="1920" y="717"/>
                  </a:lnTo>
                  <a:lnTo>
                    <a:pt x="1918" y="717"/>
                  </a:lnTo>
                  <a:lnTo>
                    <a:pt x="1918" y="718"/>
                  </a:lnTo>
                  <a:lnTo>
                    <a:pt x="1918" y="721"/>
                  </a:lnTo>
                  <a:lnTo>
                    <a:pt x="1917" y="722"/>
                  </a:lnTo>
                  <a:lnTo>
                    <a:pt x="1917" y="723"/>
                  </a:lnTo>
                  <a:lnTo>
                    <a:pt x="1916" y="724"/>
                  </a:lnTo>
                  <a:lnTo>
                    <a:pt x="1915" y="724"/>
                  </a:lnTo>
                  <a:lnTo>
                    <a:pt x="1910" y="724"/>
                  </a:lnTo>
                  <a:lnTo>
                    <a:pt x="1906" y="724"/>
                  </a:lnTo>
                  <a:lnTo>
                    <a:pt x="1902" y="724"/>
                  </a:lnTo>
                  <a:lnTo>
                    <a:pt x="1898" y="724"/>
                  </a:lnTo>
                  <a:lnTo>
                    <a:pt x="1896" y="727"/>
                  </a:lnTo>
                  <a:lnTo>
                    <a:pt x="1892" y="727"/>
                  </a:lnTo>
                  <a:lnTo>
                    <a:pt x="1889" y="728"/>
                  </a:lnTo>
                  <a:lnTo>
                    <a:pt x="1881" y="729"/>
                  </a:lnTo>
                  <a:lnTo>
                    <a:pt x="1876" y="734"/>
                  </a:lnTo>
                  <a:lnTo>
                    <a:pt x="1870" y="738"/>
                  </a:lnTo>
                  <a:lnTo>
                    <a:pt x="1862" y="738"/>
                  </a:lnTo>
                  <a:lnTo>
                    <a:pt x="1855" y="737"/>
                  </a:lnTo>
                  <a:lnTo>
                    <a:pt x="1851" y="738"/>
                  </a:lnTo>
                  <a:lnTo>
                    <a:pt x="1850" y="740"/>
                  </a:lnTo>
                  <a:lnTo>
                    <a:pt x="1847" y="742"/>
                  </a:lnTo>
                  <a:lnTo>
                    <a:pt x="1841" y="743"/>
                  </a:lnTo>
                  <a:lnTo>
                    <a:pt x="1836" y="743"/>
                  </a:lnTo>
                  <a:lnTo>
                    <a:pt x="1832" y="743"/>
                  </a:lnTo>
                  <a:lnTo>
                    <a:pt x="1830" y="743"/>
                  </a:lnTo>
                  <a:lnTo>
                    <a:pt x="1826" y="743"/>
                  </a:lnTo>
                  <a:lnTo>
                    <a:pt x="1823" y="745"/>
                  </a:lnTo>
                  <a:lnTo>
                    <a:pt x="1823" y="747"/>
                  </a:lnTo>
                  <a:lnTo>
                    <a:pt x="1823" y="747"/>
                  </a:lnTo>
                  <a:lnTo>
                    <a:pt x="1824" y="748"/>
                  </a:lnTo>
                  <a:lnTo>
                    <a:pt x="1825" y="749"/>
                  </a:lnTo>
                  <a:lnTo>
                    <a:pt x="1829" y="752"/>
                  </a:lnTo>
                  <a:lnTo>
                    <a:pt x="1837" y="750"/>
                  </a:lnTo>
                  <a:lnTo>
                    <a:pt x="1847" y="749"/>
                  </a:lnTo>
                  <a:lnTo>
                    <a:pt x="1860" y="748"/>
                  </a:lnTo>
                  <a:lnTo>
                    <a:pt x="1864" y="749"/>
                  </a:lnTo>
                  <a:lnTo>
                    <a:pt x="1867" y="750"/>
                  </a:lnTo>
                  <a:lnTo>
                    <a:pt x="1869" y="753"/>
                  </a:lnTo>
                  <a:lnTo>
                    <a:pt x="1870" y="755"/>
                  </a:lnTo>
                  <a:lnTo>
                    <a:pt x="1869" y="758"/>
                  </a:lnTo>
                  <a:lnTo>
                    <a:pt x="1867" y="759"/>
                  </a:lnTo>
                  <a:lnTo>
                    <a:pt x="1864" y="762"/>
                  </a:lnTo>
                  <a:lnTo>
                    <a:pt x="1860" y="762"/>
                  </a:lnTo>
                  <a:lnTo>
                    <a:pt x="1854" y="760"/>
                  </a:lnTo>
                  <a:lnTo>
                    <a:pt x="1849" y="759"/>
                  </a:lnTo>
                  <a:lnTo>
                    <a:pt x="1844" y="757"/>
                  </a:lnTo>
                  <a:lnTo>
                    <a:pt x="1841" y="757"/>
                  </a:lnTo>
                  <a:lnTo>
                    <a:pt x="1840" y="758"/>
                  </a:lnTo>
                  <a:lnTo>
                    <a:pt x="1840" y="759"/>
                  </a:lnTo>
                  <a:lnTo>
                    <a:pt x="1841" y="760"/>
                  </a:lnTo>
                  <a:lnTo>
                    <a:pt x="1842" y="762"/>
                  </a:lnTo>
                  <a:lnTo>
                    <a:pt x="1844" y="763"/>
                  </a:lnTo>
                  <a:lnTo>
                    <a:pt x="1846" y="764"/>
                  </a:lnTo>
                  <a:lnTo>
                    <a:pt x="1849" y="764"/>
                  </a:lnTo>
                  <a:lnTo>
                    <a:pt x="1851" y="765"/>
                  </a:lnTo>
                  <a:lnTo>
                    <a:pt x="1852" y="767"/>
                  </a:lnTo>
                  <a:lnTo>
                    <a:pt x="1855" y="768"/>
                  </a:lnTo>
                  <a:lnTo>
                    <a:pt x="1857" y="769"/>
                  </a:lnTo>
                  <a:lnTo>
                    <a:pt x="1861" y="771"/>
                  </a:lnTo>
                  <a:lnTo>
                    <a:pt x="1864" y="775"/>
                  </a:lnTo>
                  <a:lnTo>
                    <a:pt x="1865" y="778"/>
                  </a:lnTo>
                  <a:lnTo>
                    <a:pt x="1865" y="779"/>
                  </a:lnTo>
                  <a:lnTo>
                    <a:pt x="1865" y="783"/>
                  </a:lnTo>
                  <a:lnTo>
                    <a:pt x="1864" y="785"/>
                  </a:lnTo>
                  <a:lnTo>
                    <a:pt x="1864" y="789"/>
                  </a:lnTo>
                  <a:lnTo>
                    <a:pt x="1862" y="791"/>
                  </a:lnTo>
                  <a:lnTo>
                    <a:pt x="1860" y="794"/>
                  </a:lnTo>
                  <a:lnTo>
                    <a:pt x="1857" y="795"/>
                  </a:lnTo>
                  <a:lnTo>
                    <a:pt x="1854" y="795"/>
                  </a:lnTo>
                  <a:lnTo>
                    <a:pt x="1854" y="796"/>
                  </a:lnTo>
                  <a:lnTo>
                    <a:pt x="1855" y="798"/>
                  </a:lnTo>
                  <a:lnTo>
                    <a:pt x="1857" y="799"/>
                  </a:lnTo>
                  <a:lnTo>
                    <a:pt x="1860" y="799"/>
                  </a:lnTo>
                  <a:lnTo>
                    <a:pt x="1862" y="800"/>
                  </a:lnTo>
                  <a:lnTo>
                    <a:pt x="1865" y="801"/>
                  </a:lnTo>
                  <a:lnTo>
                    <a:pt x="1866" y="803"/>
                  </a:lnTo>
                  <a:lnTo>
                    <a:pt x="1866" y="804"/>
                  </a:lnTo>
                  <a:lnTo>
                    <a:pt x="1865" y="806"/>
                  </a:lnTo>
                  <a:lnTo>
                    <a:pt x="1862" y="808"/>
                  </a:lnTo>
                  <a:lnTo>
                    <a:pt x="1860" y="809"/>
                  </a:lnTo>
                  <a:lnTo>
                    <a:pt x="1857" y="811"/>
                  </a:lnTo>
                  <a:lnTo>
                    <a:pt x="1857" y="813"/>
                  </a:lnTo>
                  <a:lnTo>
                    <a:pt x="1857" y="815"/>
                  </a:lnTo>
                  <a:lnTo>
                    <a:pt x="1857" y="816"/>
                  </a:lnTo>
                  <a:lnTo>
                    <a:pt x="1856" y="818"/>
                  </a:lnTo>
                  <a:lnTo>
                    <a:pt x="1854" y="819"/>
                  </a:lnTo>
                  <a:lnTo>
                    <a:pt x="1845" y="824"/>
                  </a:lnTo>
                  <a:lnTo>
                    <a:pt x="1834" y="827"/>
                  </a:lnTo>
                  <a:lnTo>
                    <a:pt x="1829" y="826"/>
                  </a:lnTo>
                  <a:lnTo>
                    <a:pt x="1824" y="825"/>
                  </a:lnTo>
                  <a:lnTo>
                    <a:pt x="1820" y="824"/>
                  </a:lnTo>
                  <a:lnTo>
                    <a:pt x="1815" y="821"/>
                  </a:lnTo>
                  <a:lnTo>
                    <a:pt x="1810" y="822"/>
                  </a:lnTo>
                  <a:lnTo>
                    <a:pt x="1805" y="822"/>
                  </a:lnTo>
                  <a:lnTo>
                    <a:pt x="1800" y="825"/>
                  </a:lnTo>
                  <a:lnTo>
                    <a:pt x="1799" y="827"/>
                  </a:lnTo>
                  <a:lnTo>
                    <a:pt x="1799" y="830"/>
                  </a:lnTo>
                  <a:lnTo>
                    <a:pt x="1800" y="832"/>
                  </a:lnTo>
                  <a:lnTo>
                    <a:pt x="1803" y="835"/>
                  </a:lnTo>
                  <a:lnTo>
                    <a:pt x="1805" y="837"/>
                  </a:lnTo>
                  <a:lnTo>
                    <a:pt x="1809" y="844"/>
                  </a:lnTo>
                  <a:lnTo>
                    <a:pt x="1809" y="851"/>
                  </a:lnTo>
                  <a:lnTo>
                    <a:pt x="1805" y="859"/>
                  </a:lnTo>
                  <a:lnTo>
                    <a:pt x="1799" y="865"/>
                  </a:lnTo>
                  <a:lnTo>
                    <a:pt x="1791" y="866"/>
                  </a:lnTo>
                  <a:lnTo>
                    <a:pt x="1783" y="866"/>
                  </a:lnTo>
                  <a:lnTo>
                    <a:pt x="1771" y="866"/>
                  </a:lnTo>
                  <a:lnTo>
                    <a:pt x="1761" y="867"/>
                  </a:lnTo>
                  <a:lnTo>
                    <a:pt x="1754" y="865"/>
                  </a:lnTo>
                  <a:lnTo>
                    <a:pt x="1745" y="864"/>
                  </a:lnTo>
                  <a:lnTo>
                    <a:pt x="1742" y="865"/>
                  </a:lnTo>
                  <a:lnTo>
                    <a:pt x="1739" y="865"/>
                  </a:lnTo>
                  <a:lnTo>
                    <a:pt x="1738" y="867"/>
                  </a:lnTo>
                  <a:lnTo>
                    <a:pt x="1737" y="868"/>
                  </a:lnTo>
                  <a:lnTo>
                    <a:pt x="1738" y="871"/>
                  </a:lnTo>
                  <a:lnTo>
                    <a:pt x="1739" y="872"/>
                  </a:lnTo>
                  <a:lnTo>
                    <a:pt x="1740" y="872"/>
                  </a:lnTo>
                  <a:lnTo>
                    <a:pt x="1743" y="872"/>
                  </a:lnTo>
                  <a:lnTo>
                    <a:pt x="1744" y="871"/>
                  </a:lnTo>
                  <a:lnTo>
                    <a:pt x="1747" y="870"/>
                  </a:lnTo>
                  <a:lnTo>
                    <a:pt x="1748" y="868"/>
                  </a:lnTo>
                  <a:lnTo>
                    <a:pt x="1761" y="868"/>
                  </a:lnTo>
                  <a:lnTo>
                    <a:pt x="1776" y="870"/>
                  </a:lnTo>
                  <a:lnTo>
                    <a:pt x="1786" y="875"/>
                  </a:lnTo>
                  <a:lnTo>
                    <a:pt x="1790" y="878"/>
                  </a:lnTo>
                  <a:lnTo>
                    <a:pt x="1790" y="885"/>
                  </a:lnTo>
                  <a:lnTo>
                    <a:pt x="1791" y="891"/>
                  </a:lnTo>
                  <a:lnTo>
                    <a:pt x="1794" y="895"/>
                  </a:lnTo>
                  <a:lnTo>
                    <a:pt x="1796" y="896"/>
                  </a:lnTo>
                  <a:lnTo>
                    <a:pt x="1798" y="895"/>
                  </a:lnTo>
                  <a:lnTo>
                    <a:pt x="1799" y="893"/>
                  </a:lnTo>
                  <a:lnTo>
                    <a:pt x="1799" y="891"/>
                  </a:lnTo>
                  <a:lnTo>
                    <a:pt x="1799" y="888"/>
                  </a:lnTo>
                  <a:lnTo>
                    <a:pt x="1800" y="886"/>
                  </a:lnTo>
                  <a:lnTo>
                    <a:pt x="1800" y="885"/>
                  </a:lnTo>
                  <a:lnTo>
                    <a:pt x="1801" y="883"/>
                  </a:lnTo>
                  <a:lnTo>
                    <a:pt x="1805" y="882"/>
                  </a:lnTo>
                  <a:lnTo>
                    <a:pt x="1809" y="882"/>
                  </a:lnTo>
                  <a:lnTo>
                    <a:pt x="1813" y="882"/>
                  </a:lnTo>
                  <a:lnTo>
                    <a:pt x="1819" y="887"/>
                  </a:lnTo>
                  <a:lnTo>
                    <a:pt x="1823" y="893"/>
                  </a:lnTo>
                  <a:lnTo>
                    <a:pt x="1821" y="901"/>
                  </a:lnTo>
                  <a:lnTo>
                    <a:pt x="1818" y="906"/>
                  </a:lnTo>
                  <a:lnTo>
                    <a:pt x="1810" y="910"/>
                  </a:lnTo>
                  <a:lnTo>
                    <a:pt x="1800" y="912"/>
                  </a:lnTo>
                  <a:lnTo>
                    <a:pt x="1789" y="916"/>
                  </a:lnTo>
                  <a:lnTo>
                    <a:pt x="1781" y="922"/>
                  </a:lnTo>
                  <a:lnTo>
                    <a:pt x="1778" y="924"/>
                  </a:lnTo>
                  <a:lnTo>
                    <a:pt x="1770" y="929"/>
                  </a:lnTo>
                  <a:lnTo>
                    <a:pt x="1763" y="934"/>
                  </a:lnTo>
                  <a:lnTo>
                    <a:pt x="1755" y="934"/>
                  </a:lnTo>
                  <a:lnTo>
                    <a:pt x="1754" y="933"/>
                  </a:lnTo>
                  <a:lnTo>
                    <a:pt x="1753" y="932"/>
                  </a:lnTo>
                  <a:lnTo>
                    <a:pt x="1753" y="931"/>
                  </a:lnTo>
                  <a:lnTo>
                    <a:pt x="1754" y="928"/>
                  </a:lnTo>
                  <a:lnTo>
                    <a:pt x="1755" y="927"/>
                  </a:lnTo>
                  <a:lnTo>
                    <a:pt x="1755" y="924"/>
                  </a:lnTo>
                  <a:lnTo>
                    <a:pt x="1756" y="923"/>
                  </a:lnTo>
                  <a:lnTo>
                    <a:pt x="1756" y="921"/>
                  </a:lnTo>
                  <a:lnTo>
                    <a:pt x="1755" y="919"/>
                  </a:lnTo>
                  <a:lnTo>
                    <a:pt x="1753" y="918"/>
                  </a:lnTo>
                  <a:lnTo>
                    <a:pt x="1748" y="918"/>
                  </a:lnTo>
                  <a:lnTo>
                    <a:pt x="1743" y="918"/>
                  </a:lnTo>
                  <a:lnTo>
                    <a:pt x="1738" y="917"/>
                  </a:lnTo>
                  <a:lnTo>
                    <a:pt x="1734" y="913"/>
                  </a:lnTo>
                  <a:lnTo>
                    <a:pt x="1733" y="912"/>
                  </a:lnTo>
                  <a:lnTo>
                    <a:pt x="1732" y="911"/>
                  </a:lnTo>
                  <a:lnTo>
                    <a:pt x="1730" y="911"/>
                  </a:lnTo>
                  <a:lnTo>
                    <a:pt x="1728" y="911"/>
                  </a:lnTo>
                  <a:lnTo>
                    <a:pt x="1727" y="912"/>
                  </a:lnTo>
                  <a:lnTo>
                    <a:pt x="1724" y="913"/>
                  </a:lnTo>
                  <a:lnTo>
                    <a:pt x="1720" y="915"/>
                  </a:lnTo>
                  <a:lnTo>
                    <a:pt x="1715" y="913"/>
                  </a:lnTo>
                  <a:lnTo>
                    <a:pt x="1710" y="912"/>
                  </a:lnTo>
                  <a:lnTo>
                    <a:pt x="1705" y="912"/>
                  </a:lnTo>
                  <a:lnTo>
                    <a:pt x="1703" y="916"/>
                  </a:lnTo>
                  <a:lnTo>
                    <a:pt x="1703" y="918"/>
                  </a:lnTo>
                  <a:lnTo>
                    <a:pt x="1702" y="921"/>
                  </a:lnTo>
                  <a:lnTo>
                    <a:pt x="1700" y="921"/>
                  </a:lnTo>
                  <a:lnTo>
                    <a:pt x="1698" y="921"/>
                  </a:lnTo>
                  <a:lnTo>
                    <a:pt x="1695" y="921"/>
                  </a:lnTo>
                  <a:lnTo>
                    <a:pt x="1694" y="919"/>
                  </a:lnTo>
                  <a:lnTo>
                    <a:pt x="1692" y="917"/>
                  </a:lnTo>
                  <a:lnTo>
                    <a:pt x="1690" y="916"/>
                  </a:lnTo>
                  <a:lnTo>
                    <a:pt x="1690" y="913"/>
                  </a:lnTo>
                  <a:lnTo>
                    <a:pt x="1690" y="911"/>
                  </a:lnTo>
                  <a:lnTo>
                    <a:pt x="1689" y="910"/>
                  </a:lnTo>
                  <a:lnTo>
                    <a:pt x="1687" y="908"/>
                  </a:lnTo>
                  <a:lnTo>
                    <a:pt x="1685" y="910"/>
                  </a:lnTo>
                  <a:lnTo>
                    <a:pt x="1683" y="910"/>
                  </a:lnTo>
                  <a:lnTo>
                    <a:pt x="1682" y="911"/>
                  </a:lnTo>
                  <a:lnTo>
                    <a:pt x="1679" y="911"/>
                  </a:lnTo>
                  <a:lnTo>
                    <a:pt x="1678" y="915"/>
                  </a:lnTo>
                  <a:lnTo>
                    <a:pt x="1677" y="917"/>
                  </a:lnTo>
                  <a:lnTo>
                    <a:pt x="1676" y="921"/>
                  </a:lnTo>
                  <a:lnTo>
                    <a:pt x="1674" y="924"/>
                  </a:lnTo>
                  <a:lnTo>
                    <a:pt x="1671" y="928"/>
                  </a:lnTo>
                  <a:lnTo>
                    <a:pt x="1664" y="929"/>
                  </a:lnTo>
                  <a:lnTo>
                    <a:pt x="1658" y="928"/>
                  </a:lnTo>
                  <a:lnTo>
                    <a:pt x="1651" y="927"/>
                  </a:lnTo>
                  <a:lnTo>
                    <a:pt x="1636" y="918"/>
                  </a:lnTo>
                  <a:lnTo>
                    <a:pt x="1632" y="919"/>
                  </a:lnTo>
                  <a:lnTo>
                    <a:pt x="1629" y="921"/>
                  </a:lnTo>
                  <a:lnTo>
                    <a:pt x="1626" y="922"/>
                  </a:lnTo>
                  <a:lnTo>
                    <a:pt x="1623" y="923"/>
                  </a:lnTo>
                  <a:lnTo>
                    <a:pt x="1621" y="923"/>
                  </a:lnTo>
                  <a:lnTo>
                    <a:pt x="1617" y="924"/>
                  </a:lnTo>
                  <a:lnTo>
                    <a:pt x="1611" y="924"/>
                  </a:lnTo>
                  <a:lnTo>
                    <a:pt x="1606" y="922"/>
                  </a:lnTo>
                  <a:lnTo>
                    <a:pt x="1602" y="919"/>
                  </a:lnTo>
                  <a:lnTo>
                    <a:pt x="1597" y="919"/>
                  </a:lnTo>
                  <a:lnTo>
                    <a:pt x="1591" y="922"/>
                  </a:lnTo>
                  <a:lnTo>
                    <a:pt x="1588" y="923"/>
                  </a:lnTo>
                  <a:lnTo>
                    <a:pt x="1586" y="926"/>
                  </a:lnTo>
                  <a:lnTo>
                    <a:pt x="1585" y="929"/>
                  </a:lnTo>
                  <a:lnTo>
                    <a:pt x="1582" y="932"/>
                  </a:lnTo>
                  <a:lnTo>
                    <a:pt x="1581" y="936"/>
                  </a:lnTo>
                  <a:lnTo>
                    <a:pt x="1578" y="938"/>
                  </a:lnTo>
                  <a:lnTo>
                    <a:pt x="1576" y="939"/>
                  </a:lnTo>
                  <a:lnTo>
                    <a:pt x="1570" y="939"/>
                  </a:lnTo>
                  <a:lnTo>
                    <a:pt x="1565" y="938"/>
                  </a:lnTo>
                  <a:lnTo>
                    <a:pt x="1558" y="938"/>
                  </a:lnTo>
                  <a:lnTo>
                    <a:pt x="1552" y="942"/>
                  </a:lnTo>
                  <a:lnTo>
                    <a:pt x="1550" y="946"/>
                  </a:lnTo>
                  <a:lnTo>
                    <a:pt x="1548" y="948"/>
                  </a:lnTo>
                  <a:lnTo>
                    <a:pt x="1548" y="951"/>
                  </a:lnTo>
                  <a:lnTo>
                    <a:pt x="1550" y="952"/>
                  </a:lnTo>
                  <a:lnTo>
                    <a:pt x="1552" y="953"/>
                  </a:lnTo>
                  <a:lnTo>
                    <a:pt x="1556" y="954"/>
                  </a:lnTo>
                  <a:lnTo>
                    <a:pt x="1560" y="956"/>
                  </a:lnTo>
                  <a:lnTo>
                    <a:pt x="1562" y="957"/>
                  </a:lnTo>
                  <a:lnTo>
                    <a:pt x="1565" y="958"/>
                  </a:lnTo>
                  <a:lnTo>
                    <a:pt x="1568" y="959"/>
                  </a:lnTo>
                  <a:lnTo>
                    <a:pt x="1572" y="961"/>
                  </a:lnTo>
                  <a:lnTo>
                    <a:pt x="1576" y="962"/>
                  </a:lnTo>
                  <a:lnTo>
                    <a:pt x="1578" y="963"/>
                  </a:lnTo>
                  <a:lnTo>
                    <a:pt x="1580" y="965"/>
                  </a:lnTo>
                  <a:lnTo>
                    <a:pt x="1580" y="967"/>
                  </a:lnTo>
                  <a:lnTo>
                    <a:pt x="1578" y="969"/>
                  </a:lnTo>
                  <a:lnTo>
                    <a:pt x="1576" y="970"/>
                  </a:lnTo>
                  <a:lnTo>
                    <a:pt x="1576" y="972"/>
                  </a:lnTo>
                  <a:lnTo>
                    <a:pt x="1576" y="973"/>
                  </a:lnTo>
                  <a:lnTo>
                    <a:pt x="1577" y="974"/>
                  </a:lnTo>
                  <a:lnTo>
                    <a:pt x="1580" y="974"/>
                  </a:lnTo>
                  <a:lnTo>
                    <a:pt x="1583" y="974"/>
                  </a:lnTo>
                  <a:lnTo>
                    <a:pt x="1587" y="974"/>
                  </a:lnTo>
                  <a:lnTo>
                    <a:pt x="1590" y="975"/>
                  </a:lnTo>
                  <a:lnTo>
                    <a:pt x="1593" y="975"/>
                  </a:lnTo>
                  <a:lnTo>
                    <a:pt x="1596" y="977"/>
                  </a:lnTo>
                  <a:lnTo>
                    <a:pt x="1601" y="975"/>
                  </a:lnTo>
                  <a:lnTo>
                    <a:pt x="1605" y="974"/>
                  </a:lnTo>
                  <a:lnTo>
                    <a:pt x="1608" y="972"/>
                  </a:lnTo>
                  <a:lnTo>
                    <a:pt x="1612" y="972"/>
                  </a:lnTo>
                  <a:lnTo>
                    <a:pt x="1614" y="970"/>
                  </a:lnTo>
                  <a:lnTo>
                    <a:pt x="1618" y="970"/>
                  </a:lnTo>
                  <a:lnTo>
                    <a:pt x="1621" y="972"/>
                  </a:lnTo>
                  <a:lnTo>
                    <a:pt x="1623" y="973"/>
                  </a:lnTo>
                  <a:lnTo>
                    <a:pt x="1626" y="973"/>
                  </a:lnTo>
                  <a:lnTo>
                    <a:pt x="1628" y="974"/>
                  </a:lnTo>
                  <a:lnTo>
                    <a:pt x="1629" y="977"/>
                  </a:lnTo>
                  <a:lnTo>
                    <a:pt x="1632" y="978"/>
                  </a:lnTo>
                  <a:lnTo>
                    <a:pt x="1633" y="979"/>
                  </a:lnTo>
                  <a:lnTo>
                    <a:pt x="1634" y="980"/>
                  </a:lnTo>
                  <a:lnTo>
                    <a:pt x="1637" y="980"/>
                  </a:lnTo>
                  <a:lnTo>
                    <a:pt x="1641" y="979"/>
                  </a:lnTo>
                  <a:lnTo>
                    <a:pt x="1646" y="979"/>
                  </a:lnTo>
                  <a:lnTo>
                    <a:pt x="1651" y="978"/>
                  </a:lnTo>
                  <a:lnTo>
                    <a:pt x="1654" y="975"/>
                  </a:lnTo>
                  <a:lnTo>
                    <a:pt x="1659" y="974"/>
                  </a:lnTo>
                  <a:lnTo>
                    <a:pt x="1669" y="967"/>
                  </a:lnTo>
                  <a:lnTo>
                    <a:pt x="1682" y="959"/>
                  </a:lnTo>
                  <a:lnTo>
                    <a:pt x="1695" y="953"/>
                  </a:lnTo>
                  <a:lnTo>
                    <a:pt x="1708" y="953"/>
                  </a:lnTo>
                  <a:lnTo>
                    <a:pt x="1722" y="956"/>
                  </a:lnTo>
                  <a:lnTo>
                    <a:pt x="1734" y="958"/>
                  </a:lnTo>
                  <a:lnTo>
                    <a:pt x="1744" y="958"/>
                  </a:lnTo>
                  <a:lnTo>
                    <a:pt x="1754" y="959"/>
                  </a:lnTo>
                  <a:lnTo>
                    <a:pt x="1763" y="961"/>
                  </a:lnTo>
                  <a:lnTo>
                    <a:pt x="1768" y="963"/>
                  </a:lnTo>
                  <a:lnTo>
                    <a:pt x="1771" y="968"/>
                  </a:lnTo>
                  <a:lnTo>
                    <a:pt x="1774" y="972"/>
                  </a:lnTo>
                  <a:lnTo>
                    <a:pt x="1776" y="975"/>
                  </a:lnTo>
                  <a:lnTo>
                    <a:pt x="1776" y="978"/>
                  </a:lnTo>
                  <a:lnTo>
                    <a:pt x="1776" y="982"/>
                  </a:lnTo>
                  <a:lnTo>
                    <a:pt x="1774" y="985"/>
                  </a:lnTo>
                  <a:lnTo>
                    <a:pt x="1771" y="988"/>
                  </a:lnTo>
                  <a:lnTo>
                    <a:pt x="1769" y="990"/>
                  </a:lnTo>
                  <a:lnTo>
                    <a:pt x="1768" y="992"/>
                  </a:lnTo>
                  <a:lnTo>
                    <a:pt x="1769" y="994"/>
                  </a:lnTo>
                  <a:lnTo>
                    <a:pt x="1770" y="995"/>
                  </a:lnTo>
                  <a:lnTo>
                    <a:pt x="1771" y="995"/>
                  </a:lnTo>
                  <a:lnTo>
                    <a:pt x="1774" y="995"/>
                  </a:lnTo>
                  <a:lnTo>
                    <a:pt x="1775" y="997"/>
                  </a:lnTo>
                  <a:lnTo>
                    <a:pt x="1778" y="997"/>
                  </a:lnTo>
                  <a:lnTo>
                    <a:pt x="1779" y="998"/>
                  </a:lnTo>
                  <a:lnTo>
                    <a:pt x="1780" y="999"/>
                  </a:lnTo>
                  <a:lnTo>
                    <a:pt x="1783" y="1002"/>
                  </a:lnTo>
                  <a:lnTo>
                    <a:pt x="1785" y="1004"/>
                  </a:lnTo>
                  <a:lnTo>
                    <a:pt x="1786" y="1007"/>
                  </a:lnTo>
                  <a:lnTo>
                    <a:pt x="1786" y="1008"/>
                  </a:lnTo>
                  <a:lnTo>
                    <a:pt x="1781" y="1014"/>
                  </a:lnTo>
                  <a:lnTo>
                    <a:pt x="1774" y="1019"/>
                  </a:lnTo>
                  <a:lnTo>
                    <a:pt x="1764" y="1021"/>
                  </a:lnTo>
                  <a:lnTo>
                    <a:pt x="1755" y="1024"/>
                  </a:lnTo>
                  <a:lnTo>
                    <a:pt x="1745" y="1026"/>
                  </a:lnTo>
                  <a:lnTo>
                    <a:pt x="1733" y="1029"/>
                  </a:lnTo>
                  <a:lnTo>
                    <a:pt x="1723" y="1029"/>
                  </a:lnTo>
                  <a:lnTo>
                    <a:pt x="1714" y="1024"/>
                  </a:lnTo>
                  <a:lnTo>
                    <a:pt x="1712" y="1021"/>
                  </a:lnTo>
                  <a:lnTo>
                    <a:pt x="1710" y="1020"/>
                  </a:lnTo>
                  <a:lnTo>
                    <a:pt x="1709" y="1018"/>
                  </a:lnTo>
                  <a:lnTo>
                    <a:pt x="1708" y="1016"/>
                  </a:lnTo>
                  <a:lnTo>
                    <a:pt x="1707" y="1016"/>
                  </a:lnTo>
                  <a:lnTo>
                    <a:pt x="1707" y="1018"/>
                  </a:lnTo>
                  <a:lnTo>
                    <a:pt x="1705" y="1020"/>
                  </a:lnTo>
                  <a:lnTo>
                    <a:pt x="1705" y="1024"/>
                  </a:lnTo>
                  <a:lnTo>
                    <a:pt x="1703" y="1028"/>
                  </a:lnTo>
                  <a:lnTo>
                    <a:pt x="1697" y="1030"/>
                  </a:lnTo>
                  <a:lnTo>
                    <a:pt x="1689" y="1031"/>
                  </a:lnTo>
                  <a:lnTo>
                    <a:pt x="1682" y="1031"/>
                  </a:lnTo>
                  <a:lnTo>
                    <a:pt x="1664" y="1033"/>
                  </a:lnTo>
                  <a:lnTo>
                    <a:pt x="1646" y="1034"/>
                  </a:lnTo>
                  <a:lnTo>
                    <a:pt x="1621" y="1035"/>
                  </a:lnTo>
                  <a:lnTo>
                    <a:pt x="1596" y="1034"/>
                  </a:lnTo>
                  <a:lnTo>
                    <a:pt x="1592" y="1033"/>
                  </a:lnTo>
                  <a:lnTo>
                    <a:pt x="1591" y="1033"/>
                  </a:lnTo>
                  <a:lnTo>
                    <a:pt x="1590" y="1031"/>
                  </a:lnTo>
                  <a:lnTo>
                    <a:pt x="1590" y="1030"/>
                  </a:lnTo>
                  <a:lnTo>
                    <a:pt x="1590" y="1029"/>
                  </a:lnTo>
                  <a:lnTo>
                    <a:pt x="1590" y="1028"/>
                  </a:lnTo>
                  <a:lnTo>
                    <a:pt x="1590" y="1025"/>
                  </a:lnTo>
                  <a:lnTo>
                    <a:pt x="1588" y="1024"/>
                  </a:lnTo>
                  <a:lnTo>
                    <a:pt x="1586" y="1021"/>
                  </a:lnTo>
                  <a:lnTo>
                    <a:pt x="1582" y="1020"/>
                  </a:lnTo>
                  <a:lnTo>
                    <a:pt x="1580" y="1020"/>
                  </a:lnTo>
                  <a:lnTo>
                    <a:pt x="1576" y="1020"/>
                  </a:lnTo>
                  <a:lnTo>
                    <a:pt x="1573" y="1021"/>
                  </a:lnTo>
                  <a:lnTo>
                    <a:pt x="1568" y="1023"/>
                  </a:lnTo>
                  <a:lnTo>
                    <a:pt x="1565" y="1025"/>
                  </a:lnTo>
                  <a:lnTo>
                    <a:pt x="1561" y="1028"/>
                  </a:lnTo>
                  <a:lnTo>
                    <a:pt x="1557" y="1031"/>
                  </a:lnTo>
                  <a:lnTo>
                    <a:pt x="1555" y="1034"/>
                  </a:lnTo>
                  <a:lnTo>
                    <a:pt x="1552" y="1034"/>
                  </a:lnTo>
                  <a:lnTo>
                    <a:pt x="1551" y="1034"/>
                  </a:lnTo>
                  <a:lnTo>
                    <a:pt x="1548" y="1033"/>
                  </a:lnTo>
                  <a:lnTo>
                    <a:pt x="1547" y="1031"/>
                  </a:lnTo>
                  <a:lnTo>
                    <a:pt x="1545" y="1031"/>
                  </a:lnTo>
                  <a:lnTo>
                    <a:pt x="1542" y="1030"/>
                  </a:lnTo>
                  <a:lnTo>
                    <a:pt x="1538" y="1031"/>
                  </a:lnTo>
                  <a:lnTo>
                    <a:pt x="1537" y="1031"/>
                  </a:lnTo>
                  <a:lnTo>
                    <a:pt x="1535" y="1031"/>
                  </a:lnTo>
                  <a:lnTo>
                    <a:pt x="1532" y="1030"/>
                  </a:lnTo>
                  <a:lnTo>
                    <a:pt x="1531" y="1029"/>
                  </a:lnTo>
                  <a:lnTo>
                    <a:pt x="1529" y="1024"/>
                  </a:lnTo>
                  <a:lnTo>
                    <a:pt x="1526" y="1020"/>
                  </a:lnTo>
                  <a:lnTo>
                    <a:pt x="1524" y="1015"/>
                  </a:lnTo>
                  <a:lnTo>
                    <a:pt x="1520" y="1003"/>
                  </a:lnTo>
                  <a:lnTo>
                    <a:pt x="1521" y="987"/>
                  </a:lnTo>
                  <a:lnTo>
                    <a:pt x="1524" y="978"/>
                  </a:lnTo>
                  <a:lnTo>
                    <a:pt x="1526" y="969"/>
                  </a:lnTo>
                  <a:lnTo>
                    <a:pt x="1526" y="962"/>
                  </a:lnTo>
                  <a:lnTo>
                    <a:pt x="1521" y="956"/>
                  </a:lnTo>
                  <a:lnTo>
                    <a:pt x="1517" y="953"/>
                  </a:lnTo>
                  <a:lnTo>
                    <a:pt x="1515" y="949"/>
                  </a:lnTo>
                  <a:lnTo>
                    <a:pt x="1514" y="947"/>
                  </a:lnTo>
                  <a:lnTo>
                    <a:pt x="1512" y="943"/>
                  </a:lnTo>
                  <a:lnTo>
                    <a:pt x="1511" y="939"/>
                  </a:lnTo>
                  <a:lnTo>
                    <a:pt x="1510" y="937"/>
                  </a:lnTo>
                  <a:lnTo>
                    <a:pt x="1505" y="934"/>
                  </a:lnTo>
                  <a:lnTo>
                    <a:pt x="1499" y="936"/>
                  </a:lnTo>
                  <a:lnTo>
                    <a:pt x="1491" y="939"/>
                  </a:lnTo>
                  <a:lnTo>
                    <a:pt x="1485" y="942"/>
                  </a:lnTo>
                  <a:lnTo>
                    <a:pt x="1480" y="943"/>
                  </a:lnTo>
                  <a:lnTo>
                    <a:pt x="1476" y="943"/>
                  </a:lnTo>
                  <a:lnTo>
                    <a:pt x="1472" y="943"/>
                  </a:lnTo>
                  <a:lnTo>
                    <a:pt x="1470" y="942"/>
                  </a:lnTo>
                  <a:lnTo>
                    <a:pt x="1469" y="939"/>
                  </a:lnTo>
                  <a:lnTo>
                    <a:pt x="1466" y="937"/>
                  </a:lnTo>
                  <a:lnTo>
                    <a:pt x="1464" y="936"/>
                  </a:lnTo>
                  <a:lnTo>
                    <a:pt x="1461" y="934"/>
                  </a:lnTo>
                  <a:lnTo>
                    <a:pt x="1459" y="933"/>
                  </a:lnTo>
                  <a:lnTo>
                    <a:pt x="1455" y="932"/>
                  </a:lnTo>
                  <a:lnTo>
                    <a:pt x="1453" y="931"/>
                  </a:lnTo>
                  <a:lnTo>
                    <a:pt x="1450" y="928"/>
                  </a:lnTo>
                  <a:lnTo>
                    <a:pt x="1449" y="924"/>
                  </a:lnTo>
                  <a:lnTo>
                    <a:pt x="1448" y="922"/>
                  </a:lnTo>
                  <a:lnTo>
                    <a:pt x="1446" y="919"/>
                  </a:lnTo>
                  <a:lnTo>
                    <a:pt x="1445" y="916"/>
                  </a:lnTo>
                  <a:lnTo>
                    <a:pt x="1445" y="915"/>
                  </a:lnTo>
                  <a:lnTo>
                    <a:pt x="1444" y="913"/>
                  </a:lnTo>
                  <a:lnTo>
                    <a:pt x="1441" y="912"/>
                  </a:lnTo>
                  <a:lnTo>
                    <a:pt x="1439" y="911"/>
                  </a:lnTo>
                  <a:lnTo>
                    <a:pt x="1438" y="908"/>
                  </a:lnTo>
                  <a:lnTo>
                    <a:pt x="1436" y="905"/>
                  </a:lnTo>
                  <a:lnTo>
                    <a:pt x="1438" y="901"/>
                  </a:lnTo>
                  <a:lnTo>
                    <a:pt x="1440" y="898"/>
                  </a:lnTo>
                  <a:lnTo>
                    <a:pt x="1445" y="897"/>
                  </a:lnTo>
                  <a:lnTo>
                    <a:pt x="1450" y="896"/>
                  </a:lnTo>
                  <a:lnTo>
                    <a:pt x="1455" y="895"/>
                  </a:lnTo>
                  <a:lnTo>
                    <a:pt x="1462" y="896"/>
                  </a:lnTo>
                  <a:lnTo>
                    <a:pt x="1469" y="896"/>
                  </a:lnTo>
                  <a:lnTo>
                    <a:pt x="1476" y="895"/>
                  </a:lnTo>
                  <a:lnTo>
                    <a:pt x="1480" y="895"/>
                  </a:lnTo>
                  <a:lnTo>
                    <a:pt x="1482" y="895"/>
                  </a:lnTo>
                  <a:lnTo>
                    <a:pt x="1485" y="895"/>
                  </a:lnTo>
                  <a:lnTo>
                    <a:pt x="1487" y="895"/>
                  </a:lnTo>
                  <a:lnTo>
                    <a:pt x="1490" y="895"/>
                  </a:lnTo>
                  <a:lnTo>
                    <a:pt x="1494" y="897"/>
                  </a:lnTo>
                  <a:lnTo>
                    <a:pt x="1497" y="900"/>
                  </a:lnTo>
                  <a:lnTo>
                    <a:pt x="1499" y="902"/>
                  </a:lnTo>
                  <a:lnTo>
                    <a:pt x="1500" y="905"/>
                  </a:lnTo>
                  <a:lnTo>
                    <a:pt x="1500" y="907"/>
                  </a:lnTo>
                  <a:lnTo>
                    <a:pt x="1500" y="911"/>
                  </a:lnTo>
                  <a:lnTo>
                    <a:pt x="1500" y="913"/>
                  </a:lnTo>
                  <a:lnTo>
                    <a:pt x="1500" y="916"/>
                  </a:lnTo>
                  <a:lnTo>
                    <a:pt x="1500" y="916"/>
                  </a:lnTo>
                  <a:lnTo>
                    <a:pt x="1501" y="917"/>
                  </a:lnTo>
                  <a:lnTo>
                    <a:pt x="1504" y="917"/>
                  </a:lnTo>
                  <a:lnTo>
                    <a:pt x="1505" y="917"/>
                  </a:lnTo>
                  <a:lnTo>
                    <a:pt x="1507" y="917"/>
                  </a:lnTo>
                  <a:lnTo>
                    <a:pt x="1509" y="916"/>
                  </a:lnTo>
                  <a:lnTo>
                    <a:pt x="1510" y="916"/>
                  </a:lnTo>
                  <a:lnTo>
                    <a:pt x="1522" y="913"/>
                  </a:lnTo>
                  <a:lnTo>
                    <a:pt x="1531" y="911"/>
                  </a:lnTo>
                  <a:lnTo>
                    <a:pt x="1538" y="908"/>
                  </a:lnTo>
                  <a:lnTo>
                    <a:pt x="1545" y="906"/>
                  </a:lnTo>
                  <a:lnTo>
                    <a:pt x="1552" y="906"/>
                  </a:lnTo>
                  <a:lnTo>
                    <a:pt x="1556" y="906"/>
                  </a:lnTo>
                  <a:lnTo>
                    <a:pt x="1558" y="907"/>
                  </a:lnTo>
                  <a:lnTo>
                    <a:pt x="1561" y="910"/>
                  </a:lnTo>
                  <a:lnTo>
                    <a:pt x="1562" y="911"/>
                  </a:lnTo>
                  <a:lnTo>
                    <a:pt x="1566" y="912"/>
                  </a:lnTo>
                  <a:lnTo>
                    <a:pt x="1568" y="912"/>
                  </a:lnTo>
                  <a:lnTo>
                    <a:pt x="1571" y="912"/>
                  </a:lnTo>
                  <a:lnTo>
                    <a:pt x="1573" y="911"/>
                  </a:lnTo>
                  <a:lnTo>
                    <a:pt x="1576" y="910"/>
                  </a:lnTo>
                  <a:lnTo>
                    <a:pt x="1578" y="908"/>
                  </a:lnTo>
                  <a:lnTo>
                    <a:pt x="1580" y="906"/>
                  </a:lnTo>
                  <a:lnTo>
                    <a:pt x="1580" y="903"/>
                  </a:lnTo>
                  <a:lnTo>
                    <a:pt x="1580" y="901"/>
                  </a:lnTo>
                  <a:lnTo>
                    <a:pt x="1581" y="898"/>
                  </a:lnTo>
                  <a:lnTo>
                    <a:pt x="1583" y="895"/>
                  </a:lnTo>
                  <a:lnTo>
                    <a:pt x="1585" y="895"/>
                  </a:lnTo>
                  <a:lnTo>
                    <a:pt x="1587" y="893"/>
                  </a:lnTo>
                  <a:lnTo>
                    <a:pt x="1590" y="892"/>
                  </a:lnTo>
                  <a:lnTo>
                    <a:pt x="1592" y="891"/>
                  </a:lnTo>
                  <a:lnTo>
                    <a:pt x="1595" y="890"/>
                  </a:lnTo>
                  <a:lnTo>
                    <a:pt x="1596" y="887"/>
                  </a:lnTo>
                  <a:lnTo>
                    <a:pt x="1598" y="886"/>
                  </a:lnTo>
                  <a:lnTo>
                    <a:pt x="1600" y="883"/>
                  </a:lnTo>
                  <a:lnTo>
                    <a:pt x="1601" y="881"/>
                  </a:lnTo>
                  <a:lnTo>
                    <a:pt x="1605" y="880"/>
                  </a:lnTo>
                  <a:lnTo>
                    <a:pt x="1608" y="877"/>
                  </a:lnTo>
                  <a:lnTo>
                    <a:pt x="1612" y="875"/>
                  </a:lnTo>
                  <a:lnTo>
                    <a:pt x="1614" y="872"/>
                  </a:lnTo>
                  <a:lnTo>
                    <a:pt x="1616" y="870"/>
                  </a:lnTo>
                  <a:lnTo>
                    <a:pt x="1616" y="867"/>
                  </a:lnTo>
                  <a:lnTo>
                    <a:pt x="1614" y="865"/>
                  </a:lnTo>
                  <a:lnTo>
                    <a:pt x="1612" y="861"/>
                  </a:lnTo>
                  <a:lnTo>
                    <a:pt x="1609" y="859"/>
                  </a:lnTo>
                  <a:lnTo>
                    <a:pt x="1607" y="857"/>
                  </a:lnTo>
                  <a:lnTo>
                    <a:pt x="1606" y="855"/>
                  </a:lnTo>
                  <a:lnTo>
                    <a:pt x="1603" y="852"/>
                  </a:lnTo>
                  <a:lnTo>
                    <a:pt x="1602" y="851"/>
                  </a:lnTo>
                  <a:lnTo>
                    <a:pt x="1602" y="849"/>
                  </a:lnTo>
                  <a:lnTo>
                    <a:pt x="1603" y="846"/>
                  </a:lnTo>
                  <a:lnTo>
                    <a:pt x="1607" y="842"/>
                  </a:lnTo>
                  <a:lnTo>
                    <a:pt x="1618" y="837"/>
                  </a:lnTo>
                  <a:lnTo>
                    <a:pt x="1631" y="835"/>
                  </a:lnTo>
                  <a:lnTo>
                    <a:pt x="1643" y="837"/>
                  </a:lnTo>
                  <a:lnTo>
                    <a:pt x="1647" y="841"/>
                  </a:lnTo>
                  <a:lnTo>
                    <a:pt x="1651" y="845"/>
                  </a:lnTo>
                  <a:lnTo>
                    <a:pt x="1653" y="849"/>
                  </a:lnTo>
                  <a:lnTo>
                    <a:pt x="1656" y="852"/>
                  </a:lnTo>
                  <a:lnTo>
                    <a:pt x="1659" y="856"/>
                  </a:lnTo>
                  <a:lnTo>
                    <a:pt x="1664" y="864"/>
                  </a:lnTo>
                  <a:lnTo>
                    <a:pt x="1674" y="867"/>
                  </a:lnTo>
                  <a:lnTo>
                    <a:pt x="1688" y="866"/>
                  </a:lnTo>
                  <a:lnTo>
                    <a:pt x="1689" y="865"/>
                  </a:lnTo>
                  <a:lnTo>
                    <a:pt x="1690" y="864"/>
                  </a:lnTo>
                  <a:lnTo>
                    <a:pt x="1693" y="862"/>
                  </a:lnTo>
                  <a:lnTo>
                    <a:pt x="1695" y="861"/>
                  </a:lnTo>
                  <a:lnTo>
                    <a:pt x="1697" y="859"/>
                  </a:lnTo>
                  <a:lnTo>
                    <a:pt x="1698" y="857"/>
                  </a:lnTo>
                  <a:lnTo>
                    <a:pt x="1699" y="856"/>
                  </a:lnTo>
                  <a:lnTo>
                    <a:pt x="1698" y="855"/>
                  </a:lnTo>
                  <a:lnTo>
                    <a:pt x="1695" y="854"/>
                  </a:lnTo>
                  <a:lnTo>
                    <a:pt x="1689" y="854"/>
                  </a:lnTo>
                  <a:lnTo>
                    <a:pt x="1685" y="852"/>
                  </a:lnTo>
                  <a:lnTo>
                    <a:pt x="1682" y="852"/>
                  </a:lnTo>
                  <a:lnTo>
                    <a:pt x="1679" y="851"/>
                  </a:lnTo>
                  <a:lnTo>
                    <a:pt x="1677" y="849"/>
                  </a:lnTo>
                  <a:lnTo>
                    <a:pt x="1674" y="846"/>
                  </a:lnTo>
                  <a:lnTo>
                    <a:pt x="1672" y="844"/>
                  </a:lnTo>
                  <a:lnTo>
                    <a:pt x="1669" y="842"/>
                  </a:lnTo>
                  <a:lnTo>
                    <a:pt x="1667" y="840"/>
                  </a:lnTo>
                  <a:lnTo>
                    <a:pt x="1664" y="835"/>
                  </a:lnTo>
                  <a:lnTo>
                    <a:pt x="1668" y="830"/>
                  </a:lnTo>
                  <a:lnTo>
                    <a:pt x="1673" y="825"/>
                  </a:lnTo>
                  <a:lnTo>
                    <a:pt x="1677" y="819"/>
                  </a:lnTo>
                  <a:lnTo>
                    <a:pt x="1678" y="816"/>
                  </a:lnTo>
                  <a:lnTo>
                    <a:pt x="1677" y="815"/>
                  </a:lnTo>
                  <a:lnTo>
                    <a:pt x="1676" y="814"/>
                  </a:lnTo>
                  <a:lnTo>
                    <a:pt x="1674" y="814"/>
                  </a:lnTo>
                  <a:lnTo>
                    <a:pt x="1672" y="814"/>
                  </a:lnTo>
                  <a:lnTo>
                    <a:pt x="1669" y="814"/>
                  </a:lnTo>
                  <a:lnTo>
                    <a:pt x="1666" y="814"/>
                  </a:lnTo>
                  <a:lnTo>
                    <a:pt x="1662" y="814"/>
                  </a:lnTo>
                  <a:lnTo>
                    <a:pt x="1659" y="815"/>
                  </a:lnTo>
                  <a:lnTo>
                    <a:pt x="1657" y="815"/>
                  </a:lnTo>
                  <a:lnTo>
                    <a:pt x="1656" y="815"/>
                  </a:lnTo>
                  <a:lnTo>
                    <a:pt x="1653" y="814"/>
                  </a:lnTo>
                  <a:lnTo>
                    <a:pt x="1651" y="814"/>
                  </a:lnTo>
                  <a:lnTo>
                    <a:pt x="1649" y="814"/>
                  </a:lnTo>
                  <a:lnTo>
                    <a:pt x="1648" y="814"/>
                  </a:lnTo>
                  <a:lnTo>
                    <a:pt x="1646" y="814"/>
                  </a:lnTo>
                  <a:lnTo>
                    <a:pt x="1644" y="815"/>
                  </a:lnTo>
                  <a:lnTo>
                    <a:pt x="1642" y="816"/>
                  </a:lnTo>
                  <a:lnTo>
                    <a:pt x="1641" y="816"/>
                  </a:lnTo>
                  <a:lnTo>
                    <a:pt x="1636" y="816"/>
                  </a:lnTo>
                  <a:lnTo>
                    <a:pt x="1631" y="815"/>
                  </a:lnTo>
                  <a:lnTo>
                    <a:pt x="1627" y="813"/>
                  </a:lnTo>
                  <a:lnTo>
                    <a:pt x="1624" y="809"/>
                  </a:lnTo>
                  <a:lnTo>
                    <a:pt x="1624" y="806"/>
                  </a:lnTo>
                  <a:lnTo>
                    <a:pt x="1624" y="804"/>
                  </a:lnTo>
                  <a:lnTo>
                    <a:pt x="1624" y="801"/>
                  </a:lnTo>
                  <a:lnTo>
                    <a:pt x="1624" y="799"/>
                  </a:lnTo>
                  <a:lnTo>
                    <a:pt x="1624" y="795"/>
                  </a:lnTo>
                  <a:lnTo>
                    <a:pt x="1626" y="794"/>
                  </a:lnTo>
                  <a:lnTo>
                    <a:pt x="1626" y="791"/>
                  </a:lnTo>
                  <a:lnTo>
                    <a:pt x="1624" y="789"/>
                  </a:lnTo>
                  <a:lnTo>
                    <a:pt x="1624" y="786"/>
                  </a:lnTo>
                  <a:lnTo>
                    <a:pt x="1624" y="785"/>
                  </a:lnTo>
                  <a:lnTo>
                    <a:pt x="1626" y="784"/>
                  </a:lnTo>
                  <a:lnTo>
                    <a:pt x="1628" y="783"/>
                  </a:lnTo>
                  <a:lnTo>
                    <a:pt x="1631" y="783"/>
                  </a:lnTo>
                  <a:lnTo>
                    <a:pt x="1634" y="783"/>
                  </a:lnTo>
                  <a:lnTo>
                    <a:pt x="1638" y="783"/>
                  </a:lnTo>
                  <a:lnTo>
                    <a:pt x="1641" y="783"/>
                  </a:lnTo>
                  <a:lnTo>
                    <a:pt x="1642" y="780"/>
                  </a:lnTo>
                  <a:lnTo>
                    <a:pt x="1642" y="779"/>
                  </a:lnTo>
                  <a:lnTo>
                    <a:pt x="1642" y="776"/>
                  </a:lnTo>
                  <a:lnTo>
                    <a:pt x="1642" y="775"/>
                  </a:lnTo>
                  <a:lnTo>
                    <a:pt x="1642" y="773"/>
                  </a:lnTo>
                  <a:lnTo>
                    <a:pt x="1642" y="771"/>
                  </a:lnTo>
                  <a:lnTo>
                    <a:pt x="1643" y="769"/>
                  </a:lnTo>
                  <a:lnTo>
                    <a:pt x="1646" y="768"/>
                  </a:lnTo>
                  <a:lnTo>
                    <a:pt x="1648" y="768"/>
                  </a:lnTo>
                  <a:lnTo>
                    <a:pt x="1652" y="768"/>
                  </a:lnTo>
                  <a:lnTo>
                    <a:pt x="1654" y="768"/>
                  </a:lnTo>
                  <a:lnTo>
                    <a:pt x="1657" y="769"/>
                  </a:lnTo>
                  <a:lnTo>
                    <a:pt x="1659" y="771"/>
                  </a:lnTo>
                  <a:lnTo>
                    <a:pt x="1662" y="774"/>
                  </a:lnTo>
                  <a:lnTo>
                    <a:pt x="1664" y="775"/>
                  </a:lnTo>
                  <a:lnTo>
                    <a:pt x="1676" y="776"/>
                  </a:lnTo>
                  <a:lnTo>
                    <a:pt x="1685" y="778"/>
                  </a:lnTo>
                  <a:lnTo>
                    <a:pt x="1698" y="779"/>
                  </a:lnTo>
                  <a:lnTo>
                    <a:pt x="1710" y="780"/>
                  </a:lnTo>
                  <a:lnTo>
                    <a:pt x="1714" y="779"/>
                  </a:lnTo>
                  <a:lnTo>
                    <a:pt x="1715" y="776"/>
                  </a:lnTo>
                  <a:lnTo>
                    <a:pt x="1715" y="775"/>
                  </a:lnTo>
                  <a:lnTo>
                    <a:pt x="1714" y="773"/>
                  </a:lnTo>
                  <a:lnTo>
                    <a:pt x="1712" y="771"/>
                  </a:lnTo>
                  <a:lnTo>
                    <a:pt x="1708" y="769"/>
                  </a:lnTo>
                  <a:lnTo>
                    <a:pt x="1699" y="768"/>
                  </a:lnTo>
                  <a:lnTo>
                    <a:pt x="1688" y="769"/>
                  </a:lnTo>
                  <a:lnTo>
                    <a:pt x="1677" y="769"/>
                  </a:lnTo>
                  <a:lnTo>
                    <a:pt x="1677" y="769"/>
                  </a:lnTo>
                  <a:lnTo>
                    <a:pt x="1676" y="770"/>
                  </a:lnTo>
                  <a:lnTo>
                    <a:pt x="1673" y="770"/>
                  </a:lnTo>
                  <a:lnTo>
                    <a:pt x="1672" y="770"/>
                  </a:lnTo>
                  <a:lnTo>
                    <a:pt x="1669" y="770"/>
                  </a:lnTo>
                  <a:lnTo>
                    <a:pt x="1669" y="770"/>
                  </a:lnTo>
                  <a:lnTo>
                    <a:pt x="1669" y="769"/>
                  </a:lnTo>
                  <a:lnTo>
                    <a:pt x="1671" y="765"/>
                  </a:lnTo>
                  <a:lnTo>
                    <a:pt x="1672" y="763"/>
                  </a:lnTo>
                  <a:lnTo>
                    <a:pt x="1672" y="760"/>
                  </a:lnTo>
                  <a:lnTo>
                    <a:pt x="1672" y="757"/>
                  </a:lnTo>
                  <a:lnTo>
                    <a:pt x="1668" y="757"/>
                  </a:lnTo>
                  <a:lnTo>
                    <a:pt x="1666" y="758"/>
                  </a:lnTo>
                  <a:lnTo>
                    <a:pt x="1663" y="759"/>
                  </a:lnTo>
                  <a:lnTo>
                    <a:pt x="1662" y="762"/>
                  </a:lnTo>
                  <a:lnTo>
                    <a:pt x="1659" y="763"/>
                  </a:lnTo>
                  <a:lnTo>
                    <a:pt x="1657" y="763"/>
                  </a:lnTo>
                  <a:lnTo>
                    <a:pt x="1654" y="763"/>
                  </a:lnTo>
                  <a:lnTo>
                    <a:pt x="1652" y="762"/>
                  </a:lnTo>
                  <a:lnTo>
                    <a:pt x="1648" y="762"/>
                  </a:lnTo>
                  <a:lnTo>
                    <a:pt x="1646" y="762"/>
                  </a:lnTo>
                  <a:lnTo>
                    <a:pt x="1642" y="764"/>
                  </a:lnTo>
                  <a:lnTo>
                    <a:pt x="1638" y="767"/>
                  </a:lnTo>
                  <a:lnTo>
                    <a:pt x="1637" y="769"/>
                  </a:lnTo>
                  <a:lnTo>
                    <a:pt x="1634" y="771"/>
                  </a:lnTo>
                  <a:lnTo>
                    <a:pt x="1634" y="775"/>
                  </a:lnTo>
                  <a:lnTo>
                    <a:pt x="1633" y="778"/>
                  </a:lnTo>
                  <a:lnTo>
                    <a:pt x="1631" y="775"/>
                  </a:lnTo>
                  <a:lnTo>
                    <a:pt x="1629" y="774"/>
                  </a:lnTo>
                  <a:lnTo>
                    <a:pt x="1629" y="771"/>
                  </a:lnTo>
                  <a:lnTo>
                    <a:pt x="1628" y="770"/>
                  </a:lnTo>
                  <a:lnTo>
                    <a:pt x="1627" y="768"/>
                  </a:lnTo>
                  <a:lnTo>
                    <a:pt x="1624" y="767"/>
                  </a:lnTo>
                  <a:lnTo>
                    <a:pt x="1621" y="768"/>
                  </a:lnTo>
                  <a:lnTo>
                    <a:pt x="1619" y="773"/>
                  </a:lnTo>
                  <a:lnTo>
                    <a:pt x="1618" y="779"/>
                  </a:lnTo>
                  <a:lnTo>
                    <a:pt x="1617" y="784"/>
                  </a:lnTo>
                  <a:lnTo>
                    <a:pt x="1617" y="788"/>
                  </a:lnTo>
                  <a:lnTo>
                    <a:pt x="1618" y="789"/>
                  </a:lnTo>
                  <a:lnTo>
                    <a:pt x="1618" y="791"/>
                  </a:lnTo>
                  <a:lnTo>
                    <a:pt x="1618" y="794"/>
                  </a:lnTo>
                  <a:lnTo>
                    <a:pt x="1618" y="796"/>
                  </a:lnTo>
                  <a:lnTo>
                    <a:pt x="1617" y="799"/>
                  </a:lnTo>
                  <a:lnTo>
                    <a:pt x="1614" y="801"/>
                  </a:lnTo>
                  <a:lnTo>
                    <a:pt x="1612" y="803"/>
                  </a:lnTo>
                  <a:lnTo>
                    <a:pt x="1609" y="806"/>
                  </a:lnTo>
                  <a:lnTo>
                    <a:pt x="1606" y="808"/>
                  </a:lnTo>
                  <a:lnTo>
                    <a:pt x="1602" y="809"/>
                  </a:lnTo>
                  <a:lnTo>
                    <a:pt x="1600" y="809"/>
                  </a:lnTo>
                  <a:lnTo>
                    <a:pt x="1597" y="809"/>
                  </a:lnTo>
                  <a:lnTo>
                    <a:pt x="1596" y="808"/>
                  </a:lnTo>
                  <a:lnTo>
                    <a:pt x="1595" y="806"/>
                  </a:lnTo>
                  <a:lnTo>
                    <a:pt x="1595" y="804"/>
                  </a:lnTo>
                  <a:lnTo>
                    <a:pt x="1593" y="803"/>
                  </a:lnTo>
                  <a:lnTo>
                    <a:pt x="1591" y="801"/>
                  </a:lnTo>
                  <a:lnTo>
                    <a:pt x="1588" y="801"/>
                  </a:lnTo>
                  <a:lnTo>
                    <a:pt x="1588" y="803"/>
                  </a:lnTo>
                  <a:lnTo>
                    <a:pt x="1588" y="804"/>
                  </a:lnTo>
                  <a:lnTo>
                    <a:pt x="1588" y="806"/>
                  </a:lnTo>
                  <a:lnTo>
                    <a:pt x="1590" y="808"/>
                  </a:lnTo>
                  <a:lnTo>
                    <a:pt x="1590" y="810"/>
                  </a:lnTo>
                  <a:lnTo>
                    <a:pt x="1588" y="811"/>
                  </a:lnTo>
                  <a:lnTo>
                    <a:pt x="1585" y="813"/>
                  </a:lnTo>
                  <a:lnTo>
                    <a:pt x="1582" y="811"/>
                  </a:lnTo>
                  <a:lnTo>
                    <a:pt x="1578" y="810"/>
                  </a:lnTo>
                  <a:lnTo>
                    <a:pt x="1576" y="809"/>
                  </a:lnTo>
                  <a:lnTo>
                    <a:pt x="1575" y="808"/>
                  </a:lnTo>
                  <a:lnTo>
                    <a:pt x="1573" y="806"/>
                  </a:lnTo>
                  <a:lnTo>
                    <a:pt x="1572" y="805"/>
                  </a:lnTo>
                  <a:lnTo>
                    <a:pt x="1571" y="805"/>
                  </a:lnTo>
                  <a:lnTo>
                    <a:pt x="1570" y="806"/>
                  </a:lnTo>
                  <a:lnTo>
                    <a:pt x="1568" y="808"/>
                  </a:lnTo>
                  <a:lnTo>
                    <a:pt x="1568" y="810"/>
                  </a:lnTo>
                  <a:lnTo>
                    <a:pt x="1567" y="811"/>
                  </a:lnTo>
                  <a:lnTo>
                    <a:pt x="1566" y="814"/>
                  </a:lnTo>
                  <a:lnTo>
                    <a:pt x="1565" y="816"/>
                  </a:lnTo>
                  <a:lnTo>
                    <a:pt x="1562" y="818"/>
                  </a:lnTo>
                  <a:lnTo>
                    <a:pt x="1558" y="819"/>
                  </a:lnTo>
                  <a:lnTo>
                    <a:pt x="1555" y="819"/>
                  </a:lnTo>
                  <a:lnTo>
                    <a:pt x="1548" y="819"/>
                  </a:lnTo>
                  <a:lnTo>
                    <a:pt x="1540" y="819"/>
                  </a:lnTo>
                  <a:lnTo>
                    <a:pt x="1531" y="818"/>
                  </a:lnTo>
                  <a:lnTo>
                    <a:pt x="1524" y="816"/>
                  </a:lnTo>
                  <a:lnTo>
                    <a:pt x="1520" y="813"/>
                  </a:lnTo>
                  <a:lnTo>
                    <a:pt x="1519" y="809"/>
                  </a:lnTo>
                  <a:lnTo>
                    <a:pt x="1520" y="806"/>
                  </a:lnTo>
                  <a:lnTo>
                    <a:pt x="1522" y="805"/>
                  </a:lnTo>
                  <a:lnTo>
                    <a:pt x="1526" y="804"/>
                  </a:lnTo>
                  <a:lnTo>
                    <a:pt x="1530" y="801"/>
                  </a:lnTo>
                  <a:lnTo>
                    <a:pt x="1532" y="800"/>
                  </a:lnTo>
                  <a:lnTo>
                    <a:pt x="1535" y="798"/>
                  </a:lnTo>
                  <a:lnTo>
                    <a:pt x="1536" y="795"/>
                  </a:lnTo>
                  <a:lnTo>
                    <a:pt x="1536" y="793"/>
                  </a:lnTo>
                  <a:lnTo>
                    <a:pt x="1535" y="793"/>
                  </a:lnTo>
                  <a:lnTo>
                    <a:pt x="1533" y="794"/>
                  </a:lnTo>
                  <a:lnTo>
                    <a:pt x="1532" y="795"/>
                  </a:lnTo>
                  <a:lnTo>
                    <a:pt x="1531" y="795"/>
                  </a:lnTo>
                  <a:lnTo>
                    <a:pt x="1529" y="795"/>
                  </a:lnTo>
                  <a:lnTo>
                    <a:pt x="1527" y="795"/>
                  </a:lnTo>
                  <a:lnTo>
                    <a:pt x="1526" y="795"/>
                  </a:lnTo>
                  <a:lnTo>
                    <a:pt x="1525" y="794"/>
                  </a:lnTo>
                  <a:lnTo>
                    <a:pt x="1524" y="793"/>
                  </a:lnTo>
                  <a:lnTo>
                    <a:pt x="1510" y="793"/>
                  </a:lnTo>
                  <a:lnTo>
                    <a:pt x="1509" y="791"/>
                  </a:lnTo>
                  <a:lnTo>
                    <a:pt x="1509" y="789"/>
                  </a:lnTo>
                  <a:lnTo>
                    <a:pt x="1510" y="786"/>
                  </a:lnTo>
                  <a:lnTo>
                    <a:pt x="1511" y="785"/>
                  </a:lnTo>
                  <a:lnTo>
                    <a:pt x="1512" y="783"/>
                  </a:lnTo>
                  <a:lnTo>
                    <a:pt x="1514" y="780"/>
                  </a:lnTo>
                  <a:lnTo>
                    <a:pt x="1515" y="779"/>
                  </a:lnTo>
                  <a:lnTo>
                    <a:pt x="1515" y="776"/>
                  </a:lnTo>
                  <a:lnTo>
                    <a:pt x="1514" y="775"/>
                  </a:lnTo>
                  <a:lnTo>
                    <a:pt x="1510" y="774"/>
                  </a:lnTo>
                  <a:lnTo>
                    <a:pt x="1509" y="773"/>
                  </a:lnTo>
                  <a:lnTo>
                    <a:pt x="1507" y="770"/>
                  </a:lnTo>
                  <a:lnTo>
                    <a:pt x="1509" y="769"/>
                  </a:lnTo>
                  <a:lnTo>
                    <a:pt x="1510" y="768"/>
                  </a:lnTo>
                  <a:lnTo>
                    <a:pt x="1511" y="765"/>
                  </a:lnTo>
                  <a:lnTo>
                    <a:pt x="1514" y="764"/>
                  </a:lnTo>
                  <a:lnTo>
                    <a:pt x="1516" y="762"/>
                  </a:lnTo>
                  <a:lnTo>
                    <a:pt x="1522" y="757"/>
                  </a:lnTo>
                  <a:lnTo>
                    <a:pt x="1530" y="754"/>
                  </a:lnTo>
                  <a:lnTo>
                    <a:pt x="1538" y="754"/>
                  </a:lnTo>
                  <a:lnTo>
                    <a:pt x="1543" y="753"/>
                  </a:lnTo>
                  <a:lnTo>
                    <a:pt x="1547" y="752"/>
                  </a:lnTo>
                  <a:lnTo>
                    <a:pt x="1548" y="750"/>
                  </a:lnTo>
                  <a:lnTo>
                    <a:pt x="1550" y="749"/>
                  </a:lnTo>
                  <a:lnTo>
                    <a:pt x="1548" y="747"/>
                  </a:lnTo>
                  <a:lnTo>
                    <a:pt x="1547" y="745"/>
                  </a:lnTo>
                  <a:lnTo>
                    <a:pt x="1546" y="744"/>
                  </a:lnTo>
                  <a:lnTo>
                    <a:pt x="1543" y="743"/>
                  </a:lnTo>
                  <a:lnTo>
                    <a:pt x="1541" y="742"/>
                  </a:lnTo>
                  <a:lnTo>
                    <a:pt x="1538" y="740"/>
                  </a:lnTo>
                  <a:lnTo>
                    <a:pt x="1530" y="738"/>
                  </a:lnTo>
                  <a:lnTo>
                    <a:pt x="1522" y="739"/>
                  </a:lnTo>
                  <a:lnTo>
                    <a:pt x="1514" y="742"/>
                  </a:lnTo>
                  <a:lnTo>
                    <a:pt x="1502" y="745"/>
                  </a:lnTo>
                  <a:lnTo>
                    <a:pt x="1487" y="745"/>
                  </a:lnTo>
                  <a:lnTo>
                    <a:pt x="1485" y="744"/>
                  </a:lnTo>
                  <a:lnTo>
                    <a:pt x="1484" y="744"/>
                  </a:lnTo>
                  <a:lnTo>
                    <a:pt x="1484" y="743"/>
                  </a:lnTo>
                  <a:lnTo>
                    <a:pt x="1484" y="742"/>
                  </a:lnTo>
                  <a:lnTo>
                    <a:pt x="1485" y="740"/>
                  </a:lnTo>
                  <a:lnTo>
                    <a:pt x="1486" y="739"/>
                  </a:lnTo>
                  <a:lnTo>
                    <a:pt x="1490" y="738"/>
                  </a:lnTo>
                  <a:lnTo>
                    <a:pt x="1492" y="738"/>
                  </a:lnTo>
                  <a:lnTo>
                    <a:pt x="1496" y="737"/>
                  </a:lnTo>
                  <a:lnTo>
                    <a:pt x="1500" y="735"/>
                  </a:lnTo>
                  <a:lnTo>
                    <a:pt x="1501" y="734"/>
                  </a:lnTo>
                  <a:lnTo>
                    <a:pt x="1504" y="732"/>
                  </a:lnTo>
                  <a:lnTo>
                    <a:pt x="1505" y="730"/>
                  </a:lnTo>
                  <a:lnTo>
                    <a:pt x="1506" y="729"/>
                  </a:lnTo>
                  <a:lnTo>
                    <a:pt x="1505" y="728"/>
                  </a:lnTo>
                  <a:lnTo>
                    <a:pt x="1502" y="728"/>
                  </a:lnTo>
                  <a:lnTo>
                    <a:pt x="1499" y="729"/>
                  </a:lnTo>
                  <a:lnTo>
                    <a:pt x="1496" y="729"/>
                  </a:lnTo>
                  <a:lnTo>
                    <a:pt x="1492" y="730"/>
                  </a:lnTo>
                  <a:lnTo>
                    <a:pt x="1490" y="730"/>
                  </a:lnTo>
                  <a:lnTo>
                    <a:pt x="1487" y="730"/>
                  </a:lnTo>
                  <a:lnTo>
                    <a:pt x="1484" y="729"/>
                  </a:lnTo>
                  <a:lnTo>
                    <a:pt x="1480" y="729"/>
                  </a:lnTo>
                  <a:lnTo>
                    <a:pt x="1477" y="728"/>
                  </a:lnTo>
                  <a:lnTo>
                    <a:pt x="1475" y="727"/>
                  </a:lnTo>
                  <a:lnTo>
                    <a:pt x="1474" y="724"/>
                  </a:lnTo>
                  <a:lnTo>
                    <a:pt x="1474" y="723"/>
                  </a:lnTo>
                  <a:lnTo>
                    <a:pt x="1474" y="721"/>
                  </a:lnTo>
                  <a:lnTo>
                    <a:pt x="1475" y="718"/>
                  </a:lnTo>
                  <a:lnTo>
                    <a:pt x="1477" y="717"/>
                  </a:lnTo>
                  <a:lnTo>
                    <a:pt x="1479" y="714"/>
                  </a:lnTo>
                  <a:lnTo>
                    <a:pt x="1479" y="712"/>
                  </a:lnTo>
                  <a:lnTo>
                    <a:pt x="1479" y="711"/>
                  </a:lnTo>
                  <a:lnTo>
                    <a:pt x="1479" y="708"/>
                  </a:lnTo>
                  <a:lnTo>
                    <a:pt x="1479" y="707"/>
                  </a:lnTo>
                  <a:lnTo>
                    <a:pt x="1480" y="704"/>
                  </a:lnTo>
                  <a:lnTo>
                    <a:pt x="1481" y="703"/>
                  </a:lnTo>
                  <a:lnTo>
                    <a:pt x="1485" y="701"/>
                  </a:lnTo>
                  <a:lnTo>
                    <a:pt x="1486" y="701"/>
                  </a:lnTo>
                  <a:lnTo>
                    <a:pt x="1489" y="701"/>
                  </a:lnTo>
                  <a:lnTo>
                    <a:pt x="1492" y="701"/>
                  </a:lnTo>
                  <a:lnTo>
                    <a:pt x="1495" y="701"/>
                  </a:lnTo>
                  <a:lnTo>
                    <a:pt x="1496" y="699"/>
                  </a:lnTo>
                  <a:lnTo>
                    <a:pt x="1497" y="698"/>
                  </a:lnTo>
                  <a:lnTo>
                    <a:pt x="1497" y="697"/>
                  </a:lnTo>
                  <a:lnTo>
                    <a:pt x="1497" y="696"/>
                  </a:lnTo>
                  <a:lnTo>
                    <a:pt x="1495" y="694"/>
                  </a:lnTo>
                  <a:lnTo>
                    <a:pt x="1494" y="694"/>
                  </a:lnTo>
                  <a:lnTo>
                    <a:pt x="1491" y="693"/>
                  </a:lnTo>
                  <a:lnTo>
                    <a:pt x="1490" y="693"/>
                  </a:lnTo>
                  <a:lnTo>
                    <a:pt x="1487" y="692"/>
                  </a:lnTo>
                  <a:lnTo>
                    <a:pt x="1486" y="691"/>
                  </a:lnTo>
                  <a:lnTo>
                    <a:pt x="1486" y="689"/>
                  </a:lnTo>
                  <a:lnTo>
                    <a:pt x="1486" y="688"/>
                  </a:lnTo>
                  <a:lnTo>
                    <a:pt x="1487" y="687"/>
                  </a:lnTo>
                  <a:lnTo>
                    <a:pt x="1487" y="684"/>
                  </a:lnTo>
                  <a:lnTo>
                    <a:pt x="1487" y="683"/>
                  </a:lnTo>
                  <a:lnTo>
                    <a:pt x="1486" y="682"/>
                  </a:lnTo>
                  <a:lnTo>
                    <a:pt x="1485" y="679"/>
                  </a:lnTo>
                  <a:lnTo>
                    <a:pt x="1485" y="678"/>
                  </a:lnTo>
                  <a:lnTo>
                    <a:pt x="1486" y="676"/>
                  </a:lnTo>
                  <a:lnTo>
                    <a:pt x="1487" y="674"/>
                  </a:lnTo>
                  <a:lnTo>
                    <a:pt x="1489" y="673"/>
                  </a:lnTo>
                  <a:lnTo>
                    <a:pt x="1492" y="672"/>
                  </a:lnTo>
                  <a:lnTo>
                    <a:pt x="1495" y="672"/>
                  </a:lnTo>
                  <a:lnTo>
                    <a:pt x="1497" y="673"/>
                  </a:lnTo>
                  <a:lnTo>
                    <a:pt x="1500" y="674"/>
                  </a:lnTo>
                  <a:lnTo>
                    <a:pt x="1502" y="674"/>
                  </a:lnTo>
                  <a:lnTo>
                    <a:pt x="1505" y="674"/>
                  </a:lnTo>
                  <a:lnTo>
                    <a:pt x="1506" y="674"/>
                  </a:lnTo>
                  <a:lnTo>
                    <a:pt x="1507" y="672"/>
                  </a:lnTo>
                  <a:lnTo>
                    <a:pt x="1509" y="671"/>
                  </a:lnTo>
                  <a:lnTo>
                    <a:pt x="1507" y="670"/>
                  </a:lnTo>
                  <a:lnTo>
                    <a:pt x="1506" y="668"/>
                  </a:lnTo>
                  <a:lnTo>
                    <a:pt x="1502" y="667"/>
                  </a:lnTo>
                  <a:lnTo>
                    <a:pt x="1500" y="667"/>
                  </a:lnTo>
                  <a:lnTo>
                    <a:pt x="1499" y="665"/>
                  </a:lnTo>
                  <a:lnTo>
                    <a:pt x="1497" y="662"/>
                  </a:lnTo>
                  <a:lnTo>
                    <a:pt x="1499" y="660"/>
                  </a:lnTo>
                  <a:lnTo>
                    <a:pt x="1500" y="656"/>
                  </a:lnTo>
                  <a:lnTo>
                    <a:pt x="1502" y="653"/>
                  </a:lnTo>
                  <a:lnTo>
                    <a:pt x="1506" y="651"/>
                  </a:lnTo>
                  <a:lnTo>
                    <a:pt x="1510" y="650"/>
                  </a:lnTo>
                  <a:lnTo>
                    <a:pt x="1514" y="648"/>
                  </a:lnTo>
                  <a:lnTo>
                    <a:pt x="1519" y="648"/>
                  </a:lnTo>
                  <a:lnTo>
                    <a:pt x="1521" y="650"/>
                  </a:lnTo>
                  <a:lnTo>
                    <a:pt x="1524" y="650"/>
                  </a:lnTo>
                  <a:lnTo>
                    <a:pt x="1525" y="648"/>
                  </a:lnTo>
                  <a:lnTo>
                    <a:pt x="1526" y="648"/>
                  </a:lnTo>
                  <a:lnTo>
                    <a:pt x="1526" y="647"/>
                  </a:lnTo>
                  <a:lnTo>
                    <a:pt x="1526" y="646"/>
                  </a:lnTo>
                  <a:lnTo>
                    <a:pt x="1526" y="645"/>
                  </a:lnTo>
                  <a:lnTo>
                    <a:pt x="1526" y="643"/>
                  </a:lnTo>
                  <a:lnTo>
                    <a:pt x="1529" y="642"/>
                  </a:lnTo>
                  <a:lnTo>
                    <a:pt x="1531" y="641"/>
                  </a:lnTo>
                  <a:lnTo>
                    <a:pt x="1533" y="641"/>
                  </a:lnTo>
                  <a:lnTo>
                    <a:pt x="1537" y="641"/>
                  </a:lnTo>
                  <a:lnTo>
                    <a:pt x="1538" y="641"/>
                  </a:lnTo>
                  <a:lnTo>
                    <a:pt x="1538" y="638"/>
                  </a:lnTo>
                  <a:lnTo>
                    <a:pt x="1535" y="637"/>
                  </a:lnTo>
                  <a:lnTo>
                    <a:pt x="1529" y="636"/>
                  </a:lnTo>
                  <a:lnTo>
                    <a:pt x="1521" y="636"/>
                  </a:lnTo>
                  <a:lnTo>
                    <a:pt x="1515" y="636"/>
                  </a:lnTo>
                  <a:lnTo>
                    <a:pt x="1510" y="636"/>
                  </a:lnTo>
                  <a:lnTo>
                    <a:pt x="1509" y="635"/>
                  </a:lnTo>
                  <a:lnTo>
                    <a:pt x="1507" y="635"/>
                  </a:lnTo>
                  <a:lnTo>
                    <a:pt x="1507" y="632"/>
                  </a:lnTo>
                  <a:lnTo>
                    <a:pt x="1509" y="631"/>
                  </a:lnTo>
                  <a:lnTo>
                    <a:pt x="1511" y="630"/>
                  </a:lnTo>
                  <a:lnTo>
                    <a:pt x="1514" y="627"/>
                  </a:lnTo>
                  <a:lnTo>
                    <a:pt x="1515" y="626"/>
                  </a:lnTo>
                  <a:lnTo>
                    <a:pt x="1519" y="626"/>
                  </a:lnTo>
                  <a:lnTo>
                    <a:pt x="1521" y="625"/>
                  </a:lnTo>
                  <a:lnTo>
                    <a:pt x="1525" y="625"/>
                  </a:lnTo>
                  <a:lnTo>
                    <a:pt x="1529" y="625"/>
                  </a:lnTo>
                  <a:lnTo>
                    <a:pt x="1540" y="623"/>
                  </a:lnTo>
                  <a:lnTo>
                    <a:pt x="1547" y="625"/>
                  </a:lnTo>
                  <a:lnTo>
                    <a:pt x="1555" y="627"/>
                  </a:lnTo>
                  <a:lnTo>
                    <a:pt x="1557" y="631"/>
                  </a:lnTo>
                  <a:lnTo>
                    <a:pt x="1558" y="633"/>
                  </a:lnTo>
                  <a:lnTo>
                    <a:pt x="1558" y="636"/>
                  </a:lnTo>
                  <a:lnTo>
                    <a:pt x="1558" y="640"/>
                  </a:lnTo>
                  <a:lnTo>
                    <a:pt x="1557" y="642"/>
                  </a:lnTo>
                  <a:lnTo>
                    <a:pt x="1557" y="646"/>
                  </a:lnTo>
                  <a:lnTo>
                    <a:pt x="1560" y="650"/>
                  </a:lnTo>
                  <a:lnTo>
                    <a:pt x="1562" y="652"/>
                  </a:lnTo>
                  <a:lnTo>
                    <a:pt x="1566" y="653"/>
                  </a:lnTo>
                  <a:lnTo>
                    <a:pt x="1568" y="656"/>
                  </a:lnTo>
                  <a:lnTo>
                    <a:pt x="1571" y="660"/>
                  </a:lnTo>
                  <a:lnTo>
                    <a:pt x="1571" y="661"/>
                  </a:lnTo>
                  <a:lnTo>
                    <a:pt x="1572" y="663"/>
                  </a:lnTo>
                  <a:lnTo>
                    <a:pt x="1573" y="666"/>
                  </a:lnTo>
                  <a:lnTo>
                    <a:pt x="1575" y="668"/>
                  </a:lnTo>
                  <a:lnTo>
                    <a:pt x="1576" y="671"/>
                  </a:lnTo>
                  <a:lnTo>
                    <a:pt x="1578" y="672"/>
                  </a:lnTo>
                  <a:lnTo>
                    <a:pt x="1581" y="672"/>
                  </a:lnTo>
                  <a:lnTo>
                    <a:pt x="1582" y="672"/>
                  </a:lnTo>
                  <a:lnTo>
                    <a:pt x="1585" y="672"/>
                  </a:lnTo>
                  <a:lnTo>
                    <a:pt x="1587" y="671"/>
                  </a:lnTo>
                  <a:lnTo>
                    <a:pt x="1590" y="671"/>
                  </a:lnTo>
                  <a:lnTo>
                    <a:pt x="1591" y="672"/>
                  </a:lnTo>
                  <a:lnTo>
                    <a:pt x="1602" y="672"/>
                  </a:lnTo>
                  <a:lnTo>
                    <a:pt x="1603" y="672"/>
                  </a:lnTo>
                  <a:lnTo>
                    <a:pt x="1605" y="673"/>
                  </a:lnTo>
                  <a:lnTo>
                    <a:pt x="1606" y="674"/>
                  </a:lnTo>
                  <a:lnTo>
                    <a:pt x="1607" y="676"/>
                  </a:lnTo>
                  <a:lnTo>
                    <a:pt x="1607" y="678"/>
                  </a:lnTo>
                  <a:lnTo>
                    <a:pt x="1607" y="681"/>
                  </a:lnTo>
                  <a:lnTo>
                    <a:pt x="1606" y="682"/>
                  </a:lnTo>
                  <a:lnTo>
                    <a:pt x="1605" y="683"/>
                  </a:lnTo>
                  <a:lnTo>
                    <a:pt x="1603" y="686"/>
                  </a:lnTo>
                  <a:lnTo>
                    <a:pt x="1602" y="688"/>
                  </a:lnTo>
                  <a:lnTo>
                    <a:pt x="1602" y="691"/>
                  </a:lnTo>
                  <a:lnTo>
                    <a:pt x="1602" y="693"/>
                  </a:lnTo>
                  <a:lnTo>
                    <a:pt x="1605" y="694"/>
                  </a:lnTo>
                  <a:lnTo>
                    <a:pt x="1607" y="697"/>
                  </a:lnTo>
                  <a:lnTo>
                    <a:pt x="1609" y="698"/>
                  </a:lnTo>
                  <a:lnTo>
                    <a:pt x="1612" y="701"/>
                  </a:lnTo>
                  <a:lnTo>
                    <a:pt x="1614" y="701"/>
                  </a:lnTo>
                  <a:lnTo>
                    <a:pt x="1617" y="701"/>
                  </a:lnTo>
                  <a:lnTo>
                    <a:pt x="1618" y="699"/>
                  </a:lnTo>
                  <a:lnTo>
                    <a:pt x="1618" y="698"/>
                  </a:lnTo>
                  <a:lnTo>
                    <a:pt x="1618" y="696"/>
                  </a:lnTo>
                  <a:lnTo>
                    <a:pt x="1617" y="693"/>
                  </a:lnTo>
                  <a:lnTo>
                    <a:pt x="1613" y="691"/>
                  </a:lnTo>
                  <a:lnTo>
                    <a:pt x="1612" y="688"/>
                  </a:lnTo>
                  <a:lnTo>
                    <a:pt x="1611" y="684"/>
                  </a:lnTo>
                  <a:lnTo>
                    <a:pt x="1612" y="681"/>
                  </a:lnTo>
                  <a:lnTo>
                    <a:pt x="1616" y="678"/>
                  </a:lnTo>
                  <a:lnTo>
                    <a:pt x="1619" y="677"/>
                  </a:lnTo>
                  <a:lnTo>
                    <a:pt x="1622" y="677"/>
                  </a:lnTo>
                  <a:lnTo>
                    <a:pt x="1626" y="678"/>
                  </a:lnTo>
                  <a:lnTo>
                    <a:pt x="1628" y="679"/>
                  </a:lnTo>
                  <a:lnTo>
                    <a:pt x="1629" y="682"/>
                  </a:lnTo>
                  <a:lnTo>
                    <a:pt x="1631" y="683"/>
                  </a:lnTo>
                  <a:lnTo>
                    <a:pt x="1631" y="687"/>
                  </a:lnTo>
                  <a:lnTo>
                    <a:pt x="1631" y="689"/>
                  </a:lnTo>
                  <a:lnTo>
                    <a:pt x="1631" y="692"/>
                  </a:lnTo>
                  <a:lnTo>
                    <a:pt x="1631" y="693"/>
                  </a:lnTo>
                  <a:lnTo>
                    <a:pt x="1628" y="696"/>
                  </a:lnTo>
                  <a:lnTo>
                    <a:pt x="1628" y="697"/>
                  </a:lnTo>
                  <a:lnTo>
                    <a:pt x="1629" y="698"/>
                  </a:lnTo>
                  <a:lnTo>
                    <a:pt x="1631" y="698"/>
                  </a:lnTo>
                  <a:lnTo>
                    <a:pt x="1632" y="699"/>
                  </a:lnTo>
                  <a:lnTo>
                    <a:pt x="1632" y="701"/>
                  </a:lnTo>
                  <a:lnTo>
                    <a:pt x="1633" y="701"/>
                  </a:lnTo>
                  <a:lnTo>
                    <a:pt x="1632" y="706"/>
                  </a:lnTo>
                  <a:lnTo>
                    <a:pt x="1632" y="712"/>
                  </a:lnTo>
                  <a:lnTo>
                    <a:pt x="1631" y="718"/>
                  </a:lnTo>
                  <a:lnTo>
                    <a:pt x="1632" y="723"/>
                  </a:lnTo>
                  <a:lnTo>
                    <a:pt x="1636" y="724"/>
                  </a:lnTo>
                  <a:lnTo>
                    <a:pt x="1644" y="725"/>
                  </a:lnTo>
                  <a:lnTo>
                    <a:pt x="1653" y="727"/>
                  </a:lnTo>
                  <a:lnTo>
                    <a:pt x="1662" y="728"/>
                  </a:lnTo>
                  <a:lnTo>
                    <a:pt x="1663" y="728"/>
                  </a:lnTo>
                  <a:lnTo>
                    <a:pt x="1664" y="729"/>
                  </a:lnTo>
                  <a:lnTo>
                    <a:pt x="1667" y="730"/>
                  </a:lnTo>
                  <a:lnTo>
                    <a:pt x="1668" y="730"/>
                  </a:lnTo>
                  <a:lnTo>
                    <a:pt x="1671" y="732"/>
                  </a:lnTo>
                  <a:lnTo>
                    <a:pt x="1672" y="732"/>
                  </a:lnTo>
                  <a:lnTo>
                    <a:pt x="1673" y="732"/>
                  </a:lnTo>
                  <a:lnTo>
                    <a:pt x="1674" y="732"/>
                  </a:lnTo>
                  <a:lnTo>
                    <a:pt x="1673" y="732"/>
                  </a:lnTo>
                  <a:lnTo>
                    <a:pt x="1672" y="730"/>
                  </a:lnTo>
                  <a:lnTo>
                    <a:pt x="1669" y="728"/>
                  </a:lnTo>
                  <a:lnTo>
                    <a:pt x="1667" y="727"/>
                  </a:lnTo>
                  <a:lnTo>
                    <a:pt x="1666" y="724"/>
                  </a:lnTo>
                  <a:lnTo>
                    <a:pt x="1664" y="722"/>
                  </a:lnTo>
                  <a:lnTo>
                    <a:pt x="1663" y="721"/>
                  </a:lnTo>
                  <a:lnTo>
                    <a:pt x="1661" y="718"/>
                  </a:lnTo>
                  <a:lnTo>
                    <a:pt x="1659" y="717"/>
                  </a:lnTo>
                  <a:lnTo>
                    <a:pt x="1657" y="714"/>
                  </a:lnTo>
                  <a:lnTo>
                    <a:pt x="1653" y="714"/>
                  </a:lnTo>
                  <a:lnTo>
                    <a:pt x="1649" y="713"/>
                  </a:lnTo>
                  <a:lnTo>
                    <a:pt x="1648" y="711"/>
                  </a:lnTo>
                  <a:lnTo>
                    <a:pt x="1646" y="708"/>
                  </a:lnTo>
                  <a:lnTo>
                    <a:pt x="1646" y="706"/>
                  </a:lnTo>
                  <a:lnTo>
                    <a:pt x="1646" y="703"/>
                  </a:lnTo>
                  <a:lnTo>
                    <a:pt x="1646" y="701"/>
                  </a:lnTo>
                  <a:lnTo>
                    <a:pt x="1646" y="698"/>
                  </a:lnTo>
                  <a:lnTo>
                    <a:pt x="1646" y="697"/>
                  </a:lnTo>
                  <a:lnTo>
                    <a:pt x="1646" y="696"/>
                  </a:lnTo>
                  <a:lnTo>
                    <a:pt x="1646" y="693"/>
                  </a:lnTo>
                  <a:lnTo>
                    <a:pt x="1646" y="691"/>
                  </a:lnTo>
                  <a:lnTo>
                    <a:pt x="1646" y="687"/>
                  </a:lnTo>
                  <a:lnTo>
                    <a:pt x="1647" y="686"/>
                  </a:lnTo>
                  <a:lnTo>
                    <a:pt x="1648" y="683"/>
                  </a:lnTo>
                  <a:lnTo>
                    <a:pt x="1651" y="683"/>
                  </a:lnTo>
                  <a:lnTo>
                    <a:pt x="1653" y="683"/>
                  </a:lnTo>
                  <a:lnTo>
                    <a:pt x="1667" y="683"/>
                  </a:lnTo>
                  <a:lnTo>
                    <a:pt x="1682" y="684"/>
                  </a:lnTo>
                  <a:lnTo>
                    <a:pt x="1695" y="688"/>
                  </a:lnTo>
                  <a:lnTo>
                    <a:pt x="1704" y="694"/>
                  </a:lnTo>
                  <a:lnTo>
                    <a:pt x="1710" y="701"/>
                  </a:lnTo>
                  <a:lnTo>
                    <a:pt x="1717" y="707"/>
                  </a:lnTo>
                  <a:lnTo>
                    <a:pt x="1718" y="709"/>
                  </a:lnTo>
                  <a:lnTo>
                    <a:pt x="1719" y="711"/>
                  </a:lnTo>
                  <a:lnTo>
                    <a:pt x="1720" y="713"/>
                  </a:lnTo>
                  <a:lnTo>
                    <a:pt x="1722" y="716"/>
                  </a:lnTo>
                  <a:lnTo>
                    <a:pt x="1724" y="717"/>
                  </a:lnTo>
                  <a:lnTo>
                    <a:pt x="1727" y="719"/>
                  </a:lnTo>
                  <a:lnTo>
                    <a:pt x="1729" y="721"/>
                  </a:lnTo>
                  <a:lnTo>
                    <a:pt x="1732" y="722"/>
                  </a:lnTo>
                  <a:lnTo>
                    <a:pt x="1734" y="723"/>
                  </a:lnTo>
                  <a:lnTo>
                    <a:pt x="1737" y="724"/>
                  </a:lnTo>
                  <a:lnTo>
                    <a:pt x="1739" y="724"/>
                  </a:lnTo>
                  <a:lnTo>
                    <a:pt x="1744" y="725"/>
                  </a:lnTo>
                  <a:lnTo>
                    <a:pt x="1747" y="725"/>
                  </a:lnTo>
                  <a:lnTo>
                    <a:pt x="1748" y="725"/>
                  </a:lnTo>
                  <a:lnTo>
                    <a:pt x="1748" y="724"/>
                  </a:lnTo>
                  <a:lnTo>
                    <a:pt x="1747" y="724"/>
                  </a:lnTo>
                  <a:lnTo>
                    <a:pt x="1745" y="723"/>
                  </a:lnTo>
                  <a:lnTo>
                    <a:pt x="1744" y="722"/>
                  </a:lnTo>
                  <a:lnTo>
                    <a:pt x="1742" y="722"/>
                  </a:lnTo>
                  <a:lnTo>
                    <a:pt x="1739" y="721"/>
                  </a:lnTo>
                  <a:lnTo>
                    <a:pt x="1737" y="719"/>
                  </a:lnTo>
                  <a:lnTo>
                    <a:pt x="1734" y="718"/>
                  </a:lnTo>
                  <a:lnTo>
                    <a:pt x="1733" y="716"/>
                  </a:lnTo>
                  <a:lnTo>
                    <a:pt x="1732" y="713"/>
                  </a:lnTo>
                  <a:lnTo>
                    <a:pt x="1730" y="711"/>
                  </a:lnTo>
                  <a:lnTo>
                    <a:pt x="1729" y="709"/>
                  </a:lnTo>
                  <a:lnTo>
                    <a:pt x="1727" y="706"/>
                  </a:lnTo>
                  <a:lnTo>
                    <a:pt x="1724" y="703"/>
                  </a:lnTo>
                  <a:lnTo>
                    <a:pt x="1722" y="699"/>
                  </a:lnTo>
                  <a:lnTo>
                    <a:pt x="1719" y="696"/>
                  </a:lnTo>
                  <a:lnTo>
                    <a:pt x="1717" y="694"/>
                  </a:lnTo>
                  <a:lnTo>
                    <a:pt x="1714" y="692"/>
                  </a:lnTo>
                  <a:lnTo>
                    <a:pt x="1713" y="691"/>
                  </a:lnTo>
                  <a:lnTo>
                    <a:pt x="1710" y="688"/>
                  </a:lnTo>
                  <a:lnTo>
                    <a:pt x="1710" y="686"/>
                  </a:lnTo>
                  <a:lnTo>
                    <a:pt x="1712" y="684"/>
                  </a:lnTo>
                  <a:lnTo>
                    <a:pt x="1714" y="682"/>
                  </a:lnTo>
                  <a:lnTo>
                    <a:pt x="1719" y="681"/>
                  </a:lnTo>
                  <a:lnTo>
                    <a:pt x="1724" y="678"/>
                  </a:lnTo>
                  <a:lnTo>
                    <a:pt x="1730" y="674"/>
                  </a:lnTo>
                  <a:lnTo>
                    <a:pt x="1737" y="672"/>
                  </a:lnTo>
                  <a:lnTo>
                    <a:pt x="1742" y="672"/>
                  </a:lnTo>
                  <a:lnTo>
                    <a:pt x="1747" y="672"/>
                  </a:lnTo>
                  <a:lnTo>
                    <a:pt x="1751" y="671"/>
                  </a:lnTo>
                  <a:lnTo>
                    <a:pt x="1755" y="670"/>
                  </a:lnTo>
                  <a:lnTo>
                    <a:pt x="1759" y="667"/>
                  </a:lnTo>
                  <a:lnTo>
                    <a:pt x="1763" y="665"/>
                  </a:lnTo>
                  <a:lnTo>
                    <a:pt x="1765" y="662"/>
                  </a:lnTo>
                  <a:lnTo>
                    <a:pt x="1768" y="661"/>
                  </a:lnTo>
                  <a:lnTo>
                    <a:pt x="1771" y="660"/>
                  </a:lnTo>
                  <a:lnTo>
                    <a:pt x="1774" y="658"/>
                  </a:lnTo>
                  <a:lnTo>
                    <a:pt x="1776" y="657"/>
                  </a:lnTo>
                  <a:lnTo>
                    <a:pt x="1788" y="652"/>
                  </a:lnTo>
                  <a:lnTo>
                    <a:pt x="1799" y="651"/>
                  </a:lnTo>
                  <a:lnTo>
                    <a:pt x="1810" y="651"/>
                  </a:lnTo>
                  <a:lnTo>
                    <a:pt x="1811" y="651"/>
                  </a:lnTo>
                  <a:lnTo>
                    <a:pt x="1814" y="651"/>
                  </a:lnTo>
                  <a:lnTo>
                    <a:pt x="1818" y="651"/>
                  </a:lnTo>
                  <a:lnTo>
                    <a:pt x="1820" y="650"/>
                  </a:lnTo>
                  <a:lnTo>
                    <a:pt x="1823" y="648"/>
                  </a:lnTo>
                  <a:lnTo>
                    <a:pt x="1825" y="648"/>
                  </a:lnTo>
                  <a:lnTo>
                    <a:pt x="1825" y="647"/>
                  </a:lnTo>
                  <a:lnTo>
                    <a:pt x="1823" y="646"/>
                  </a:lnTo>
                  <a:lnTo>
                    <a:pt x="1816" y="645"/>
                  </a:lnTo>
                  <a:lnTo>
                    <a:pt x="1806" y="643"/>
                  </a:lnTo>
                  <a:lnTo>
                    <a:pt x="1796" y="643"/>
                  </a:lnTo>
                  <a:lnTo>
                    <a:pt x="1776" y="643"/>
                  </a:lnTo>
                  <a:lnTo>
                    <a:pt x="1774" y="641"/>
                  </a:lnTo>
                  <a:lnTo>
                    <a:pt x="1775" y="637"/>
                  </a:lnTo>
                  <a:lnTo>
                    <a:pt x="1779" y="632"/>
                  </a:lnTo>
                  <a:lnTo>
                    <a:pt x="1785" y="627"/>
                  </a:lnTo>
                  <a:lnTo>
                    <a:pt x="1790" y="622"/>
                  </a:lnTo>
                  <a:lnTo>
                    <a:pt x="1794" y="620"/>
                  </a:lnTo>
                  <a:lnTo>
                    <a:pt x="1798" y="619"/>
                  </a:lnTo>
                  <a:lnTo>
                    <a:pt x="1800" y="617"/>
                  </a:lnTo>
                  <a:lnTo>
                    <a:pt x="1803" y="616"/>
                  </a:lnTo>
                  <a:lnTo>
                    <a:pt x="1805" y="615"/>
                  </a:lnTo>
                  <a:lnTo>
                    <a:pt x="1808" y="612"/>
                  </a:lnTo>
                  <a:lnTo>
                    <a:pt x="1808" y="612"/>
                  </a:lnTo>
                  <a:lnTo>
                    <a:pt x="1808" y="611"/>
                  </a:lnTo>
                  <a:lnTo>
                    <a:pt x="1806" y="610"/>
                  </a:lnTo>
                  <a:lnTo>
                    <a:pt x="1805" y="610"/>
                  </a:lnTo>
                  <a:lnTo>
                    <a:pt x="1803" y="610"/>
                  </a:lnTo>
                  <a:lnTo>
                    <a:pt x="1791" y="612"/>
                  </a:lnTo>
                  <a:lnTo>
                    <a:pt x="1781" y="617"/>
                  </a:lnTo>
                  <a:lnTo>
                    <a:pt x="1773" y="622"/>
                  </a:lnTo>
                  <a:lnTo>
                    <a:pt x="1768" y="630"/>
                  </a:lnTo>
                  <a:lnTo>
                    <a:pt x="1765" y="638"/>
                  </a:lnTo>
                  <a:lnTo>
                    <a:pt x="1766" y="640"/>
                  </a:lnTo>
                  <a:lnTo>
                    <a:pt x="1766" y="642"/>
                  </a:lnTo>
                  <a:lnTo>
                    <a:pt x="1766" y="645"/>
                  </a:lnTo>
                  <a:lnTo>
                    <a:pt x="1765" y="646"/>
                  </a:lnTo>
                  <a:lnTo>
                    <a:pt x="1764" y="648"/>
                  </a:lnTo>
                  <a:lnTo>
                    <a:pt x="1760" y="650"/>
                  </a:lnTo>
                  <a:lnTo>
                    <a:pt x="1759" y="652"/>
                  </a:lnTo>
                  <a:lnTo>
                    <a:pt x="1758" y="655"/>
                  </a:lnTo>
                  <a:lnTo>
                    <a:pt x="1753" y="658"/>
                  </a:lnTo>
                  <a:lnTo>
                    <a:pt x="1744" y="661"/>
                  </a:lnTo>
                  <a:lnTo>
                    <a:pt x="1734" y="663"/>
                  </a:lnTo>
                  <a:lnTo>
                    <a:pt x="1724" y="665"/>
                  </a:lnTo>
                  <a:lnTo>
                    <a:pt x="1720" y="667"/>
                  </a:lnTo>
                  <a:lnTo>
                    <a:pt x="1715" y="668"/>
                  </a:lnTo>
                  <a:lnTo>
                    <a:pt x="1712" y="670"/>
                  </a:lnTo>
                  <a:lnTo>
                    <a:pt x="1705" y="670"/>
                  </a:lnTo>
                  <a:lnTo>
                    <a:pt x="1704" y="668"/>
                  </a:lnTo>
                  <a:lnTo>
                    <a:pt x="1703" y="667"/>
                  </a:lnTo>
                  <a:lnTo>
                    <a:pt x="1703" y="666"/>
                  </a:lnTo>
                  <a:lnTo>
                    <a:pt x="1703" y="665"/>
                  </a:lnTo>
                  <a:lnTo>
                    <a:pt x="1704" y="663"/>
                  </a:lnTo>
                  <a:lnTo>
                    <a:pt x="1704" y="662"/>
                  </a:lnTo>
                  <a:lnTo>
                    <a:pt x="1704" y="661"/>
                  </a:lnTo>
                  <a:lnTo>
                    <a:pt x="1703" y="660"/>
                  </a:lnTo>
                  <a:lnTo>
                    <a:pt x="1700" y="658"/>
                  </a:lnTo>
                  <a:lnTo>
                    <a:pt x="1698" y="660"/>
                  </a:lnTo>
                  <a:lnTo>
                    <a:pt x="1694" y="662"/>
                  </a:lnTo>
                  <a:lnTo>
                    <a:pt x="1692" y="663"/>
                  </a:lnTo>
                  <a:lnTo>
                    <a:pt x="1689" y="666"/>
                  </a:lnTo>
                  <a:lnTo>
                    <a:pt x="1687" y="668"/>
                  </a:lnTo>
                  <a:lnTo>
                    <a:pt x="1685" y="670"/>
                  </a:lnTo>
                  <a:lnTo>
                    <a:pt x="1679" y="672"/>
                  </a:lnTo>
                  <a:lnTo>
                    <a:pt x="1671" y="673"/>
                  </a:lnTo>
                  <a:lnTo>
                    <a:pt x="1662" y="672"/>
                  </a:lnTo>
                  <a:lnTo>
                    <a:pt x="1657" y="670"/>
                  </a:lnTo>
                  <a:lnTo>
                    <a:pt x="1654" y="668"/>
                  </a:lnTo>
                  <a:lnTo>
                    <a:pt x="1654" y="667"/>
                  </a:lnTo>
                  <a:lnTo>
                    <a:pt x="1654" y="665"/>
                  </a:lnTo>
                  <a:lnTo>
                    <a:pt x="1656" y="662"/>
                  </a:lnTo>
                  <a:lnTo>
                    <a:pt x="1656" y="661"/>
                  </a:lnTo>
                  <a:lnTo>
                    <a:pt x="1657" y="660"/>
                  </a:lnTo>
                  <a:lnTo>
                    <a:pt x="1657" y="656"/>
                  </a:lnTo>
                  <a:lnTo>
                    <a:pt x="1658" y="655"/>
                  </a:lnTo>
                  <a:lnTo>
                    <a:pt x="1661" y="652"/>
                  </a:lnTo>
                  <a:lnTo>
                    <a:pt x="1663" y="651"/>
                  </a:lnTo>
                  <a:lnTo>
                    <a:pt x="1667" y="648"/>
                  </a:lnTo>
                  <a:lnTo>
                    <a:pt x="1684" y="642"/>
                  </a:lnTo>
                  <a:lnTo>
                    <a:pt x="1703" y="638"/>
                  </a:lnTo>
                  <a:lnTo>
                    <a:pt x="1707" y="637"/>
                  </a:lnTo>
                  <a:lnTo>
                    <a:pt x="1708" y="636"/>
                  </a:lnTo>
                  <a:lnTo>
                    <a:pt x="1708" y="636"/>
                  </a:lnTo>
                  <a:lnTo>
                    <a:pt x="1707" y="635"/>
                  </a:lnTo>
                  <a:lnTo>
                    <a:pt x="1704" y="635"/>
                  </a:lnTo>
                  <a:lnTo>
                    <a:pt x="1703" y="635"/>
                  </a:lnTo>
                  <a:lnTo>
                    <a:pt x="1699" y="635"/>
                  </a:lnTo>
                  <a:lnTo>
                    <a:pt x="1697" y="636"/>
                  </a:lnTo>
                  <a:lnTo>
                    <a:pt x="1694" y="636"/>
                  </a:lnTo>
                  <a:lnTo>
                    <a:pt x="1693" y="636"/>
                  </a:lnTo>
                  <a:lnTo>
                    <a:pt x="1678" y="637"/>
                  </a:lnTo>
                  <a:lnTo>
                    <a:pt x="1666" y="641"/>
                  </a:lnTo>
                  <a:lnTo>
                    <a:pt x="1653" y="646"/>
                  </a:lnTo>
                  <a:lnTo>
                    <a:pt x="1649" y="648"/>
                  </a:lnTo>
                  <a:lnTo>
                    <a:pt x="1647" y="651"/>
                  </a:lnTo>
                  <a:lnTo>
                    <a:pt x="1643" y="653"/>
                  </a:lnTo>
                  <a:lnTo>
                    <a:pt x="1641" y="656"/>
                  </a:lnTo>
                  <a:lnTo>
                    <a:pt x="1638" y="660"/>
                  </a:lnTo>
                  <a:lnTo>
                    <a:pt x="1631" y="661"/>
                  </a:lnTo>
                  <a:lnTo>
                    <a:pt x="1623" y="660"/>
                  </a:lnTo>
                  <a:lnTo>
                    <a:pt x="1614" y="657"/>
                  </a:lnTo>
                  <a:lnTo>
                    <a:pt x="1609" y="655"/>
                  </a:lnTo>
                  <a:lnTo>
                    <a:pt x="1606" y="652"/>
                  </a:lnTo>
                  <a:lnTo>
                    <a:pt x="1603" y="651"/>
                  </a:lnTo>
                  <a:lnTo>
                    <a:pt x="1603" y="650"/>
                  </a:lnTo>
                  <a:lnTo>
                    <a:pt x="1605" y="648"/>
                  </a:lnTo>
                  <a:lnTo>
                    <a:pt x="1607" y="647"/>
                  </a:lnTo>
                  <a:lnTo>
                    <a:pt x="1612" y="646"/>
                  </a:lnTo>
                  <a:lnTo>
                    <a:pt x="1624" y="643"/>
                  </a:lnTo>
                  <a:lnTo>
                    <a:pt x="1638" y="642"/>
                  </a:lnTo>
                  <a:lnTo>
                    <a:pt x="1651" y="641"/>
                  </a:lnTo>
                  <a:lnTo>
                    <a:pt x="1664" y="633"/>
                  </a:lnTo>
                  <a:lnTo>
                    <a:pt x="1677" y="625"/>
                  </a:lnTo>
                  <a:lnTo>
                    <a:pt x="1678" y="625"/>
                  </a:lnTo>
                  <a:lnTo>
                    <a:pt x="1679" y="623"/>
                  </a:lnTo>
                  <a:lnTo>
                    <a:pt x="1678" y="623"/>
                  </a:lnTo>
                  <a:lnTo>
                    <a:pt x="1677" y="622"/>
                  </a:lnTo>
                  <a:lnTo>
                    <a:pt x="1673" y="623"/>
                  </a:lnTo>
                  <a:lnTo>
                    <a:pt x="1671" y="623"/>
                  </a:lnTo>
                  <a:lnTo>
                    <a:pt x="1668" y="625"/>
                  </a:lnTo>
                  <a:lnTo>
                    <a:pt x="1667" y="625"/>
                  </a:lnTo>
                  <a:lnTo>
                    <a:pt x="1657" y="631"/>
                  </a:lnTo>
                  <a:lnTo>
                    <a:pt x="1646" y="636"/>
                  </a:lnTo>
                  <a:lnTo>
                    <a:pt x="1633" y="638"/>
                  </a:lnTo>
                  <a:lnTo>
                    <a:pt x="1619" y="641"/>
                  </a:lnTo>
                  <a:lnTo>
                    <a:pt x="1613" y="642"/>
                  </a:lnTo>
                  <a:lnTo>
                    <a:pt x="1606" y="643"/>
                  </a:lnTo>
                  <a:lnTo>
                    <a:pt x="1600" y="643"/>
                  </a:lnTo>
                  <a:lnTo>
                    <a:pt x="1596" y="643"/>
                  </a:lnTo>
                  <a:lnTo>
                    <a:pt x="1592" y="643"/>
                  </a:lnTo>
                  <a:lnTo>
                    <a:pt x="1590" y="642"/>
                  </a:lnTo>
                  <a:lnTo>
                    <a:pt x="1588" y="641"/>
                  </a:lnTo>
                  <a:lnTo>
                    <a:pt x="1587" y="640"/>
                  </a:lnTo>
                  <a:lnTo>
                    <a:pt x="1587" y="637"/>
                  </a:lnTo>
                  <a:lnTo>
                    <a:pt x="1588" y="636"/>
                  </a:lnTo>
                  <a:lnTo>
                    <a:pt x="1590" y="635"/>
                  </a:lnTo>
                  <a:lnTo>
                    <a:pt x="1591" y="633"/>
                  </a:lnTo>
                  <a:lnTo>
                    <a:pt x="1592" y="632"/>
                  </a:lnTo>
                  <a:lnTo>
                    <a:pt x="1593" y="631"/>
                  </a:lnTo>
                  <a:lnTo>
                    <a:pt x="1596" y="631"/>
                  </a:lnTo>
                  <a:lnTo>
                    <a:pt x="1597" y="630"/>
                  </a:lnTo>
                  <a:lnTo>
                    <a:pt x="1598" y="630"/>
                  </a:lnTo>
                  <a:lnTo>
                    <a:pt x="1600" y="627"/>
                  </a:lnTo>
                  <a:lnTo>
                    <a:pt x="1600" y="627"/>
                  </a:lnTo>
                  <a:lnTo>
                    <a:pt x="1600" y="626"/>
                  </a:lnTo>
                  <a:lnTo>
                    <a:pt x="1598" y="625"/>
                  </a:lnTo>
                  <a:lnTo>
                    <a:pt x="1597" y="625"/>
                  </a:lnTo>
                  <a:lnTo>
                    <a:pt x="1597" y="623"/>
                  </a:lnTo>
                  <a:lnTo>
                    <a:pt x="1596" y="622"/>
                  </a:lnTo>
                  <a:lnTo>
                    <a:pt x="1597" y="620"/>
                  </a:lnTo>
                  <a:lnTo>
                    <a:pt x="1600" y="619"/>
                  </a:lnTo>
                  <a:lnTo>
                    <a:pt x="1602" y="617"/>
                  </a:lnTo>
                  <a:lnTo>
                    <a:pt x="1608" y="615"/>
                  </a:lnTo>
                  <a:lnTo>
                    <a:pt x="1614" y="611"/>
                  </a:lnTo>
                  <a:lnTo>
                    <a:pt x="1619" y="607"/>
                  </a:lnTo>
                  <a:lnTo>
                    <a:pt x="1616" y="607"/>
                  </a:lnTo>
                  <a:lnTo>
                    <a:pt x="1612" y="609"/>
                  </a:lnTo>
                  <a:lnTo>
                    <a:pt x="1608" y="610"/>
                  </a:lnTo>
                  <a:lnTo>
                    <a:pt x="1606" y="611"/>
                  </a:lnTo>
                  <a:lnTo>
                    <a:pt x="1603" y="612"/>
                  </a:lnTo>
                  <a:lnTo>
                    <a:pt x="1602" y="612"/>
                  </a:lnTo>
                  <a:lnTo>
                    <a:pt x="1596" y="615"/>
                  </a:lnTo>
                  <a:lnTo>
                    <a:pt x="1591" y="616"/>
                  </a:lnTo>
                  <a:lnTo>
                    <a:pt x="1586" y="617"/>
                  </a:lnTo>
                  <a:lnTo>
                    <a:pt x="1583" y="617"/>
                  </a:lnTo>
                  <a:lnTo>
                    <a:pt x="1583" y="616"/>
                  </a:lnTo>
                  <a:lnTo>
                    <a:pt x="1582" y="615"/>
                  </a:lnTo>
                  <a:lnTo>
                    <a:pt x="1583" y="614"/>
                  </a:lnTo>
                  <a:lnTo>
                    <a:pt x="1583" y="612"/>
                  </a:lnTo>
                  <a:lnTo>
                    <a:pt x="1583" y="612"/>
                  </a:lnTo>
                  <a:lnTo>
                    <a:pt x="1585" y="611"/>
                  </a:lnTo>
                  <a:lnTo>
                    <a:pt x="1586" y="610"/>
                  </a:lnTo>
                  <a:lnTo>
                    <a:pt x="1587" y="609"/>
                  </a:lnTo>
                  <a:lnTo>
                    <a:pt x="1590" y="607"/>
                  </a:lnTo>
                  <a:lnTo>
                    <a:pt x="1591" y="606"/>
                  </a:lnTo>
                  <a:lnTo>
                    <a:pt x="1591" y="605"/>
                  </a:lnTo>
                  <a:lnTo>
                    <a:pt x="1592" y="605"/>
                  </a:lnTo>
                  <a:lnTo>
                    <a:pt x="1591" y="604"/>
                  </a:lnTo>
                  <a:lnTo>
                    <a:pt x="1590" y="604"/>
                  </a:lnTo>
                  <a:lnTo>
                    <a:pt x="1586" y="604"/>
                  </a:lnTo>
                  <a:lnTo>
                    <a:pt x="1576" y="606"/>
                  </a:lnTo>
                  <a:lnTo>
                    <a:pt x="1565" y="607"/>
                  </a:lnTo>
                  <a:lnTo>
                    <a:pt x="1563" y="606"/>
                  </a:lnTo>
                  <a:lnTo>
                    <a:pt x="1561" y="605"/>
                  </a:lnTo>
                  <a:lnTo>
                    <a:pt x="1561" y="604"/>
                  </a:lnTo>
                  <a:lnTo>
                    <a:pt x="1561" y="602"/>
                  </a:lnTo>
                  <a:lnTo>
                    <a:pt x="1561" y="600"/>
                  </a:lnTo>
                  <a:lnTo>
                    <a:pt x="1562" y="599"/>
                  </a:lnTo>
                  <a:lnTo>
                    <a:pt x="1565" y="599"/>
                  </a:lnTo>
                  <a:lnTo>
                    <a:pt x="1567" y="597"/>
                  </a:lnTo>
                  <a:lnTo>
                    <a:pt x="1570" y="596"/>
                  </a:lnTo>
                  <a:lnTo>
                    <a:pt x="1571" y="594"/>
                  </a:lnTo>
                  <a:lnTo>
                    <a:pt x="1571" y="591"/>
                  </a:lnTo>
                  <a:lnTo>
                    <a:pt x="1573" y="590"/>
                  </a:lnTo>
                  <a:lnTo>
                    <a:pt x="1576" y="589"/>
                  </a:lnTo>
                  <a:lnTo>
                    <a:pt x="1580" y="587"/>
                  </a:lnTo>
                  <a:lnTo>
                    <a:pt x="1582" y="586"/>
                  </a:lnTo>
                  <a:lnTo>
                    <a:pt x="1586" y="586"/>
                  </a:lnTo>
                  <a:lnTo>
                    <a:pt x="1588" y="586"/>
                  </a:lnTo>
                  <a:lnTo>
                    <a:pt x="1591" y="586"/>
                  </a:lnTo>
                  <a:lnTo>
                    <a:pt x="1593" y="586"/>
                  </a:lnTo>
                  <a:lnTo>
                    <a:pt x="1595" y="585"/>
                  </a:lnTo>
                  <a:lnTo>
                    <a:pt x="1596" y="584"/>
                  </a:lnTo>
                  <a:lnTo>
                    <a:pt x="1596" y="582"/>
                  </a:lnTo>
                  <a:lnTo>
                    <a:pt x="1596" y="580"/>
                  </a:lnTo>
                  <a:lnTo>
                    <a:pt x="1600" y="579"/>
                  </a:lnTo>
                  <a:lnTo>
                    <a:pt x="1602" y="577"/>
                  </a:lnTo>
                  <a:lnTo>
                    <a:pt x="1605" y="576"/>
                  </a:lnTo>
                  <a:lnTo>
                    <a:pt x="1608" y="576"/>
                  </a:lnTo>
                  <a:lnTo>
                    <a:pt x="1612" y="575"/>
                  </a:lnTo>
                  <a:lnTo>
                    <a:pt x="1616" y="573"/>
                  </a:lnTo>
                  <a:lnTo>
                    <a:pt x="1619" y="571"/>
                  </a:lnTo>
                  <a:lnTo>
                    <a:pt x="1624" y="570"/>
                  </a:lnTo>
                  <a:lnTo>
                    <a:pt x="1628" y="570"/>
                  </a:lnTo>
                  <a:lnTo>
                    <a:pt x="1631" y="571"/>
                  </a:lnTo>
                  <a:lnTo>
                    <a:pt x="1633" y="573"/>
                  </a:lnTo>
                  <a:lnTo>
                    <a:pt x="1636" y="573"/>
                  </a:lnTo>
                  <a:lnTo>
                    <a:pt x="1638" y="574"/>
                  </a:lnTo>
                  <a:lnTo>
                    <a:pt x="1639" y="574"/>
                  </a:lnTo>
                  <a:lnTo>
                    <a:pt x="1641" y="574"/>
                  </a:lnTo>
                  <a:lnTo>
                    <a:pt x="1642" y="574"/>
                  </a:lnTo>
                  <a:lnTo>
                    <a:pt x="1643" y="573"/>
                  </a:lnTo>
                  <a:lnTo>
                    <a:pt x="1646" y="573"/>
                  </a:lnTo>
                  <a:lnTo>
                    <a:pt x="1648" y="573"/>
                  </a:lnTo>
                  <a:lnTo>
                    <a:pt x="1651" y="574"/>
                  </a:lnTo>
                  <a:lnTo>
                    <a:pt x="1653" y="575"/>
                  </a:lnTo>
                  <a:lnTo>
                    <a:pt x="1656" y="575"/>
                  </a:lnTo>
                  <a:lnTo>
                    <a:pt x="1658" y="575"/>
                  </a:lnTo>
                  <a:lnTo>
                    <a:pt x="1661" y="575"/>
                  </a:lnTo>
                  <a:lnTo>
                    <a:pt x="1662" y="575"/>
                  </a:lnTo>
                  <a:lnTo>
                    <a:pt x="1663" y="575"/>
                  </a:lnTo>
                  <a:lnTo>
                    <a:pt x="1663" y="574"/>
                  </a:lnTo>
                  <a:lnTo>
                    <a:pt x="1662" y="573"/>
                  </a:lnTo>
                  <a:lnTo>
                    <a:pt x="1659" y="571"/>
                  </a:lnTo>
                  <a:lnTo>
                    <a:pt x="1658" y="570"/>
                  </a:lnTo>
                  <a:lnTo>
                    <a:pt x="1654" y="569"/>
                  </a:lnTo>
                  <a:lnTo>
                    <a:pt x="1652" y="568"/>
                  </a:lnTo>
                  <a:lnTo>
                    <a:pt x="1649" y="566"/>
                  </a:lnTo>
                  <a:lnTo>
                    <a:pt x="1647" y="565"/>
                  </a:lnTo>
                  <a:lnTo>
                    <a:pt x="1646" y="564"/>
                  </a:lnTo>
                  <a:lnTo>
                    <a:pt x="1646" y="563"/>
                  </a:lnTo>
                  <a:lnTo>
                    <a:pt x="1647" y="561"/>
                  </a:lnTo>
                  <a:lnTo>
                    <a:pt x="1648" y="560"/>
                  </a:lnTo>
                  <a:lnTo>
                    <a:pt x="1649" y="560"/>
                  </a:lnTo>
                  <a:lnTo>
                    <a:pt x="1652" y="560"/>
                  </a:lnTo>
                  <a:lnTo>
                    <a:pt x="1653" y="560"/>
                  </a:lnTo>
                  <a:lnTo>
                    <a:pt x="1656" y="559"/>
                  </a:lnTo>
                  <a:lnTo>
                    <a:pt x="1657" y="559"/>
                  </a:lnTo>
                  <a:lnTo>
                    <a:pt x="1657" y="558"/>
                  </a:lnTo>
                  <a:lnTo>
                    <a:pt x="1657" y="556"/>
                  </a:lnTo>
                  <a:lnTo>
                    <a:pt x="1657" y="555"/>
                  </a:lnTo>
                  <a:lnTo>
                    <a:pt x="1657" y="554"/>
                  </a:lnTo>
                  <a:lnTo>
                    <a:pt x="1654" y="553"/>
                  </a:lnTo>
                  <a:lnTo>
                    <a:pt x="1652" y="551"/>
                  </a:lnTo>
                  <a:lnTo>
                    <a:pt x="1649" y="549"/>
                  </a:lnTo>
                  <a:lnTo>
                    <a:pt x="1648" y="548"/>
                  </a:lnTo>
                  <a:lnTo>
                    <a:pt x="1648" y="546"/>
                  </a:lnTo>
                  <a:lnTo>
                    <a:pt x="1649" y="546"/>
                  </a:lnTo>
                  <a:lnTo>
                    <a:pt x="1652" y="545"/>
                  </a:lnTo>
                  <a:lnTo>
                    <a:pt x="1657" y="544"/>
                  </a:lnTo>
                  <a:lnTo>
                    <a:pt x="1661" y="544"/>
                  </a:lnTo>
                  <a:lnTo>
                    <a:pt x="1666" y="544"/>
                  </a:lnTo>
                  <a:lnTo>
                    <a:pt x="1671" y="545"/>
                  </a:lnTo>
                  <a:lnTo>
                    <a:pt x="1674" y="546"/>
                  </a:lnTo>
                  <a:lnTo>
                    <a:pt x="1677" y="548"/>
                  </a:lnTo>
                  <a:lnTo>
                    <a:pt x="1678" y="549"/>
                  </a:lnTo>
                  <a:lnTo>
                    <a:pt x="1680" y="551"/>
                  </a:lnTo>
                  <a:lnTo>
                    <a:pt x="1682" y="551"/>
                  </a:lnTo>
                  <a:lnTo>
                    <a:pt x="1687" y="554"/>
                  </a:lnTo>
                  <a:lnTo>
                    <a:pt x="1690" y="558"/>
                  </a:lnTo>
                  <a:lnTo>
                    <a:pt x="1695" y="560"/>
                  </a:lnTo>
                  <a:lnTo>
                    <a:pt x="1698" y="559"/>
                  </a:lnTo>
                  <a:lnTo>
                    <a:pt x="1700" y="558"/>
                  </a:lnTo>
                  <a:lnTo>
                    <a:pt x="1703" y="558"/>
                  </a:lnTo>
                  <a:lnTo>
                    <a:pt x="1708" y="560"/>
                  </a:lnTo>
                  <a:lnTo>
                    <a:pt x="1710" y="563"/>
                  </a:lnTo>
                  <a:lnTo>
                    <a:pt x="1714" y="565"/>
                  </a:lnTo>
                  <a:lnTo>
                    <a:pt x="1718" y="566"/>
                  </a:lnTo>
                  <a:lnTo>
                    <a:pt x="1723" y="569"/>
                  </a:lnTo>
                  <a:lnTo>
                    <a:pt x="1728" y="570"/>
                  </a:lnTo>
                  <a:lnTo>
                    <a:pt x="1732" y="570"/>
                  </a:lnTo>
                  <a:lnTo>
                    <a:pt x="1735" y="570"/>
                  </a:lnTo>
                  <a:lnTo>
                    <a:pt x="1737" y="569"/>
                  </a:lnTo>
                  <a:lnTo>
                    <a:pt x="1737" y="569"/>
                  </a:lnTo>
                  <a:lnTo>
                    <a:pt x="1735" y="568"/>
                  </a:lnTo>
                  <a:lnTo>
                    <a:pt x="1734" y="566"/>
                  </a:lnTo>
                  <a:lnTo>
                    <a:pt x="1732" y="566"/>
                  </a:lnTo>
                  <a:lnTo>
                    <a:pt x="1730" y="565"/>
                  </a:lnTo>
                  <a:lnTo>
                    <a:pt x="1729" y="565"/>
                  </a:lnTo>
                  <a:lnTo>
                    <a:pt x="1725" y="563"/>
                  </a:lnTo>
                  <a:lnTo>
                    <a:pt x="1722" y="560"/>
                  </a:lnTo>
                  <a:lnTo>
                    <a:pt x="1719" y="558"/>
                  </a:lnTo>
                  <a:lnTo>
                    <a:pt x="1715" y="555"/>
                  </a:lnTo>
                  <a:lnTo>
                    <a:pt x="1712" y="553"/>
                  </a:lnTo>
                  <a:lnTo>
                    <a:pt x="1709" y="550"/>
                  </a:lnTo>
                  <a:lnTo>
                    <a:pt x="1708" y="548"/>
                  </a:lnTo>
                  <a:lnTo>
                    <a:pt x="1707" y="545"/>
                  </a:lnTo>
                  <a:lnTo>
                    <a:pt x="1705" y="544"/>
                  </a:lnTo>
                  <a:lnTo>
                    <a:pt x="1707" y="543"/>
                  </a:lnTo>
                  <a:lnTo>
                    <a:pt x="1708" y="541"/>
                  </a:lnTo>
                  <a:lnTo>
                    <a:pt x="1709" y="541"/>
                  </a:lnTo>
                  <a:lnTo>
                    <a:pt x="1710" y="540"/>
                  </a:lnTo>
                  <a:lnTo>
                    <a:pt x="1710" y="539"/>
                  </a:lnTo>
                  <a:lnTo>
                    <a:pt x="1713" y="538"/>
                  </a:lnTo>
                  <a:lnTo>
                    <a:pt x="1713" y="536"/>
                  </a:lnTo>
                  <a:lnTo>
                    <a:pt x="1714" y="535"/>
                  </a:lnTo>
                  <a:lnTo>
                    <a:pt x="1714" y="534"/>
                  </a:lnTo>
                  <a:lnTo>
                    <a:pt x="1713" y="533"/>
                  </a:lnTo>
                  <a:lnTo>
                    <a:pt x="1713" y="533"/>
                  </a:lnTo>
                  <a:lnTo>
                    <a:pt x="1713" y="531"/>
                  </a:lnTo>
                  <a:lnTo>
                    <a:pt x="1714" y="531"/>
                  </a:lnTo>
                  <a:lnTo>
                    <a:pt x="1717" y="530"/>
                  </a:lnTo>
                  <a:lnTo>
                    <a:pt x="1719" y="533"/>
                  </a:lnTo>
                  <a:lnTo>
                    <a:pt x="1722" y="535"/>
                  </a:lnTo>
                  <a:lnTo>
                    <a:pt x="1724" y="536"/>
                  </a:lnTo>
                  <a:lnTo>
                    <a:pt x="1728" y="539"/>
                  </a:lnTo>
                  <a:lnTo>
                    <a:pt x="1730" y="539"/>
                  </a:lnTo>
                  <a:lnTo>
                    <a:pt x="1734" y="539"/>
                  </a:lnTo>
                  <a:lnTo>
                    <a:pt x="1734" y="538"/>
                  </a:lnTo>
                  <a:lnTo>
                    <a:pt x="1733" y="536"/>
                  </a:lnTo>
                  <a:lnTo>
                    <a:pt x="1732" y="533"/>
                  </a:lnTo>
                  <a:lnTo>
                    <a:pt x="1730" y="530"/>
                  </a:lnTo>
                  <a:lnTo>
                    <a:pt x="1729" y="528"/>
                  </a:lnTo>
                  <a:lnTo>
                    <a:pt x="1728" y="524"/>
                  </a:lnTo>
                  <a:lnTo>
                    <a:pt x="1727" y="523"/>
                  </a:lnTo>
                  <a:lnTo>
                    <a:pt x="1725" y="522"/>
                  </a:lnTo>
                  <a:lnTo>
                    <a:pt x="1725" y="520"/>
                  </a:lnTo>
                  <a:lnTo>
                    <a:pt x="1724" y="519"/>
                  </a:lnTo>
                  <a:lnTo>
                    <a:pt x="1724" y="518"/>
                  </a:lnTo>
                  <a:lnTo>
                    <a:pt x="1725" y="518"/>
                  </a:lnTo>
                  <a:lnTo>
                    <a:pt x="1727" y="517"/>
                  </a:lnTo>
                  <a:lnTo>
                    <a:pt x="1729" y="517"/>
                  </a:lnTo>
                  <a:lnTo>
                    <a:pt x="1732" y="518"/>
                  </a:lnTo>
                  <a:lnTo>
                    <a:pt x="1733" y="518"/>
                  </a:lnTo>
                  <a:lnTo>
                    <a:pt x="1734" y="519"/>
                  </a:lnTo>
                  <a:lnTo>
                    <a:pt x="1735" y="519"/>
                  </a:lnTo>
                  <a:lnTo>
                    <a:pt x="1738" y="520"/>
                  </a:lnTo>
                  <a:lnTo>
                    <a:pt x="1740" y="522"/>
                  </a:lnTo>
                  <a:lnTo>
                    <a:pt x="1743" y="523"/>
                  </a:lnTo>
                  <a:lnTo>
                    <a:pt x="1744" y="523"/>
                  </a:lnTo>
                  <a:lnTo>
                    <a:pt x="1745" y="524"/>
                  </a:lnTo>
                  <a:lnTo>
                    <a:pt x="1745" y="523"/>
                  </a:lnTo>
                  <a:lnTo>
                    <a:pt x="1744" y="520"/>
                  </a:lnTo>
                  <a:lnTo>
                    <a:pt x="1744" y="519"/>
                  </a:lnTo>
                  <a:lnTo>
                    <a:pt x="1743" y="518"/>
                  </a:lnTo>
                  <a:lnTo>
                    <a:pt x="1742" y="517"/>
                  </a:lnTo>
                  <a:lnTo>
                    <a:pt x="1742" y="515"/>
                  </a:lnTo>
                  <a:lnTo>
                    <a:pt x="1743" y="513"/>
                  </a:lnTo>
                  <a:lnTo>
                    <a:pt x="1744" y="512"/>
                  </a:lnTo>
                  <a:lnTo>
                    <a:pt x="1748" y="510"/>
                  </a:lnTo>
                  <a:lnTo>
                    <a:pt x="1751" y="510"/>
                  </a:lnTo>
                  <a:lnTo>
                    <a:pt x="1755" y="510"/>
                  </a:lnTo>
                  <a:lnTo>
                    <a:pt x="1760" y="510"/>
                  </a:lnTo>
                  <a:lnTo>
                    <a:pt x="1763" y="512"/>
                  </a:lnTo>
                  <a:lnTo>
                    <a:pt x="1766" y="513"/>
                  </a:lnTo>
                  <a:lnTo>
                    <a:pt x="1770" y="514"/>
                  </a:lnTo>
                  <a:lnTo>
                    <a:pt x="1773" y="515"/>
                  </a:lnTo>
                  <a:lnTo>
                    <a:pt x="1776" y="515"/>
                  </a:lnTo>
                  <a:lnTo>
                    <a:pt x="1779" y="515"/>
                  </a:lnTo>
                  <a:lnTo>
                    <a:pt x="1780" y="514"/>
                  </a:lnTo>
                  <a:lnTo>
                    <a:pt x="1781" y="513"/>
                  </a:lnTo>
                  <a:lnTo>
                    <a:pt x="1783" y="513"/>
                  </a:lnTo>
                  <a:lnTo>
                    <a:pt x="1784" y="513"/>
                  </a:lnTo>
                  <a:lnTo>
                    <a:pt x="1789" y="513"/>
                  </a:lnTo>
                  <a:lnTo>
                    <a:pt x="1790" y="514"/>
                  </a:lnTo>
                  <a:lnTo>
                    <a:pt x="1791" y="517"/>
                  </a:lnTo>
                  <a:lnTo>
                    <a:pt x="1793" y="518"/>
                  </a:lnTo>
                  <a:lnTo>
                    <a:pt x="1794" y="518"/>
                  </a:lnTo>
                  <a:lnTo>
                    <a:pt x="1803" y="524"/>
                  </a:lnTo>
                  <a:lnTo>
                    <a:pt x="1810" y="529"/>
                  </a:lnTo>
                  <a:lnTo>
                    <a:pt x="1815" y="536"/>
                  </a:lnTo>
                  <a:lnTo>
                    <a:pt x="1816" y="538"/>
                  </a:lnTo>
                  <a:lnTo>
                    <a:pt x="1818" y="539"/>
                  </a:lnTo>
                  <a:lnTo>
                    <a:pt x="1819" y="540"/>
                  </a:lnTo>
                  <a:lnTo>
                    <a:pt x="1820" y="541"/>
                  </a:lnTo>
                  <a:lnTo>
                    <a:pt x="1823" y="541"/>
                  </a:lnTo>
                  <a:lnTo>
                    <a:pt x="1825" y="541"/>
                  </a:lnTo>
                  <a:lnTo>
                    <a:pt x="1826" y="540"/>
                  </a:lnTo>
                  <a:lnTo>
                    <a:pt x="1826" y="540"/>
                  </a:lnTo>
                  <a:lnTo>
                    <a:pt x="1826" y="539"/>
                  </a:lnTo>
                  <a:lnTo>
                    <a:pt x="1826" y="538"/>
                  </a:lnTo>
                  <a:lnTo>
                    <a:pt x="1825" y="536"/>
                  </a:lnTo>
                  <a:lnTo>
                    <a:pt x="1825" y="534"/>
                  </a:lnTo>
                  <a:lnTo>
                    <a:pt x="1824" y="530"/>
                  </a:lnTo>
                  <a:lnTo>
                    <a:pt x="1821" y="528"/>
                  </a:lnTo>
                  <a:lnTo>
                    <a:pt x="1818" y="525"/>
                  </a:lnTo>
                  <a:lnTo>
                    <a:pt x="1815" y="524"/>
                  </a:lnTo>
                  <a:lnTo>
                    <a:pt x="1813" y="523"/>
                  </a:lnTo>
                  <a:lnTo>
                    <a:pt x="1809" y="522"/>
                  </a:lnTo>
                  <a:lnTo>
                    <a:pt x="1805" y="520"/>
                  </a:lnTo>
                  <a:lnTo>
                    <a:pt x="1803" y="519"/>
                  </a:lnTo>
                  <a:lnTo>
                    <a:pt x="1800" y="518"/>
                  </a:lnTo>
                  <a:lnTo>
                    <a:pt x="1799" y="517"/>
                  </a:lnTo>
                  <a:lnTo>
                    <a:pt x="1796" y="515"/>
                  </a:lnTo>
                  <a:lnTo>
                    <a:pt x="1794" y="515"/>
                  </a:lnTo>
                  <a:lnTo>
                    <a:pt x="1791" y="513"/>
                  </a:lnTo>
                  <a:lnTo>
                    <a:pt x="1790" y="510"/>
                  </a:lnTo>
                  <a:lnTo>
                    <a:pt x="1789" y="508"/>
                  </a:lnTo>
                  <a:lnTo>
                    <a:pt x="1791" y="507"/>
                  </a:lnTo>
                  <a:lnTo>
                    <a:pt x="1793" y="507"/>
                  </a:lnTo>
                  <a:lnTo>
                    <a:pt x="1795" y="507"/>
                  </a:lnTo>
                  <a:lnTo>
                    <a:pt x="1798" y="507"/>
                  </a:lnTo>
                  <a:lnTo>
                    <a:pt x="1800" y="507"/>
                  </a:lnTo>
                  <a:lnTo>
                    <a:pt x="1803" y="508"/>
                  </a:lnTo>
                  <a:lnTo>
                    <a:pt x="1806" y="507"/>
                  </a:lnTo>
                  <a:lnTo>
                    <a:pt x="1811" y="505"/>
                  </a:lnTo>
                  <a:lnTo>
                    <a:pt x="1816" y="505"/>
                  </a:lnTo>
                  <a:lnTo>
                    <a:pt x="1820" y="504"/>
                  </a:lnTo>
                  <a:lnTo>
                    <a:pt x="1831" y="505"/>
                  </a:lnTo>
                  <a:lnTo>
                    <a:pt x="1840" y="508"/>
                  </a:lnTo>
                  <a:lnTo>
                    <a:pt x="1846" y="513"/>
                  </a:lnTo>
                  <a:lnTo>
                    <a:pt x="1849" y="515"/>
                  </a:lnTo>
                  <a:lnTo>
                    <a:pt x="1855" y="520"/>
                  </a:lnTo>
                  <a:lnTo>
                    <a:pt x="1862" y="523"/>
                  </a:lnTo>
                  <a:lnTo>
                    <a:pt x="1867" y="523"/>
                  </a:lnTo>
                  <a:lnTo>
                    <a:pt x="1857" y="515"/>
                  </a:lnTo>
                  <a:lnTo>
                    <a:pt x="1855" y="513"/>
                  </a:lnTo>
                  <a:lnTo>
                    <a:pt x="1855" y="512"/>
                  </a:lnTo>
                  <a:lnTo>
                    <a:pt x="1856" y="509"/>
                  </a:lnTo>
                  <a:lnTo>
                    <a:pt x="1859" y="508"/>
                  </a:lnTo>
                  <a:lnTo>
                    <a:pt x="1861" y="507"/>
                  </a:lnTo>
                  <a:lnTo>
                    <a:pt x="1864" y="505"/>
                  </a:lnTo>
                  <a:lnTo>
                    <a:pt x="1867" y="504"/>
                  </a:lnTo>
                  <a:lnTo>
                    <a:pt x="1872" y="503"/>
                  </a:lnTo>
                  <a:lnTo>
                    <a:pt x="1877" y="503"/>
                  </a:lnTo>
                  <a:lnTo>
                    <a:pt x="1882" y="504"/>
                  </a:lnTo>
                  <a:lnTo>
                    <a:pt x="1886" y="505"/>
                  </a:lnTo>
                  <a:lnTo>
                    <a:pt x="1889" y="507"/>
                  </a:lnTo>
                  <a:lnTo>
                    <a:pt x="1891" y="508"/>
                  </a:lnTo>
                  <a:lnTo>
                    <a:pt x="1892" y="507"/>
                  </a:lnTo>
                  <a:lnTo>
                    <a:pt x="1892" y="505"/>
                  </a:lnTo>
                  <a:lnTo>
                    <a:pt x="1892" y="504"/>
                  </a:lnTo>
                  <a:lnTo>
                    <a:pt x="1891" y="503"/>
                  </a:lnTo>
                  <a:lnTo>
                    <a:pt x="1891" y="503"/>
                  </a:lnTo>
                  <a:lnTo>
                    <a:pt x="1891" y="502"/>
                  </a:lnTo>
                  <a:lnTo>
                    <a:pt x="1894" y="500"/>
                  </a:lnTo>
                  <a:close/>
                  <a:moveTo>
                    <a:pt x="2037" y="0"/>
                  </a:moveTo>
                  <a:lnTo>
                    <a:pt x="2160" y="4"/>
                  </a:lnTo>
                  <a:lnTo>
                    <a:pt x="2282" y="15"/>
                  </a:lnTo>
                  <a:lnTo>
                    <a:pt x="2402" y="34"/>
                  </a:lnTo>
                  <a:lnTo>
                    <a:pt x="2520" y="59"/>
                  </a:lnTo>
                  <a:lnTo>
                    <a:pt x="2635" y="90"/>
                  </a:lnTo>
                  <a:lnTo>
                    <a:pt x="2747" y="129"/>
                  </a:lnTo>
                  <a:lnTo>
                    <a:pt x="2856" y="172"/>
                  </a:lnTo>
                  <a:lnTo>
                    <a:pt x="2962" y="223"/>
                  </a:lnTo>
                  <a:lnTo>
                    <a:pt x="3065" y="279"/>
                  </a:lnTo>
                  <a:lnTo>
                    <a:pt x="3163" y="340"/>
                  </a:lnTo>
                  <a:lnTo>
                    <a:pt x="3258" y="407"/>
                  </a:lnTo>
                  <a:lnTo>
                    <a:pt x="3349" y="479"/>
                  </a:lnTo>
                  <a:lnTo>
                    <a:pt x="3434" y="556"/>
                  </a:lnTo>
                  <a:lnTo>
                    <a:pt x="3517" y="638"/>
                  </a:lnTo>
                  <a:lnTo>
                    <a:pt x="3594" y="724"/>
                  </a:lnTo>
                  <a:lnTo>
                    <a:pt x="3666" y="815"/>
                  </a:lnTo>
                  <a:lnTo>
                    <a:pt x="3733" y="910"/>
                  </a:lnTo>
                  <a:lnTo>
                    <a:pt x="3794" y="1008"/>
                  </a:lnTo>
                  <a:lnTo>
                    <a:pt x="3852" y="1111"/>
                  </a:lnTo>
                  <a:lnTo>
                    <a:pt x="3902" y="1217"/>
                  </a:lnTo>
                  <a:lnTo>
                    <a:pt x="3945" y="1325"/>
                  </a:lnTo>
                  <a:lnTo>
                    <a:pt x="3984" y="1437"/>
                  </a:lnTo>
                  <a:lnTo>
                    <a:pt x="4015" y="1551"/>
                  </a:lnTo>
                  <a:lnTo>
                    <a:pt x="4040" y="1669"/>
                  </a:lnTo>
                  <a:lnTo>
                    <a:pt x="4059" y="1789"/>
                  </a:lnTo>
                  <a:lnTo>
                    <a:pt x="4070" y="1911"/>
                  </a:lnTo>
                  <a:lnTo>
                    <a:pt x="4074" y="2034"/>
                  </a:lnTo>
                  <a:lnTo>
                    <a:pt x="4070" y="2161"/>
                  </a:lnTo>
                  <a:lnTo>
                    <a:pt x="4057" y="2285"/>
                  </a:lnTo>
                  <a:lnTo>
                    <a:pt x="4039" y="2407"/>
                  </a:lnTo>
                  <a:lnTo>
                    <a:pt x="4013" y="2526"/>
                  </a:lnTo>
                  <a:lnTo>
                    <a:pt x="3980" y="2643"/>
                  </a:lnTo>
                  <a:lnTo>
                    <a:pt x="3940" y="2756"/>
                  </a:lnTo>
                  <a:lnTo>
                    <a:pt x="3894" y="2867"/>
                  </a:lnTo>
                  <a:lnTo>
                    <a:pt x="3842" y="2974"/>
                  </a:lnTo>
                  <a:lnTo>
                    <a:pt x="3783" y="3078"/>
                  </a:lnTo>
                  <a:lnTo>
                    <a:pt x="3720" y="3178"/>
                  </a:lnTo>
                  <a:lnTo>
                    <a:pt x="3618" y="3076"/>
                  </a:lnTo>
                  <a:lnTo>
                    <a:pt x="3672" y="2989"/>
                  </a:lnTo>
                  <a:lnTo>
                    <a:pt x="3722" y="2898"/>
                  </a:lnTo>
                  <a:lnTo>
                    <a:pt x="3767" y="2806"/>
                  </a:lnTo>
                  <a:lnTo>
                    <a:pt x="3807" y="2710"/>
                  </a:lnTo>
                  <a:lnTo>
                    <a:pt x="3841" y="2612"/>
                  </a:lnTo>
                  <a:lnTo>
                    <a:pt x="3870" y="2511"/>
                  </a:lnTo>
                  <a:lnTo>
                    <a:pt x="3893" y="2409"/>
                  </a:lnTo>
                  <a:lnTo>
                    <a:pt x="3910" y="2312"/>
                  </a:lnTo>
                  <a:lnTo>
                    <a:pt x="3922" y="2215"/>
                  </a:lnTo>
                  <a:lnTo>
                    <a:pt x="3930" y="2115"/>
                  </a:lnTo>
                  <a:lnTo>
                    <a:pt x="3932" y="2076"/>
                  </a:lnTo>
                  <a:lnTo>
                    <a:pt x="3933" y="2034"/>
                  </a:lnTo>
                  <a:lnTo>
                    <a:pt x="3929" y="1919"/>
                  </a:lnTo>
                  <a:lnTo>
                    <a:pt x="3919" y="1806"/>
                  </a:lnTo>
                  <a:lnTo>
                    <a:pt x="3902" y="1696"/>
                  </a:lnTo>
                  <a:lnTo>
                    <a:pt x="3879" y="1586"/>
                  </a:lnTo>
                  <a:lnTo>
                    <a:pt x="3849" y="1480"/>
                  </a:lnTo>
                  <a:lnTo>
                    <a:pt x="3814" y="1376"/>
                  </a:lnTo>
                  <a:lnTo>
                    <a:pt x="3773" y="1274"/>
                  </a:lnTo>
                  <a:lnTo>
                    <a:pt x="3771" y="1274"/>
                  </a:lnTo>
                  <a:lnTo>
                    <a:pt x="3736" y="1197"/>
                  </a:lnTo>
                  <a:lnTo>
                    <a:pt x="3697" y="1123"/>
                  </a:lnTo>
                  <a:lnTo>
                    <a:pt x="3655" y="1050"/>
                  </a:lnTo>
                  <a:lnTo>
                    <a:pt x="3609" y="979"/>
                  </a:lnTo>
                  <a:lnTo>
                    <a:pt x="3549" y="896"/>
                  </a:lnTo>
                  <a:lnTo>
                    <a:pt x="3484" y="815"/>
                  </a:lnTo>
                  <a:lnTo>
                    <a:pt x="3416" y="738"/>
                  </a:lnTo>
                  <a:lnTo>
                    <a:pt x="3396" y="717"/>
                  </a:lnTo>
                  <a:lnTo>
                    <a:pt x="3375" y="696"/>
                  </a:lnTo>
                  <a:lnTo>
                    <a:pt x="3335" y="657"/>
                  </a:lnTo>
                  <a:lnTo>
                    <a:pt x="3332" y="657"/>
                  </a:lnTo>
                  <a:lnTo>
                    <a:pt x="3332" y="655"/>
                  </a:lnTo>
                  <a:lnTo>
                    <a:pt x="3300" y="623"/>
                  </a:lnTo>
                  <a:lnTo>
                    <a:pt x="3265" y="595"/>
                  </a:lnTo>
                  <a:lnTo>
                    <a:pt x="3264" y="592"/>
                  </a:lnTo>
                  <a:lnTo>
                    <a:pt x="3263" y="592"/>
                  </a:lnTo>
                  <a:lnTo>
                    <a:pt x="3263" y="592"/>
                  </a:lnTo>
                  <a:lnTo>
                    <a:pt x="3263" y="592"/>
                  </a:lnTo>
                  <a:lnTo>
                    <a:pt x="3226" y="563"/>
                  </a:lnTo>
                  <a:lnTo>
                    <a:pt x="3189" y="534"/>
                  </a:lnTo>
                  <a:lnTo>
                    <a:pt x="3189" y="533"/>
                  </a:lnTo>
                  <a:lnTo>
                    <a:pt x="3189" y="531"/>
                  </a:lnTo>
                  <a:lnTo>
                    <a:pt x="3189" y="531"/>
                  </a:lnTo>
                  <a:lnTo>
                    <a:pt x="3150" y="504"/>
                  </a:lnTo>
                  <a:lnTo>
                    <a:pt x="3113" y="477"/>
                  </a:lnTo>
                  <a:lnTo>
                    <a:pt x="3111" y="477"/>
                  </a:lnTo>
                  <a:lnTo>
                    <a:pt x="3072" y="451"/>
                  </a:lnTo>
                  <a:lnTo>
                    <a:pt x="3032" y="426"/>
                  </a:lnTo>
                  <a:lnTo>
                    <a:pt x="2957" y="382"/>
                  </a:lnTo>
                  <a:lnTo>
                    <a:pt x="2881" y="341"/>
                  </a:lnTo>
                  <a:lnTo>
                    <a:pt x="2804" y="305"/>
                  </a:lnTo>
                  <a:lnTo>
                    <a:pt x="2724" y="272"/>
                  </a:lnTo>
                  <a:lnTo>
                    <a:pt x="2638" y="240"/>
                  </a:lnTo>
                  <a:lnTo>
                    <a:pt x="2553" y="214"/>
                  </a:lnTo>
                  <a:lnTo>
                    <a:pt x="2549" y="213"/>
                  </a:lnTo>
                  <a:lnTo>
                    <a:pt x="2546" y="212"/>
                  </a:lnTo>
                  <a:lnTo>
                    <a:pt x="2545" y="212"/>
                  </a:lnTo>
                  <a:lnTo>
                    <a:pt x="2543" y="212"/>
                  </a:lnTo>
                  <a:lnTo>
                    <a:pt x="2498" y="198"/>
                  </a:lnTo>
                  <a:lnTo>
                    <a:pt x="2490" y="198"/>
                  </a:lnTo>
                  <a:lnTo>
                    <a:pt x="2435" y="184"/>
                  </a:lnTo>
                  <a:lnTo>
                    <a:pt x="2381" y="176"/>
                  </a:lnTo>
                  <a:lnTo>
                    <a:pt x="2381" y="175"/>
                  </a:lnTo>
                  <a:lnTo>
                    <a:pt x="2379" y="175"/>
                  </a:lnTo>
                  <a:lnTo>
                    <a:pt x="2378" y="172"/>
                  </a:lnTo>
                  <a:lnTo>
                    <a:pt x="2313" y="162"/>
                  </a:lnTo>
                  <a:lnTo>
                    <a:pt x="2247" y="155"/>
                  </a:lnTo>
                  <a:lnTo>
                    <a:pt x="2247" y="155"/>
                  </a:lnTo>
                  <a:lnTo>
                    <a:pt x="2247" y="155"/>
                  </a:lnTo>
                  <a:lnTo>
                    <a:pt x="2244" y="155"/>
                  </a:lnTo>
                  <a:lnTo>
                    <a:pt x="2240" y="155"/>
                  </a:lnTo>
                  <a:lnTo>
                    <a:pt x="2235" y="155"/>
                  </a:lnTo>
                  <a:lnTo>
                    <a:pt x="2180" y="148"/>
                  </a:lnTo>
                  <a:lnTo>
                    <a:pt x="2123" y="143"/>
                  </a:lnTo>
                  <a:lnTo>
                    <a:pt x="2047" y="143"/>
                  </a:lnTo>
                  <a:lnTo>
                    <a:pt x="2047" y="143"/>
                  </a:lnTo>
                  <a:lnTo>
                    <a:pt x="2047" y="143"/>
                  </a:lnTo>
                  <a:lnTo>
                    <a:pt x="2045" y="143"/>
                  </a:lnTo>
                  <a:lnTo>
                    <a:pt x="2042" y="143"/>
                  </a:lnTo>
                  <a:lnTo>
                    <a:pt x="2039" y="143"/>
                  </a:lnTo>
                  <a:lnTo>
                    <a:pt x="1951" y="143"/>
                  </a:lnTo>
                  <a:lnTo>
                    <a:pt x="1894" y="148"/>
                  </a:lnTo>
                  <a:lnTo>
                    <a:pt x="1836" y="155"/>
                  </a:lnTo>
                  <a:lnTo>
                    <a:pt x="1836" y="155"/>
                  </a:lnTo>
                  <a:lnTo>
                    <a:pt x="1835" y="155"/>
                  </a:lnTo>
                  <a:lnTo>
                    <a:pt x="1832" y="155"/>
                  </a:lnTo>
                  <a:lnTo>
                    <a:pt x="1830" y="155"/>
                  </a:lnTo>
                  <a:lnTo>
                    <a:pt x="1825" y="155"/>
                  </a:lnTo>
                  <a:lnTo>
                    <a:pt x="1759" y="162"/>
                  </a:lnTo>
                  <a:lnTo>
                    <a:pt x="1694" y="172"/>
                  </a:lnTo>
                  <a:lnTo>
                    <a:pt x="1638" y="184"/>
                  </a:lnTo>
                  <a:lnTo>
                    <a:pt x="1582" y="198"/>
                  </a:lnTo>
                  <a:lnTo>
                    <a:pt x="1575" y="198"/>
                  </a:lnTo>
                  <a:lnTo>
                    <a:pt x="1552" y="206"/>
                  </a:lnTo>
                  <a:lnTo>
                    <a:pt x="1531" y="212"/>
                  </a:lnTo>
                  <a:lnTo>
                    <a:pt x="1529" y="212"/>
                  </a:lnTo>
                  <a:lnTo>
                    <a:pt x="1526" y="212"/>
                  </a:lnTo>
                  <a:lnTo>
                    <a:pt x="1524" y="213"/>
                  </a:lnTo>
                  <a:lnTo>
                    <a:pt x="1520" y="214"/>
                  </a:lnTo>
                  <a:lnTo>
                    <a:pt x="1485" y="224"/>
                  </a:lnTo>
                  <a:lnTo>
                    <a:pt x="1448" y="235"/>
                  </a:lnTo>
                  <a:lnTo>
                    <a:pt x="1399" y="253"/>
                  </a:lnTo>
                  <a:lnTo>
                    <a:pt x="1348" y="272"/>
                  </a:lnTo>
                  <a:lnTo>
                    <a:pt x="1268" y="305"/>
                  </a:lnTo>
                  <a:lnTo>
                    <a:pt x="1191" y="341"/>
                  </a:lnTo>
                  <a:lnTo>
                    <a:pt x="1116" y="382"/>
                  </a:lnTo>
                  <a:lnTo>
                    <a:pt x="1043" y="426"/>
                  </a:lnTo>
                  <a:lnTo>
                    <a:pt x="1040" y="426"/>
                  </a:lnTo>
                  <a:lnTo>
                    <a:pt x="1002" y="451"/>
                  </a:lnTo>
                  <a:lnTo>
                    <a:pt x="962" y="477"/>
                  </a:lnTo>
                  <a:lnTo>
                    <a:pt x="959" y="477"/>
                  </a:lnTo>
                  <a:lnTo>
                    <a:pt x="923" y="504"/>
                  </a:lnTo>
                  <a:lnTo>
                    <a:pt x="886" y="531"/>
                  </a:lnTo>
                  <a:lnTo>
                    <a:pt x="884" y="531"/>
                  </a:lnTo>
                  <a:lnTo>
                    <a:pt x="883" y="533"/>
                  </a:lnTo>
                  <a:lnTo>
                    <a:pt x="883" y="534"/>
                  </a:lnTo>
                  <a:lnTo>
                    <a:pt x="847" y="561"/>
                  </a:lnTo>
                  <a:lnTo>
                    <a:pt x="813" y="589"/>
                  </a:lnTo>
                  <a:lnTo>
                    <a:pt x="812" y="591"/>
                  </a:lnTo>
                  <a:lnTo>
                    <a:pt x="811" y="592"/>
                  </a:lnTo>
                  <a:lnTo>
                    <a:pt x="810" y="592"/>
                  </a:lnTo>
                  <a:lnTo>
                    <a:pt x="808" y="595"/>
                  </a:lnTo>
                  <a:lnTo>
                    <a:pt x="774" y="623"/>
                  </a:lnTo>
                  <a:lnTo>
                    <a:pt x="740" y="655"/>
                  </a:lnTo>
                  <a:lnTo>
                    <a:pt x="740" y="657"/>
                  </a:lnTo>
                  <a:lnTo>
                    <a:pt x="737" y="657"/>
                  </a:lnTo>
                  <a:lnTo>
                    <a:pt x="671" y="722"/>
                  </a:lnTo>
                  <a:lnTo>
                    <a:pt x="608" y="790"/>
                  </a:lnTo>
                  <a:lnTo>
                    <a:pt x="549" y="862"/>
                  </a:lnTo>
                  <a:lnTo>
                    <a:pt x="493" y="937"/>
                  </a:lnTo>
                  <a:lnTo>
                    <a:pt x="441" y="1014"/>
                  </a:lnTo>
                  <a:lnTo>
                    <a:pt x="394" y="1095"/>
                  </a:lnTo>
                  <a:lnTo>
                    <a:pt x="360" y="1152"/>
                  </a:lnTo>
                  <a:lnTo>
                    <a:pt x="330" y="1212"/>
                  </a:lnTo>
                  <a:lnTo>
                    <a:pt x="303" y="1274"/>
                  </a:lnTo>
                  <a:lnTo>
                    <a:pt x="299" y="1274"/>
                  </a:lnTo>
                  <a:lnTo>
                    <a:pt x="259" y="1376"/>
                  </a:lnTo>
                  <a:lnTo>
                    <a:pt x="224" y="1480"/>
                  </a:lnTo>
                  <a:lnTo>
                    <a:pt x="196" y="1586"/>
                  </a:lnTo>
                  <a:lnTo>
                    <a:pt x="173" y="1696"/>
                  </a:lnTo>
                  <a:lnTo>
                    <a:pt x="156" y="1806"/>
                  </a:lnTo>
                  <a:lnTo>
                    <a:pt x="146" y="1919"/>
                  </a:lnTo>
                  <a:lnTo>
                    <a:pt x="143" y="2034"/>
                  </a:lnTo>
                  <a:lnTo>
                    <a:pt x="143" y="2115"/>
                  </a:lnTo>
                  <a:lnTo>
                    <a:pt x="151" y="2230"/>
                  </a:lnTo>
                  <a:lnTo>
                    <a:pt x="167" y="2345"/>
                  </a:lnTo>
                  <a:lnTo>
                    <a:pt x="188" y="2455"/>
                  </a:lnTo>
                  <a:lnTo>
                    <a:pt x="217" y="2565"/>
                  </a:lnTo>
                  <a:lnTo>
                    <a:pt x="252" y="2671"/>
                  </a:lnTo>
                  <a:lnTo>
                    <a:pt x="293" y="2774"/>
                  </a:lnTo>
                  <a:lnTo>
                    <a:pt x="339" y="2874"/>
                  </a:lnTo>
                  <a:lnTo>
                    <a:pt x="391" y="2971"/>
                  </a:lnTo>
                  <a:lnTo>
                    <a:pt x="448" y="3065"/>
                  </a:lnTo>
                  <a:lnTo>
                    <a:pt x="511" y="3154"/>
                  </a:lnTo>
                  <a:lnTo>
                    <a:pt x="578" y="3241"/>
                  </a:lnTo>
                  <a:lnTo>
                    <a:pt x="650" y="3323"/>
                  </a:lnTo>
                  <a:lnTo>
                    <a:pt x="728" y="3401"/>
                  </a:lnTo>
                  <a:lnTo>
                    <a:pt x="759" y="3430"/>
                  </a:lnTo>
                  <a:lnTo>
                    <a:pt x="790" y="3459"/>
                  </a:lnTo>
                  <a:lnTo>
                    <a:pt x="790" y="3459"/>
                  </a:lnTo>
                  <a:lnTo>
                    <a:pt x="790" y="3460"/>
                  </a:lnTo>
                  <a:lnTo>
                    <a:pt x="791" y="3460"/>
                  </a:lnTo>
                  <a:lnTo>
                    <a:pt x="792" y="3461"/>
                  </a:lnTo>
                  <a:lnTo>
                    <a:pt x="823" y="3489"/>
                  </a:lnTo>
                  <a:lnTo>
                    <a:pt x="857" y="3516"/>
                  </a:lnTo>
                  <a:lnTo>
                    <a:pt x="893" y="3542"/>
                  </a:lnTo>
                  <a:lnTo>
                    <a:pt x="928" y="3567"/>
                  </a:lnTo>
                  <a:lnTo>
                    <a:pt x="964" y="3593"/>
                  </a:lnTo>
                  <a:lnTo>
                    <a:pt x="1002" y="3617"/>
                  </a:lnTo>
                  <a:lnTo>
                    <a:pt x="1002" y="3619"/>
                  </a:lnTo>
                  <a:lnTo>
                    <a:pt x="1003" y="3619"/>
                  </a:lnTo>
                  <a:lnTo>
                    <a:pt x="1004" y="3621"/>
                  </a:lnTo>
                  <a:lnTo>
                    <a:pt x="1007" y="3622"/>
                  </a:lnTo>
                  <a:lnTo>
                    <a:pt x="1007" y="3622"/>
                  </a:lnTo>
                  <a:lnTo>
                    <a:pt x="1007" y="3623"/>
                  </a:lnTo>
                  <a:lnTo>
                    <a:pt x="1007" y="3623"/>
                  </a:lnTo>
                  <a:lnTo>
                    <a:pt x="1008" y="3623"/>
                  </a:lnTo>
                  <a:lnTo>
                    <a:pt x="1009" y="3624"/>
                  </a:lnTo>
                  <a:lnTo>
                    <a:pt x="1012" y="3626"/>
                  </a:lnTo>
                  <a:lnTo>
                    <a:pt x="1015" y="3627"/>
                  </a:lnTo>
                  <a:lnTo>
                    <a:pt x="1019" y="3629"/>
                  </a:lnTo>
                  <a:lnTo>
                    <a:pt x="1024" y="3633"/>
                  </a:lnTo>
                  <a:lnTo>
                    <a:pt x="1120" y="3689"/>
                  </a:lnTo>
                  <a:lnTo>
                    <a:pt x="1218" y="3740"/>
                  </a:lnTo>
                  <a:lnTo>
                    <a:pt x="1320" y="3786"/>
                  </a:lnTo>
                  <a:lnTo>
                    <a:pt x="1426" y="3826"/>
                  </a:lnTo>
                  <a:lnTo>
                    <a:pt x="1431" y="3826"/>
                  </a:lnTo>
                  <a:lnTo>
                    <a:pt x="1527" y="3856"/>
                  </a:lnTo>
                  <a:lnTo>
                    <a:pt x="1624" y="3881"/>
                  </a:lnTo>
                  <a:lnTo>
                    <a:pt x="1725" y="3900"/>
                  </a:lnTo>
                  <a:lnTo>
                    <a:pt x="1827" y="3914"/>
                  </a:lnTo>
                  <a:lnTo>
                    <a:pt x="1827" y="3914"/>
                  </a:lnTo>
                  <a:lnTo>
                    <a:pt x="1829" y="3914"/>
                  </a:lnTo>
                  <a:lnTo>
                    <a:pt x="1830" y="3914"/>
                  </a:lnTo>
                  <a:lnTo>
                    <a:pt x="1831" y="3914"/>
                  </a:lnTo>
                  <a:lnTo>
                    <a:pt x="1836" y="3914"/>
                  </a:lnTo>
                  <a:lnTo>
                    <a:pt x="1902" y="3920"/>
                  </a:lnTo>
                  <a:lnTo>
                    <a:pt x="1968" y="3923"/>
                  </a:lnTo>
                  <a:lnTo>
                    <a:pt x="2037" y="3924"/>
                  </a:lnTo>
                  <a:lnTo>
                    <a:pt x="2138" y="3922"/>
                  </a:lnTo>
                  <a:lnTo>
                    <a:pt x="2240" y="3914"/>
                  </a:lnTo>
                  <a:lnTo>
                    <a:pt x="2240" y="3914"/>
                  </a:lnTo>
                  <a:lnTo>
                    <a:pt x="2240" y="3914"/>
                  </a:lnTo>
                  <a:lnTo>
                    <a:pt x="2244" y="3914"/>
                  </a:lnTo>
                  <a:lnTo>
                    <a:pt x="2246" y="3914"/>
                  </a:lnTo>
                  <a:lnTo>
                    <a:pt x="2250" y="3914"/>
                  </a:lnTo>
                  <a:lnTo>
                    <a:pt x="2276" y="3910"/>
                  </a:lnTo>
                  <a:lnTo>
                    <a:pt x="2300" y="3907"/>
                  </a:lnTo>
                  <a:lnTo>
                    <a:pt x="2389" y="3893"/>
                  </a:lnTo>
                  <a:lnTo>
                    <a:pt x="2477" y="3874"/>
                  </a:lnTo>
                  <a:lnTo>
                    <a:pt x="2561" y="3852"/>
                  </a:lnTo>
                  <a:lnTo>
                    <a:pt x="2645" y="3826"/>
                  </a:lnTo>
                  <a:lnTo>
                    <a:pt x="2650" y="3826"/>
                  </a:lnTo>
                  <a:lnTo>
                    <a:pt x="2746" y="3789"/>
                  </a:lnTo>
                  <a:lnTo>
                    <a:pt x="2839" y="3748"/>
                  </a:lnTo>
                  <a:lnTo>
                    <a:pt x="2930" y="3703"/>
                  </a:lnTo>
                  <a:lnTo>
                    <a:pt x="3017" y="3652"/>
                  </a:lnTo>
                  <a:lnTo>
                    <a:pt x="3072" y="3701"/>
                  </a:lnTo>
                  <a:lnTo>
                    <a:pt x="3128" y="3750"/>
                  </a:lnTo>
                  <a:lnTo>
                    <a:pt x="3031" y="3807"/>
                  </a:lnTo>
                  <a:lnTo>
                    <a:pt x="2931" y="3861"/>
                  </a:lnTo>
                  <a:lnTo>
                    <a:pt x="2829" y="3907"/>
                  </a:lnTo>
                  <a:lnTo>
                    <a:pt x="2723" y="3949"/>
                  </a:lnTo>
                  <a:lnTo>
                    <a:pt x="2615" y="3984"/>
                  </a:lnTo>
                  <a:lnTo>
                    <a:pt x="2503" y="4014"/>
                  </a:lnTo>
                  <a:lnTo>
                    <a:pt x="2389" y="4037"/>
                  </a:lnTo>
                  <a:lnTo>
                    <a:pt x="2273" y="4053"/>
                  </a:lnTo>
                  <a:lnTo>
                    <a:pt x="2156" y="4065"/>
                  </a:lnTo>
                  <a:lnTo>
                    <a:pt x="2037" y="4067"/>
                  </a:lnTo>
                  <a:lnTo>
                    <a:pt x="1912" y="4065"/>
                  </a:lnTo>
                  <a:lnTo>
                    <a:pt x="1790" y="4053"/>
                  </a:lnTo>
                  <a:lnTo>
                    <a:pt x="1671" y="4035"/>
                  </a:lnTo>
                  <a:lnTo>
                    <a:pt x="1553" y="4010"/>
                  </a:lnTo>
                  <a:lnTo>
                    <a:pt x="1438" y="3979"/>
                  </a:lnTo>
                  <a:lnTo>
                    <a:pt x="1325" y="3940"/>
                  </a:lnTo>
                  <a:lnTo>
                    <a:pt x="1217" y="3897"/>
                  </a:lnTo>
                  <a:lnTo>
                    <a:pt x="1111" y="3846"/>
                  </a:lnTo>
                  <a:lnTo>
                    <a:pt x="1009" y="3790"/>
                  </a:lnTo>
                  <a:lnTo>
                    <a:pt x="911" y="3729"/>
                  </a:lnTo>
                  <a:lnTo>
                    <a:pt x="815" y="3662"/>
                  </a:lnTo>
                  <a:lnTo>
                    <a:pt x="725" y="3590"/>
                  </a:lnTo>
                  <a:lnTo>
                    <a:pt x="638" y="3512"/>
                  </a:lnTo>
                  <a:lnTo>
                    <a:pt x="556" y="3430"/>
                  </a:lnTo>
                  <a:lnTo>
                    <a:pt x="478" y="3345"/>
                  </a:lnTo>
                  <a:lnTo>
                    <a:pt x="406" y="3254"/>
                  </a:lnTo>
                  <a:lnTo>
                    <a:pt x="340" y="3159"/>
                  </a:lnTo>
                  <a:lnTo>
                    <a:pt x="278" y="3060"/>
                  </a:lnTo>
                  <a:lnTo>
                    <a:pt x="222" y="2958"/>
                  </a:lnTo>
                  <a:lnTo>
                    <a:pt x="172" y="2852"/>
                  </a:lnTo>
                  <a:lnTo>
                    <a:pt x="127" y="2744"/>
                  </a:lnTo>
                  <a:lnTo>
                    <a:pt x="88" y="2632"/>
                  </a:lnTo>
                  <a:lnTo>
                    <a:pt x="57" y="2516"/>
                  </a:lnTo>
                  <a:lnTo>
                    <a:pt x="32" y="2399"/>
                  </a:lnTo>
                  <a:lnTo>
                    <a:pt x="14" y="2280"/>
                  </a:lnTo>
                  <a:lnTo>
                    <a:pt x="4" y="2158"/>
                  </a:lnTo>
                  <a:lnTo>
                    <a:pt x="0" y="2034"/>
                  </a:lnTo>
                  <a:lnTo>
                    <a:pt x="4" y="1911"/>
                  </a:lnTo>
                  <a:lnTo>
                    <a:pt x="14" y="1789"/>
                  </a:lnTo>
                  <a:lnTo>
                    <a:pt x="32" y="1669"/>
                  </a:lnTo>
                  <a:lnTo>
                    <a:pt x="57" y="1551"/>
                  </a:lnTo>
                  <a:lnTo>
                    <a:pt x="88" y="1437"/>
                  </a:lnTo>
                  <a:lnTo>
                    <a:pt x="127" y="1325"/>
                  </a:lnTo>
                  <a:lnTo>
                    <a:pt x="172" y="1217"/>
                  </a:lnTo>
                  <a:lnTo>
                    <a:pt x="222" y="1111"/>
                  </a:lnTo>
                  <a:lnTo>
                    <a:pt x="278" y="1008"/>
                  </a:lnTo>
                  <a:lnTo>
                    <a:pt x="340" y="910"/>
                  </a:lnTo>
                  <a:lnTo>
                    <a:pt x="406" y="815"/>
                  </a:lnTo>
                  <a:lnTo>
                    <a:pt x="478" y="724"/>
                  </a:lnTo>
                  <a:lnTo>
                    <a:pt x="556" y="638"/>
                  </a:lnTo>
                  <a:lnTo>
                    <a:pt x="638" y="556"/>
                  </a:lnTo>
                  <a:lnTo>
                    <a:pt x="725" y="479"/>
                  </a:lnTo>
                  <a:lnTo>
                    <a:pt x="815" y="407"/>
                  </a:lnTo>
                  <a:lnTo>
                    <a:pt x="911" y="340"/>
                  </a:lnTo>
                  <a:lnTo>
                    <a:pt x="1009" y="279"/>
                  </a:lnTo>
                  <a:lnTo>
                    <a:pt x="1111" y="223"/>
                  </a:lnTo>
                  <a:lnTo>
                    <a:pt x="1217" y="172"/>
                  </a:lnTo>
                  <a:lnTo>
                    <a:pt x="1325" y="129"/>
                  </a:lnTo>
                  <a:lnTo>
                    <a:pt x="1438" y="90"/>
                  </a:lnTo>
                  <a:lnTo>
                    <a:pt x="1553" y="59"/>
                  </a:lnTo>
                  <a:lnTo>
                    <a:pt x="1671" y="34"/>
                  </a:lnTo>
                  <a:lnTo>
                    <a:pt x="1790" y="15"/>
                  </a:lnTo>
                  <a:lnTo>
                    <a:pt x="1912" y="4"/>
                  </a:lnTo>
                  <a:lnTo>
                    <a:pt x="2037" y="0"/>
                  </a:lnTo>
                  <a:close/>
                </a:path>
              </a:pathLst>
            </a:custGeom>
            <a:grp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grpSp>
      <p:sp>
        <p:nvSpPr>
          <p:cNvPr id="77" name="Freeform 58"/>
          <p:cNvSpPr>
            <a:spLocks noChangeAspect="1" noEditPoints="1"/>
          </p:cNvSpPr>
          <p:nvPr/>
        </p:nvSpPr>
        <p:spPr bwMode="black">
          <a:xfrm>
            <a:off x="6485372" y="3161441"/>
            <a:ext cx="488944" cy="485000"/>
          </a:xfrm>
          <a:custGeom>
            <a:avLst/>
            <a:gdLst>
              <a:gd name="T0" fmla="*/ 75 w 150"/>
              <a:gd name="T1" fmla="*/ 9 h 149"/>
              <a:gd name="T2" fmla="*/ 10 w 150"/>
              <a:gd name="T3" fmla="*/ 75 h 149"/>
              <a:gd name="T4" fmla="*/ 75 w 150"/>
              <a:gd name="T5" fmla="*/ 140 h 149"/>
              <a:gd name="T6" fmla="*/ 141 w 150"/>
              <a:gd name="T7" fmla="*/ 75 h 149"/>
              <a:gd name="T8" fmla="*/ 75 w 150"/>
              <a:gd name="T9" fmla="*/ 9 h 149"/>
              <a:gd name="T10" fmla="*/ 75 w 150"/>
              <a:gd name="T11" fmla="*/ 0 h 149"/>
              <a:gd name="T12" fmla="*/ 150 w 150"/>
              <a:gd name="T13" fmla="*/ 75 h 149"/>
              <a:gd name="T14" fmla="*/ 75 w 150"/>
              <a:gd name="T15" fmla="*/ 149 h 149"/>
              <a:gd name="T16" fmla="*/ 0 w 150"/>
              <a:gd name="T17" fmla="*/ 75 h 149"/>
              <a:gd name="T18" fmla="*/ 75 w 150"/>
              <a:gd name="T19" fmla="*/ 0 h 149"/>
              <a:gd name="T20" fmla="*/ 67 w 150"/>
              <a:gd name="T21" fmla="*/ 53 h 149"/>
              <a:gd name="T22" fmla="*/ 76 w 150"/>
              <a:gd name="T23" fmla="*/ 51 h 149"/>
              <a:gd name="T24" fmla="*/ 84 w 150"/>
              <a:gd name="T25" fmla="*/ 53 h 149"/>
              <a:gd name="T26" fmla="*/ 86 w 150"/>
              <a:gd name="T27" fmla="*/ 64 h 149"/>
              <a:gd name="T28" fmla="*/ 86 w 150"/>
              <a:gd name="T29" fmla="*/ 66 h 149"/>
              <a:gd name="T30" fmla="*/ 86 w 150"/>
              <a:gd name="T31" fmla="*/ 68 h 149"/>
              <a:gd name="T32" fmla="*/ 65 w 150"/>
              <a:gd name="T33" fmla="*/ 68 h 149"/>
              <a:gd name="T34" fmla="*/ 65 w 150"/>
              <a:gd name="T35" fmla="*/ 66 h 149"/>
              <a:gd name="T36" fmla="*/ 65 w 150"/>
              <a:gd name="T37" fmla="*/ 63 h 149"/>
              <a:gd name="T38" fmla="*/ 67 w 150"/>
              <a:gd name="T39" fmla="*/ 53 h 149"/>
              <a:gd name="T40" fmla="*/ 95 w 150"/>
              <a:gd name="T41" fmla="*/ 69 h 149"/>
              <a:gd name="T42" fmla="*/ 95 w 150"/>
              <a:gd name="T43" fmla="*/ 66 h 149"/>
              <a:gd name="T44" fmla="*/ 95 w 150"/>
              <a:gd name="T45" fmla="*/ 64 h 149"/>
              <a:gd name="T46" fmla="*/ 91 w 150"/>
              <a:gd name="T47" fmla="*/ 46 h 149"/>
              <a:gd name="T48" fmla="*/ 76 w 150"/>
              <a:gd name="T49" fmla="*/ 41 h 149"/>
              <a:gd name="T50" fmla="*/ 60 w 150"/>
              <a:gd name="T51" fmla="*/ 46 h 149"/>
              <a:gd name="T52" fmla="*/ 56 w 150"/>
              <a:gd name="T53" fmla="*/ 64 h 149"/>
              <a:gd name="T54" fmla="*/ 56 w 150"/>
              <a:gd name="T55" fmla="*/ 66 h 149"/>
              <a:gd name="T56" fmla="*/ 56 w 150"/>
              <a:gd name="T57" fmla="*/ 68 h 149"/>
              <a:gd name="T58" fmla="*/ 51 w 150"/>
              <a:gd name="T59" fmla="*/ 73 h 149"/>
              <a:gd name="T60" fmla="*/ 51 w 150"/>
              <a:gd name="T61" fmla="*/ 103 h 149"/>
              <a:gd name="T62" fmla="*/ 57 w 150"/>
              <a:gd name="T63" fmla="*/ 108 h 149"/>
              <a:gd name="T64" fmla="*/ 94 w 150"/>
              <a:gd name="T65" fmla="*/ 108 h 149"/>
              <a:gd name="T66" fmla="*/ 99 w 150"/>
              <a:gd name="T67" fmla="*/ 103 h 149"/>
              <a:gd name="T68" fmla="*/ 99 w 150"/>
              <a:gd name="T69" fmla="*/ 73 h 149"/>
              <a:gd name="T70" fmla="*/ 95 w 150"/>
              <a:gd name="T71" fmla="*/ 6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49">
                <a:moveTo>
                  <a:pt x="75" y="9"/>
                </a:moveTo>
                <a:cubicBezTo>
                  <a:pt x="39" y="9"/>
                  <a:pt x="10" y="38"/>
                  <a:pt x="10" y="75"/>
                </a:cubicBezTo>
                <a:cubicBezTo>
                  <a:pt x="10" y="111"/>
                  <a:pt x="39" y="140"/>
                  <a:pt x="75" y="140"/>
                </a:cubicBezTo>
                <a:cubicBezTo>
                  <a:pt x="111" y="140"/>
                  <a:pt x="141" y="111"/>
                  <a:pt x="141" y="75"/>
                </a:cubicBezTo>
                <a:cubicBezTo>
                  <a:pt x="141" y="38"/>
                  <a:pt x="111" y="9"/>
                  <a:pt x="75" y="9"/>
                </a:cubicBezTo>
                <a:moveTo>
                  <a:pt x="75" y="0"/>
                </a:moveTo>
                <a:cubicBezTo>
                  <a:pt x="117" y="0"/>
                  <a:pt x="150" y="33"/>
                  <a:pt x="150" y="75"/>
                </a:cubicBezTo>
                <a:cubicBezTo>
                  <a:pt x="150" y="116"/>
                  <a:pt x="117" y="149"/>
                  <a:pt x="75" y="149"/>
                </a:cubicBezTo>
                <a:cubicBezTo>
                  <a:pt x="34" y="149"/>
                  <a:pt x="0" y="116"/>
                  <a:pt x="0" y="75"/>
                </a:cubicBezTo>
                <a:cubicBezTo>
                  <a:pt x="0" y="33"/>
                  <a:pt x="34" y="0"/>
                  <a:pt x="75" y="0"/>
                </a:cubicBezTo>
                <a:moveTo>
                  <a:pt x="67" y="53"/>
                </a:moveTo>
                <a:cubicBezTo>
                  <a:pt x="68" y="51"/>
                  <a:pt x="71" y="51"/>
                  <a:pt x="76" y="51"/>
                </a:cubicBezTo>
                <a:cubicBezTo>
                  <a:pt x="80" y="51"/>
                  <a:pt x="83" y="51"/>
                  <a:pt x="84" y="53"/>
                </a:cubicBezTo>
                <a:cubicBezTo>
                  <a:pt x="86" y="54"/>
                  <a:pt x="86" y="59"/>
                  <a:pt x="86" y="64"/>
                </a:cubicBezTo>
                <a:cubicBezTo>
                  <a:pt x="86" y="66"/>
                  <a:pt x="86" y="66"/>
                  <a:pt x="86" y="66"/>
                </a:cubicBezTo>
                <a:cubicBezTo>
                  <a:pt x="86" y="67"/>
                  <a:pt x="86" y="68"/>
                  <a:pt x="86" y="68"/>
                </a:cubicBezTo>
                <a:cubicBezTo>
                  <a:pt x="65" y="68"/>
                  <a:pt x="65" y="68"/>
                  <a:pt x="65" y="68"/>
                </a:cubicBezTo>
                <a:cubicBezTo>
                  <a:pt x="65" y="68"/>
                  <a:pt x="65" y="67"/>
                  <a:pt x="65" y="66"/>
                </a:cubicBezTo>
                <a:cubicBezTo>
                  <a:pt x="65" y="63"/>
                  <a:pt x="65" y="63"/>
                  <a:pt x="65" y="63"/>
                </a:cubicBezTo>
                <a:cubicBezTo>
                  <a:pt x="65" y="58"/>
                  <a:pt x="65" y="54"/>
                  <a:pt x="67" y="53"/>
                </a:cubicBezTo>
                <a:moveTo>
                  <a:pt x="95" y="69"/>
                </a:moveTo>
                <a:cubicBezTo>
                  <a:pt x="95" y="68"/>
                  <a:pt x="95" y="67"/>
                  <a:pt x="95" y="66"/>
                </a:cubicBezTo>
                <a:cubicBezTo>
                  <a:pt x="95" y="64"/>
                  <a:pt x="95" y="64"/>
                  <a:pt x="95" y="64"/>
                </a:cubicBezTo>
                <a:cubicBezTo>
                  <a:pt x="95" y="57"/>
                  <a:pt x="95" y="51"/>
                  <a:pt x="91" y="46"/>
                </a:cubicBezTo>
                <a:cubicBezTo>
                  <a:pt x="88" y="43"/>
                  <a:pt x="83" y="41"/>
                  <a:pt x="76" y="41"/>
                </a:cubicBezTo>
                <a:cubicBezTo>
                  <a:pt x="68" y="41"/>
                  <a:pt x="63" y="43"/>
                  <a:pt x="60" y="46"/>
                </a:cubicBezTo>
                <a:cubicBezTo>
                  <a:pt x="56" y="51"/>
                  <a:pt x="56" y="57"/>
                  <a:pt x="56" y="64"/>
                </a:cubicBezTo>
                <a:cubicBezTo>
                  <a:pt x="56" y="66"/>
                  <a:pt x="56" y="66"/>
                  <a:pt x="56" y="66"/>
                </a:cubicBezTo>
                <a:cubicBezTo>
                  <a:pt x="56" y="67"/>
                  <a:pt x="56" y="68"/>
                  <a:pt x="56" y="68"/>
                </a:cubicBezTo>
                <a:cubicBezTo>
                  <a:pt x="53" y="69"/>
                  <a:pt x="51" y="71"/>
                  <a:pt x="51" y="73"/>
                </a:cubicBezTo>
                <a:cubicBezTo>
                  <a:pt x="51" y="103"/>
                  <a:pt x="51" y="103"/>
                  <a:pt x="51" y="103"/>
                </a:cubicBezTo>
                <a:cubicBezTo>
                  <a:pt x="51" y="106"/>
                  <a:pt x="54" y="108"/>
                  <a:pt x="57" y="108"/>
                </a:cubicBezTo>
                <a:cubicBezTo>
                  <a:pt x="94" y="108"/>
                  <a:pt x="94" y="108"/>
                  <a:pt x="94" y="108"/>
                </a:cubicBezTo>
                <a:cubicBezTo>
                  <a:pt x="97" y="108"/>
                  <a:pt x="99" y="106"/>
                  <a:pt x="99" y="103"/>
                </a:cubicBezTo>
                <a:cubicBezTo>
                  <a:pt x="99" y="73"/>
                  <a:pt x="99" y="73"/>
                  <a:pt x="99" y="73"/>
                </a:cubicBezTo>
                <a:cubicBezTo>
                  <a:pt x="99" y="71"/>
                  <a:pt x="97" y="69"/>
                  <a:pt x="95" y="69"/>
                </a:cubicBezTo>
              </a:path>
            </a:pathLst>
          </a:custGeom>
          <a:solidFill>
            <a:sysClr val="window" lastClr="FFFFFF">
              <a:lumMod val="95000"/>
            </a:sysClr>
          </a:solidFill>
          <a:ln w="9525">
            <a:solidFill>
              <a:sysClr val="window" lastClr="FFFFFF">
                <a:lumMod val="95000"/>
              </a:sysClr>
            </a:solidFill>
            <a:round/>
            <a:headEnd/>
            <a:tailEnd/>
          </a:ln>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panose="020B0503020204020204" pitchFamily="34" charset="-122"/>
              <a:sym typeface="Arial" panose="020B0604020202020204" pitchFamily="34" charset="0"/>
            </a:endParaRPr>
          </a:p>
        </p:txBody>
      </p:sp>
      <p:grpSp>
        <p:nvGrpSpPr>
          <p:cNvPr id="78" name="Group 6"/>
          <p:cNvGrpSpPr/>
          <p:nvPr/>
        </p:nvGrpSpPr>
        <p:grpSpPr>
          <a:xfrm>
            <a:off x="4333875" y="1749423"/>
            <a:ext cx="422863" cy="506863"/>
            <a:chOff x="6432216" y="1933575"/>
            <a:chExt cx="984250" cy="1371600"/>
          </a:xfrm>
        </p:grpSpPr>
        <p:sp>
          <p:nvSpPr>
            <p:cNvPr id="79" name="Freeform 6"/>
            <p:cNvSpPr>
              <a:spLocks noEditPoints="1"/>
            </p:cNvSpPr>
            <p:nvPr/>
          </p:nvSpPr>
          <p:spPr bwMode="auto">
            <a:xfrm>
              <a:off x="6714791" y="1933575"/>
              <a:ext cx="701675" cy="1371600"/>
            </a:xfrm>
            <a:custGeom>
              <a:avLst/>
              <a:gdLst>
                <a:gd name="T0" fmla="*/ 1547 w 1766"/>
                <a:gd name="T1" fmla="*/ 3217 h 3458"/>
                <a:gd name="T2" fmla="*/ 195 w 1766"/>
                <a:gd name="T3" fmla="*/ 3054 h 3458"/>
                <a:gd name="T4" fmla="*/ 195 w 1766"/>
                <a:gd name="T5" fmla="*/ 3240 h 3458"/>
                <a:gd name="T6" fmla="*/ 218 w 1766"/>
                <a:gd name="T7" fmla="*/ 2908 h 3458"/>
                <a:gd name="T8" fmla="*/ 218 w 1766"/>
                <a:gd name="T9" fmla="*/ 2724 h 3458"/>
                <a:gd name="T10" fmla="*/ 489 w 1766"/>
                <a:gd name="T11" fmla="*/ 2931 h 3458"/>
                <a:gd name="T12" fmla="*/ 314 w 1766"/>
                <a:gd name="T13" fmla="*/ 2348 h 3458"/>
                <a:gd name="T14" fmla="*/ 195 w 1766"/>
                <a:gd name="T15" fmla="*/ 2578 h 3458"/>
                <a:gd name="T16" fmla="*/ 218 w 1766"/>
                <a:gd name="T17" fmla="*/ 2556 h 3458"/>
                <a:gd name="T18" fmla="*/ 316 w 1766"/>
                <a:gd name="T19" fmla="*/ 2372 h 3458"/>
                <a:gd name="T20" fmla="*/ 22 w 1766"/>
                <a:gd name="T21" fmla="*/ 1204 h 3458"/>
                <a:gd name="T22" fmla="*/ 0 w 1766"/>
                <a:gd name="T23" fmla="*/ 1204 h 3458"/>
                <a:gd name="T24" fmla="*/ 1547 w 1766"/>
                <a:gd name="T25" fmla="*/ 775 h 3458"/>
                <a:gd name="T26" fmla="*/ 195 w 1766"/>
                <a:gd name="T27" fmla="*/ 595 h 3458"/>
                <a:gd name="T28" fmla="*/ 195 w 1766"/>
                <a:gd name="T29" fmla="*/ 797 h 3458"/>
                <a:gd name="T30" fmla="*/ 218 w 1766"/>
                <a:gd name="T31" fmla="*/ 429 h 3458"/>
                <a:gd name="T32" fmla="*/ 218 w 1766"/>
                <a:gd name="T33" fmla="*/ 288 h 3458"/>
                <a:gd name="T34" fmla="*/ 1569 w 1766"/>
                <a:gd name="T35" fmla="*/ 452 h 3458"/>
                <a:gd name="T36" fmla="*/ 243 w 1766"/>
                <a:gd name="T37" fmla="*/ 0 h 3458"/>
                <a:gd name="T38" fmla="*/ 1599 w 1766"/>
                <a:gd name="T39" fmla="*/ 12 h 3458"/>
                <a:gd name="T40" fmla="*/ 1694 w 1766"/>
                <a:gd name="T41" fmla="*/ 64 h 3458"/>
                <a:gd name="T42" fmla="*/ 1753 w 1766"/>
                <a:gd name="T43" fmla="*/ 149 h 3458"/>
                <a:gd name="T44" fmla="*/ 1766 w 1766"/>
                <a:gd name="T45" fmla="*/ 3241 h 3458"/>
                <a:gd name="T46" fmla="*/ 1739 w 1766"/>
                <a:gd name="T47" fmla="*/ 3340 h 3458"/>
                <a:gd name="T48" fmla="*/ 1666 w 1766"/>
                <a:gd name="T49" fmla="*/ 3416 h 3458"/>
                <a:gd name="T50" fmla="*/ 1562 w 1766"/>
                <a:gd name="T51" fmla="*/ 3455 h 3458"/>
                <a:gd name="T52" fmla="*/ 204 w 1766"/>
                <a:gd name="T53" fmla="*/ 3455 h 3458"/>
                <a:gd name="T54" fmla="*/ 100 w 1766"/>
                <a:gd name="T55" fmla="*/ 3416 h 3458"/>
                <a:gd name="T56" fmla="*/ 27 w 1766"/>
                <a:gd name="T57" fmla="*/ 3340 h 3458"/>
                <a:gd name="T58" fmla="*/ 0 w 1766"/>
                <a:gd name="T59" fmla="*/ 3241 h 3458"/>
                <a:gd name="T60" fmla="*/ 22 w 1766"/>
                <a:gd name="T61" fmla="*/ 3241 h 3458"/>
                <a:gd name="T62" fmla="*/ 47 w 1766"/>
                <a:gd name="T63" fmla="*/ 3330 h 3458"/>
                <a:gd name="T64" fmla="*/ 112 w 1766"/>
                <a:gd name="T65" fmla="*/ 3398 h 3458"/>
                <a:gd name="T66" fmla="*/ 207 w 1766"/>
                <a:gd name="T67" fmla="*/ 3433 h 3458"/>
                <a:gd name="T68" fmla="*/ 1558 w 1766"/>
                <a:gd name="T69" fmla="*/ 3433 h 3458"/>
                <a:gd name="T70" fmla="*/ 1652 w 1766"/>
                <a:gd name="T71" fmla="*/ 3398 h 3458"/>
                <a:gd name="T72" fmla="*/ 1719 w 1766"/>
                <a:gd name="T73" fmla="*/ 3330 h 3458"/>
                <a:gd name="T74" fmla="*/ 1743 w 1766"/>
                <a:gd name="T75" fmla="*/ 3241 h 3458"/>
                <a:gd name="T76" fmla="*/ 1731 w 1766"/>
                <a:gd name="T77" fmla="*/ 156 h 3458"/>
                <a:gd name="T78" fmla="*/ 1678 w 1766"/>
                <a:gd name="T79" fmla="*/ 80 h 3458"/>
                <a:gd name="T80" fmla="*/ 1591 w 1766"/>
                <a:gd name="T81" fmla="*/ 33 h 3458"/>
                <a:gd name="T82" fmla="*/ 243 w 1766"/>
                <a:gd name="T83" fmla="*/ 23 h 3458"/>
                <a:gd name="T84" fmla="*/ 142 w 1766"/>
                <a:gd name="T85" fmla="*/ 45 h 3458"/>
                <a:gd name="T86" fmla="*/ 65 w 1766"/>
                <a:gd name="T87" fmla="*/ 103 h 3458"/>
                <a:gd name="T88" fmla="*/ 25 w 1766"/>
                <a:gd name="T89" fmla="*/ 186 h 3458"/>
                <a:gd name="T90" fmla="*/ 0 w 1766"/>
                <a:gd name="T91" fmla="*/ 1011 h 3458"/>
                <a:gd name="T92" fmla="*/ 12 w 1766"/>
                <a:gd name="T93" fmla="*/ 149 h 3458"/>
                <a:gd name="T94" fmla="*/ 71 w 1766"/>
                <a:gd name="T95" fmla="*/ 64 h 3458"/>
                <a:gd name="T96" fmla="*/ 166 w 1766"/>
                <a:gd name="T97" fmla="*/ 12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6" h="3458">
                  <a:moveTo>
                    <a:pt x="218" y="3076"/>
                  </a:moveTo>
                  <a:lnTo>
                    <a:pt x="218" y="3217"/>
                  </a:lnTo>
                  <a:lnTo>
                    <a:pt x="1547" y="3217"/>
                  </a:lnTo>
                  <a:lnTo>
                    <a:pt x="1547" y="3076"/>
                  </a:lnTo>
                  <a:lnTo>
                    <a:pt x="218" y="3076"/>
                  </a:lnTo>
                  <a:close/>
                  <a:moveTo>
                    <a:pt x="195" y="3054"/>
                  </a:moveTo>
                  <a:lnTo>
                    <a:pt x="1569" y="3054"/>
                  </a:lnTo>
                  <a:lnTo>
                    <a:pt x="1569" y="3240"/>
                  </a:lnTo>
                  <a:lnTo>
                    <a:pt x="195" y="3240"/>
                  </a:lnTo>
                  <a:lnTo>
                    <a:pt x="195" y="3054"/>
                  </a:lnTo>
                  <a:close/>
                  <a:moveTo>
                    <a:pt x="218" y="2724"/>
                  </a:moveTo>
                  <a:lnTo>
                    <a:pt x="218" y="2908"/>
                  </a:lnTo>
                  <a:lnTo>
                    <a:pt x="465" y="2908"/>
                  </a:lnTo>
                  <a:lnTo>
                    <a:pt x="465" y="2724"/>
                  </a:lnTo>
                  <a:lnTo>
                    <a:pt x="218" y="2724"/>
                  </a:lnTo>
                  <a:close/>
                  <a:moveTo>
                    <a:pt x="195" y="2701"/>
                  </a:moveTo>
                  <a:lnTo>
                    <a:pt x="489" y="2701"/>
                  </a:lnTo>
                  <a:lnTo>
                    <a:pt x="489" y="2931"/>
                  </a:lnTo>
                  <a:lnTo>
                    <a:pt x="195" y="2931"/>
                  </a:lnTo>
                  <a:lnTo>
                    <a:pt x="195" y="2701"/>
                  </a:lnTo>
                  <a:close/>
                  <a:moveTo>
                    <a:pt x="314" y="2348"/>
                  </a:moveTo>
                  <a:lnTo>
                    <a:pt x="489" y="2348"/>
                  </a:lnTo>
                  <a:lnTo>
                    <a:pt x="489" y="2578"/>
                  </a:lnTo>
                  <a:lnTo>
                    <a:pt x="195" y="2578"/>
                  </a:lnTo>
                  <a:lnTo>
                    <a:pt x="195" y="2445"/>
                  </a:lnTo>
                  <a:lnTo>
                    <a:pt x="218" y="2445"/>
                  </a:lnTo>
                  <a:lnTo>
                    <a:pt x="218" y="2556"/>
                  </a:lnTo>
                  <a:lnTo>
                    <a:pt x="465" y="2556"/>
                  </a:lnTo>
                  <a:lnTo>
                    <a:pt x="465" y="2372"/>
                  </a:lnTo>
                  <a:lnTo>
                    <a:pt x="316" y="2372"/>
                  </a:lnTo>
                  <a:lnTo>
                    <a:pt x="314" y="2348"/>
                  </a:lnTo>
                  <a:close/>
                  <a:moveTo>
                    <a:pt x="0" y="1204"/>
                  </a:moveTo>
                  <a:lnTo>
                    <a:pt x="22" y="1204"/>
                  </a:lnTo>
                  <a:lnTo>
                    <a:pt x="22" y="1558"/>
                  </a:lnTo>
                  <a:lnTo>
                    <a:pt x="0" y="1558"/>
                  </a:lnTo>
                  <a:lnTo>
                    <a:pt x="0" y="1204"/>
                  </a:lnTo>
                  <a:close/>
                  <a:moveTo>
                    <a:pt x="218" y="618"/>
                  </a:moveTo>
                  <a:lnTo>
                    <a:pt x="218" y="775"/>
                  </a:lnTo>
                  <a:lnTo>
                    <a:pt x="1547" y="775"/>
                  </a:lnTo>
                  <a:lnTo>
                    <a:pt x="1547" y="618"/>
                  </a:lnTo>
                  <a:lnTo>
                    <a:pt x="218" y="618"/>
                  </a:lnTo>
                  <a:close/>
                  <a:moveTo>
                    <a:pt x="195" y="595"/>
                  </a:moveTo>
                  <a:lnTo>
                    <a:pt x="1569" y="595"/>
                  </a:lnTo>
                  <a:lnTo>
                    <a:pt x="1569" y="797"/>
                  </a:lnTo>
                  <a:lnTo>
                    <a:pt x="195" y="797"/>
                  </a:lnTo>
                  <a:lnTo>
                    <a:pt x="195" y="595"/>
                  </a:lnTo>
                  <a:close/>
                  <a:moveTo>
                    <a:pt x="218" y="288"/>
                  </a:moveTo>
                  <a:lnTo>
                    <a:pt x="218" y="429"/>
                  </a:lnTo>
                  <a:lnTo>
                    <a:pt x="1547" y="429"/>
                  </a:lnTo>
                  <a:lnTo>
                    <a:pt x="1547" y="288"/>
                  </a:lnTo>
                  <a:lnTo>
                    <a:pt x="218" y="288"/>
                  </a:lnTo>
                  <a:close/>
                  <a:moveTo>
                    <a:pt x="195" y="265"/>
                  </a:moveTo>
                  <a:lnTo>
                    <a:pt x="1569" y="265"/>
                  </a:lnTo>
                  <a:lnTo>
                    <a:pt x="1569" y="452"/>
                  </a:lnTo>
                  <a:lnTo>
                    <a:pt x="195" y="452"/>
                  </a:lnTo>
                  <a:lnTo>
                    <a:pt x="195" y="265"/>
                  </a:lnTo>
                  <a:close/>
                  <a:moveTo>
                    <a:pt x="243" y="0"/>
                  </a:moveTo>
                  <a:lnTo>
                    <a:pt x="1522" y="0"/>
                  </a:lnTo>
                  <a:lnTo>
                    <a:pt x="1562" y="3"/>
                  </a:lnTo>
                  <a:lnTo>
                    <a:pt x="1599" y="12"/>
                  </a:lnTo>
                  <a:lnTo>
                    <a:pt x="1635" y="24"/>
                  </a:lnTo>
                  <a:lnTo>
                    <a:pt x="1666" y="42"/>
                  </a:lnTo>
                  <a:lnTo>
                    <a:pt x="1694" y="64"/>
                  </a:lnTo>
                  <a:lnTo>
                    <a:pt x="1719" y="90"/>
                  </a:lnTo>
                  <a:lnTo>
                    <a:pt x="1739" y="118"/>
                  </a:lnTo>
                  <a:lnTo>
                    <a:pt x="1753" y="149"/>
                  </a:lnTo>
                  <a:lnTo>
                    <a:pt x="1763" y="182"/>
                  </a:lnTo>
                  <a:lnTo>
                    <a:pt x="1766" y="218"/>
                  </a:lnTo>
                  <a:lnTo>
                    <a:pt x="1766" y="3241"/>
                  </a:lnTo>
                  <a:lnTo>
                    <a:pt x="1763" y="3276"/>
                  </a:lnTo>
                  <a:lnTo>
                    <a:pt x="1753" y="3310"/>
                  </a:lnTo>
                  <a:lnTo>
                    <a:pt x="1739" y="3340"/>
                  </a:lnTo>
                  <a:lnTo>
                    <a:pt x="1719" y="3369"/>
                  </a:lnTo>
                  <a:lnTo>
                    <a:pt x="1694" y="3394"/>
                  </a:lnTo>
                  <a:lnTo>
                    <a:pt x="1666" y="3416"/>
                  </a:lnTo>
                  <a:lnTo>
                    <a:pt x="1635" y="3434"/>
                  </a:lnTo>
                  <a:lnTo>
                    <a:pt x="1599" y="3446"/>
                  </a:lnTo>
                  <a:lnTo>
                    <a:pt x="1562" y="3455"/>
                  </a:lnTo>
                  <a:lnTo>
                    <a:pt x="1522" y="3458"/>
                  </a:lnTo>
                  <a:lnTo>
                    <a:pt x="243" y="3458"/>
                  </a:lnTo>
                  <a:lnTo>
                    <a:pt x="204" y="3455"/>
                  </a:lnTo>
                  <a:lnTo>
                    <a:pt x="166" y="3446"/>
                  </a:lnTo>
                  <a:lnTo>
                    <a:pt x="131" y="3434"/>
                  </a:lnTo>
                  <a:lnTo>
                    <a:pt x="100" y="3416"/>
                  </a:lnTo>
                  <a:lnTo>
                    <a:pt x="71" y="3394"/>
                  </a:lnTo>
                  <a:lnTo>
                    <a:pt x="46" y="3369"/>
                  </a:lnTo>
                  <a:lnTo>
                    <a:pt x="27" y="3340"/>
                  </a:lnTo>
                  <a:lnTo>
                    <a:pt x="12" y="3310"/>
                  </a:lnTo>
                  <a:lnTo>
                    <a:pt x="3" y="3276"/>
                  </a:lnTo>
                  <a:lnTo>
                    <a:pt x="0" y="3241"/>
                  </a:lnTo>
                  <a:lnTo>
                    <a:pt x="0" y="2408"/>
                  </a:lnTo>
                  <a:lnTo>
                    <a:pt x="22" y="2408"/>
                  </a:lnTo>
                  <a:lnTo>
                    <a:pt x="22" y="3241"/>
                  </a:lnTo>
                  <a:lnTo>
                    <a:pt x="25" y="3272"/>
                  </a:lnTo>
                  <a:lnTo>
                    <a:pt x="33" y="3303"/>
                  </a:lnTo>
                  <a:lnTo>
                    <a:pt x="47" y="3330"/>
                  </a:lnTo>
                  <a:lnTo>
                    <a:pt x="65" y="3356"/>
                  </a:lnTo>
                  <a:lnTo>
                    <a:pt x="87" y="3378"/>
                  </a:lnTo>
                  <a:lnTo>
                    <a:pt x="112" y="3398"/>
                  </a:lnTo>
                  <a:lnTo>
                    <a:pt x="142" y="3414"/>
                  </a:lnTo>
                  <a:lnTo>
                    <a:pt x="173" y="3425"/>
                  </a:lnTo>
                  <a:lnTo>
                    <a:pt x="207" y="3433"/>
                  </a:lnTo>
                  <a:lnTo>
                    <a:pt x="243" y="3435"/>
                  </a:lnTo>
                  <a:lnTo>
                    <a:pt x="1522" y="3435"/>
                  </a:lnTo>
                  <a:lnTo>
                    <a:pt x="1558" y="3433"/>
                  </a:lnTo>
                  <a:lnTo>
                    <a:pt x="1591" y="3425"/>
                  </a:lnTo>
                  <a:lnTo>
                    <a:pt x="1624" y="3414"/>
                  </a:lnTo>
                  <a:lnTo>
                    <a:pt x="1652" y="3398"/>
                  </a:lnTo>
                  <a:lnTo>
                    <a:pt x="1678" y="3378"/>
                  </a:lnTo>
                  <a:lnTo>
                    <a:pt x="1700" y="3356"/>
                  </a:lnTo>
                  <a:lnTo>
                    <a:pt x="1719" y="3330"/>
                  </a:lnTo>
                  <a:lnTo>
                    <a:pt x="1731" y="3303"/>
                  </a:lnTo>
                  <a:lnTo>
                    <a:pt x="1740" y="3272"/>
                  </a:lnTo>
                  <a:lnTo>
                    <a:pt x="1743" y="3241"/>
                  </a:lnTo>
                  <a:lnTo>
                    <a:pt x="1743" y="218"/>
                  </a:lnTo>
                  <a:lnTo>
                    <a:pt x="1740" y="186"/>
                  </a:lnTo>
                  <a:lnTo>
                    <a:pt x="1731" y="156"/>
                  </a:lnTo>
                  <a:lnTo>
                    <a:pt x="1719" y="128"/>
                  </a:lnTo>
                  <a:lnTo>
                    <a:pt x="1700" y="103"/>
                  </a:lnTo>
                  <a:lnTo>
                    <a:pt x="1678" y="80"/>
                  </a:lnTo>
                  <a:lnTo>
                    <a:pt x="1652" y="61"/>
                  </a:lnTo>
                  <a:lnTo>
                    <a:pt x="1624" y="45"/>
                  </a:lnTo>
                  <a:lnTo>
                    <a:pt x="1591" y="33"/>
                  </a:lnTo>
                  <a:lnTo>
                    <a:pt x="1558" y="25"/>
                  </a:lnTo>
                  <a:lnTo>
                    <a:pt x="1522" y="23"/>
                  </a:lnTo>
                  <a:lnTo>
                    <a:pt x="243" y="23"/>
                  </a:lnTo>
                  <a:lnTo>
                    <a:pt x="207" y="25"/>
                  </a:lnTo>
                  <a:lnTo>
                    <a:pt x="173" y="33"/>
                  </a:lnTo>
                  <a:lnTo>
                    <a:pt x="142" y="45"/>
                  </a:lnTo>
                  <a:lnTo>
                    <a:pt x="112" y="61"/>
                  </a:lnTo>
                  <a:lnTo>
                    <a:pt x="87" y="80"/>
                  </a:lnTo>
                  <a:lnTo>
                    <a:pt x="65" y="103"/>
                  </a:lnTo>
                  <a:lnTo>
                    <a:pt x="47" y="128"/>
                  </a:lnTo>
                  <a:lnTo>
                    <a:pt x="33" y="156"/>
                  </a:lnTo>
                  <a:lnTo>
                    <a:pt x="25" y="186"/>
                  </a:lnTo>
                  <a:lnTo>
                    <a:pt x="22" y="218"/>
                  </a:lnTo>
                  <a:lnTo>
                    <a:pt x="22" y="1011"/>
                  </a:lnTo>
                  <a:lnTo>
                    <a:pt x="0" y="1011"/>
                  </a:lnTo>
                  <a:lnTo>
                    <a:pt x="0" y="218"/>
                  </a:lnTo>
                  <a:lnTo>
                    <a:pt x="3" y="182"/>
                  </a:lnTo>
                  <a:lnTo>
                    <a:pt x="12" y="149"/>
                  </a:lnTo>
                  <a:lnTo>
                    <a:pt x="27" y="118"/>
                  </a:lnTo>
                  <a:lnTo>
                    <a:pt x="46" y="90"/>
                  </a:lnTo>
                  <a:lnTo>
                    <a:pt x="71" y="64"/>
                  </a:lnTo>
                  <a:lnTo>
                    <a:pt x="100" y="42"/>
                  </a:lnTo>
                  <a:lnTo>
                    <a:pt x="131" y="24"/>
                  </a:lnTo>
                  <a:lnTo>
                    <a:pt x="166" y="12"/>
                  </a:lnTo>
                  <a:lnTo>
                    <a:pt x="204" y="3"/>
                  </a:lnTo>
                  <a:lnTo>
                    <a:pt x="243" y="0"/>
                  </a:lnTo>
                  <a:close/>
                </a:path>
              </a:pathLst>
            </a:custGeom>
            <a:solidFill>
              <a:srgbClr val="FFFFFF"/>
            </a:solid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sp>
          <p:nvSpPr>
            <p:cNvPr id="80" name="Freeform 7"/>
            <p:cNvSpPr>
              <a:spLocks noEditPoints="1"/>
            </p:cNvSpPr>
            <p:nvPr/>
          </p:nvSpPr>
          <p:spPr bwMode="auto">
            <a:xfrm>
              <a:off x="6432216" y="2325688"/>
              <a:ext cx="476250" cy="587375"/>
            </a:xfrm>
            <a:custGeom>
              <a:avLst/>
              <a:gdLst>
                <a:gd name="T0" fmla="*/ 630 w 1202"/>
                <a:gd name="T1" fmla="*/ 234 h 1478"/>
                <a:gd name="T2" fmla="*/ 596 w 1202"/>
                <a:gd name="T3" fmla="*/ 255 h 1478"/>
                <a:gd name="T4" fmla="*/ 555 w 1202"/>
                <a:gd name="T5" fmla="*/ 347 h 1478"/>
                <a:gd name="T6" fmla="*/ 927 w 1202"/>
                <a:gd name="T7" fmla="*/ 616 h 1478"/>
                <a:gd name="T8" fmla="*/ 967 w 1202"/>
                <a:gd name="T9" fmla="*/ 468 h 1478"/>
                <a:gd name="T10" fmla="*/ 981 w 1202"/>
                <a:gd name="T11" fmla="*/ 375 h 1478"/>
                <a:gd name="T12" fmla="*/ 965 w 1202"/>
                <a:gd name="T13" fmla="*/ 331 h 1478"/>
                <a:gd name="T14" fmla="*/ 935 w 1202"/>
                <a:gd name="T15" fmla="*/ 292 h 1478"/>
                <a:gd name="T16" fmla="*/ 846 w 1202"/>
                <a:gd name="T17" fmla="*/ 258 h 1478"/>
                <a:gd name="T18" fmla="*/ 721 w 1202"/>
                <a:gd name="T19" fmla="*/ 226 h 1478"/>
                <a:gd name="T20" fmla="*/ 697 w 1202"/>
                <a:gd name="T21" fmla="*/ 199 h 1478"/>
                <a:gd name="T22" fmla="*/ 824 w 1202"/>
                <a:gd name="T23" fmla="*/ 229 h 1478"/>
                <a:gd name="T24" fmla="*/ 930 w 1202"/>
                <a:gd name="T25" fmla="*/ 264 h 1478"/>
                <a:gd name="T26" fmla="*/ 985 w 1202"/>
                <a:gd name="T27" fmla="*/ 319 h 1478"/>
                <a:gd name="T28" fmla="*/ 1004 w 1202"/>
                <a:gd name="T29" fmla="*/ 390 h 1478"/>
                <a:gd name="T30" fmla="*/ 984 w 1202"/>
                <a:gd name="T31" fmla="*/ 495 h 1478"/>
                <a:gd name="T32" fmla="*/ 484 w 1202"/>
                <a:gd name="T33" fmla="*/ 517 h 1478"/>
                <a:gd name="T34" fmla="*/ 541 w 1202"/>
                <a:gd name="T35" fmla="*/ 314 h 1478"/>
                <a:gd name="T36" fmla="*/ 586 w 1202"/>
                <a:gd name="T37" fmla="*/ 233 h 1478"/>
                <a:gd name="T38" fmla="*/ 651 w 1202"/>
                <a:gd name="T39" fmla="*/ 199 h 1478"/>
                <a:gd name="T40" fmla="*/ 592 w 1202"/>
                <a:gd name="T41" fmla="*/ 32 h 1478"/>
                <a:gd name="T42" fmla="*/ 463 w 1202"/>
                <a:gd name="T43" fmla="*/ 106 h 1478"/>
                <a:gd name="T44" fmla="*/ 389 w 1202"/>
                <a:gd name="T45" fmla="*/ 230 h 1478"/>
                <a:gd name="T46" fmla="*/ 342 w 1202"/>
                <a:gd name="T47" fmla="*/ 380 h 1478"/>
                <a:gd name="T48" fmla="*/ 253 w 1202"/>
                <a:gd name="T49" fmla="*/ 477 h 1478"/>
                <a:gd name="T50" fmla="*/ 190 w 1202"/>
                <a:gd name="T51" fmla="*/ 529 h 1478"/>
                <a:gd name="T52" fmla="*/ 31 w 1202"/>
                <a:gd name="T53" fmla="*/ 1172 h 1478"/>
                <a:gd name="T54" fmla="*/ 92 w 1202"/>
                <a:gd name="T55" fmla="*/ 1228 h 1478"/>
                <a:gd name="T56" fmla="*/ 920 w 1202"/>
                <a:gd name="T57" fmla="*/ 1456 h 1478"/>
                <a:gd name="T58" fmla="*/ 973 w 1202"/>
                <a:gd name="T59" fmla="*/ 1438 h 1478"/>
                <a:gd name="T60" fmla="*/ 1169 w 1202"/>
                <a:gd name="T61" fmla="*/ 802 h 1478"/>
                <a:gd name="T62" fmla="*/ 1147 w 1202"/>
                <a:gd name="T63" fmla="*/ 734 h 1478"/>
                <a:gd name="T64" fmla="*/ 1134 w 1202"/>
                <a:gd name="T65" fmla="*/ 601 h 1478"/>
                <a:gd name="T66" fmla="*/ 1176 w 1202"/>
                <a:gd name="T67" fmla="*/ 411 h 1478"/>
                <a:gd name="T68" fmla="*/ 1150 w 1202"/>
                <a:gd name="T69" fmla="*/ 233 h 1478"/>
                <a:gd name="T70" fmla="*/ 1022 w 1202"/>
                <a:gd name="T71" fmla="*/ 114 h 1478"/>
                <a:gd name="T72" fmla="*/ 820 w 1202"/>
                <a:gd name="T73" fmla="*/ 40 h 1478"/>
                <a:gd name="T74" fmla="*/ 678 w 1202"/>
                <a:gd name="T75" fmla="*/ 0 h 1478"/>
                <a:gd name="T76" fmla="*/ 880 w 1202"/>
                <a:gd name="T77" fmla="*/ 32 h 1478"/>
                <a:gd name="T78" fmla="*/ 1056 w 1202"/>
                <a:gd name="T79" fmla="*/ 109 h 1478"/>
                <a:gd name="T80" fmla="*/ 1170 w 1202"/>
                <a:gd name="T81" fmla="*/ 222 h 1478"/>
                <a:gd name="T82" fmla="*/ 1202 w 1202"/>
                <a:gd name="T83" fmla="*/ 348 h 1478"/>
                <a:gd name="T84" fmla="*/ 1181 w 1202"/>
                <a:gd name="T85" fmla="*/ 518 h 1478"/>
                <a:gd name="T86" fmla="*/ 1149 w 1202"/>
                <a:gd name="T87" fmla="*/ 706 h 1478"/>
                <a:gd name="T88" fmla="*/ 1191 w 1202"/>
                <a:gd name="T89" fmla="*/ 771 h 1478"/>
                <a:gd name="T90" fmla="*/ 1018 w 1202"/>
                <a:gd name="T91" fmla="*/ 1419 h 1478"/>
                <a:gd name="T92" fmla="*/ 944 w 1202"/>
                <a:gd name="T93" fmla="*/ 1476 h 1478"/>
                <a:gd name="T94" fmla="*/ 880 w 1202"/>
                <a:gd name="T95" fmla="*/ 1473 h 1478"/>
                <a:gd name="T96" fmla="*/ 40 w 1202"/>
                <a:gd name="T97" fmla="*/ 1221 h 1478"/>
                <a:gd name="T98" fmla="*/ 0 w 1202"/>
                <a:gd name="T99" fmla="*/ 1134 h 1478"/>
                <a:gd name="T100" fmla="*/ 188 w 1202"/>
                <a:gd name="T101" fmla="*/ 489 h 1478"/>
                <a:gd name="T102" fmla="*/ 272 w 1202"/>
                <a:gd name="T103" fmla="*/ 448 h 1478"/>
                <a:gd name="T104" fmla="*/ 343 w 1202"/>
                <a:gd name="T105" fmla="*/ 293 h 1478"/>
                <a:gd name="T106" fmla="*/ 403 w 1202"/>
                <a:gd name="T107" fmla="*/ 150 h 1478"/>
                <a:gd name="T108" fmla="*/ 507 w 1202"/>
                <a:gd name="T109" fmla="*/ 38 h 1478"/>
                <a:gd name="T110" fmla="*/ 630 w 1202"/>
                <a:gd name="T111" fmla="*/ 2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2" h="1478">
                  <a:moveTo>
                    <a:pt x="673" y="220"/>
                  </a:moveTo>
                  <a:lnTo>
                    <a:pt x="655" y="222"/>
                  </a:lnTo>
                  <a:lnTo>
                    <a:pt x="641" y="226"/>
                  </a:lnTo>
                  <a:lnTo>
                    <a:pt x="630" y="234"/>
                  </a:lnTo>
                  <a:lnTo>
                    <a:pt x="628" y="237"/>
                  </a:lnTo>
                  <a:lnTo>
                    <a:pt x="623" y="237"/>
                  </a:lnTo>
                  <a:lnTo>
                    <a:pt x="609" y="244"/>
                  </a:lnTo>
                  <a:lnTo>
                    <a:pt x="596" y="255"/>
                  </a:lnTo>
                  <a:lnTo>
                    <a:pt x="584" y="271"/>
                  </a:lnTo>
                  <a:lnTo>
                    <a:pt x="574" y="293"/>
                  </a:lnTo>
                  <a:lnTo>
                    <a:pt x="564" y="318"/>
                  </a:lnTo>
                  <a:lnTo>
                    <a:pt x="555" y="347"/>
                  </a:lnTo>
                  <a:lnTo>
                    <a:pt x="546" y="378"/>
                  </a:lnTo>
                  <a:lnTo>
                    <a:pt x="536" y="413"/>
                  </a:lnTo>
                  <a:lnTo>
                    <a:pt x="512" y="501"/>
                  </a:lnTo>
                  <a:lnTo>
                    <a:pt x="927" y="616"/>
                  </a:lnTo>
                  <a:lnTo>
                    <a:pt x="946" y="548"/>
                  </a:lnTo>
                  <a:lnTo>
                    <a:pt x="953" y="522"/>
                  </a:lnTo>
                  <a:lnTo>
                    <a:pt x="961" y="495"/>
                  </a:lnTo>
                  <a:lnTo>
                    <a:pt x="967" y="468"/>
                  </a:lnTo>
                  <a:lnTo>
                    <a:pt x="973" y="442"/>
                  </a:lnTo>
                  <a:lnTo>
                    <a:pt x="978" y="418"/>
                  </a:lnTo>
                  <a:lnTo>
                    <a:pt x="980" y="396"/>
                  </a:lnTo>
                  <a:lnTo>
                    <a:pt x="981" y="375"/>
                  </a:lnTo>
                  <a:lnTo>
                    <a:pt x="980" y="358"/>
                  </a:lnTo>
                  <a:lnTo>
                    <a:pt x="974" y="343"/>
                  </a:lnTo>
                  <a:lnTo>
                    <a:pt x="967" y="334"/>
                  </a:lnTo>
                  <a:lnTo>
                    <a:pt x="965" y="331"/>
                  </a:lnTo>
                  <a:lnTo>
                    <a:pt x="964" y="328"/>
                  </a:lnTo>
                  <a:lnTo>
                    <a:pt x="958" y="314"/>
                  </a:lnTo>
                  <a:lnTo>
                    <a:pt x="948" y="302"/>
                  </a:lnTo>
                  <a:lnTo>
                    <a:pt x="935" y="292"/>
                  </a:lnTo>
                  <a:lnTo>
                    <a:pt x="917" y="283"/>
                  </a:lnTo>
                  <a:lnTo>
                    <a:pt x="896" y="274"/>
                  </a:lnTo>
                  <a:lnTo>
                    <a:pt x="871" y="267"/>
                  </a:lnTo>
                  <a:lnTo>
                    <a:pt x="846" y="258"/>
                  </a:lnTo>
                  <a:lnTo>
                    <a:pt x="818" y="251"/>
                  </a:lnTo>
                  <a:lnTo>
                    <a:pt x="782" y="241"/>
                  </a:lnTo>
                  <a:lnTo>
                    <a:pt x="750" y="232"/>
                  </a:lnTo>
                  <a:lnTo>
                    <a:pt x="721" y="226"/>
                  </a:lnTo>
                  <a:lnTo>
                    <a:pt x="695" y="222"/>
                  </a:lnTo>
                  <a:lnTo>
                    <a:pt x="673" y="220"/>
                  </a:lnTo>
                  <a:close/>
                  <a:moveTo>
                    <a:pt x="673" y="196"/>
                  </a:moveTo>
                  <a:lnTo>
                    <a:pt x="697" y="199"/>
                  </a:lnTo>
                  <a:lnTo>
                    <a:pt x="723" y="203"/>
                  </a:lnTo>
                  <a:lnTo>
                    <a:pt x="753" y="209"/>
                  </a:lnTo>
                  <a:lnTo>
                    <a:pt x="786" y="218"/>
                  </a:lnTo>
                  <a:lnTo>
                    <a:pt x="824" y="229"/>
                  </a:lnTo>
                  <a:lnTo>
                    <a:pt x="854" y="237"/>
                  </a:lnTo>
                  <a:lnTo>
                    <a:pt x="882" y="246"/>
                  </a:lnTo>
                  <a:lnTo>
                    <a:pt x="907" y="254"/>
                  </a:lnTo>
                  <a:lnTo>
                    <a:pt x="930" y="264"/>
                  </a:lnTo>
                  <a:lnTo>
                    <a:pt x="950" y="275"/>
                  </a:lnTo>
                  <a:lnTo>
                    <a:pt x="966" y="288"/>
                  </a:lnTo>
                  <a:lnTo>
                    <a:pt x="978" y="302"/>
                  </a:lnTo>
                  <a:lnTo>
                    <a:pt x="985" y="319"/>
                  </a:lnTo>
                  <a:lnTo>
                    <a:pt x="994" y="332"/>
                  </a:lnTo>
                  <a:lnTo>
                    <a:pt x="1001" y="349"/>
                  </a:lnTo>
                  <a:lnTo>
                    <a:pt x="1004" y="368"/>
                  </a:lnTo>
                  <a:lnTo>
                    <a:pt x="1004" y="390"/>
                  </a:lnTo>
                  <a:lnTo>
                    <a:pt x="1001" y="413"/>
                  </a:lnTo>
                  <a:lnTo>
                    <a:pt x="997" y="439"/>
                  </a:lnTo>
                  <a:lnTo>
                    <a:pt x="991" y="466"/>
                  </a:lnTo>
                  <a:lnTo>
                    <a:pt x="984" y="495"/>
                  </a:lnTo>
                  <a:lnTo>
                    <a:pt x="977" y="524"/>
                  </a:lnTo>
                  <a:lnTo>
                    <a:pt x="968" y="554"/>
                  </a:lnTo>
                  <a:lnTo>
                    <a:pt x="943" y="645"/>
                  </a:lnTo>
                  <a:lnTo>
                    <a:pt x="484" y="517"/>
                  </a:lnTo>
                  <a:lnTo>
                    <a:pt x="514" y="406"/>
                  </a:lnTo>
                  <a:lnTo>
                    <a:pt x="523" y="373"/>
                  </a:lnTo>
                  <a:lnTo>
                    <a:pt x="533" y="342"/>
                  </a:lnTo>
                  <a:lnTo>
                    <a:pt x="541" y="314"/>
                  </a:lnTo>
                  <a:lnTo>
                    <a:pt x="551" y="289"/>
                  </a:lnTo>
                  <a:lnTo>
                    <a:pt x="561" y="267"/>
                  </a:lnTo>
                  <a:lnTo>
                    <a:pt x="573" y="248"/>
                  </a:lnTo>
                  <a:lnTo>
                    <a:pt x="586" y="233"/>
                  </a:lnTo>
                  <a:lnTo>
                    <a:pt x="599" y="223"/>
                  </a:lnTo>
                  <a:lnTo>
                    <a:pt x="616" y="216"/>
                  </a:lnTo>
                  <a:lnTo>
                    <a:pt x="632" y="206"/>
                  </a:lnTo>
                  <a:lnTo>
                    <a:pt x="651" y="199"/>
                  </a:lnTo>
                  <a:lnTo>
                    <a:pt x="673" y="196"/>
                  </a:lnTo>
                  <a:close/>
                  <a:moveTo>
                    <a:pt x="678" y="22"/>
                  </a:moveTo>
                  <a:lnTo>
                    <a:pt x="633" y="25"/>
                  </a:lnTo>
                  <a:lnTo>
                    <a:pt x="592" y="32"/>
                  </a:lnTo>
                  <a:lnTo>
                    <a:pt x="554" y="42"/>
                  </a:lnTo>
                  <a:lnTo>
                    <a:pt x="519" y="57"/>
                  </a:lnTo>
                  <a:lnTo>
                    <a:pt x="489" y="80"/>
                  </a:lnTo>
                  <a:lnTo>
                    <a:pt x="463" y="106"/>
                  </a:lnTo>
                  <a:lnTo>
                    <a:pt x="440" y="133"/>
                  </a:lnTo>
                  <a:lnTo>
                    <a:pt x="420" y="164"/>
                  </a:lnTo>
                  <a:lnTo>
                    <a:pt x="404" y="195"/>
                  </a:lnTo>
                  <a:lnTo>
                    <a:pt x="389" y="230"/>
                  </a:lnTo>
                  <a:lnTo>
                    <a:pt x="376" y="265"/>
                  </a:lnTo>
                  <a:lnTo>
                    <a:pt x="365" y="302"/>
                  </a:lnTo>
                  <a:lnTo>
                    <a:pt x="353" y="340"/>
                  </a:lnTo>
                  <a:lnTo>
                    <a:pt x="342" y="380"/>
                  </a:lnTo>
                  <a:lnTo>
                    <a:pt x="317" y="467"/>
                  </a:lnTo>
                  <a:lnTo>
                    <a:pt x="309" y="467"/>
                  </a:lnTo>
                  <a:lnTo>
                    <a:pt x="280" y="470"/>
                  </a:lnTo>
                  <a:lnTo>
                    <a:pt x="253" y="477"/>
                  </a:lnTo>
                  <a:lnTo>
                    <a:pt x="230" y="486"/>
                  </a:lnTo>
                  <a:lnTo>
                    <a:pt x="211" y="498"/>
                  </a:lnTo>
                  <a:lnTo>
                    <a:pt x="199" y="512"/>
                  </a:lnTo>
                  <a:lnTo>
                    <a:pt x="190" y="529"/>
                  </a:lnTo>
                  <a:lnTo>
                    <a:pt x="26" y="1117"/>
                  </a:lnTo>
                  <a:lnTo>
                    <a:pt x="23" y="1135"/>
                  </a:lnTo>
                  <a:lnTo>
                    <a:pt x="25" y="1154"/>
                  </a:lnTo>
                  <a:lnTo>
                    <a:pt x="31" y="1172"/>
                  </a:lnTo>
                  <a:lnTo>
                    <a:pt x="42" y="1188"/>
                  </a:lnTo>
                  <a:lnTo>
                    <a:pt x="56" y="1204"/>
                  </a:lnTo>
                  <a:lnTo>
                    <a:pt x="72" y="1218"/>
                  </a:lnTo>
                  <a:lnTo>
                    <a:pt x="92" y="1228"/>
                  </a:lnTo>
                  <a:lnTo>
                    <a:pt x="113" y="1236"/>
                  </a:lnTo>
                  <a:lnTo>
                    <a:pt x="886" y="1451"/>
                  </a:lnTo>
                  <a:lnTo>
                    <a:pt x="903" y="1455"/>
                  </a:lnTo>
                  <a:lnTo>
                    <a:pt x="920" y="1456"/>
                  </a:lnTo>
                  <a:lnTo>
                    <a:pt x="920" y="1456"/>
                  </a:lnTo>
                  <a:lnTo>
                    <a:pt x="940" y="1454"/>
                  </a:lnTo>
                  <a:lnTo>
                    <a:pt x="958" y="1448"/>
                  </a:lnTo>
                  <a:lnTo>
                    <a:pt x="973" y="1438"/>
                  </a:lnTo>
                  <a:lnTo>
                    <a:pt x="986" y="1425"/>
                  </a:lnTo>
                  <a:lnTo>
                    <a:pt x="998" y="1409"/>
                  </a:lnTo>
                  <a:lnTo>
                    <a:pt x="1005" y="1389"/>
                  </a:lnTo>
                  <a:lnTo>
                    <a:pt x="1169" y="802"/>
                  </a:lnTo>
                  <a:lnTo>
                    <a:pt x="1170" y="784"/>
                  </a:lnTo>
                  <a:lnTo>
                    <a:pt x="1167" y="766"/>
                  </a:lnTo>
                  <a:lnTo>
                    <a:pt x="1158" y="749"/>
                  </a:lnTo>
                  <a:lnTo>
                    <a:pt x="1147" y="734"/>
                  </a:lnTo>
                  <a:lnTo>
                    <a:pt x="1132" y="721"/>
                  </a:lnTo>
                  <a:lnTo>
                    <a:pt x="1114" y="714"/>
                  </a:lnTo>
                  <a:lnTo>
                    <a:pt x="1104" y="711"/>
                  </a:lnTo>
                  <a:lnTo>
                    <a:pt x="1134" y="601"/>
                  </a:lnTo>
                  <a:lnTo>
                    <a:pt x="1148" y="551"/>
                  </a:lnTo>
                  <a:lnTo>
                    <a:pt x="1161" y="504"/>
                  </a:lnTo>
                  <a:lnTo>
                    <a:pt x="1170" y="457"/>
                  </a:lnTo>
                  <a:lnTo>
                    <a:pt x="1176" y="411"/>
                  </a:lnTo>
                  <a:lnTo>
                    <a:pt x="1178" y="367"/>
                  </a:lnTo>
                  <a:lnTo>
                    <a:pt x="1176" y="321"/>
                  </a:lnTo>
                  <a:lnTo>
                    <a:pt x="1167" y="277"/>
                  </a:lnTo>
                  <a:lnTo>
                    <a:pt x="1150" y="233"/>
                  </a:lnTo>
                  <a:lnTo>
                    <a:pt x="1127" y="200"/>
                  </a:lnTo>
                  <a:lnTo>
                    <a:pt x="1096" y="169"/>
                  </a:lnTo>
                  <a:lnTo>
                    <a:pt x="1062" y="140"/>
                  </a:lnTo>
                  <a:lnTo>
                    <a:pt x="1022" y="114"/>
                  </a:lnTo>
                  <a:lnTo>
                    <a:pt x="977" y="90"/>
                  </a:lnTo>
                  <a:lnTo>
                    <a:pt x="927" y="70"/>
                  </a:lnTo>
                  <a:lnTo>
                    <a:pt x="874" y="53"/>
                  </a:lnTo>
                  <a:lnTo>
                    <a:pt x="820" y="40"/>
                  </a:lnTo>
                  <a:lnTo>
                    <a:pt x="769" y="31"/>
                  </a:lnTo>
                  <a:lnTo>
                    <a:pt x="722" y="24"/>
                  </a:lnTo>
                  <a:lnTo>
                    <a:pt x="678" y="22"/>
                  </a:lnTo>
                  <a:close/>
                  <a:moveTo>
                    <a:pt x="678" y="0"/>
                  </a:moveTo>
                  <a:lnTo>
                    <a:pt x="724" y="2"/>
                  </a:lnTo>
                  <a:lnTo>
                    <a:pt x="773" y="8"/>
                  </a:lnTo>
                  <a:lnTo>
                    <a:pt x="825" y="18"/>
                  </a:lnTo>
                  <a:lnTo>
                    <a:pt x="880" y="32"/>
                  </a:lnTo>
                  <a:lnTo>
                    <a:pt x="929" y="46"/>
                  </a:lnTo>
                  <a:lnTo>
                    <a:pt x="976" y="65"/>
                  </a:lnTo>
                  <a:lnTo>
                    <a:pt x="1018" y="86"/>
                  </a:lnTo>
                  <a:lnTo>
                    <a:pt x="1056" y="109"/>
                  </a:lnTo>
                  <a:lnTo>
                    <a:pt x="1091" y="135"/>
                  </a:lnTo>
                  <a:lnTo>
                    <a:pt x="1122" y="162"/>
                  </a:lnTo>
                  <a:lnTo>
                    <a:pt x="1148" y="191"/>
                  </a:lnTo>
                  <a:lnTo>
                    <a:pt x="1170" y="222"/>
                  </a:lnTo>
                  <a:lnTo>
                    <a:pt x="1171" y="223"/>
                  </a:lnTo>
                  <a:lnTo>
                    <a:pt x="1187" y="265"/>
                  </a:lnTo>
                  <a:lnTo>
                    <a:pt x="1196" y="307"/>
                  </a:lnTo>
                  <a:lnTo>
                    <a:pt x="1202" y="348"/>
                  </a:lnTo>
                  <a:lnTo>
                    <a:pt x="1202" y="390"/>
                  </a:lnTo>
                  <a:lnTo>
                    <a:pt x="1197" y="432"/>
                  </a:lnTo>
                  <a:lnTo>
                    <a:pt x="1190" y="474"/>
                  </a:lnTo>
                  <a:lnTo>
                    <a:pt x="1181" y="518"/>
                  </a:lnTo>
                  <a:lnTo>
                    <a:pt x="1169" y="562"/>
                  </a:lnTo>
                  <a:lnTo>
                    <a:pt x="1156" y="607"/>
                  </a:lnTo>
                  <a:lnTo>
                    <a:pt x="1132" y="696"/>
                  </a:lnTo>
                  <a:lnTo>
                    <a:pt x="1149" y="706"/>
                  </a:lnTo>
                  <a:lnTo>
                    <a:pt x="1164" y="718"/>
                  </a:lnTo>
                  <a:lnTo>
                    <a:pt x="1176" y="735"/>
                  </a:lnTo>
                  <a:lnTo>
                    <a:pt x="1186" y="752"/>
                  </a:lnTo>
                  <a:lnTo>
                    <a:pt x="1191" y="771"/>
                  </a:lnTo>
                  <a:lnTo>
                    <a:pt x="1193" y="790"/>
                  </a:lnTo>
                  <a:lnTo>
                    <a:pt x="1191" y="808"/>
                  </a:lnTo>
                  <a:lnTo>
                    <a:pt x="1027" y="1395"/>
                  </a:lnTo>
                  <a:lnTo>
                    <a:pt x="1018" y="1419"/>
                  </a:lnTo>
                  <a:lnTo>
                    <a:pt x="1004" y="1440"/>
                  </a:lnTo>
                  <a:lnTo>
                    <a:pt x="987" y="1456"/>
                  </a:lnTo>
                  <a:lnTo>
                    <a:pt x="967" y="1469"/>
                  </a:lnTo>
                  <a:lnTo>
                    <a:pt x="944" y="1476"/>
                  </a:lnTo>
                  <a:lnTo>
                    <a:pt x="920" y="1478"/>
                  </a:lnTo>
                  <a:lnTo>
                    <a:pt x="920" y="1478"/>
                  </a:lnTo>
                  <a:lnTo>
                    <a:pt x="900" y="1477"/>
                  </a:lnTo>
                  <a:lnTo>
                    <a:pt x="880" y="1473"/>
                  </a:lnTo>
                  <a:lnTo>
                    <a:pt x="107" y="1258"/>
                  </a:lnTo>
                  <a:lnTo>
                    <a:pt x="83" y="1248"/>
                  </a:lnTo>
                  <a:lnTo>
                    <a:pt x="60" y="1236"/>
                  </a:lnTo>
                  <a:lnTo>
                    <a:pt x="40" y="1221"/>
                  </a:lnTo>
                  <a:lnTo>
                    <a:pt x="24" y="1203"/>
                  </a:lnTo>
                  <a:lnTo>
                    <a:pt x="10" y="1181"/>
                  </a:lnTo>
                  <a:lnTo>
                    <a:pt x="2" y="1158"/>
                  </a:lnTo>
                  <a:lnTo>
                    <a:pt x="0" y="1134"/>
                  </a:lnTo>
                  <a:lnTo>
                    <a:pt x="4" y="1111"/>
                  </a:lnTo>
                  <a:lnTo>
                    <a:pt x="168" y="523"/>
                  </a:lnTo>
                  <a:lnTo>
                    <a:pt x="176" y="505"/>
                  </a:lnTo>
                  <a:lnTo>
                    <a:pt x="188" y="489"/>
                  </a:lnTo>
                  <a:lnTo>
                    <a:pt x="204" y="476"/>
                  </a:lnTo>
                  <a:lnTo>
                    <a:pt x="223" y="464"/>
                  </a:lnTo>
                  <a:lnTo>
                    <a:pt x="246" y="455"/>
                  </a:lnTo>
                  <a:lnTo>
                    <a:pt x="272" y="448"/>
                  </a:lnTo>
                  <a:lnTo>
                    <a:pt x="300" y="445"/>
                  </a:lnTo>
                  <a:lnTo>
                    <a:pt x="320" y="374"/>
                  </a:lnTo>
                  <a:lnTo>
                    <a:pt x="331" y="333"/>
                  </a:lnTo>
                  <a:lnTo>
                    <a:pt x="343" y="293"/>
                  </a:lnTo>
                  <a:lnTo>
                    <a:pt x="355" y="255"/>
                  </a:lnTo>
                  <a:lnTo>
                    <a:pt x="369" y="218"/>
                  </a:lnTo>
                  <a:lnTo>
                    <a:pt x="385" y="183"/>
                  </a:lnTo>
                  <a:lnTo>
                    <a:pt x="403" y="150"/>
                  </a:lnTo>
                  <a:lnTo>
                    <a:pt x="423" y="119"/>
                  </a:lnTo>
                  <a:lnTo>
                    <a:pt x="447" y="89"/>
                  </a:lnTo>
                  <a:lnTo>
                    <a:pt x="475" y="62"/>
                  </a:lnTo>
                  <a:lnTo>
                    <a:pt x="507" y="38"/>
                  </a:lnTo>
                  <a:lnTo>
                    <a:pt x="508" y="37"/>
                  </a:lnTo>
                  <a:lnTo>
                    <a:pt x="546" y="21"/>
                  </a:lnTo>
                  <a:lnTo>
                    <a:pt x="586" y="10"/>
                  </a:lnTo>
                  <a:lnTo>
                    <a:pt x="630" y="2"/>
                  </a:lnTo>
                  <a:lnTo>
                    <a:pt x="678" y="0"/>
                  </a:lnTo>
                  <a:close/>
                </a:path>
              </a:pathLst>
            </a:custGeom>
            <a:solidFill>
              <a:srgbClr val="FFFFFF"/>
            </a:solidFill>
            <a:ln w="0">
              <a:solidFill>
                <a:sysClr val="window" lastClr="FFFFFF">
                  <a:lumMod val="95000"/>
                </a:sysClr>
              </a:solidFill>
              <a:prstDash val="solid"/>
              <a:round/>
              <a:headEnd/>
              <a:tailEnd/>
            </a:ln>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05050"/>
                </a:solidFill>
                <a:effectLst/>
                <a:uLnTx/>
                <a:uFillTx/>
                <a:ea typeface="微软雅黑" panose="020B0503020204020204" pitchFamily="34" charset="-122"/>
                <a:sym typeface="Arial" panose="020B0604020202020204" pitchFamily="34" charset="0"/>
              </a:endParaRPr>
            </a:p>
          </p:txBody>
        </p:sp>
      </p:grpSp>
      <p:sp>
        <p:nvSpPr>
          <p:cNvPr id="81" name="TextBox 80"/>
          <p:cNvSpPr txBox="1"/>
          <p:nvPr/>
        </p:nvSpPr>
        <p:spPr>
          <a:xfrm>
            <a:off x="1939213" y="2260528"/>
            <a:ext cx="100540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插入标签</a:t>
            </a:r>
          </a:p>
        </p:txBody>
      </p:sp>
      <p:sp>
        <p:nvSpPr>
          <p:cNvPr id="82" name="TextBox 81"/>
          <p:cNvSpPr txBox="1"/>
          <p:nvPr/>
        </p:nvSpPr>
        <p:spPr>
          <a:xfrm>
            <a:off x="6262124" y="2260528"/>
            <a:ext cx="100540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插入标签</a:t>
            </a:r>
          </a:p>
        </p:txBody>
      </p:sp>
      <p:sp>
        <p:nvSpPr>
          <p:cNvPr id="83" name="TextBox 82"/>
          <p:cNvSpPr txBox="1"/>
          <p:nvPr/>
        </p:nvSpPr>
        <p:spPr>
          <a:xfrm>
            <a:off x="4087080" y="2984360"/>
            <a:ext cx="100540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插入标签</a:t>
            </a:r>
          </a:p>
        </p:txBody>
      </p:sp>
      <p:grpSp>
        <p:nvGrpSpPr>
          <p:cNvPr id="26" name="组合 25"/>
          <p:cNvGrpSpPr/>
          <p:nvPr/>
        </p:nvGrpSpPr>
        <p:grpSpPr>
          <a:xfrm>
            <a:off x="0" y="0"/>
            <a:ext cx="9145588" cy="5145088"/>
            <a:chOff x="0" y="0"/>
            <a:chExt cx="9145588" cy="5145088"/>
          </a:xfrm>
        </p:grpSpPr>
        <p:sp>
          <p:nvSpPr>
            <p:cNvPr id="27" name="矩形 26"/>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9" name="矩形 28"/>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0819845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outVertical)">
                                      <p:cBhvr>
                                        <p:cTn id="7" dur="500"/>
                                        <p:tgtEl>
                                          <p:spTgt spid="6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barn(outVertical)">
                                      <p:cBhvr>
                                        <p:cTn id="10" dur="500"/>
                                        <p:tgtEl>
                                          <p:spTgt spid="83"/>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barn(outVertical)">
                                      <p:cBhvr>
                                        <p:cTn id="13" dur="500"/>
                                        <p:tgtEl>
                                          <p:spTgt spid="81"/>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barn(outVertical)">
                                      <p:cBhvr>
                                        <p:cTn id="16" dur="500"/>
                                        <p:tgtEl>
                                          <p:spTgt spid="82"/>
                                        </p:tgtEl>
                                      </p:cBhvr>
                                    </p:animEffect>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p:cTn id="20" dur="500" fill="hold"/>
                                        <p:tgtEl>
                                          <p:spTgt spid="65"/>
                                        </p:tgtEl>
                                        <p:attrNameLst>
                                          <p:attrName>ppt_w</p:attrName>
                                        </p:attrNameLst>
                                      </p:cBhvr>
                                      <p:tavLst>
                                        <p:tav tm="0">
                                          <p:val>
                                            <p:fltVal val="0"/>
                                          </p:val>
                                        </p:tav>
                                        <p:tav tm="100000">
                                          <p:val>
                                            <p:strVal val="#ppt_w"/>
                                          </p:val>
                                        </p:tav>
                                      </p:tavLst>
                                    </p:anim>
                                    <p:anim calcmode="lin" valueType="num">
                                      <p:cBhvr>
                                        <p:cTn id="21" dur="500" fill="hold"/>
                                        <p:tgtEl>
                                          <p:spTgt spid="65"/>
                                        </p:tgtEl>
                                        <p:attrNameLst>
                                          <p:attrName>ppt_h</p:attrName>
                                        </p:attrNameLst>
                                      </p:cBhvr>
                                      <p:tavLst>
                                        <p:tav tm="0">
                                          <p:val>
                                            <p:fltVal val="0"/>
                                          </p:val>
                                        </p:tav>
                                        <p:tav tm="100000">
                                          <p:val>
                                            <p:strVal val="#ppt_h"/>
                                          </p:val>
                                        </p:tav>
                                      </p:tavLst>
                                    </p:anim>
                                    <p:anim calcmode="lin" valueType="num">
                                      <p:cBhvr>
                                        <p:cTn id="22" dur="500" fill="hold"/>
                                        <p:tgtEl>
                                          <p:spTgt spid="65"/>
                                        </p:tgtEl>
                                        <p:attrNameLst>
                                          <p:attrName>style.rotation</p:attrName>
                                        </p:attrNameLst>
                                      </p:cBhvr>
                                      <p:tavLst>
                                        <p:tav tm="0">
                                          <p:val>
                                            <p:fltVal val="360"/>
                                          </p:val>
                                        </p:tav>
                                        <p:tav tm="100000">
                                          <p:val>
                                            <p:fltVal val="0"/>
                                          </p:val>
                                        </p:tav>
                                      </p:tavLst>
                                    </p:anim>
                                    <p:animEffect transition="in" filter="fade">
                                      <p:cBhvr>
                                        <p:cTn id="23" dur="500"/>
                                        <p:tgtEl>
                                          <p:spTgt spid="6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 calcmode="lin" valueType="num">
                                      <p:cBhvr>
                                        <p:cTn id="26" dur="500" fill="hold"/>
                                        <p:tgtEl>
                                          <p:spTgt spid="77"/>
                                        </p:tgtEl>
                                        <p:attrNameLst>
                                          <p:attrName>ppt_w</p:attrName>
                                        </p:attrNameLst>
                                      </p:cBhvr>
                                      <p:tavLst>
                                        <p:tav tm="0">
                                          <p:val>
                                            <p:fltVal val="0"/>
                                          </p:val>
                                        </p:tav>
                                        <p:tav tm="100000">
                                          <p:val>
                                            <p:strVal val="#ppt_w"/>
                                          </p:val>
                                        </p:tav>
                                      </p:tavLst>
                                    </p:anim>
                                    <p:anim calcmode="lin" valueType="num">
                                      <p:cBhvr>
                                        <p:cTn id="27" dur="500" fill="hold"/>
                                        <p:tgtEl>
                                          <p:spTgt spid="77"/>
                                        </p:tgtEl>
                                        <p:attrNameLst>
                                          <p:attrName>ppt_h</p:attrName>
                                        </p:attrNameLst>
                                      </p:cBhvr>
                                      <p:tavLst>
                                        <p:tav tm="0">
                                          <p:val>
                                            <p:fltVal val="0"/>
                                          </p:val>
                                        </p:tav>
                                        <p:tav tm="100000">
                                          <p:val>
                                            <p:strVal val="#ppt_h"/>
                                          </p:val>
                                        </p:tav>
                                      </p:tavLst>
                                    </p:anim>
                                    <p:anim calcmode="lin" valueType="num">
                                      <p:cBhvr>
                                        <p:cTn id="28" dur="500" fill="hold"/>
                                        <p:tgtEl>
                                          <p:spTgt spid="77"/>
                                        </p:tgtEl>
                                        <p:attrNameLst>
                                          <p:attrName>style.rotation</p:attrName>
                                        </p:attrNameLst>
                                      </p:cBhvr>
                                      <p:tavLst>
                                        <p:tav tm="0">
                                          <p:val>
                                            <p:fltVal val="360"/>
                                          </p:val>
                                        </p:tav>
                                        <p:tav tm="100000">
                                          <p:val>
                                            <p:fltVal val="0"/>
                                          </p:val>
                                        </p:tav>
                                      </p:tavLst>
                                    </p:anim>
                                    <p:animEffect transition="in" filter="fade">
                                      <p:cBhvr>
                                        <p:cTn id="29" dur="500"/>
                                        <p:tgtEl>
                                          <p:spTgt spid="77"/>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p:cTn id="32" dur="500" fill="hold"/>
                                        <p:tgtEl>
                                          <p:spTgt spid="64"/>
                                        </p:tgtEl>
                                        <p:attrNameLst>
                                          <p:attrName>ppt_w</p:attrName>
                                        </p:attrNameLst>
                                      </p:cBhvr>
                                      <p:tavLst>
                                        <p:tav tm="0">
                                          <p:val>
                                            <p:fltVal val="0"/>
                                          </p:val>
                                        </p:tav>
                                        <p:tav tm="100000">
                                          <p:val>
                                            <p:strVal val="#ppt_w"/>
                                          </p:val>
                                        </p:tav>
                                      </p:tavLst>
                                    </p:anim>
                                    <p:anim calcmode="lin" valueType="num">
                                      <p:cBhvr>
                                        <p:cTn id="33" dur="500" fill="hold"/>
                                        <p:tgtEl>
                                          <p:spTgt spid="64"/>
                                        </p:tgtEl>
                                        <p:attrNameLst>
                                          <p:attrName>ppt_h</p:attrName>
                                        </p:attrNameLst>
                                      </p:cBhvr>
                                      <p:tavLst>
                                        <p:tav tm="0">
                                          <p:val>
                                            <p:fltVal val="0"/>
                                          </p:val>
                                        </p:tav>
                                        <p:tav tm="100000">
                                          <p:val>
                                            <p:strVal val="#ppt_h"/>
                                          </p:val>
                                        </p:tav>
                                      </p:tavLst>
                                    </p:anim>
                                    <p:anim calcmode="lin" valueType="num">
                                      <p:cBhvr>
                                        <p:cTn id="34" dur="500" fill="hold"/>
                                        <p:tgtEl>
                                          <p:spTgt spid="64"/>
                                        </p:tgtEl>
                                        <p:attrNameLst>
                                          <p:attrName>style.rotation</p:attrName>
                                        </p:attrNameLst>
                                      </p:cBhvr>
                                      <p:tavLst>
                                        <p:tav tm="0">
                                          <p:val>
                                            <p:fltVal val="360"/>
                                          </p:val>
                                        </p:tav>
                                        <p:tav tm="100000">
                                          <p:val>
                                            <p:fltVal val="0"/>
                                          </p:val>
                                        </p:tav>
                                      </p:tavLst>
                                    </p:anim>
                                    <p:animEffect transition="in" filter="fade">
                                      <p:cBhvr>
                                        <p:cTn id="35" dur="500"/>
                                        <p:tgtEl>
                                          <p:spTgt spid="64"/>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 calcmode="lin" valueType="num">
                                      <p:cBhvr>
                                        <p:cTn id="38" dur="500" fill="hold"/>
                                        <p:tgtEl>
                                          <p:spTgt spid="70"/>
                                        </p:tgtEl>
                                        <p:attrNameLst>
                                          <p:attrName>ppt_w</p:attrName>
                                        </p:attrNameLst>
                                      </p:cBhvr>
                                      <p:tavLst>
                                        <p:tav tm="0">
                                          <p:val>
                                            <p:fltVal val="0"/>
                                          </p:val>
                                        </p:tav>
                                        <p:tav tm="100000">
                                          <p:val>
                                            <p:strVal val="#ppt_w"/>
                                          </p:val>
                                        </p:tav>
                                      </p:tavLst>
                                    </p:anim>
                                    <p:anim calcmode="lin" valueType="num">
                                      <p:cBhvr>
                                        <p:cTn id="39" dur="500" fill="hold"/>
                                        <p:tgtEl>
                                          <p:spTgt spid="70"/>
                                        </p:tgtEl>
                                        <p:attrNameLst>
                                          <p:attrName>ppt_h</p:attrName>
                                        </p:attrNameLst>
                                      </p:cBhvr>
                                      <p:tavLst>
                                        <p:tav tm="0">
                                          <p:val>
                                            <p:fltVal val="0"/>
                                          </p:val>
                                        </p:tav>
                                        <p:tav tm="100000">
                                          <p:val>
                                            <p:strVal val="#ppt_h"/>
                                          </p:val>
                                        </p:tav>
                                      </p:tavLst>
                                    </p:anim>
                                    <p:anim calcmode="lin" valueType="num">
                                      <p:cBhvr>
                                        <p:cTn id="40" dur="500" fill="hold"/>
                                        <p:tgtEl>
                                          <p:spTgt spid="70"/>
                                        </p:tgtEl>
                                        <p:attrNameLst>
                                          <p:attrName>style.rotation</p:attrName>
                                        </p:attrNameLst>
                                      </p:cBhvr>
                                      <p:tavLst>
                                        <p:tav tm="0">
                                          <p:val>
                                            <p:fltVal val="360"/>
                                          </p:val>
                                        </p:tav>
                                        <p:tav tm="100000">
                                          <p:val>
                                            <p:fltVal val="0"/>
                                          </p:val>
                                        </p:tav>
                                      </p:tavLst>
                                    </p:anim>
                                    <p:animEffect transition="in" filter="fade">
                                      <p:cBhvr>
                                        <p:cTn id="41" dur="500"/>
                                        <p:tgtEl>
                                          <p:spTgt spid="70"/>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p:cTn id="44" dur="500" fill="hold"/>
                                        <p:tgtEl>
                                          <p:spTgt spid="66"/>
                                        </p:tgtEl>
                                        <p:attrNameLst>
                                          <p:attrName>ppt_w</p:attrName>
                                        </p:attrNameLst>
                                      </p:cBhvr>
                                      <p:tavLst>
                                        <p:tav tm="0">
                                          <p:val>
                                            <p:fltVal val="0"/>
                                          </p:val>
                                        </p:tav>
                                        <p:tav tm="100000">
                                          <p:val>
                                            <p:strVal val="#ppt_w"/>
                                          </p:val>
                                        </p:tav>
                                      </p:tavLst>
                                    </p:anim>
                                    <p:anim calcmode="lin" valueType="num">
                                      <p:cBhvr>
                                        <p:cTn id="45" dur="500" fill="hold"/>
                                        <p:tgtEl>
                                          <p:spTgt spid="66"/>
                                        </p:tgtEl>
                                        <p:attrNameLst>
                                          <p:attrName>ppt_h</p:attrName>
                                        </p:attrNameLst>
                                      </p:cBhvr>
                                      <p:tavLst>
                                        <p:tav tm="0">
                                          <p:val>
                                            <p:fltVal val="0"/>
                                          </p:val>
                                        </p:tav>
                                        <p:tav tm="100000">
                                          <p:val>
                                            <p:strVal val="#ppt_h"/>
                                          </p:val>
                                        </p:tav>
                                      </p:tavLst>
                                    </p:anim>
                                    <p:anim calcmode="lin" valueType="num">
                                      <p:cBhvr>
                                        <p:cTn id="46" dur="500" fill="hold"/>
                                        <p:tgtEl>
                                          <p:spTgt spid="66"/>
                                        </p:tgtEl>
                                        <p:attrNameLst>
                                          <p:attrName>style.rotation</p:attrName>
                                        </p:attrNameLst>
                                      </p:cBhvr>
                                      <p:tavLst>
                                        <p:tav tm="0">
                                          <p:val>
                                            <p:fltVal val="360"/>
                                          </p:val>
                                        </p:tav>
                                        <p:tav tm="100000">
                                          <p:val>
                                            <p:fltVal val="0"/>
                                          </p:val>
                                        </p:tav>
                                      </p:tavLst>
                                    </p:anim>
                                    <p:animEffect transition="in" filter="fade">
                                      <p:cBhvr>
                                        <p:cTn id="47" dur="500"/>
                                        <p:tgtEl>
                                          <p:spTgt spid="66"/>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 calcmode="lin" valueType="num">
                                      <p:cBhvr>
                                        <p:cTn id="50" dur="500" fill="hold"/>
                                        <p:tgtEl>
                                          <p:spTgt spid="78"/>
                                        </p:tgtEl>
                                        <p:attrNameLst>
                                          <p:attrName>ppt_w</p:attrName>
                                        </p:attrNameLst>
                                      </p:cBhvr>
                                      <p:tavLst>
                                        <p:tav tm="0">
                                          <p:val>
                                            <p:fltVal val="0"/>
                                          </p:val>
                                        </p:tav>
                                        <p:tav tm="100000">
                                          <p:val>
                                            <p:strVal val="#ppt_w"/>
                                          </p:val>
                                        </p:tav>
                                      </p:tavLst>
                                    </p:anim>
                                    <p:anim calcmode="lin" valueType="num">
                                      <p:cBhvr>
                                        <p:cTn id="51" dur="500" fill="hold"/>
                                        <p:tgtEl>
                                          <p:spTgt spid="78"/>
                                        </p:tgtEl>
                                        <p:attrNameLst>
                                          <p:attrName>ppt_h</p:attrName>
                                        </p:attrNameLst>
                                      </p:cBhvr>
                                      <p:tavLst>
                                        <p:tav tm="0">
                                          <p:val>
                                            <p:fltVal val="0"/>
                                          </p:val>
                                        </p:tav>
                                        <p:tav tm="100000">
                                          <p:val>
                                            <p:strVal val="#ppt_h"/>
                                          </p:val>
                                        </p:tav>
                                      </p:tavLst>
                                    </p:anim>
                                    <p:anim calcmode="lin" valueType="num">
                                      <p:cBhvr>
                                        <p:cTn id="52" dur="500" fill="hold"/>
                                        <p:tgtEl>
                                          <p:spTgt spid="78"/>
                                        </p:tgtEl>
                                        <p:attrNameLst>
                                          <p:attrName>style.rotation</p:attrName>
                                        </p:attrNameLst>
                                      </p:cBhvr>
                                      <p:tavLst>
                                        <p:tav tm="0">
                                          <p:val>
                                            <p:fltVal val="360"/>
                                          </p:val>
                                        </p:tav>
                                        <p:tav tm="100000">
                                          <p:val>
                                            <p:fltVal val="0"/>
                                          </p:val>
                                        </p:tav>
                                      </p:tavLst>
                                    </p:anim>
                                    <p:animEffect transition="in" filter="fade">
                                      <p:cBhvr>
                                        <p:cTn id="53" dur="500"/>
                                        <p:tgtEl>
                                          <p:spTgt spid="78"/>
                                        </p:tgtEl>
                                      </p:cBhvr>
                                    </p:animEffect>
                                  </p:childTnLst>
                                </p:cTn>
                              </p:par>
                            </p:childTnLst>
                          </p:cTn>
                        </p:par>
                        <p:par>
                          <p:cTn id="54" fill="hold">
                            <p:stCondLst>
                              <p:cond delay="1000"/>
                            </p:stCondLst>
                            <p:childTnLst>
                              <p:par>
                                <p:cTn id="55" presetID="2" presetClass="entr" presetSubtype="4"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additive="base">
                                        <p:cTn id="57" dur="500" fill="hold"/>
                                        <p:tgtEl>
                                          <p:spTgt spid="68"/>
                                        </p:tgtEl>
                                        <p:attrNameLst>
                                          <p:attrName>ppt_x</p:attrName>
                                        </p:attrNameLst>
                                      </p:cBhvr>
                                      <p:tavLst>
                                        <p:tav tm="0">
                                          <p:val>
                                            <p:strVal val="#ppt_x"/>
                                          </p:val>
                                        </p:tav>
                                        <p:tav tm="100000">
                                          <p:val>
                                            <p:strVal val="#ppt_x"/>
                                          </p:val>
                                        </p:tav>
                                      </p:tavLst>
                                    </p:anim>
                                    <p:anim calcmode="lin" valueType="num">
                                      <p:cBhvr additive="base">
                                        <p:cTn id="58" dur="5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ppt_x"/>
                                          </p:val>
                                        </p:tav>
                                        <p:tav tm="100000">
                                          <p:val>
                                            <p:strVal val="#ppt_x"/>
                                          </p:val>
                                        </p:tav>
                                      </p:tavLst>
                                    </p:anim>
                                    <p:anim calcmode="lin" valueType="num">
                                      <p:cBhvr additive="base">
                                        <p:cTn id="62" dur="500" fill="hold"/>
                                        <p:tgtEl>
                                          <p:spTgt spid="67"/>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500" fill="hold"/>
                                        <p:tgtEl>
                                          <p:spTgt spid="69"/>
                                        </p:tgtEl>
                                        <p:attrNameLst>
                                          <p:attrName>ppt_x</p:attrName>
                                        </p:attrNameLst>
                                      </p:cBhvr>
                                      <p:tavLst>
                                        <p:tav tm="0">
                                          <p:val>
                                            <p:strVal val="#ppt_x"/>
                                          </p:val>
                                        </p:tav>
                                        <p:tav tm="100000">
                                          <p:val>
                                            <p:strVal val="#ppt_x"/>
                                          </p:val>
                                        </p:tav>
                                      </p:tavLst>
                                    </p:anim>
                                    <p:anim calcmode="lin" valueType="num">
                                      <p:cBhvr additive="base">
                                        <p:cTn id="66" dur="500" fill="hold"/>
                                        <p:tgtEl>
                                          <p:spTgt spid="6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p:bldP spid="68" grpId="0"/>
      <p:bldP spid="69" grpId="0"/>
      <p:bldP spid="77" grpId="0" animBg="1"/>
      <p:bldP spid="81" grpId="0"/>
      <p:bldP spid="82" grpId="0"/>
      <p:bldP spid="8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67" name="直接连接符 66"/>
          <p:cNvCxnSpPr/>
          <p:nvPr/>
        </p:nvCxnSpPr>
        <p:spPr>
          <a:xfrm>
            <a:off x="1143418" y="2713378"/>
            <a:ext cx="8002170"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1836014" y="2637154"/>
            <a:ext cx="170800" cy="170823"/>
          </a:xfrm>
          <a:prstGeom prst="ellipse">
            <a:avLst/>
          </a:prstGeom>
          <a:solidFill>
            <a:srgbClr val="934D19"/>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4" tIns="45722" rIns="91444" bIns="45722"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p:nvPr/>
        </p:nvSpPr>
        <p:spPr>
          <a:xfrm>
            <a:off x="1630258" y="2327451"/>
            <a:ext cx="588698" cy="310489"/>
          </a:xfrm>
          <a:prstGeom prst="rect">
            <a:avLst/>
          </a:prstGeom>
        </p:spPr>
        <p:txBody>
          <a:bodyPr wrap="none" lIns="91444" tIns="45722" rIns="91444" bIns="45722">
            <a:spAutoFit/>
          </a:bodyPr>
          <a:lstStyle/>
          <a:p>
            <a:r>
              <a:rPr lang="en-US" altLang="zh-CN" sz="1400" dirty="0">
                <a:solidFill>
                  <a:schemeClr val="accent3">
                    <a:lumMod val="75000"/>
                  </a:schemeClr>
                </a:solidFill>
                <a:ea typeface="微软雅黑" panose="020B0503020204020204" pitchFamily="34" charset="-122"/>
                <a:cs typeface="Arial" pitchFamily="34" charset="0"/>
                <a:sym typeface="Arial" panose="020B0604020202020204" pitchFamily="34" charset="0"/>
              </a:rPr>
              <a:t>2013</a:t>
            </a:r>
            <a:endParaRPr lang="zh-CN" altLang="en-US" sz="1400" dirty="0">
              <a:solidFill>
                <a:schemeClr val="accent3">
                  <a:lumMod val="75000"/>
                </a:schemeClr>
              </a:solidFill>
              <a:ea typeface="微软雅黑" panose="020B0503020204020204" pitchFamily="34" charset="-122"/>
              <a:cs typeface="Arial" pitchFamily="34" charset="0"/>
              <a:sym typeface="Arial" panose="020B0604020202020204" pitchFamily="34" charset="0"/>
            </a:endParaRPr>
          </a:p>
        </p:txBody>
      </p:sp>
      <p:grpSp>
        <p:nvGrpSpPr>
          <p:cNvPr id="77" name="组合 76"/>
          <p:cNvGrpSpPr/>
          <p:nvPr/>
        </p:nvGrpSpPr>
        <p:grpSpPr>
          <a:xfrm>
            <a:off x="552516" y="2482957"/>
            <a:ext cx="402586" cy="478024"/>
            <a:chOff x="641350" y="2287588"/>
            <a:chExt cx="720725" cy="855662"/>
          </a:xfrm>
          <a:solidFill>
            <a:srgbClr val="DB782B"/>
          </a:solidFill>
        </p:grpSpPr>
        <p:sp>
          <p:nvSpPr>
            <p:cNvPr id="78" name="Rectangle 6"/>
            <p:cNvSpPr>
              <a:spLocks noChangeArrowheads="1"/>
            </p:cNvSpPr>
            <p:nvPr/>
          </p:nvSpPr>
          <p:spPr bwMode="auto">
            <a:xfrm>
              <a:off x="820738" y="2663825"/>
              <a:ext cx="360363"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79" name="Rectangle 7"/>
            <p:cNvSpPr>
              <a:spLocks noChangeArrowheads="1"/>
            </p:cNvSpPr>
            <p:nvPr/>
          </p:nvSpPr>
          <p:spPr bwMode="auto">
            <a:xfrm>
              <a:off x="820738" y="2782888"/>
              <a:ext cx="360363"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0" name="Rectangle 8"/>
            <p:cNvSpPr>
              <a:spLocks noChangeArrowheads="1"/>
            </p:cNvSpPr>
            <p:nvPr/>
          </p:nvSpPr>
          <p:spPr bwMode="auto">
            <a:xfrm>
              <a:off x="820738" y="2903538"/>
              <a:ext cx="241300"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81" name="Freeform 9"/>
            <p:cNvSpPr>
              <a:spLocks noEditPoints="1"/>
            </p:cNvSpPr>
            <p:nvPr/>
          </p:nvSpPr>
          <p:spPr bwMode="auto">
            <a:xfrm>
              <a:off x="641350" y="2287588"/>
              <a:ext cx="720725" cy="855662"/>
            </a:xfrm>
            <a:custGeom>
              <a:avLst/>
              <a:gdLst>
                <a:gd name="T0" fmla="*/ 120 w 192"/>
                <a:gd name="T1" fmla="*/ 20 h 228"/>
                <a:gd name="T2" fmla="*/ 96 w 192"/>
                <a:gd name="T3" fmla="*/ 0 h 228"/>
                <a:gd name="T4" fmla="*/ 73 w 192"/>
                <a:gd name="T5" fmla="*/ 20 h 228"/>
                <a:gd name="T6" fmla="*/ 0 w 192"/>
                <a:gd name="T7" fmla="*/ 20 h 228"/>
                <a:gd name="T8" fmla="*/ 0 w 192"/>
                <a:gd name="T9" fmla="*/ 228 h 228"/>
                <a:gd name="T10" fmla="*/ 192 w 192"/>
                <a:gd name="T11" fmla="*/ 228 h 228"/>
                <a:gd name="T12" fmla="*/ 192 w 192"/>
                <a:gd name="T13" fmla="*/ 20 h 228"/>
                <a:gd name="T14" fmla="*/ 120 w 192"/>
                <a:gd name="T15" fmla="*/ 20 h 228"/>
                <a:gd name="T16" fmla="*/ 80 w 192"/>
                <a:gd name="T17" fmla="*/ 39 h 228"/>
                <a:gd name="T18" fmla="*/ 80 w 192"/>
                <a:gd name="T19" fmla="*/ 34 h 228"/>
                <a:gd name="T20" fmla="*/ 80 w 192"/>
                <a:gd name="T21" fmla="*/ 24 h 228"/>
                <a:gd name="T22" fmla="*/ 96 w 192"/>
                <a:gd name="T23" fmla="*/ 8 h 228"/>
                <a:gd name="T24" fmla="*/ 112 w 192"/>
                <a:gd name="T25" fmla="*/ 24 h 228"/>
                <a:gd name="T26" fmla="*/ 112 w 192"/>
                <a:gd name="T27" fmla="*/ 34 h 228"/>
                <a:gd name="T28" fmla="*/ 112 w 192"/>
                <a:gd name="T29" fmla="*/ 39 h 228"/>
                <a:gd name="T30" fmla="*/ 116 w 192"/>
                <a:gd name="T31" fmla="*/ 41 h 228"/>
                <a:gd name="T32" fmla="*/ 134 w 192"/>
                <a:gd name="T33" fmla="*/ 60 h 228"/>
                <a:gd name="T34" fmla="*/ 59 w 192"/>
                <a:gd name="T35" fmla="*/ 60 h 228"/>
                <a:gd name="T36" fmla="*/ 76 w 192"/>
                <a:gd name="T37" fmla="*/ 41 h 228"/>
                <a:gd name="T38" fmla="*/ 80 w 192"/>
                <a:gd name="T39" fmla="*/ 39 h 228"/>
                <a:gd name="T40" fmla="*/ 184 w 192"/>
                <a:gd name="T41" fmla="*/ 220 h 228"/>
                <a:gd name="T42" fmla="*/ 8 w 192"/>
                <a:gd name="T43" fmla="*/ 220 h 228"/>
                <a:gd name="T44" fmla="*/ 8 w 192"/>
                <a:gd name="T45" fmla="*/ 28 h 228"/>
                <a:gd name="T46" fmla="*/ 72 w 192"/>
                <a:gd name="T47" fmla="*/ 28 h 228"/>
                <a:gd name="T48" fmla="*/ 72 w 192"/>
                <a:gd name="T49" fmla="*/ 34 h 228"/>
                <a:gd name="T50" fmla="*/ 48 w 192"/>
                <a:gd name="T51" fmla="*/ 68 h 228"/>
                <a:gd name="T52" fmla="*/ 144 w 192"/>
                <a:gd name="T53" fmla="*/ 68 h 228"/>
                <a:gd name="T54" fmla="*/ 120 w 192"/>
                <a:gd name="T55" fmla="*/ 34 h 228"/>
                <a:gd name="T56" fmla="*/ 120 w 192"/>
                <a:gd name="T57" fmla="*/ 28 h 228"/>
                <a:gd name="T58" fmla="*/ 184 w 192"/>
                <a:gd name="T59" fmla="*/ 28 h 228"/>
                <a:gd name="T60" fmla="*/ 184 w 192"/>
                <a:gd name="T61"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228">
                  <a:moveTo>
                    <a:pt x="120" y="20"/>
                  </a:moveTo>
                  <a:cubicBezTo>
                    <a:pt x="118" y="9"/>
                    <a:pt x="108" y="0"/>
                    <a:pt x="96" y="0"/>
                  </a:cubicBezTo>
                  <a:cubicBezTo>
                    <a:pt x="84" y="0"/>
                    <a:pt x="75" y="9"/>
                    <a:pt x="73" y="20"/>
                  </a:cubicBezTo>
                  <a:cubicBezTo>
                    <a:pt x="0" y="20"/>
                    <a:pt x="0" y="20"/>
                    <a:pt x="0" y="20"/>
                  </a:cubicBezTo>
                  <a:cubicBezTo>
                    <a:pt x="0" y="228"/>
                    <a:pt x="0" y="228"/>
                    <a:pt x="0" y="228"/>
                  </a:cubicBezTo>
                  <a:cubicBezTo>
                    <a:pt x="192" y="228"/>
                    <a:pt x="192" y="228"/>
                    <a:pt x="192" y="228"/>
                  </a:cubicBezTo>
                  <a:cubicBezTo>
                    <a:pt x="192" y="20"/>
                    <a:pt x="192" y="20"/>
                    <a:pt x="192" y="20"/>
                  </a:cubicBezTo>
                  <a:lnTo>
                    <a:pt x="120" y="20"/>
                  </a:lnTo>
                  <a:close/>
                  <a:moveTo>
                    <a:pt x="80" y="39"/>
                  </a:moveTo>
                  <a:cubicBezTo>
                    <a:pt x="80" y="34"/>
                    <a:pt x="80" y="34"/>
                    <a:pt x="80" y="34"/>
                  </a:cubicBezTo>
                  <a:cubicBezTo>
                    <a:pt x="80" y="24"/>
                    <a:pt x="80" y="24"/>
                    <a:pt x="80" y="24"/>
                  </a:cubicBezTo>
                  <a:cubicBezTo>
                    <a:pt x="80" y="15"/>
                    <a:pt x="87" y="8"/>
                    <a:pt x="96" y="8"/>
                  </a:cubicBezTo>
                  <a:cubicBezTo>
                    <a:pt x="105" y="8"/>
                    <a:pt x="112" y="15"/>
                    <a:pt x="112" y="24"/>
                  </a:cubicBezTo>
                  <a:cubicBezTo>
                    <a:pt x="112" y="34"/>
                    <a:pt x="112" y="34"/>
                    <a:pt x="112" y="34"/>
                  </a:cubicBezTo>
                  <a:cubicBezTo>
                    <a:pt x="112" y="39"/>
                    <a:pt x="112" y="39"/>
                    <a:pt x="112" y="39"/>
                  </a:cubicBezTo>
                  <a:cubicBezTo>
                    <a:pt x="116" y="41"/>
                    <a:pt x="116" y="41"/>
                    <a:pt x="116" y="41"/>
                  </a:cubicBezTo>
                  <a:cubicBezTo>
                    <a:pt x="124" y="45"/>
                    <a:pt x="130" y="52"/>
                    <a:pt x="134" y="60"/>
                  </a:cubicBezTo>
                  <a:cubicBezTo>
                    <a:pt x="59" y="60"/>
                    <a:pt x="59" y="60"/>
                    <a:pt x="59" y="60"/>
                  </a:cubicBezTo>
                  <a:cubicBezTo>
                    <a:pt x="62" y="52"/>
                    <a:pt x="68" y="45"/>
                    <a:pt x="76" y="41"/>
                  </a:cubicBezTo>
                  <a:lnTo>
                    <a:pt x="80" y="39"/>
                  </a:lnTo>
                  <a:close/>
                  <a:moveTo>
                    <a:pt x="184" y="220"/>
                  </a:moveTo>
                  <a:cubicBezTo>
                    <a:pt x="8" y="220"/>
                    <a:pt x="8" y="220"/>
                    <a:pt x="8" y="220"/>
                  </a:cubicBezTo>
                  <a:cubicBezTo>
                    <a:pt x="8" y="28"/>
                    <a:pt x="8" y="28"/>
                    <a:pt x="8" y="28"/>
                  </a:cubicBezTo>
                  <a:cubicBezTo>
                    <a:pt x="72" y="28"/>
                    <a:pt x="72" y="28"/>
                    <a:pt x="72" y="28"/>
                  </a:cubicBezTo>
                  <a:cubicBezTo>
                    <a:pt x="72" y="34"/>
                    <a:pt x="72" y="34"/>
                    <a:pt x="72" y="34"/>
                  </a:cubicBezTo>
                  <a:cubicBezTo>
                    <a:pt x="60" y="41"/>
                    <a:pt x="51" y="54"/>
                    <a:pt x="48" y="68"/>
                  </a:cubicBezTo>
                  <a:cubicBezTo>
                    <a:pt x="144" y="68"/>
                    <a:pt x="144" y="68"/>
                    <a:pt x="144" y="68"/>
                  </a:cubicBezTo>
                  <a:cubicBezTo>
                    <a:pt x="142" y="54"/>
                    <a:pt x="133" y="41"/>
                    <a:pt x="120" y="34"/>
                  </a:cubicBezTo>
                  <a:cubicBezTo>
                    <a:pt x="120" y="28"/>
                    <a:pt x="120" y="28"/>
                    <a:pt x="120" y="28"/>
                  </a:cubicBezTo>
                  <a:cubicBezTo>
                    <a:pt x="184" y="28"/>
                    <a:pt x="184" y="28"/>
                    <a:pt x="184" y="28"/>
                  </a:cubicBezTo>
                  <a:lnTo>
                    <a:pt x="184"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grpSp>
      <p:grpSp>
        <p:nvGrpSpPr>
          <p:cNvPr id="86" name="组合 85"/>
          <p:cNvGrpSpPr/>
          <p:nvPr/>
        </p:nvGrpSpPr>
        <p:grpSpPr>
          <a:xfrm>
            <a:off x="1744579" y="3204885"/>
            <a:ext cx="2150310" cy="1039092"/>
            <a:chOff x="1629975" y="3177529"/>
            <a:chExt cx="2149937" cy="1038771"/>
          </a:xfrm>
          <a:solidFill>
            <a:srgbClr val="DB782B"/>
          </a:solidFill>
        </p:grpSpPr>
        <p:grpSp>
          <p:nvGrpSpPr>
            <p:cNvPr id="87" name="组合 86"/>
            <p:cNvGrpSpPr/>
            <p:nvPr/>
          </p:nvGrpSpPr>
          <p:grpSpPr>
            <a:xfrm>
              <a:off x="1629975" y="3177529"/>
              <a:ext cx="2149937" cy="1038771"/>
              <a:chOff x="1629975" y="3215629"/>
              <a:chExt cx="2149937" cy="1038771"/>
            </a:xfrm>
            <a:grpFill/>
          </p:grpSpPr>
          <p:sp>
            <p:nvSpPr>
              <p:cNvPr id="89" name="矩形标注 88"/>
              <p:cNvSpPr/>
              <p:nvPr/>
            </p:nvSpPr>
            <p:spPr>
              <a:xfrm>
                <a:off x="1629975" y="3215629"/>
                <a:ext cx="2149937" cy="1038771"/>
              </a:xfrm>
              <a:prstGeom prst="wedgeRectCallout">
                <a:avLst>
                  <a:gd name="adj1" fmla="val -40918"/>
                  <a:gd name="adj2" fmla="val -9621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TextBox 89"/>
              <p:cNvSpPr txBox="1"/>
              <p:nvPr/>
            </p:nvSpPr>
            <p:spPr>
              <a:xfrm>
                <a:off x="1820475" y="3314158"/>
                <a:ext cx="1819735" cy="338449"/>
              </a:xfrm>
              <a:prstGeom prst="rect">
                <a:avLst/>
              </a:prstGeom>
              <a:grpFill/>
            </p:spPr>
            <p:txBody>
              <a:bodyPr wrap="square" rtlCol="0">
                <a:spAutoFit/>
              </a:bodyPr>
              <a:lstStyle/>
              <a:p>
                <a:r>
                  <a:rPr lang="zh-CN" altLang="en-US" sz="1600" dirty="0">
                    <a:solidFill>
                      <a:schemeClr val="bg1"/>
                    </a:solidFill>
                    <a:ea typeface="微软雅黑" panose="020B0503020204020204" pitchFamily="34" charset="-122"/>
                    <a:sym typeface="Arial" panose="020B0604020202020204" pitchFamily="34" charset="0"/>
                  </a:rPr>
                  <a:t>请在这里添加标题</a:t>
                </a:r>
              </a:p>
            </p:txBody>
          </p:sp>
        </p:grpSp>
        <p:sp>
          <p:nvSpPr>
            <p:cNvPr id="88" name="矩形 87"/>
            <p:cNvSpPr>
              <a:spLocks noChangeArrowheads="1"/>
            </p:cNvSpPr>
            <p:nvPr/>
          </p:nvSpPr>
          <p:spPr bwMode="auto">
            <a:xfrm>
              <a:off x="1855267" y="3599299"/>
              <a:ext cx="1815033" cy="4815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000" dirty="0">
                  <a:solidFill>
                    <a:schemeClr val="bg1"/>
                  </a:solidFill>
                  <a:ea typeface="微软雅黑" pitchFamily="34" charset="-122"/>
                  <a:sym typeface="Arial" panose="020B0604020202020204" pitchFamily="34" charset="0"/>
                </a:rPr>
                <a:t>点击添加文字点击添加文字</a:t>
              </a:r>
            </a:p>
            <a:p>
              <a:pPr algn="just">
                <a:lnSpc>
                  <a:spcPts val="1600"/>
                </a:lnSpc>
              </a:pPr>
              <a:r>
                <a:rPr lang="zh-CN" altLang="en-US" sz="1000" dirty="0">
                  <a:solidFill>
                    <a:schemeClr val="bg1"/>
                  </a:solidFill>
                  <a:ea typeface="微软雅黑" pitchFamily="34" charset="-122"/>
                  <a:sym typeface="Arial" panose="020B0604020202020204" pitchFamily="34" charset="0"/>
                </a:rPr>
                <a:t>点击添加文字点击添加文字</a:t>
              </a:r>
            </a:p>
          </p:txBody>
        </p:sp>
      </p:grpSp>
      <p:sp>
        <p:nvSpPr>
          <p:cNvPr id="91" name="椭圆 90"/>
          <p:cNvSpPr/>
          <p:nvPr/>
        </p:nvSpPr>
        <p:spPr>
          <a:xfrm>
            <a:off x="3423790" y="2637154"/>
            <a:ext cx="170800" cy="170823"/>
          </a:xfrm>
          <a:prstGeom prst="ellipse">
            <a:avLst/>
          </a:prstGeom>
          <a:solidFill>
            <a:srgbClr val="934D19"/>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4" tIns="45722" rIns="91444" bIns="45722"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矩形 91"/>
          <p:cNvSpPr/>
          <p:nvPr/>
        </p:nvSpPr>
        <p:spPr>
          <a:xfrm>
            <a:off x="3218034" y="2784793"/>
            <a:ext cx="588698" cy="310489"/>
          </a:xfrm>
          <a:prstGeom prst="rect">
            <a:avLst/>
          </a:prstGeom>
        </p:spPr>
        <p:txBody>
          <a:bodyPr wrap="none" lIns="91444" tIns="45722" rIns="91444" bIns="45722">
            <a:spAutoFit/>
          </a:bodyPr>
          <a:lstStyle/>
          <a:p>
            <a:r>
              <a:rPr lang="en-US" altLang="zh-CN" sz="1400" dirty="0">
                <a:solidFill>
                  <a:schemeClr val="accent3">
                    <a:lumMod val="75000"/>
                  </a:schemeClr>
                </a:solidFill>
                <a:ea typeface="微软雅黑" panose="020B0503020204020204" pitchFamily="34" charset="-122"/>
                <a:cs typeface="Arial" pitchFamily="34" charset="0"/>
                <a:sym typeface="Arial" panose="020B0604020202020204" pitchFamily="34" charset="0"/>
              </a:rPr>
              <a:t>2014</a:t>
            </a:r>
            <a:endParaRPr lang="zh-CN" altLang="en-US" sz="1400" dirty="0">
              <a:solidFill>
                <a:schemeClr val="accent3">
                  <a:lumMod val="75000"/>
                </a:schemeClr>
              </a:solidFill>
              <a:ea typeface="微软雅黑" panose="020B0503020204020204" pitchFamily="34" charset="-122"/>
              <a:cs typeface="Arial" pitchFamily="34" charset="0"/>
              <a:sym typeface="Arial" panose="020B0604020202020204" pitchFamily="34" charset="0"/>
            </a:endParaRPr>
          </a:p>
        </p:txBody>
      </p:sp>
      <p:grpSp>
        <p:nvGrpSpPr>
          <p:cNvPr id="94" name="组合 93"/>
          <p:cNvGrpSpPr/>
          <p:nvPr/>
        </p:nvGrpSpPr>
        <p:grpSpPr>
          <a:xfrm>
            <a:off x="3378416" y="1277144"/>
            <a:ext cx="2150310" cy="1039092"/>
            <a:chOff x="1629975" y="3177529"/>
            <a:chExt cx="2149937" cy="1038771"/>
          </a:xfrm>
          <a:solidFill>
            <a:srgbClr val="DB782B"/>
          </a:solidFill>
        </p:grpSpPr>
        <p:grpSp>
          <p:nvGrpSpPr>
            <p:cNvPr id="105" name="组合 104"/>
            <p:cNvGrpSpPr/>
            <p:nvPr/>
          </p:nvGrpSpPr>
          <p:grpSpPr>
            <a:xfrm>
              <a:off x="1629975" y="3177529"/>
              <a:ext cx="2149937" cy="1038771"/>
              <a:chOff x="1629975" y="3215629"/>
              <a:chExt cx="2149937" cy="1038771"/>
            </a:xfrm>
            <a:grpFill/>
          </p:grpSpPr>
          <p:sp>
            <p:nvSpPr>
              <p:cNvPr id="107" name="矩形标注 106"/>
              <p:cNvSpPr/>
              <p:nvPr/>
            </p:nvSpPr>
            <p:spPr>
              <a:xfrm>
                <a:off x="1629975" y="3215629"/>
                <a:ext cx="2149937" cy="1038771"/>
              </a:xfrm>
              <a:prstGeom prst="wedgeRectCallout">
                <a:avLst>
                  <a:gd name="adj1" fmla="val -43871"/>
                  <a:gd name="adj2" fmla="val 90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8" name="TextBox 107"/>
              <p:cNvSpPr txBox="1"/>
              <p:nvPr/>
            </p:nvSpPr>
            <p:spPr>
              <a:xfrm>
                <a:off x="1820475" y="3314158"/>
                <a:ext cx="1819735" cy="338449"/>
              </a:xfrm>
              <a:prstGeom prst="rect">
                <a:avLst/>
              </a:prstGeom>
              <a:grpFill/>
            </p:spPr>
            <p:txBody>
              <a:bodyPr wrap="square" rtlCol="0">
                <a:spAutoFit/>
              </a:bodyPr>
              <a:lstStyle/>
              <a:p>
                <a:r>
                  <a:rPr lang="zh-CN" altLang="en-US" sz="1600" dirty="0">
                    <a:solidFill>
                      <a:schemeClr val="bg1"/>
                    </a:solidFill>
                    <a:ea typeface="微软雅黑" panose="020B0503020204020204" pitchFamily="34" charset="-122"/>
                    <a:sym typeface="Arial" panose="020B0604020202020204" pitchFamily="34" charset="0"/>
                  </a:rPr>
                  <a:t>请在这里添加标题</a:t>
                </a:r>
              </a:p>
            </p:txBody>
          </p:sp>
        </p:grpSp>
        <p:sp>
          <p:nvSpPr>
            <p:cNvPr id="106" name="矩形 105"/>
            <p:cNvSpPr>
              <a:spLocks noChangeArrowheads="1"/>
            </p:cNvSpPr>
            <p:nvPr/>
          </p:nvSpPr>
          <p:spPr bwMode="auto">
            <a:xfrm>
              <a:off x="1855267" y="3599299"/>
              <a:ext cx="1815033" cy="4815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000" dirty="0">
                  <a:solidFill>
                    <a:schemeClr val="bg1"/>
                  </a:solidFill>
                  <a:ea typeface="微软雅黑" pitchFamily="34" charset="-122"/>
                  <a:sym typeface="Arial" panose="020B0604020202020204" pitchFamily="34" charset="0"/>
                </a:rPr>
                <a:t>点击添加文字点击添加文字</a:t>
              </a:r>
            </a:p>
            <a:p>
              <a:pPr algn="just">
                <a:lnSpc>
                  <a:spcPts val="1600"/>
                </a:lnSpc>
              </a:pPr>
              <a:r>
                <a:rPr lang="zh-CN" altLang="en-US" sz="1000" dirty="0">
                  <a:solidFill>
                    <a:schemeClr val="bg1"/>
                  </a:solidFill>
                  <a:ea typeface="微软雅黑" pitchFamily="34" charset="-122"/>
                  <a:sym typeface="Arial" panose="020B0604020202020204" pitchFamily="34" charset="0"/>
                </a:rPr>
                <a:t>点击添加文字点击添加文字</a:t>
              </a:r>
            </a:p>
          </p:txBody>
        </p:sp>
      </p:grpSp>
      <p:sp>
        <p:nvSpPr>
          <p:cNvPr id="125" name="椭圆 124"/>
          <p:cNvSpPr/>
          <p:nvPr/>
        </p:nvSpPr>
        <p:spPr>
          <a:xfrm>
            <a:off x="5113184" y="2637154"/>
            <a:ext cx="170800" cy="170823"/>
          </a:xfrm>
          <a:prstGeom prst="ellipse">
            <a:avLst/>
          </a:prstGeom>
          <a:solidFill>
            <a:srgbClr val="934D19"/>
          </a:solidFill>
          <a:ln>
            <a:noFill/>
          </a:ln>
          <a:extLst/>
        </p:spPr>
        <p:txBody>
          <a:bodyPr vert="horz" wrap="square" lIns="91444" tIns="45722" rIns="91444" bIns="45722" numCol="1" anchor="t" anchorCtr="0" compatLnSpc="1">
            <a:prstTxWarp prst="textNoShape">
              <a:avLst/>
            </a:prstTxWarp>
          </a:bodyPr>
          <a:lstStyle/>
          <a:p>
            <a:endParaRPr lang="zh-CN" altLang="en-US">
              <a:solidFill>
                <a:schemeClr val="tx1"/>
              </a:solidFill>
              <a:ea typeface="微软雅黑" panose="020B0503020204020204" pitchFamily="34" charset="-122"/>
              <a:sym typeface="Arial" panose="020B0604020202020204" pitchFamily="34" charset="0"/>
            </a:endParaRPr>
          </a:p>
        </p:txBody>
      </p:sp>
      <p:sp>
        <p:nvSpPr>
          <p:cNvPr id="126" name="矩形 125"/>
          <p:cNvSpPr/>
          <p:nvPr/>
        </p:nvSpPr>
        <p:spPr>
          <a:xfrm>
            <a:off x="4907428" y="2327451"/>
            <a:ext cx="588698" cy="310489"/>
          </a:xfrm>
          <a:prstGeom prst="rect">
            <a:avLst/>
          </a:prstGeom>
        </p:spPr>
        <p:txBody>
          <a:bodyPr wrap="none" lIns="91444" tIns="45722" rIns="91444" bIns="45722">
            <a:spAutoFit/>
          </a:bodyPr>
          <a:lstStyle/>
          <a:p>
            <a:r>
              <a:rPr lang="en-US" altLang="zh-CN" sz="1400" dirty="0">
                <a:solidFill>
                  <a:schemeClr val="accent3">
                    <a:lumMod val="75000"/>
                  </a:schemeClr>
                </a:solidFill>
                <a:ea typeface="微软雅黑" panose="020B0503020204020204" pitchFamily="34" charset="-122"/>
                <a:cs typeface="Arial" pitchFamily="34" charset="0"/>
                <a:sym typeface="Arial" panose="020B0604020202020204" pitchFamily="34" charset="0"/>
              </a:rPr>
              <a:t>2015</a:t>
            </a:r>
            <a:endParaRPr lang="zh-CN" altLang="en-US" sz="1400" dirty="0">
              <a:solidFill>
                <a:schemeClr val="accent3">
                  <a:lumMod val="75000"/>
                </a:schemeClr>
              </a:solidFill>
              <a:ea typeface="微软雅黑" panose="020B0503020204020204" pitchFamily="34" charset="-122"/>
              <a:cs typeface="Arial" pitchFamily="34" charset="0"/>
              <a:sym typeface="Arial" panose="020B0604020202020204" pitchFamily="34" charset="0"/>
            </a:endParaRPr>
          </a:p>
        </p:txBody>
      </p:sp>
      <p:grpSp>
        <p:nvGrpSpPr>
          <p:cNvPr id="127" name="组合 126"/>
          <p:cNvGrpSpPr/>
          <p:nvPr/>
        </p:nvGrpSpPr>
        <p:grpSpPr>
          <a:xfrm>
            <a:off x="5021748" y="3204885"/>
            <a:ext cx="2150310" cy="1039092"/>
            <a:chOff x="1629975" y="3177529"/>
            <a:chExt cx="2149937" cy="1038771"/>
          </a:xfrm>
          <a:solidFill>
            <a:srgbClr val="DB782B"/>
          </a:solidFill>
        </p:grpSpPr>
        <p:grpSp>
          <p:nvGrpSpPr>
            <p:cNvPr id="128" name="组合 127"/>
            <p:cNvGrpSpPr/>
            <p:nvPr/>
          </p:nvGrpSpPr>
          <p:grpSpPr>
            <a:xfrm>
              <a:off x="1629975" y="3177529"/>
              <a:ext cx="2149937" cy="1038771"/>
              <a:chOff x="1629975" y="3215629"/>
              <a:chExt cx="2149937" cy="1038771"/>
            </a:xfrm>
            <a:grpFill/>
          </p:grpSpPr>
          <p:sp>
            <p:nvSpPr>
              <p:cNvPr id="130" name="矩形标注 129"/>
              <p:cNvSpPr/>
              <p:nvPr/>
            </p:nvSpPr>
            <p:spPr>
              <a:xfrm>
                <a:off x="1629975" y="3215629"/>
                <a:ext cx="2149937" cy="1038771"/>
              </a:xfrm>
              <a:prstGeom prst="wedgeRectCallout">
                <a:avLst>
                  <a:gd name="adj1" fmla="val -40918"/>
                  <a:gd name="adj2" fmla="val -96215"/>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微软雅黑" panose="020B0503020204020204" pitchFamily="34" charset="-122"/>
                  <a:sym typeface="Arial" panose="020B0604020202020204" pitchFamily="34" charset="0"/>
                </a:endParaRPr>
              </a:p>
            </p:txBody>
          </p:sp>
          <p:sp>
            <p:nvSpPr>
              <p:cNvPr id="131" name="TextBox 130"/>
              <p:cNvSpPr txBox="1"/>
              <p:nvPr/>
            </p:nvSpPr>
            <p:spPr>
              <a:xfrm>
                <a:off x="1820475" y="3314158"/>
                <a:ext cx="1819735" cy="338449"/>
              </a:xfrm>
              <a:prstGeom prst="rect">
                <a:avLst/>
              </a:prstGeom>
              <a:grpFill/>
            </p:spPr>
            <p:txBody>
              <a:bodyPr wrap="square" rtlCol="0">
                <a:spAutoFit/>
              </a:bodyPr>
              <a:lstStyle/>
              <a:p>
                <a:r>
                  <a:rPr lang="zh-CN" altLang="en-US" sz="1600" dirty="0">
                    <a:solidFill>
                      <a:schemeClr val="bg1"/>
                    </a:solidFill>
                    <a:ea typeface="微软雅黑" panose="020B0503020204020204" pitchFamily="34" charset="-122"/>
                    <a:sym typeface="Arial" panose="020B0604020202020204" pitchFamily="34" charset="0"/>
                  </a:rPr>
                  <a:t>请在这里添加标题</a:t>
                </a:r>
              </a:p>
            </p:txBody>
          </p:sp>
        </p:grpSp>
        <p:sp>
          <p:nvSpPr>
            <p:cNvPr id="129" name="矩形 128"/>
            <p:cNvSpPr>
              <a:spLocks noChangeArrowheads="1"/>
            </p:cNvSpPr>
            <p:nvPr/>
          </p:nvSpPr>
          <p:spPr bwMode="auto">
            <a:xfrm>
              <a:off x="1855267" y="3599299"/>
              <a:ext cx="1815033" cy="4815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000" dirty="0">
                  <a:solidFill>
                    <a:schemeClr val="bg1"/>
                  </a:solidFill>
                  <a:ea typeface="微软雅黑" pitchFamily="34" charset="-122"/>
                  <a:sym typeface="Arial" panose="020B0604020202020204" pitchFamily="34" charset="0"/>
                </a:rPr>
                <a:t>点击添加文字点击添加文字</a:t>
              </a:r>
            </a:p>
            <a:p>
              <a:pPr algn="just">
                <a:lnSpc>
                  <a:spcPts val="1600"/>
                </a:lnSpc>
              </a:pPr>
              <a:r>
                <a:rPr lang="zh-CN" altLang="en-US" sz="1000" dirty="0">
                  <a:solidFill>
                    <a:schemeClr val="bg1"/>
                  </a:solidFill>
                  <a:ea typeface="微软雅黑" pitchFamily="34" charset="-122"/>
                  <a:sym typeface="Arial" panose="020B0604020202020204" pitchFamily="34" charset="0"/>
                </a:rPr>
                <a:t>点击添加文字点击添加文字</a:t>
              </a:r>
            </a:p>
          </p:txBody>
        </p:sp>
      </p:grpSp>
      <p:grpSp>
        <p:nvGrpSpPr>
          <p:cNvPr id="132" name="组合 131"/>
          <p:cNvGrpSpPr/>
          <p:nvPr/>
        </p:nvGrpSpPr>
        <p:grpSpPr>
          <a:xfrm>
            <a:off x="8089364" y="2035183"/>
            <a:ext cx="525907" cy="675690"/>
            <a:chOff x="7959725" y="1997075"/>
            <a:chExt cx="630238" cy="809625"/>
          </a:xfrm>
          <a:solidFill>
            <a:srgbClr val="934D19"/>
          </a:solidFill>
        </p:grpSpPr>
        <p:sp>
          <p:nvSpPr>
            <p:cNvPr id="133" name="Freeform 19"/>
            <p:cNvSpPr>
              <a:spLocks noEditPoints="1"/>
            </p:cNvSpPr>
            <p:nvPr/>
          </p:nvSpPr>
          <p:spPr bwMode="auto">
            <a:xfrm>
              <a:off x="7959725" y="1997075"/>
              <a:ext cx="630238" cy="809625"/>
            </a:xfrm>
            <a:custGeom>
              <a:avLst/>
              <a:gdLst>
                <a:gd name="T0" fmla="*/ 208 w 397"/>
                <a:gd name="T1" fmla="*/ 170 h 510"/>
                <a:gd name="T2" fmla="*/ 341 w 397"/>
                <a:gd name="T3" fmla="*/ 170 h 510"/>
                <a:gd name="T4" fmla="*/ 397 w 397"/>
                <a:gd name="T5" fmla="*/ 104 h 510"/>
                <a:gd name="T6" fmla="*/ 341 w 397"/>
                <a:gd name="T7" fmla="*/ 38 h 510"/>
                <a:gd name="T8" fmla="*/ 208 w 397"/>
                <a:gd name="T9" fmla="*/ 38 h 510"/>
                <a:gd name="T10" fmla="*/ 208 w 397"/>
                <a:gd name="T11" fmla="*/ 0 h 510"/>
                <a:gd name="T12" fmla="*/ 189 w 397"/>
                <a:gd name="T13" fmla="*/ 0 h 510"/>
                <a:gd name="T14" fmla="*/ 189 w 397"/>
                <a:gd name="T15" fmla="*/ 38 h 510"/>
                <a:gd name="T16" fmla="*/ 19 w 397"/>
                <a:gd name="T17" fmla="*/ 38 h 510"/>
                <a:gd name="T18" fmla="*/ 19 w 397"/>
                <a:gd name="T19" fmla="*/ 170 h 510"/>
                <a:gd name="T20" fmla="*/ 189 w 397"/>
                <a:gd name="T21" fmla="*/ 170 h 510"/>
                <a:gd name="T22" fmla="*/ 189 w 397"/>
                <a:gd name="T23" fmla="*/ 189 h 510"/>
                <a:gd name="T24" fmla="*/ 57 w 397"/>
                <a:gd name="T25" fmla="*/ 189 h 510"/>
                <a:gd name="T26" fmla="*/ 0 w 397"/>
                <a:gd name="T27" fmla="*/ 255 h 510"/>
                <a:gd name="T28" fmla="*/ 57 w 397"/>
                <a:gd name="T29" fmla="*/ 321 h 510"/>
                <a:gd name="T30" fmla="*/ 189 w 397"/>
                <a:gd name="T31" fmla="*/ 321 h 510"/>
                <a:gd name="T32" fmla="*/ 189 w 397"/>
                <a:gd name="T33" fmla="*/ 510 h 510"/>
                <a:gd name="T34" fmla="*/ 208 w 397"/>
                <a:gd name="T35" fmla="*/ 510 h 510"/>
                <a:gd name="T36" fmla="*/ 208 w 397"/>
                <a:gd name="T37" fmla="*/ 321 h 510"/>
                <a:gd name="T38" fmla="*/ 378 w 397"/>
                <a:gd name="T39" fmla="*/ 321 h 510"/>
                <a:gd name="T40" fmla="*/ 378 w 397"/>
                <a:gd name="T41" fmla="*/ 189 h 510"/>
                <a:gd name="T42" fmla="*/ 208 w 397"/>
                <a:gd name="T43" fmla="*/ 189 h 510"/>
                <a:gd name="T44" fmla="*/ 208 w 397"/>
                <a:gd name="T45" fmla="*/ 170 h 510"/>
                <a:gd name="T46" fmla="*/ 38 w 397"/>
                <a:gd name="T47" fmla="*/ 151 h 510"/>
                <a:gd name="T48" fmla="*/ 38 w 397"/>
                <a:gd name="T49" fmla="*/ 57 h 510"/>
                <a:gd name="T50" fmla="*/ 331 w 397"/>
                <a:gd name="T51" fmla="*/ 57 h 510"/>
                <a:gd name="T52" fmla="*/ 371 w 397"/>
                <a:gd name="T53" fmla="*/ 104 h 510"/>
                <a:gd name="T54" fmla="*/ 331 w 397"/>
                <a:gd name="T55" fmla="*/ 151 h 510"/>
                <a:gd name="T56" fmla="*/ 38 w 397"/>
                <a:gd name="T57" fmla="*/ 151 h 510"/>
                <a:gd name="T58" fmla="*/ 360 w 397"/>
                <a:gd name="T59" fmla="*/ 208 h 510"/>
                <a:gd name="T60" fmla="*/ 360 w 397"/>
                <a:gd name="T61" fmla="*/ 302 h 510"/>
                <a:gd name="T62" fmla="*/ 67 w 397"/>
                <a:gd name="T63" fmla="*/ 302 h 510"/>
                <a:gd name="T64" fmla="*/ 24 w 397"/>
                <a:gd name="T65" fmla="*/ 255 h 510"/>
                <a:gd name="T66" fmla="*/ 67 w 397"/>
                <a:gd name="T67" fmla="*/ 208 h 510"/>
                <a:gd name="T68" fmla="*/ 360 w 397"/>
                <a:gd name="T69" fmla="*/ 2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7" h="510">
                  <a:moveTo>
                    <a:pt x="208" y="170"/>
                  </a:moveTo>
                  <a:lnTo>
                    <a:pt x="341" y="170"/>
                  </a:lnTo>
                  <a:lnTo>
                    <a:pt x="397" y="104"/>
                  </a:lnTo>
                  <a:lnTo>
                    <a:pt x="341" y="38"/>
                  </a:lnTo>
                  <a:lnTo>
                    <a:pt x="208" y="38"/>
                  </a:lnTo>
                  <a:lnTo>
                    <a:pt x="208" y="0"/>
                  </a:lnTo>
                  <a:lnTo>
                    <a:pt x="189" y="0"/>
                  </a:lnTo>
                  <a:lnTo>
                    <a:pt x="189" y="38"/>
                  </a:lnTo>
                  <a:lnTo>
                    <a:pt x="19" y="38"/>
                  </a:lnTo>
                  <a:lnTo>
                    <a:pt x="19" y="170"/>
                  </a:lnTo>
                  <a:lnTo>
                    <a:pt x="189" y="170"/>
                  </a:lnTo>
                  <a:lnTo>
                    <a:pt x="189" y="189"/>
                  </a:lnTo>
                  <a:lnTo>
                    <a:pt x="57" y="189"/>
                  </a:lnTo>
                  <a:lnTo>
                    <a:pt x="0" y="255"/>
                  </a:lnTo>
                  <a:lnTo>
                    <a:pt x="57" y="321"/>
                  </a:lnTo>
                  <a:lnTo>
                    <a:pt x="189" y="321"/>
                  </a:lnTo>
                  <a:lnTo>
                    <a:pt x="189" y="510"/>
                  </a:lnTo>
                  <a:lnTo>
                    <a:pt x="208" y="510"/>
                  </a:lnTo>
                  <a:lnTo>
                    <a:pt x="208" y="321"/>
                  </a:lnTo>
                  <a:lnTo>
                    <a:pt x="378" y="321"/>
                  </a:lnTo>
                  <a:lnTo>
                    <a:pt x="378" y="189"/>
                  </a:lnTo>
                  <a:lnTo>
                    <a:pt x="208" y="189"/>
                  </a:lnTo>
                  <a:lnTo>
                    <a:pt x="208" y="170"/>
                  </a:lnTo>
                  <a:close/>
                  <a:moveTo>
                    <a:pt x="38" y="151"/>
                  </a:moveTo>
                  <a:lnTo>
                    <a:pt x="38" y="57"/>
                  </a:lnTo>
                  <a:lnTo>
                    <a:pt x="331" y="57"/>
                  </a:lnTo>
                  <a:lnTo>
                    <a:pt x="371" y="104"/>
                  </a:lnTo>
                  <a:lnTo>
                    <a:pt x="331" y="151"/>
                  </a:lnTo>
                  <a:lnTo>
                    <a:pt x="38" y="151"/>
                  </a:lnTo>
                  <a:close/>
                  <a:moveTo>
                    <a:pt x="360" y="208"/>
                  </a:moveTo>
                  <a:lnTo>
                    <a:pt x="360" y="302"/>
                  </a:lnTo>
                  <a:lnTo>
                    <a:pt x="67" y="302"/>
                  </a:lnTo>
                  <a:lnTo>
                    <a:pt x="24" y="255"/>
                  </a:lnTo>
                  <a:lnTo>
                    <a:pt x="67" y="208"/>
                  </a:lnTo>
                  <a:lnTo>
                    <a:pt x="36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34" name="Rectangle 20"/>
            <p:cNvSpPr>
              <a:spLocks noChangeArrowheads="1"/>
            </p:cNvSpPr>
            <p:nvPr/>
          </p:nvSpPr>
          <p:spPr bwMode="auto">
            <a:xfrm>
              <a:off x="8050213" y="2116138"/>
              <a:ext cx="1508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135" name="Rectangle 21"/>
            <p:cNvSpPr>
              <a:spLocks noChangeArrowheads="1"/>
            </p:cNvSpPr>
            <p:nvPr/>
          </p:nvSpPr>
          <p:spPr bwMode="auto">
            <a:xfrm>
              <a:off x="8350250" y="2357438"/>
              <a:ext cx="150813"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grpSp>
      <p:sp>
        <p:nvSpPr>
          <p:cNvPr id="136" name="矩形 135"/>
          <p:cNvSpPr/>
          <p:nvPr/>
        </p:nvSpPr>
        <p:spPr>
          <a:xfrm>
            <a:off x="8066582" y="2747532"/>
            <a:ext cx="579105" cy="277084"/>
          </a:xfrm>
          <a:prstGeom prst="rect">
            <a:avLst/>
          </a:prstGeom>
        </p:spPr>
        <p:txBody>
          <a:bodyPr wrap="none" lIns="91444" tIns="45722" rIns="91444" bIns="45722">
            <a:spAutoFit/>
          </a:bodyPr>
          <a:lstStyle/>
          <a:p>
            <a:r>
              <a:rPr lang="en-US" altLang="zh-CN" sz="1200" b="1" dirty="0">
                <a:solidFill>
                  <a:schemeClr val="tx1">
                    <a:lumMod val="50000"/>
                    <a:lumOff val="50000"/>
                  </a:schemeClr>
                </a:solidFill>
                <a:ea typeface="微软雅黑" panose="020B0503020204020204" pitchFamily="34" charset="-122"/>
                <a:cs typeface="Arial" pitchFamily="34" charset="0"/>
                <a:sym typeface="Arial" panose="020B0604020202020204" pitchFamily="34" charset="0"/>
              </a:rPr>
              <a:t>TEXT</a:t>
            </a:r>
            <a:endParaRPr lang="zh-CN" altLang="en-US" sz="1200" dirty="0">
              <a:solidFill>
                <a:schemeClr val="tx1">
                  <a:lumMod val="50000"/>
                  <a:lumOff val="50000"/>
                </a:schemeClr>
              </a:solidFill>
              <a:ea typeface="微软雅黑" panose="020B0503020204020204" pitchFamily="34" charset="-122"/>
              <a:sym typeface="Arial" panose="020B0604020202020204" pitchFamily="34" charset="0"/>
            </a:endParaRPr>
          </a:p>
        </p:txBody>
      </p:sp>
      <p:grpSp>
        <p:nvGrpSpPr>
          <p:cNvPr id="34" name="组合 33"/>
          <p:cNvGrpSpPr/>
          <p:nvPr/>
        </p:nvGrpSpPr>
        <p:grpSpPr>
          <a:xfrm>
            <a:off x="0" y="0"/>
            <a:ext cx="9145588" cy="5145088"/>
            <a:chOff x="0" y="0"/>
            <a:chExt cx="9145588" cy="5145088"/>
          </a:xfrm>
        </p:grpSpPr>
        <p:sp>
          <p:nvSpPr>
            <p:cNvPr id="35" name="矩形 34"/>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7" name="矩形 36"/>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0"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5258820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anim calcmode="lin" valueType="num">
                                      <p:cBhvr>
                                        <p:cTn id="8" dur="500" fill="hold"/>
                                        <p:tgtEl>
                                          <p:spTgt spid="77"/>
                                        </p:tgtEl>
                                        <p:attrNameLst>
                                          <p:attrName>ppt_x</p:attrName>
                                        </p:attrNameLst>
                                      </p:cBhvr>
                                      <p:tavLst>
                                        <p:tav tm="0">
                                          <p:val>
                                            <p:strVal val="#ppt_x"/>
                                          </p:val>
                                        </p:tav>
                                        <p:tav tm="100000">
                                          <p:val>
                                            <p:strVal val="#ppt_x"/>
                                          </p:val>
                                        </p:tav>
                                      </p:tavLst>
                                    </p:anim>
                                    <p:anim calcmode="lin" valueType="num">
                                      <p:cBhvr>
                                        <p:cTn id="9" dur="500" fill="hold"/>
                                        <p:tgtEl>
                                          <p:spTgt spid="7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300"/>
                                  </p:stCondLst>
                                  <p:childTnLst>
                                    <p:set>
                                      <p:cBhvr>
                                        <p:cTn id="11" dur="1" fill="hold">
                                          <p:stCondLst>
                                            <p:cond delay="0"/>
                                          </p:stCondLst>
                                        </p:cTn>
                                        <p:tgtEl>
                                          <p:spTgt spid="67"/>
                                        </p:tgtEl>
                                        <p:attrNameLst>
                                          <p:attrName>style.visibility</p:attrName>
                                        </p:attrNameLst>
                                      </p:cBhvr>
                                      <p:to>
                                        <p:strVal val="visible"/>
                                      </p:to>
                                    </p:set>
                                    <p:animEffect transition="in" filter="wipe(left)">
                                      <p:cBhvr>
                                        <p:cTn id="12" dur="2000"/>
                                        <p:tgtEl>
                                          <p:spTgt spid="67"/>
                                        </p:tgtEl>
                                      </p:cBhvr>
                                    </p:animEffect>
                                  </p:childTnLst>
                                </p:cTn>
                              </p:par>
                              <p:par>
                                <p:cTn id="13" presetID="53" presetClass="entr" presetSubtype="16" fill="hold" grpId="0" nodeType="withEffect">
                                  <p:stCondLst>
                                    <p:cond delay="1400"/>
                                  </p:stCondLst>
                                  <p:childTnLst>
                                    <p:set>
                                      <p:cBhvr>
                                        <p:cTn id="14" dur="1" fill="hold">
                                          <p:stCondLst>
                                            <p:cond delay="0"/>
                                          </p:stCondLst>
                                        </p:cTn>
                                        <p:tgtEl>
                                          <p:spTgt spid="68"/>
                                        </p:tgtEl>
                                        <p:attrNameLst>
                                          <p:attrName>style.visibility</p:attrName>
                                        </p:attrNameLst>
                                      </p:cBhvr>
                                      <p:to>
                                        <p:strVal val="visible"/>
                                      </p:to>
                                    </p:set>
                                    <p:anim calcmode="lin" valueType="num">
                                      <p:cBhvr>
                                        <p:cTn id="15" dur="500" fill="hold"/>
                                        <p:tgtEl>
                                          <p:spTgt spid="68"/>
                                        </p:tgtEl>
                                        <p:attrNameLst>
                                          <p:attrName>ppt_w</p:attrName>
                                        </p:attrNameLst>
                                      </p:cBhvr>
                                      <p:tavLst>
                                        <p:tav tm="0">
                                          <p:val>
                                            <p:fltVal val="0"/>
                                          </p:val>
                                        </p:tav>
                                        <p:tav tm="100000">
                                          <p:val>
                                            <p:strVal val="#ppt_w"/>
                                          </p:val>
                                        </p:tav>
                                      </p:tavLst>
                                    </p:anim>
                                    <p:anim calcmode="lin" valueType="num">
                                      <p:cBhvr>
                                        <p:cTn id="16" dur="500" fill="hold"/>
                                        <p:tgtEl>
                                          <p:spTgt spid="68"/>
                                        </p:tgtEl>
                                        <p:attrNameLst>
                                          <p:attrName>ppt_h</p:attrName>
                                        </p:attrNameLst>
                                      </p:cBhvr>
                                      <p:tavLst>
                                        <p:tav tm="0">
                                          <p:val>
                                            <p:fltVal val="0"/>
                                          </p:val>
                                        </p:tav>
                                        <p:tav tm="100000">
                                          <p:val>
                                            <p:strVal val="#ppt_h"/>
                                          </p:val>
                                        </p:tav>
                                      </p:tavLst>
                                    </p:anim>
                                    <p:animEffect transition="in" filter="fade">
                                      <p:cBhvr>
                                        <p:cTn id="17" dur="500"/>
                                        <p:tgtEl>
                                          <p:spTgt spid="68"/>
                                        </p:tgtEl>
                                      </p:cBhvr>
                                    </p:animEffect>
                                  </p:childTnLst>
                                </p:cTn>
                              </p:par>
                              <p:par>
                                <p:cTn id="18" presetID="42" presetClass="entr" presetSubtype="0" fill="hold" grpId="0" nodeType="withEffect">
                                  <p:stCondLst>
                                    <p:cond delay="1800"/>
                                  </p:stCondLst>
                                  <p:childTnLst>
                                    <p:set>
                                      <p:cBhvr>
                                        <p:cTn id="19" dur="1" fill="hold">
                                          <p:stCondLst>
                                            <p:cond delay="0"/>
                                          </p:stCondLst>
                                        </p:cTn>
                                        <p:tgtEl>
                                          <p:spTgt spid="76"/>
                                        </p:tgtEl>
                                        <p:attrNameLst>
                                          <p:attrName>style.visibility</p:attrName>
                                        </p:attrNameLst>
                                      </p:cBhvr>
                                      <p:to>
                                        <p:strVal val="visible"/>
                                      </p:to>
                                    </p:set>
                                    <p:animEffect transition="in" filter="fade">
                                      <p:cBhvr>
                                        <p:cTn id="20" dur="750"/>
                                        <p:tgtEl>
                                          <p:spTgt spid="76"/>
                                        </p:tgtEl>
                                      </p:cBhvr>
                                    </p:animEffect>
                                    <p:anim calcmode="lin" valueType="num">
                                      <p:cBhvr>
                                        <p:cTn id="21" dur="750" fill="hold"/>
                                        <p:tgtEl>
                                          <p:spTgt spid="76"/>
                                        </p:tgtEl>
                                        <p:attrNameLst>
                                          <p:attrName>ppt_x</p:attrName>
                                        </p:attrNameLst>
                                      </p:cBhvr>
                                      <p:tavLst>
                                        <p:tav tm="0">
                                          <p:val>
                                            <p:strVal val="#ppt_x"/>
                                          </p:val>
                                        </p:tav>
                                        <p:tav tm="100000">
                                          <p:val>
                                            <p:strVal val="#ppt_x"/>
                                          </p:val>
                                        </p:tav>
                                      </p:tavLst>
                                    </p:anim>
                                    <p:anim calcmode="lin" valueType="num">
                                      <p:cBhvr>
                                        <p:cTn id="22" dur="750" fill="hold"/>
                                        <p:tgtEl>
                                          <p:spTgt spid="7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80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750"/>
                                        <p:tgtEl>
                                          <p:spTgt spid="86"/>
                                        </p:tgtEl>
                                      </p:cBhvr>
                                    </p:animEffect>
                                    <p:anim calcmode="lin" valueType="num">
                                      <p:cBhvr>
                                        <p:cTn id="26" dur="750" fill="hold"/>
                                        <p:tgtEl>
                                          <p:spTgt spid="86"/>
                                        </p:tgtEl>
                                        <p:attrNameLst>
                                          <p:attrName>ppt_x</p:attrName>
                                        </p:attrNameLst>
                                      </p:cBhvr>
                                      <p:tavLst>
                                        <p:tav tm="0">
                                          <p:val>
                                            <p:strVal val="#ppt_x"/>
                                          </p:val>
                                        </p:tav>
                                        <p:tav tm="100000">
                                          <p:val>
                                            <p:strVal val="#ppt_x"/>
                                          </p:val>
                                        </p:tav>
                                      </p:tavLst>
                                    </p:anim>
                                    <p:anim calcmode="lin" valueType="num">
                                      <p:cBhvr>
                                        <p:cTn id="27" dur="750" fill="hold"/>
                                        <p:tgtEl>
                                          <p:spTgt spid="86"/>
                                        </p:tgtEl>
                                        <p:attrNameLst>
                                          <p:attrName>ppt_y</p:attrName>
                                        </p:attrNameLst>
                                      </p:cBhvr>
                                      <p:tavLst>
                                        <p:tav tm="0">
                                          <p:val>
                                            <p:strVal val="#ppt_y-.1"/>
                                          </p:val>
                                        </p:tav>
                                        <p:tav tm="100000">
                                          <p:val>
                                            <p:strVal val="#ppt_y"/>
                                          </p:val>
                                        </p:tav>
                                      </p:tavLst>
                                    </p:anim>
                                  </p:childTnLst>
                                </p:cTn>
                              </p:par>
                              <p:par>
                                <p:cTn id="28" presetID="53" presetClass="entr" presetSubtype="16" fill="hold" grpId="0" nodeType="withEffect">
                                  <p:stCondLst>
                                    <p:cond delay="1900"/>
                                  </p:stCondLst>
                                  <p:childTnLst>
                                    <p:set>
                                      <p:cBhvr>
                                        <p:cTn id="29" dur="1" fill="hold">
                                          <p:stCondLst>
                                            <p:cond delay="0"/>
                                          </p:stCondLst>
                                        </p:cTn>
                                        <p:tgtEl>
                                          <p:spTgt spid="91"/>
                                        </p:tgtEl>
                                        <p:attrNameLst>
                                          <p:attrName>style.visibility</p:attrName>
                                        </p:attrNameLst>
                                      </p:cBhvr>
                                      <p:to>
                                        <p:strVal val="visible"/>
                                      </p:to>
                                    </p:set>
                                    <p:anim calcmode="lin" valueType="num">
                                      <p:cBhvr>
                                        <p:cTn id="30" dur="500" fill="hold"/>
                                        <p:tgtEl>
                                          <p:spTgt spid="91"/>
                                        </p:tgtEl>
                                        <p:attrNameLst>
                                          <p:attrName>ppt_w</p:attrName>
                                        </p:attrNameLst>
                                      </p:cBhvr>
                                      <p:tavLst>
                                        <p:tav tm="0">
                                          <p:val>
                                            <p:fltVal val="0"/>
                                          </p:val>
                                        </p:tav>
                                        <p:tav tm="100000">
                                          <p:val>
                                            <p:strVal val="#ppt_w"/>
                                          </p:val>
                                        </p:tav>
                                      </p:tavLst>
                                    </p:anim>
                                    <p:anim calcmode="lin" valueType="num">
                                      <p:cBhvr>
                                        <p:cTn id="31" dur="500" fill="hold"/>
                                        <p:tgtEl>
                                          <p:spTgt spid="91"/>
                                        </p:tgtEl>
                                        <p:attrNameLst>
                                          <p:attrName>ppt_h</p:attrName>
                                        </p:attrNameLst>
                                      </p:cBhvr>
                                      <p:tavLst>
                                        <p:tav tm="0">
                                          <p:val>
                                            <p:fltVal val="0"/>
                                          </p:val>
                                        </p:tav>
                                        <p:tav tm="100000">
                                          <p:val>
                                            <p:strVal val="#ppt_h"/>
                                          </p:val>
                                        </p:tav>
                                      </p:tavLst>
                                    </p:anim>
                                    <p:animEffect transition="in" filter="fade">
                                      <p:cBhvr>
                                        <p:cTn id="32" dur="500"/>
                                        <p:tgtEl>
                                          <p:spTgt spid="91"/>
                                        </p:tgtEl>
                                      </p:cBhvr>
                                    </p:animEffect>
                                  </p:childTnLst>
                                </p:cTn>
                              </p:par>
                              <p:par>
                                <p:cTn id="33" presetID="47" presetClass="entr" presetSubtype="0" fill="hold" grpId="0" nodeType="withEffect">
                                  <p:stCondLst>
                                    <p:cond delay="2300"/>
                                  </p:stCondLst>
                                  <p:childTnLst>
                                    <p:set>
                                      <p:cBhvr>
                                        <p:cTn id="34" dur="1" fill="hold">
                                          <p:stCondLst>
                                            <p:cond delay="0"/>
                                          </p:stCondLst>
                                        </p:cTn>
                                        <p:tgtEl>
                                          <p:spTgt spid="92"/>
                                        </p:tgtEl>
                                        <p:attrNameLst>
                                          <p:attrName>style.visibility</p:attrName>
                                        </p:attrNameLst>
                                      </p:cBhvr>
                                      <p:to>
                                        <p:strVal val="visible"/>
                                      </p:to>
                                    </p:set>
                                    <p:animEffect transition="in" filter="fade">
                                      <p:cBhvr>
                                        <p:cTn id="35" dur="750"/>
                                        <p:tgtEl>
                                          <p:spTgt spid="92"/>
                                        </p:tgtEl>
                                      </p:cBhvr>
                                    </p:animEffect>
                                    <p:anim calcmode="lin" valueType="num">
                                      <p:cBhvr>
                                        <p:cTn id="36" dur="750" fill="hold"/>
                                        <p:tgtEl>
                                          <p:spTgt spid="92"/>
                                        </p:tgtEl>
                                        <p:attrNameLst>
                                          <p:attrName>ppt_x</p:attrName>
                                        </p:attrNameLst>
                                      </p:cBhvr>
                                      <p:tavLst>
                                        <p:tav tm="0">
                                          <p:val>
                                            <p:strVal val="#ppt_x"/>
                                          </p:val>
                                        </p:tav>
                                        <p:tav tm="100000">
                                          <p:val>
                                            <p:strVal val="#ppt_x"/>
                                          </p:val>
                                        </p:tav>
                                      </p:tavLst>
                                    </p:anim>
                                    <p:anim calcmode="lin" valueType="num">
                                      <p:cBhvr>
                                        <p:cTn id="37" dur="750" fill="hold"/>
                                        <p:tgtEl>
                                          <p:spTgt spid="92"/>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300"/>
                                  </p:stCondLst>
                                  <p:childTnLst>
                                    <p:set>
                                      <p:cBhvr>
                                        <p:cTn id="39" dur="1" fill="hold">
                                          <p:stCondLst>
                                            <p:cond delay="0"/>
                                          </p:stCondLst>
                                        </p:cTn>
                                        <p:tgtEl>
                                          <p:spTgt spid="94"/>
                                        </p:tgtEl>
                                        <p:attrNameLst>
                                          <p:attrName>style.visibility</p:attrName>
                                        </p:attrNameLst>
                                      </p:cBhvr>
                                      <p:to>
                                        <p:strVal val="visible"/>
                                      </p:to>
                                    </p:set>
                                    <p:animEffect transition="in" filter="fade">
                                      <p:cBhvr>
                                        <p:cTn id="40" dur="750"/>
                                        <p:tgtEl>
                                          <p:spTgt spid="94"/>
                                        </p:tgtEl>
                                      </p:cBhvr>
                                    </p:animEffect>
                                    <p:anim calcmode="lin" valueType="num">
                                      <p:cBhvr>
                                        <p:cTn id="41" dur="750" fill="hold"/>
                                        <p:tgtEl>
                                          <p:spTgt spid="94"/>
                                        </p:tgtEl>
                                        <p:attrNameLst>
                                          <p:attrName>ppt_x</p:attrName>
                                        </p:attrNameLst>
                                      </p:cBhvr>
                                      <p:tavLst>
                                        <p:tav tm="0">
                                          <p:val>
                                            <p:strVal val="#ppt_x"/>
                                          </p:val>
                                        </p:tav>
                                        <p:tav tm="100000">
                                          <p:val>
                                            <p:strVal val="#ppt_x"/>
                                          </p:val>
                                        </p:tav>
                                      </p:tavLst>
                                    </p:anim>
                                    <p:anim calcmode="lin" valueType="num">
                                      <p:cBhvr>
                                        <p:cTn id="42" dur="750" fill="hold"/>
                                        <p:tgtEl>
                                          <p:spTgt spid="94"/>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500"/>
                                  </p:stCondLst>
                                  <p:childTnLst>
                                    <p:set>
                                      <p:cBhvr>
                                        <p:cTn id="44" dur="1" fill="hold">
                                          <p:stCondLst>
                                            <p:cond delay="0"/>
                                          </p:stCondLst>
                                        </p:cTn>
                                        <p:tgtEl>
                                          <p:spTgt spid="125"/>
                                        </p:tgtEl>
                                        <p:attrNameLst>
                                          <p:attrName>style.visibility</p:attrName>
                                        </p:attrNameLst>
                                      </p:cBhvr>
                                      <p:to>
                                        <p:strVal val="visible"/>
                                      </p:to>
                                    </p:set>
                                    <p:anim calcmode="lin" valueType="num">
                                      <p:cBhvr>
                                        <p:cTn id="45" dur="500" fill="hold"/>
                                        <p:tgtEl>
                                          <p:spTgt spid="125"/>
                                        </p:tgtEl>
                                        <p:attrNameLst>
                                          <p:attrName>ppt_w</p:attrName>
                                        </p:attrNameLst>
                                      </p:cBhvr>
                                      <p:tavLst>
                                        <p:tav tm="0">
                                          <p:val>
                                            <p:fltVal val="0"/>
                                          </p:val>
                                        </p:tav>
                                        <p:tav tm="100000">
                                          <p:val>
                                            <p:strVal val="#ppt_w"/>
                                          </p:val>
                                        </p:tav>
                                      </p:tavLst>
                                    </p:anim>
                                    <p:anim calcmode="lin" valueType="num">
                                      <p:cBhvr>
                                        <p:cTn id="46" dur="500" fill="hold"/>
                                        <p:tgtEl>
                                          <p:spTgt spid="125"/>
                                        </p:tgtEl>
                                        <p:attrNameLst>
                                          <p:attrName>ppt_h</p:attrName>
                                        </p:attrNameLst>
                                      </p:cBhvr>
                                      <p:tavLst>
                                        <p:tav tm="0">
                                          <p:val>
                                            <p:fltVal val="0"/>
                                          </p:val>
                                        </p:tav>
                                        <p:tav tm="100000">
                                          <p:val>
                                            <p:strVal val="#ppt_h"/>
                                          </p:val>
                                        </p:tav>
                                      </p:tavLst>
                                    </p:anim>
                                    <p:animEffect transition="in" filter="fade">
                                      <p:cBhvr>
                                        <p:cTn id="47" dur="500"/>
                                        <p:tgtEl>
                                          <p:spTgt spid="125"/>
                                        </p:tgtEl>
                                      </p:cBhvr>
                                    </p:animEffect>
                                  </p:childTnLst>
                                </p:cTn>
                              </p:par>
                              <p:par>
                                <p:cTn id="48" presetID="42" presetClass="entr" presetSubtype="0" fill="hold" nodeType="withEffect">
                                  <p:stCondLst>
                                    <p:cond delay="3000"/>
                                  </p:stCondLst>
                                  <p:childTnLst>
                                    <p:set>
                                      <p:cBhvr>
                                        <p:cTn id="49" dur="1" fill="hold">
                                          <p:stCondLst>
                                            <p:cond delay="0"/>
                                          </p:stCondLst>
                                        </p:cTn>
                                        <p:tgtEl>
                                          <p:spTgt spid="127"/>
                                        </p:tgtEl>
                                        <p:attrNameLst>
                                          <p:attrName>style.visibility</p:attrName>
                                        </p:attrNameLst>
                                      </p:cBhvr>
                                      <p:to>
                                        <p:strVal val="visible"/>
                                      </p:to>
                                    </p:set>
                                    <p:animEffect transition="in" filter="fade">
                                      <p:cBhvr>
                                        <p:cTn id="50" dur="750"/>
                                        <p:tgtEl>
                                          <p:spTgt spid="127"/>
                                        </p:tgtEl>
                                      </p:cBhvr>
                                    </p:animEffect>
                                    <p:anim calcmode="lin" valueType="num">
                                      <p:cBhvr>
                                        <p:cTn id="51" dur="750" fill="hold"/>
                                        <p:tgtEl>
                                          <p:spTgt spid="127"/>
                                        </p:tgtEl>
                                        <p:attrNameLst>
                                          <p:attrName>ppt_x</p:attrName>
                                        </p:attrNameLst>
                                      </p:cBhvr>
                                      <p:tavLst>
                                        <p:tav tm="0">
                                          <p:val>
                                            <p:strVal val="#ppt_x"/>
                                          </p:val>
                                        </p:tav>
                                        <p:tav tm="100000">
                                          <p:val>
                                            <p:strVal val="#ppt_x"/>
                                          </p:val>
                                        </p:tav>
                                      </p:tavLst>
                                    </p:anim>
                                    <p:anim calcmode="lin" valueType="num">
                                      <p:cBhvr>
                                        <p:cTn id="52" dur="750" fill="hold"/>
                                        <p:tgtEl>
                                          <p:spTgt spid="12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750"/>
                                        <p:tgtEl>
                                          <p:spTgt spid="126"/>
                                        </p:tgtEl>
                                      </p:cBhvr>
                                    </p:animEffect>
                                    <p:anim calcmode="lin" valueType="num">
                                      <p:cBhvr>
                                        <p:cTn id="56" dur="750" fill="hold"/>
                                        <p:tgtEl>
                                          <p:spTgt spid="126"/>
                                        </p:tgtEl>
                                        <p:attrNameLst>
                                          <p:attrName>ppt_x</p:attrName>
                                        </p:attrNameLst>
                                      </p:cBhvr>
                                      <p:tavLst>
                                        <p:tav tm="0">
                                          <p:val>
                                            <p:strVal val="#ppt_x"/>
                                          </p:val>
                                        </p:tav>
                                        <p:tav tm="100000">
                                          <p:val>
                                            <p:strVal val="#ppt_x"/>
                                          </p:val>
                                        </p:tav>
                                      </p:tavLst>
                                    </p:anim>
                                    <p:anim calcmode="lin" valueType="num">
                                      <p:cBhvr>
                                        <p:cTn id="57" dur="750" fill="hold"/>
                                        <p:tgtEl>
                                          <p:spTgt spid="126"/>
                                        </p:tgtEl>
                                        <p:attrNameLst>
                                          <p:attrName>ppt_y</p:attrName>
                                        </p:attrNameLst>
                                      </p:cBhvr>
                                      <p:tavLst>
                                        <p:tav tm="0">
                                          <p:val>
                                            <p:strVal val="#ppt_y-.1"/>
                                          </p:val>
                                        </p:tav>
                                        <p:tav tm="100000">
                                          <p:val>
                                            <p:strVal val="#ppt_y"/>
                                          </p:val>
                                        </p:tav>
                                      </p:tavLst>
                                    </p:anim>
                                  </p:childTnLst>
                                </p:cTn>
                              </p:par>
                              <p:par>
                                <p:cTn id="58" presetID="22" presetClass="entr" presetSubtype="4" fill="hold" nodeType="withEffect">
                                  <p:stCondLst>
                                    <p:cond delay="3400"/>
                                  </p:stCondLst>
                                  <p:childTnLst>
                                    <p:set>
                                      <p:cBhvr>
                                        <p:cTn id="59" dur="1" fill="hold">
                                          <p:stCondLst>
                                            <p:cond delay="0"/>
                                          </p:stCondLst>
                                        </p:cTn>
                                        <p:tgtEl>
                                          <p:spTgt spid="132"/>
                                        </p:tgtEl>
                                        <p:attrNameLst>
                                          <p:attrName>style.visibility</p:attrName>
                                        </p:attrNameLst>
                                      </p:cBhvr>
                                      <p:to>
                                        <p:strVal val="visible"/>
                                      </p:to>
                                    </p:set>
                                    <p:animEffect transition="in" filter="wipe(down)">
                                      <p:cBhvr>
                                        <p:cTn id="60" dur="500"/>
                                        <p:tgtEl>
                                          <p:spTgt spid="132"/>
                                        </p:tgtEl>
                                      </p:cBhvr>
                                    </p:animEffect>
                                  </p:childTnLst>
                                </p:cTn>
                              </p:par>
                              <p:par>
                                <p:cTn id="61" presetID="12" presetClass="entr" presetSubtype="1" fill="hold" grpId="0" nodeType="withEffect">
                                  <p:stCondLst>
                                    <p:cond delay="3600"/>
                                  </p:stCondLst>
                                  <p:childTnLst>
                                    <p:set>
                                      <p:cBhvr>
                                        <p:cTn id="62" dur="1" fill="hold">
                                          <p:stCondLst>
                                            <p:cond delay="0"/>
                                          </p:stCondLst>
                                        </p:cTn>
                                        <p:tgtEl>
                                          <p:spTgt spid="136"/>
                                        </p:tgtEl>
                                        <p:attrNameLst>
                                          <p:attrName>style.visibility</p:attrName>
                                        </p:attrNameLst>
                                      </p:cBhvr>
                                      <p:to>
                                        <p:strVal val="visible"/>
                                      </p:to>
                                    </p:set>
                                    <p:anim calcmode="lin" valueType="num">
                                      <p:cBhvr additive="base">
                                        <p:cTn id="63" dur="500"/>
                                        <p:tgtEl>
                                          <p:spTgt spid="136"/>
                                        </p:tgtEl>
                                        <p:attrNameLst>
                                          <p:attrName>ppt_y</p:attrName>
                                        </p:attrNameLst>
                                      </p:cBhvr>
                                      <p:tavLst>
                                        <p:tav tm="0">
                                          <p:val>
                                            <p:strVal val="#ppt_y-#ppt_h*1.125000"/>
                                          </p:val>
                                        </p:tav>
                                        <p:tav tm="100000">
                                          <p:val>
                                            <p:strVal val="#ppt_y"/>
                                          </p:val>
                                        </p:tav>
                                      </p:tavLst>
                                    </p:anim>
                                    <p:animEffect transition="in" filter="wipe(down)">
                                      <p:cBhvr>
                                        <p:cTn id="6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6" grpId="0"/>
      <p:bldP spid="91" grpId="0" animBg="1"/>
      <p:bldP spid="92" grpId="0"/>
      <p:bldP spid="125" grpId="0" animBg="1"/>
      <p:bldP spid="126" grpId="0"/>
      <p:bldP spid="13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7" name="TextBox 26"/>
          <p:cNvSpPr txBox="1"/>
          <p:nvPr/>
        </p:nvSpPr>
        <p:spPr bwMode="auto">
          <a:xfrm>
            <a:off x="1346167" y="355627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Arial" panose="020B0604020202020204" pitchFamily="34" charset="0"/>
                <a:sym typeface="Arial" panose="020B0604020202020204" pitchFamily="34" charset="0"/>
              </a:rPr>
              <a:t>添加标题</a:t>
            </a:r>
          </a:p>
        </p:txBody>
      </p:sp>
      <p:sp>
        <p:nvSpPr>
          <p:cNvPr id="28" name="TextBox 27"/>
          <p:cNvSpPr txBox="1"/>
          <p:nvPr/>
        </p:nvSpPr>
        <p:spPr bwMode="auto">
          <a:xfrm>
            <a:off x="6381270" y="2060178"/>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Arial" panose="020B0604020202020204" pitchFamily="34" charset="0"/>
                <a:sym typeface="Arial" panose="020B0604020202020204" pitchFamily="34" charset="0"/>
              </a:rPr>
              <a:t>添加标题</a:t>
            </a:r>
          </a:p>
        </p:txBody>
      </p:sp>
      <p:sp>
        <p:nvSpPr>
          <p:cNvPr id="29" name="TextBox 28"/>
          <p:cNvSpPr txBox="1"/>
          <p:nvPr/>
        </p:nvSpPr>
        <p:spPr bwMode="auto">
          <a:xfrm>
            <a:off x="5992580" y="369262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Arial" panose="020B0604020202020204" pitchFamily="34" charset="0"/>
                <a:sym typeface="Arial" panose="020B0604020202020204" pitchFamily="34" charset="0"/>
              </a:rPr>
              <a:t>添加标题</a:t>
            </a:r>
          </a:p>
        </p:txBody>
      </p:sp>
      <p:sp>
        <p:nvSpPr>
          <p:cNvPr id="30" name="TextBox 29"/>
          <p:cNvSpPr txBox="1"/>
          <p:nvPr/>
        </p:nvSpPr>
        <p:spPr bwMode="auto">
          <a:xfrm>
            <a:off x="1346167" y="18685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Arial" panose="020B0604020202020204" pitchFamily="34" charset="0"/>
                <a:sym typeface="Arial" panose="020B0604020202020204" pitchFamily="34" charset="0"/>
              </a:rPr>
              <a:t>添加标题</a:t>
            </a:r>
          </a:p>
        </p:txBody>
      </p:sp>
      <p:sp>
        <p:nvSpPr>
          <p:cNvPr id="31" name="TextBox 30"/>
          <p:cNvSpPr txBox="1"/>
          <p:nvPr/>
        </p:nvSpPr>
        <p:spPr bwMode="auto">
          <a:xfrm>
            <a:off x="4781070" y="15551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Arial" panose="020B0604020202020204" pitchFamily="34" charset="0"/>
                <a:sym typeface="Arial" panose="020B0604020202020204" pitchFamily="34" charset="0"/>
              </a:rPr>
              <a:t>添加标题</a:t>
            </a:r>
          </a:p>
        </p:txBody>
      </p:sp>
      <p:sp>
        <p:nvSpPr>
          <p:cNvPr id="35" name="任意多边形 34"/>
          <p:cNvSpPr/>
          <p:nvPr/>
        </p:nvSpPr>
        <p:spPr>
          <a:xfrm>
            <a:off x="5910992" y="2225869"/>
            <a:ext cx="471909" cy="45719"/>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35"/>
          <p:cNvSpPr/>
          <p:nvPr/>
        </p:nvSpPr>
        <p:spPr>
          <a:xfrm>
            <a:off x="5672868" y="3853151"/>
            <a:ext cx="361950" cy="0"/>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36"/>
          <p:cNvSpPr/>
          <p:nvPr/>
        </p:nvSpPr>
        <p:spPr>
          <a:xfrm flipV="1">
            <a:off x="2399344" y="3678237"/>
            <a:ext cx="477937" cy="45719"/>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p:nvPr/>
        </p:nvSpPr>
        <p:spPr>
          <a:xfrm>
            <a:off x="2399344" y="2041725"/>
            <a:ext cx="1452662" cy="74851"/>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38"/>
          <p:cNvSpPr/>
          <p:nvPr/>
        </p:nvSpPr>
        <p:spPr>
          <a:xfrm rot="16200000">
            <a:off x="4971536" y="2144500"/>
            <a:ext cx="530806" cy="45719"/>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rgbClr val="3D907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815168" y="2189050"/>
            <a:ext cx="1656184" cy="526554"/>
          </a:xfrm>
          <a:prstGeom prst="rect">
            <a:avLst/>
          </a:prstGeom>
          <a:noFill/>
        </p:spPr>
        <p:txBody>
          <a:bodyPr wrap="square" rtlCol="0">
            <a:spAutoFit/>
          </a:bodyPr>
          <a:lstStyle/>
          <a:p>
            <a:pPr>
              <a:lnSpc>
                <a:spcPct val="150000"/>
              </a:lnSpc>
            </a:pPr>
            <a:r>
              <a:rPr lang="zh-CN" altLang="en-US" sz="1000" b="0" dirty="0">
                <a:solidFill>
                  <a:schemeClr val="tx1">
                    <a:lumMod val="75000"/>
                    <a:lumOff val="25000"/>
                  </a:schemeClr>
                </a:solidFill>
                <a:ea typeface="微软雅黑" panose="020B0503020204020204" pitchFamily="34" charset="-122"/>
                <a:sym typeface="Arial" panose="020B0604020202020204" pitchFamily="34" charset="0"/>
              </a:rPr>
              <a:t>这里输入简单的文字概述里输入简单文字概述这里</a:t>
            </a:r>
            <a:endParaRPr lang="en-US" altLang="zh-CN" sz="1000" b="0"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41" name="TextBox 40"/>
          <p:cNvSpPr txBox="1"/>
          <p:nvPr/>
        </p:nvSpPr>
        <p:spPr>
          <a:xfrm>
            <a:off x="762794" y="3865450"/>
            <a:ext cx="1656184" cy="526554"/>
          </a:xfrm>
          <a:prstGeom prst="rect">
            <a:avLst/>
          </a:prstGeom>
          <a:noFill/>
        </p:spPr>
        <p:txBody>
          <a:bodyPr wrap="square" rtlCol="0">
            <a:spAutoFit/>
          </a:bodyPr>
          <a:lstStyle/>
          <a:p>
            <a:pPr>
              <a:lnSpc>
                <a:spcPct val="150000"/>
              </a:lnSpc>
            </a:pPr>
            <a:r>
              <a:rPr lang="zh-CN" altLang="en-US" sz="1000" b="0" dirty="0">
                <a:solidFill>
                  <a:schemeClr val="tx1">
                    <a:lumMod val="75000"/>
                    <a:lumOff val="25000"/>
                  </a:schemeClr>
                </a:solidFill>
                <a:ea typeface="微软雅黑" panose="020B0503020204020204" pitchFamily="34" charset="-122"/>
                <a:sym typeface="Arial" panose="020B0604020202020204" pitchFamily="34" charset="0"/>
              </a:rPr>
              <a:t>这里输入简单的文字概述里输入简单文字概述这里</a:t>
            </a:r>
            <a:endParaRPr lang="en-US" altLang="zh-CN" sz="1000" b="0"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42" name="TextBox 41"/>
          <p:cNvSpPr txBox="1"/>
          <p:nvPr/>
        </p:nvSpPr>
        <p:spPr>
          <a:xfrm>
            <a:off x="6323780" y="2362048"/>
            <a:ext cx="1656184" cy="526554"/>
          </a:xfrm>
          <a:prstGeom prst="rect">
            <a:avLst/>
          </a:prstGeom>
          <a:noFill/>
        </p:spPr>
        <p:txBody>
          <a:bodyPr wrap="square" rtlCol="0">
            <a:spAutoFit/>
          </a:bodyPr>
          <a:lstStyle/>
          <a:p>
            <a:pPr>
              <a:lnSpc>
                <a:spcPct val="150000"/>
              </a:lnSpc>
            </a:pPr>
            <a:r>
              <a:rPr lang="zh-CN" altLang="en-US" sz="1000" b="0" dirty="0">
                <a:solidFill>
                  <a:schemeClr val="tx1">
                    <a:lumMod val="75000"/>
                    <a:lumOff val="25000"/>
                  </a:schemeClr>
                </a:solidFill>
                <a:ea typeface="微软雅黑" panose="020B0503020204020204" pitchFamily="34" charset="-122"/>
                <a:sym typeface="Arial" panose="020B0604020202020204" pitchFamily="34" charset="0"/>
              </a:rPr>
              <a:t>这里输入简单的文字概述里输入简单文字概述这里</a:t>
            </a:r>
            <a:endParaRPr lang="en-US" altLang="zh-CN" sz="1000" b="0"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43" name="TextBox 42"/>
          <p:cNvSpPr txBox="1"/>
          <p:nvPr/>
        </p:nvSpPr>
        <p:spPr>
          <a:xfrm>
            <a:off x="5940362" y="4017850"/>
            <a:ext cx="1656184" cy="526554"/>
          </a:xfrm>
          <a:prstGeom prst="rect">
            <a:avLst/>
          </a:prstGeom>
          <a:noFill/>
        </p:spPr>
        <p:txBody>
          <a:bodyPr wrap="square" rtlCol="0">
            <a:spAutoFit/>
          </a:bodyPr>
          <a:lstStyle/>
          <a:p>
            <a:pPr>
              <a:lnSpc>
                <a:spcPct val="150000"/>
              </a:lnSpc>
            </a:pPr>
            <a:r>
              <a:rPr lang="zh-CN" altLang="en-US" sz="1000" b="0" dirty="0">
                <a:solidFill>
                  <a:schemeClr val="tx1">
                    <a:lumMod val="75000"/>
                    <a:lumOff val="25000"/>
                  </a:schemeClr>
                </a:solidFill>
                <a:ea typeface="微软雅黑" panose="020B0503020204020204" pitchFamily="34" charset="-122"/>
                <a:sym typeface="Arial" panose="020B0604020202020204" pitchFamily="34" charset="0"/>
              </a:rPr>
              <a:t>这里输入简单的文字概述里输入简单文字概述这里</a:t>
            </a:r>
            <a:endParaRPr lang="en-US" altLang="zh-CN" sz="1000" b="0"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44" name="TextBox 43"/>
          <p:cNvSpPr txBox="1"/>
          <p:nvPr/>
        </p:nvSpPr>
        <p:spPr>
          <a:xfrm>
            <a:off x="4726718" y="1048544"/>
            <a:ext cx="1656184" cy="526554"/>
          </a:xfrm>
          <a:prstGeom prst="rect">
            <a:avLst/>
          </a:prstGeom>
          <a:noFill/>
        </p:spPr>
        <p:txBody>
          <a:bodyPr wrap="square" rtlCol="0">
            <a:spAutoFit/>
          </a:bodyPr>
          <a:lstStyle/>
          <a:p>
            <a:pPr>
              <a:lnSpc>
                <a:spcPct val="150000"/>
              </a:lnSpc>
            </a:pPr>
            <a:r>
              <a:rPr lang="zh-CN" altLang="en-US" sz="1000" b="0" dirty="0">
                <a:solidFill>
                  <a:schemeClr val="tx1">
                    <a:lumMod val="75000"/>
                    <a:lumOff val="25000"/>
                  </a:schemeClr>
                </a:solidFill>
                <a:ea typeface="微软雅黑" panose="020B0503020204020204" pitchFamily="34" charset="-122"/>
                <a:sym typeface="Arial" panose="020B0604020202020204" pitchFamily="34" charset="0"/>
              </a:rPr>
              <a:t>这里输入简单的文字概述里输入简单文字概述这里</a:t>
            </a:r>
            <a:endParaRPr lang="en-US" altLang="zh-CN" sz="1000" b="0" dirty="0">
              <a:solidFill>
                <a:schemeClr val="tx1">
                  <a:lumMod val="75000"/>
                  <a:lumOff val="25000"/>
                </a:schemeClr>
              </a:solidFill>
              <a:ea typeface="微软雅黑" panose="020B0503020204020204" pitchFamily="34" charset="-122"/>
              <a:sym typeface="Arial" panose="020B0604020202020204" pitchFamily="34" charset="0"/>
            </a:endParaRPr>
          </a:p>
        </p:txBody>
      </p:sp>
      <p:grpSp>
        <p:nvGrpSpPr>
          <p:cNvPr id="45" name="Group 4"/>
          <p:cNvGrpSpPr>
            <a:grpSpLocks noChangeAspect="1"/>
          </p:cNvGrpSpPr>
          <p:nvPr/>
        </p:nvGrpSpPr>
        <p:grpSpPr bwMode="auto">
          <a:xfrm>
            <a:off x="2696306" y="1086045"/>
            <a:ext cx="3430587" cy="4019203"/>
            <a:chOff x="1797" y="304"/>
            <a:chExt cx="2161" cy="2634"/>
          </a:xfrm>
          <a:scene3d>
            <a:camera prst="orthographicFront">
              <a:rot lat="0" lon="0" rev="0"/>
            </a:camera>
            <a:lightRig rig="balanced" dir="t">
              <a:rot lat="0" lon="0" rev="8700000"/>
            </a:lightRig>
          </a:scene3d>
        </p:grpSpPr>
        <p:sp>
          <p:nvSpPr>
            <p:cNvPr id="46" name="Freeform 5"/>
            <p:cNvSpPr>
              <a:spLocks/>
            </p:cNvSpPr>
            <p:nvPr/>
          </p:nvSpPr>
          <p:spPr bwMode="auto">
            <a:xfrm>
              <a:off x="1940" y="635"/>
              <a:ext cx="1881" cy="2303"/>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bg1">
                <a:lumMod val="75000"/>
              </a:schemeClr>
            </a:solid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sp>
          <p:nvSpPr>
            <p:cNvPr id="47" name="Freeform 6"/>
            <p:cNvSpPr>
              <a:spLocks/>
            </p:cNvSpPr>
            <p:nvPr/>
          </p:nvSpPr>
          <p:spPr bwMode="auto">
            <a:xfrm>
              <a:off x="1839" y="687"/>
              <a:ext cx="257" cy="299"/>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lnTo>
                    <a:pt x="128"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48" name="Freeform 7"/>
            <p:cNvSpPr>
              <a:spLocks/>
            </p:cNvSpPr>
            <p:nvPr/>
          </p:nvSpPr>
          <p:spPr bwMode="auto">
            <a:xfrm>
              <a:off x="2781" y="304"/>
              <a:ext cx="259" cy="299"/>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lnTo>
                    <a:pt x="129" y="0"/>
                  </a:lnTo>
                  <a:close/>
                </a:path>
              </a:pathLst>
            </a:custGeom>
            <a:solidFill>
              <a:srgbClr val="934D19"/>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49" name="Freeform 8"/>
            <p:cNvSpPr>
              <a:spLocks/>
            </p:cNvSpPr>
            <p:nvPr/>
          </p:nvSpPr>
          <p:spPr bwMode="auto">
            <a:xfrm>
              <a:off x="3701" y="876"/>
              <a:ext cx="257" cy="297"/>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lnTo>
                    <a:pt x="128"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0" name="Freeform 9"/>
            <p:cNvSpPr>
              <a:spLocks/>
            </p:cNvSpPr>
            <p:nvPr/>
          </p:nvSpPr>
          <p:spPr bwMode="auto">
            <a:xfrm>
              <a:off x="3540" y="1897"/>
              <a:ext cx="260" cy="299"/>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lnTo>
                    <a:pt x="130" y="0"/>
                  </a:lnTo>
                  <a:close/>
                </a:path>
              </a:pathLst>
            </a:custGeom>
            <a:solidFill>
              <a:srgbClr val="FF6600"/>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1" name="Freeform 10"/>
            <p:cNvSpPr>
              <a:spLocks/>
            </p:cNvSpPr>
            <p:nvPr/>
          </p:nvSpPr>
          <p:spPr bwMode="auto">
            <a:xfrm>
              <a:off x="2368" y="770"/>
              <a:ext cx="258" cy="299"/>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lnTo>
                    <a:pt x="128" y="0"/>
                  </a:lnTo>
                  <a:close/>
                </a:path>
              </a:pathLst>
            </a:custGeom>
            <a:solidFill>
              <a:srgbClr val="934D19"/>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2" name="Freeform 11"/>
            <p:cNvSpPr>
              <a:spLocks/>
            </p:cNvSpPr>
            <p:nvPr/>
          </p:nvSpPr>
          <p:spPr bwMode="auto">
            <a:xfrm>
              <a:off x="1797" y="1818"/>
              <a:ext cx="258" cy="297"/>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lnTo>
                    <a:pt x="130" y="0"/>
                  </a:lnTo>
                  <a:close/>
                </a:path>
              </a:pathLst>
            </a:custGeom>
            <a:solidFill>
              <a:srgbClr val="934D19"/>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3" name="Freeform 12"/>
            <p:cNvSpPr>
              <a:spLocks/>
            </p:cNvSpPr>
            <p:nvPr/>
          </p:nvSpPr>
          <p:spPr bwMode="auto">
            <a:xfrm>
              <a:off x="3254" y="992"/>
              <a:ext cx="258" cy="297"/>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lnTo>
                    <a:pt x="130"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4" name="Freeform 13"/>
            <p:cNvSpPr>
              <a:spLocks/>
            </p:cNvSpPr>
            <p:nvPr/>
          </p:nvSpPr>
          <p:spPr bwMode="auto">
            <a:xfrm>
              <a:off x="3200" y="2295"/>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lnTo>
                    <a:pt x="72"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5" name="Freeform 14"/>
            <p:cNvSpPr>
              <a:spLocks/>
            </p:cNvSpPr>
            <p:nvPr/>
          </p:nvSpPr>
          <p:spPr bwMode="auto">
            <a:xfrm>
              <a:off x="2228" y="1290"/>
              <a:ext cx="142" cy="166"/>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lnTo>
                    <a:pt x="70"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6" name="Freeform 15"/>
            <p:cNvSpPr>
              <a:spLocks/>
            </p:cNvSpPr>
            <p:nvPr/>
          </p:nvSpPr>
          <p:spPr bwMode="auto">
            <a:xfrm>
              <a:off x="2712" y="1038"/>
              <a:ext cx="142" cy="164"/>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lnTo>
                    <a:pt x="70"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7" name="Freeform 16"/>
            <p:cNvSpPr>
              <a:spLocks/>
            </p:cNvSpPr>
            <p:nvPr/>
          </p:nvSpPr>
          <p:spPr bwMode="auto">
            <a:xfrm>
              <a:off x="2998" y="1892"/>
              <a:ext cx="143" cy="164"/>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lnTo>
                    <a:pt x="72"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8" name="Freeform 17"/>
            <p:cNvSpPr>
              <a:spLocks/>
            </p:cNvSpPr>
            <p:nvPr/>
          </p:nvSpPr>
          <p:spPr bwMode="auto">
            <a:xfrm>
              <a:off x="2150" y="1737"/>
              <a:ext cx="142" cy="166"/>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lnTo>
                    <a:pt x="70" y="0"/>
                  </a:lnTo>
                  <a:close/>
                </a:path>
              </a:pathLst>
            </a:custGeom>
            <a:solidFill>
              <a:srgbClr val="934D19"/>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59" name="Freeform 18"/>
            <p:cNvSpPr>
              <a:spLocks/>
            </p:cNvSpPr>
            <p:nvPr/>
          </p:nvSpPr>
          <p:spPr bwMode="auto">
            <a:xfrm>
              <a:off x="3503" y="1355"/>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lnTo>
                    <a:pt x="72"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60" name="Freeform 19"/>
            <p:cNvSpPr>
              <a:spLocks/>
            </p:cNvSpPr>
            <p:nvPr/>
          </p:nvSpPr>
          <p:spPr bwMode="auto">
            <a:xfrm>
              <a:off x="2525" y="2057"/>
              <a:ext cx="142" cy="166"/>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lnTo>
                    <a:pt x="72" y="0"/>
                  </a:lnTo>
                  <a:close/>
                </a:path>
              </a:pathLst>
            </a:custGeom>
            <a:solidFill>
              <a:srgbClr val="DB782B"/>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sp>
          <p:nvSpPr>
            <p:cNvPr id="61" name="Freeform 20"/>
            <p:cNvSpPr>
              <a:spLocks/>
            </p:cNvSpPr>
            <p:nvPr/>
          </p:nvSpPr>
          <p:spPr bwMode="auto">
            <a:xfrm>
              <a:off x="2934" y="1397"/>
              <a:ext cx="142" cy="165"/>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lnTo>
                    <a:pt x="72" y="0"/>
                  </a:lnTo>
                  <a:close/>
                </a:path>
              </a:pathLst>
            </a:custGeom>
            <a:solidFill>
              <a:srgbClr val="934D19"/>
            </a:solidFill>
            <a:ln>
              <a:noFill/>
            </a:ln>
            <a:effectLst>
              <a:outerShdw blurRad="44450" dist="27940" dir="5400000" algn="ctr">
                <a:srgbClr val="000000">
                  <a:alpha val="32000"/>
                </a:srgbClr>
              </a:outerShdw>
            </a:effectLst>
            <a:sp3d>
              <a:bevelT w="190500" h="38100"/>
            </a:sp3d>
            <a:extLst/>
          </p:spPr>
          <p:txBody>
            <a:bodyPr/>
            <a:lstStyle/>
            <a:p>
              <a:endParaRPr lang="zh-CN" altLang="en-US" sz="1600">
                <a:ea typeface="微软雅黑" panose="020B0503020204020204" pitchFamily="34" charset="-122"/>
                <a:sym typeface="Arial" panose="020B0604020202020204" pitchFamily="34" charset="0"/>
              </a:endParaRPr>
            </a:p>
          </p:txBody>
        </p:sp>
      </p:grpSp>
      <p:grpSp>
        <p:nvGrpSpPr>
          <p:cNvPr id="34" name="组合 33"/>
          <p:cNvGrpSpPr/>
          <p:nvPr/>
        </p:nvGrpSpPr>
        <p:grpSpPr>
          <a:xfrm>
            <a:off x="0" y="0"/>
            <a:ext cx="9145588" cy="5145088"/>
            <a:chOff x="0" y="0"/>
            <a:chExt cx="9145588" cy="5145088"/>
          </a:xfrm>
        </p:grpSpPr>
        <p:sp>
          <p:nvSpPr>
            <p:cNvPr id="62" name="矩形 61"/>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64" name="矩形 63"/>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7"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782288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ppt_w</p:attrName>
                                        </p:attrNameLst>
                                      </p:cBhvr>
                                      <p:tavLst>
                                        <p:tav tm="0">
                                          <p:val>
                                            <p:strVal val="#ppt_w*0.70"/>
                                          </p:val>
                                        </p:tav>
                                        <p:tav tm="100000">
                                          <p:val>
                                            <p:strVal val="#ppt_w"/>
                                          </p:val>
                                        </p:tav>
                                      </p:tavLst>
                                    </p:anim>
                                    <p:anim calcmode="lin" valueType="num">
                                      <p:cBhvr>
                                        <p:cTn id="8" dur="1000" fill="hold"/>
                                        <p:tgtEl>
                                          <p:spTgt spid="45"/>
                                        </p:tgtEl>
                                        <p:attrNameLst>
                                          <p:attrName>ppt_h</p:attrName>
                                        </p:attrNameLst>
                                      </p:cBhvr>
                                      <p:tavLst>
                                        <p:tav tm="0">
                                          <p:val>
                                            <p:strVal val="#ppt_h"/>
                                          </p:val>
                                        </p:tav>
                                        <p:tav tm="100000">
                                          <p:val>
                                            <p:strVal val="#ppt_h"/>
                                          </p:val>
                                        </p:tav>
                                      </p:tavLst>
                                    </p:anim>
                                    <p:animEffect transition="in" filter="fade">
                                      <p:cBhvr>
                                        <p:cTn id="9" dur="1000"/>
                                        <p:tgtEl>
                                          <p:spTgt spid="45"/>
                                        </p:tgtEl>
                                      </p:cBhvr>
                                    </p:animEffect>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right)">
                                      <p:cBhvr>
                                        <p:cTn id="23" dur="500"/>
                                        <p:tgtEl>
                                          <p:spTgt spid="37"/>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500"/>
                                        <p:tgtEl>
                                          <p:spTgt spid="36"/>
                                        </p:tgtEl>
                                      </p:cBhvr>
                                    </p:animEffect>
                                  </p:childTnLst>
                                </p:cTn>
                              </p:par>
                            </p:childTnLst>
                          </p:cTn>
                        </p:par>
                        <p:par>
                          <p:cTn id="45" fill="hold">
                            <p:stCondLst>
                              <p:cond delay="3500"/>
                            </p:stCondLst>
                            <p:childTnLst>
                              <p:par>
                                <p:cTn id="46" presetID="6" presetClass="entr" presetSubtype="16"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circle(in)">
                                      <p:cBhvr>
                                        <p:cTn id="48" dur="500"/>
                                        <p:tgtEl>
                                          <p:spTgt spid="40"/>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circle(in)">
                                      <p:cBhvr>
                                        <p:cTn id="51" dur="500"/>
                                        <p:tgtEl>
                                          <p:spTgt spid="41"/>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circle(in)">
                                      <p:cBhvr>
                                        <p:cTn id="54" dur="500"/>
                                        <p:tgtEl>
                                          <p:spTgt spid="42"/>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circle(in)">
                                      <p:cBhvr>
                                        <p:cTn id="57" dur="500"/>
                                        <p:tgtEl>
                                          <p:spTgt spid="43"/>
                                        </p:tgtEl>
                                      </p:cBhvr>
                                    </p:animEffect>
                                  </p:childTnLst>
                                </p:cTn>
                              </p:par>
                              <p:par>
                                <p:cTn id="58" presetID="6" presetClass="entr" presetSubtype="16"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circle(in)">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5" grpId="0" animBg="1"/>
      <p:bldP spid="36" grpId="0" animBg="1"/>
      <p:bldP spid="37" grpId="0" animBg="1"/>
      <p:bldP spid="38" grpId="0" animBg="1"/>
      <p:bldP spid="39" grpId="0" animBg="1"/>
      <p:bldP spid="40" grpId="0"/>
      <p:bldP spid="41" grpId="0"/>
      <p:bldP spid="42" grpId="0"/>
      <p:bldP spid="43" grpId="0"/>
      <p:bldP spid="4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54" name="泪滴形 53"/>
          <p:cNvSpPr/>
          <p:nvPr/>
        </p:nvSpPr>
        <p:spPr>
          <a:xfrm rot="8035252">
            <a:off x="514948" y="1323804"/>
            <a:ext cx="2664296" cy="2664296"/>
          </a:xfrm>
          <a:prstGeom prst="teardrop">
            <a:avLst/>
          </a:prstGeom>
          <a:solidFill>
            <a:srgbClr val="DB782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泪滴形 55"/>
          <p:cNvSpPr/>
          <p:nvPr/>
        </p:nvSpPr>
        <p:spPr>
          <a:xfrm rot="8035252">
            <a:off x="2840991" y="2360503"/>
            <a:ext cx="1779427" cy="1779427"/>
          </a:xfrm>
          <a:prstGeom prst="teardrop">
            <a:avLst/>
          </a:prstGeom>
          <a:solidFill>
            <a:srgbClr val="DB782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nvSpPr>
        <p:spPr>
          <a:xfrm>
            <a:off x="2472682" y="1348408"/>
            <a:ext cx="864096" cy="864096"/>
          </a:xfrm>
          <a:prstGeom prst="ellips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71976" y="2369435"/>
            <a:ext cx="672032" cy="672032"/>
          </a:xfrm>
          <a:prstGeom prst="ellips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60"/>
          <p:cNvSpPr txBox="1"/>
          <p:nvPr/>
        </p:nvSpPr>
        <p:spPr>
          <a:xfrm>
            <a:off x="2588778" y="1564432"/>
            <a:ext cx="697627" cy="400110"/>
          </a:xfrm>
          <a:prstGeom prst="rect">
            <a:avLst/>
          </a:prstGeom>
          <a:noFill/>
        </p:spPr>
        <p:txBody>
          <a:bodyPr wrap="none" rtlCol="0">
            <a:spAutoFit/>
          </a:bodyPr>
          <a:lstStyle/>
          <a:p>
            <a:r>
              <a:rPr lang="en-US" altLang="zh-CN" sz="2000" dirty="0">
                <a:solidFill>
                  <a:schemeClr val="bg1"/>
                </a:solidFill>
                <a:ea typeface="微软雅黑" panose="020B0503020204020204" pitchFamily="34" charset="-122"/>
                <a:sym typeface="Arial" panose="020B0604020202020204" pitchFamily="34" charset="0"/>
              </a:rPr>
              <a:t>80%</a:t>
            </a:r>
            <a:endParaRPr lang="zh-CN" altLang="en-US" sz="2000" dirty="0">
              <a:solidFill>
                <a:schemeClr val="bg1"/>
              </a:solidFill>
              <a:ea typeface="微软雅黑" panose="020B0503020204020204" pitchFamily="34" charset="-122"/>
              <a:sym typeface="Arial" panose="020B0604020202020204" pitchFamily="34" charset="0"/>
            </a:endParaRPr>
          </a:p>
        </p:txBody>
      </p:sp>
      <p:sp>
        <p:nvSpPr>
          <p:cNvPr id="62" name="TextBox 61"/>
          <p:cNvSpPr txBox="1"/>
          <p:nvPr/>
        </p:nvSpPr>
        <p:spPr>
          <a:xfrm>
            <a:off x="4012104" y="2505396"/>
            <a:ext cx="646331" cy="369332"/>
          </a:xfrm>
          <a:prstGeom prst="rect">
            <a:avLst/>
          </a:prstGeom>
          <a:noFill/>
        </p:spPr>
        <p:txBody>
          <a:bodyPr wrap="none" rtlCol="0">
            <a:spAutoFit/>
          </a:bodyPr>
          <a:lstStyle/>
          <a:p>
            <a:r>
              <a:rPr lang="en-US" altLang="zh-CN" dirty="0">
                <a:solidFill>
                  <a:schemeClr val="bg1"/>
                </a:solidFill>
                <a:ea typeface="微软雅黑" panose="020B0503020204020204" pitchFamily="34" charset="-122"/>
                <a:sym typeface="Arial" panose="020B0604020202020204" pitchFamily="34" charset="0"/>
              </a:rPr>
              <a:t>35%</a:t>
            </a:r>
            <a:endParaRPr lang="zh-CN" altLang="en-US" dirty="0">
              <a:solidFill>
                <a:schemeClr val="bg1"/>
              </a:solidFill>
              <a:ea typeface="微软雅黑" panose="020B0503020204020204" pitchFamily="34" charset="-122"/>
              <a:sym typeface="Arial" panose="020B0604020202020204" pitchFamily="34" charset="0"/>
            </a:endParaRPr>
          </a:p>
        </p:txBody>
      </p:sp>
      <p:sp>
        <p:nvSpPr>
          <p:cNvPr id="67" name="矩形 66"/>
          <p:cNvSpPr/>
          <p:nvPr/>
        </p:nvSpPr>
        <p:spPr>
          <a:xfrm flipH="1">
            <a:off x="960514" y="2357926"/>
            <a:ext cx="1719593" cy="954079"/>
          </a:xfrm>
          <a:prstGeom prst="rect">
            <a:avLst/>
          </a:prstGeom>
          <a:effectLst/>
        </p:spPr>
        <p:txBody>
          <a:bodyPr wrap="square" lIns="121893" tIns="60946" rIns="121893" bIns="60946">
            <a:spAutoFit/>
          </a:bodyPr>
          <a:lstStyle/>
          <a:p>
            <a:pPr>
              <a:lnSpc>
                <a:spcPct val="150000"/>
              </a:lnSpc>
            </a:pPr>
            <a:r>
              <a:rPr lang="zh-CN" altLang="en-US" sz="1200" b="0" dirty="0">
                <a:solidFill>
                  <a:schemeClr val="bg1"/>
                </a:solidFill>
                <a:ea typeface="微软雅黑" pitchFamily="34" charset="-122"/>
                <a:sym typeface="Arial" panose="020B0604020202020204" pitchFamily="34" charset="0"/>
              </a:rPr>
              <a:t>这里输入简单的文字</a:t>
            </a:r>
            <a:endParaRPr lang="en-US" altLang="zh-CN" sz="1200" b="0" dirty="0">
              <a:solidFill>
                <a:schemeClr val="bg1"/>
              </a:solidFill>
              <a:ea typeface="微软雅黑" pitchFamily="34" charset="-122"/>
              <a:sym typeface="Arial" panose="020B0604020202020204" pitchFamily="34" charset="0"/>
            </a:endParaRPr>
          </a:p>
          <a:p>
            <a:pPr>
              <a:lnSpc>
                <a:spcPct val="150000"/>
              </a:lnSpc>
            </a:pPr>
            <a:r>
              <a:rPr lang="zh-CN" altLang="en-US" sz="1200" b="0" dirty="0">
                <a:solidFill>
                  <a:schemeClr val="bg1"/>
                </a:solidFill>
                <a:ea typeface="微软雅黑" pitchFamily="34" charset="-122"/>
                <a:sym typeface="Arial" panose="020B0604020202020204" pitchFamily="34" charset="0"/>
              </a:rPr>
              <a:t>概述这里输入简单文</a:t>
            </a:r>
            <a:endParaRPr lang="en-US" altLang="zh-CN" sz="1200" b="0" dirty="0">
              <a:solidFill>
                <a:schemeClr val="bg1"/>
              </a:solidFill>
              <a:ea typeface="微软雅黑" pitchFamily="34" charset="-122"/>
              <a:sym typeface="Arial" panose="020B0604020202020204" pitchFamily="34" charset="0"/>
            </a:endParaRPr>
          </a:p>
          <a:p>
            <a:pPr>
              <a:lnSpc>
                <a:spcPct val="150000"/>
              </a:lnSpc>
            </a:pPr>
            <a:r>
              <a:rPr lang="zh-CN" altLang="en-US" sz="1200" b="0" dirty="0">
                <a:solidFill>
                  <a:schemeClr val="bg1"/>
                </a:solidFill>
                <a:ea typeface="微软雅黑" pitchFamily="34" charset="-122"/>
                <a:sym typeface="Arial" panose="020B0604020202020204" pitchFamily="34" charset="0"/>
              </a:rPr>
              <a:t>字概述简单的文字概</a:t>
            </a:r>
            <a:endParaRPr lang="en-US" altLang="zh-CN" sz="1200" b="0" dirty="0">
              <a:solidFill>
                <a:schemeClr val="bg1"/>
              </a:solidFill>
              <a:ea typeface="微软雅黑" pitchFamily="34" charset="-122"/>
              <a:sym typeface="Arial" panose="020B0604020202020204" pitchFamily="34" charset="0"/>
            </a:endParaRPr>
          </a:p>
        </p:txBody>
      </p:sp>
      <p:sp>
        <p:nvSpPr>
          <p:cNvPr id="68" name="矩形 67"/>
          <p:cNvSpPr/>
          <p:nvPr/>
        </p:nvSpPr>
        <p:spPr>
          <a:xfrm>
            <a:off x="1032521" y="2041140"/>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ea typeface="微软雅黑" pitchFamily="34" charset="-122"/>
                <a:sym typeface="Arial" panose="020B0604020202020204" pitchFamily="34" charset="0"/>
              </a:rPr>
              <a:t>这里填写小标题</a:t>
            </a:r>
            <a:endParaRPr lang="en-US" altLang="zh-CN" sz="1300" b="1" dirty="0">
              <a:solidFill>
                <a:schemeClr val="bg1"/>
              </a:solidFill>
              <a:ea typeface="微软雅黑" pitchFamily="34" charset="-122"/>
              <a:sym typeface="Arial" panose="020B0604020202020204" pitchFamily="34" charset="0"/>
            </a:endParaRPr>
          </a:p>
        </p:txBody>
      </p:sp>
      <p:sp>
        <p:nvSpPr>
          <p:cNvPr id="69" name="矩形 68"/>
          <p:cNvSpPr/>
          <p:nvPr/>
        </p:nvSpPr>
        <p:spPr>
          <a:xfrm flipH="1">
            <a:off x="2930378" y="3155296"/>
            <a:ext cx="1719593" cy="644122"/>
          </a:xfrm>
          <a:prstGeom prst="rect">
            <a:avLst/>
          </a:prstGeom>
          <a:effectLst/>
        </p:spPr>
        <p:txBody>
          <a:bodyPr wrap="square" lIns="121893" tIns="60946" rIns="121893" bIns="60946">
            <a:spAutoFit/>
          </a:bodyPr>
          <a:lstStyle/>
          <a:p>
            <a:pPr>
              <a:lnSpc>
                <a:spcPct val="150000"/>
              </a:lnSpc>
            </a:pPr>
            <a:r>
              <a:rPr lang="zh-CN" altLang="en-US" sz="1200" b="0" dirty="0">
                <a:solidFill>
                  <a:schemeClr val="bg1"/>
                </a:solidFill>
                <a:ea typeface="微软雅黑" pitchFamily="34" charset="-122"/>
                <a:sym typeface="Arial" panose="020B0604020202020204" pitchFamily="34" charset="0"/>
              </a:rPr>
              <a:t>这里输入简单的文字</a:t>
            </a:r>
            <a:endParaRPr lang="en-US" altLang="zh-CN" sz="1200" b="0" dirty="0">
              <a:solidFill>
                <a:schemeClr val="bg1"/>
              </a:solidFill>
              <a:ea typeface="微软雅黑" pitchFamily="34" charset="-122"/>
              <a:sym typeface="Arial" panose="020B0604020202020204" pitchFamily="34" charset="0"/>
            </a:endParaRPr>
          </a:p>
          <a:p>
            <a:pPr>
              <a:lnSpc>
                <a:spcPct val="150000"/>
              </a:lnSpc>
            </a:pPr>
            <a:r>
              <a:rPr lang="zh-CN" altLang="en-US" sz="1200" b="0" dirty="0">
                <a:solidFill>
                  <a:schemeClr val="bg1"/>
                </a:solidFill>
                <a:ea typeface="微软雅黑" pitchFamily="34" charset="-122"/>
                <a:sym typeface="Arial" panose="020B0604020202020204" pitchFamily="34" charset="0"/>
              </a:rPr>
              <a:t>概述这里输入简单文</a:t>
            </a:r>
            <a:endParaRPr lang="en-US" altLang="zh-CN" sz="1200" b="0" dirty="0">
              <a:solidFill>
                <a:schemeClr val="bg1"/>
              </a:solidFill>
              <a:ea typeface="微软雅黑" pitchFamily="34" charset="-122"/>
              <a:sym typeface="Arial" panose="020B0604020202020204" pitchFamily="34" charset="0"/>
            </a:endParaRPr>
          </a:p>
        </p:txBody>
      </p:sp>
      <p:sp>
        <p:nvSpPr>
          <p:cNvPr id="70" name="矩形 69"/>
          <p:cNvSpPr/>
          <p:nvPr/>
        </p:nvSpPr>
        <p:spPr>
          <a:xfrm>
            <a:off x="3002385" y="2838510"/>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ea typeface="微软雅黑" pitchFamily="34" charset="-122"/>
                <a:sym typeface="Arial" panose="020B0604020202020204" pitchFamily="34" charset="0"/>
              </a:rPr>
              <a:t>填写小标题</a:t>
            </a:r>
            <a:endParaRPr lang="en-US" altLang="zh-CN" sz="1300" b="1" dirty="0">
              <a:solidFill>
                <a:schemeClr val="bg1"/>
              </a:solidFill>
              <a:ea typeface="微软雅黑" pitchFamily="34" charset="-122"/>
              <a:sym typeface="Arial" panose="020B0604020202020204" pitchFamily="34" charset="0"/>
            </a:endParaRPr>
          </a:p>
        </p:txBody>
      </p:sp>
      <p:sp>
        <p:nvSpPr>
          <p:cNvPr id="71" name="矩形 70"/>
          <p:cNvSpPr/>
          <p:nvPr/>
        </p:nvSpPr>
        <p:spPr>
          <a:xfrm flipH="1">
            <a:off x="3971975" y="1320098"/>
            <a:ext cx="4776488" cy="644122"/>
          </a:xfrm>
          <a:prstGeom prst="rect">
            <a:avLst/>
          </a:prstGeom>
          <a:effectLst/>
        </p:spPr>
        <p:txBody>
          <a:bodyPr wrap="square" lIns="121893" tIns="60946" rIns="121893" bIns="60946">
            <a:spAutoFit/>
          </a:bodyPr>
          <a:lstStyle/>
          <a:p>
            <a:pPr algn="l">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这里输入简单的文字概述这里输入简单文字概述简单的文字概述。</a:t>
            </a:r>
            <a:endParaRPr lang="en-US" altLang="zh-CN" sz="1200" b="0" dirty="0">
              <a:solidFill>
                <a:schemeClr val="tx1">
                  <a:lumMod val="75000"/>
                  <a:lumOff val="25000"/>
                </a:schemeClr>
              </a:solidFill>
              <a:ea typeface="微软雅黑" pitchFamily="34" charset="-122"/>
              <a:sym typeface="Arial" panose="020B0604020202020204" pitchFamily="34" charset="0"/>
            </a:endParaRPr>
          </a:p>
          <a:p>
            <a:pPr algn="l">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这里输入简单的文字概述这里输入简单文字概述简单的文字概述</a:t>
            </a:r>
            <a:endParaRPr lang="en-US" altLang="zh-CN" sz="1200" b="0" dirty="0">
              <a:solidFill>
                <a:schemeClr val="tx1">
                  <a:lumMod val="75000"/>
                  <a:lumOff val="25000"/>
                </a:schemeClr>
              </a:solidFill>
              <a:ea typeface="微软雅黑" pitchFamily="34" charset="-122"/>
              <a:sym typeface="Arial" panose="020B0604020202020204" pitchFamily="34" charset="0"/>
            </a:endParaRPr>
          </a:p>
        </p:txBody>
      </p:sp>
      <p:sp>
        <p:nvSpPr>
          <p:cNvPr id="72" name="矩形 71"/>
          <p:cNvSpPr/>
          <p:nvPr/>
        </p:nvSpPr>
        <p:spPr>
          <a:xfrm flipH="1">
            <a:off x="5580112" y="2601298"/>
            <a:ext cx="2832272" cy="1231078"/>
          </a:xfrm>
          <a:prstGeom prst="rect">
            <a:avLst/>
          </a:prstGeom>
          <a:effectLst/>
        </p:spPr>
        <p:txBody>
          <a:bodyPr wrap="square" lIns="121893" tIns="60946" rIns="121893" bIns="60946">
            <a:spAutoFit/>
          </a:bodyPr>
          <a:lstStyle/>
          <a:p>
            <a:pPr algn="l">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这里输入简单的文字概述这里输入简单文字概述简单的文字概述。</a:t>
            </a:r>
            <a:endParaRPr lang="en-US" altLang="zh-CN" sz="1200" b="0" dirty="0">
              <a:solidFill>
                <a:schemeClr val="tx1">
                  <a:lumMod val="75000"/>
                  <a:lumOff val="25000"/>
                </a:schemeClr>
              </a:solidFill>
              <a:ea typeface="微软雅黑" pitchFamily="34" charset="-122"/>
              <a:sym typeface="Arial" panose="020B0604020202020204" pitchFamily="34" charset="0"/>
            </a:endParaRPr>
          </a:p>
          <a:p>
            <a:pPr algn="l">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这里输入简单的文字概述这里输入简单文字概述简单的文字概述</a:t>
            </a:r>
            <a:endParaRPr lang="en-US" altLang="zh-CN" sz="1200" b="0" dirty="0">
              <a:solidFill>
                <a:schemeClr val="tx1">
                  <a:lumMod val="75000"/>
                  <a:lumOff val="25000"/>
                </a:schemeClr>
              </a:solidFill>
              <a:ea typeface="微软雅黑" pitchFamily="34" charset="-122"/>
              <a:sym typeface="Arial" panose="020B0604020202020204" pitchFamily="34" charset="0"/>
            </a:endParaRPr>
          </a:p>
        </p:txBody>
      </p:sp>
      <p:grpSp>
        <p:nvGrpSpPr>
          <p:cNvPr id="14" name="组合 13"/>
          <p:cNvGrpSpPr/>
          <p:nvPr/>
        </p:nvGrpSpPr>
        <p:grpSpPr>
          <a:xfrm>
            <a:off x="0" y="0"/>
            <a:ext cx="9145588" cy="5145088"/>
            <a:chOff x="0" y="0"/>
            <a:chExt cx="9145588" cy="5145088"/>
          </a:xfrm>
        </p:grpSpPr>
        <p:sp>
          <p:nvSpPr>
            <p:cNvPr id="15" name="矩形 14"/>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7" name="矩形 16"/>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0"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0895288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80">
                                          <p:stCondLst>
                                            <p:cond delay="0"/>
                                          </p:stCondLst>
                                        </p:cTn>
                                        <p:tgtEl>
                                          <p:spTgt spid="54"/>
                                        </p:tgtEl>
                                      </p:cBhvr>
                                    </p:animEffect>
                                    <p:anim calcmode="lin" valueType="num">
                                      <p:cBhvr>
                                        <p:cTn id="8"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13" dur="26">
                                          <p:stCondLst>
                                            <p:cond delay="650"/>
                                          </p:stCondLst>
                                        </p:cTn>
                                        <p:tgtEl>
                                          <p:spTgt spid="54"/>
                                        </p:tgtEl>
                                      </p:cBhvr>
                                      <p:to x="100000" y="60000"/>
                                    </p:animScale>
                                    <p:animScale>
                                      <p:cBhvr>
                                        <p:cTn id="14" dur="166" decel="50000">
                                          <p:stCondLst>
                                            <p:cond delay="676"/>
                                          </p:stCondLst>
                                        </p:cTn>
                                        <p:tgtEl>
                                          <p:spTgt spid="54"/>
                                        </p:tgtEl>
                                      </p:cBhvr>
                                      <p:to x="100000" y="100000"/>
                                    </p:animScale>
                                    <p:animScale>
                                      <p:cBhvr>
                                        <p:cTn id="15" dur="26">
                                          <p:stCondLst>
                                            <p:cond delay="1312"/>
                                          </p:stCondLst>
                                        </p:cTn>
                                        <p:tgtEl>
                                          <p:spTgt spid="54"/>
                                        </p:tgtEl>
                                      </p:cBhvr>
                                      <p:to x="100000" y="80000"/>
                                    </p:animScale>
                                    <p:animScale>
                                      <p:cBhvr>
                                        <p:cTn id="16" dur="166" decel="50000">
                                          <p:stCondLst>
                                            <p:cond delay="1338"/>
                                          </p:stCondLst>
                                        </p:cTn>
                                        <p:tgtEl>
                                          <p:spTgt spid="54"/>
                                        </p:tgtEl>
                                      </p:cBhvr>
                                      <p:to x="100000" y="100000"/>
                                    </p:animScale>
                                    <p:animScale>
                                      <p:cBhvr>
                                        <p:cTn id="17" dur="26">
                                          <p:stCondLst>
                                            <p:cond delay="1642"/>
                                          </p:stCondLst>
                                        </p:cTn>
                                        <p:tgtEl>
                                          <p:spTgt spid="54"/>
                                        </p:tgtEl>
                                      </p:cBhvr>
                                      <p:to x="100000" y="90000"/>
                                    </p:animScale>
                                    <p:animScale>
                                      <p:cBhvr>
                                        <p:cTn id="18" dur="166" decel="50000">
                                          <p:stCondLst>
                                            <p:cond delay="1668"/>
                                          </p:stCondLst>
                                        </p:cTn>
                                        <p:tgtEl>
                                          <p:spTgt spid="54"/>
                                        </p:tgtEl>
                                      </p:cBhvr>
                                      <p:to x="100000" y="100000"/>
                                    </p:animScale>
                                    <p:animScale>
                                      <p:cBhvr>
                                        <p:cTn id="19" dur="26">
                                          <p:stCondLst>
                                            <p:cond delay="1808"/>
                                          </p:stCondLst>
                                        </p:cTn>
                                        <p:tgtEl>
                                          <p:spTgt spid="54"/>
                                        </p:tgtEl>
                                      </p:cBhvr>
                                      <p:to x="100000" y="95000"/>
                                    </p:animScale>
                                    <p:animScale>
                                      <p:cBhvr>
                                        <p:cTn id="20" dur="166" decel="50000">
                                          <p:stCondLst>
                                            <p:cond delay="1834"/>
                                          </p:stCondLst>
                                        </p:cTn>
                                        <p:tgtEl>
                                          <p:spTgt spid="54"/>
                                        </p:tgtEl>
                                      </p:cBhvr>
                                      <p:to x="100000" y="100000"/>
                                    </p:animScale>
                                  </p:childTnLst>
                                </p:cTn>
                              </p:par>
                              <p:par>
                                <p:cTn id="21" presetID="26" presetClass="entr" presetSubtype="0" fill="hold" grpId="0" nodeType="withEffect">
                                  <p:stCondLst>
                                    <p:cond delay="1000"/>
                                  </p:stCondLst>
                                  <p:childTnLst>
                                    <p:set>
                                      <p:cBhvr>
                                        <p:cTn id="22" dur="1" fill="hold">
                                          <p:stCondLst>
                                            <p:cond delay="0"/>
                                          </p:stCondLst>
                                        </p:cTn>
                                        <p:tgtEl>
                                          <p:spTgt spid="56"/>
                                        </p:tgtEl>
                                        <p:attrNameLst>
                                          <p:attrName>style.visibility</p:attrName>
                                        </p:attrNameLst>
                                      </p:cBhvr>
                                      <p:to>
                                        <p:strVal val="visible"/>
                                      </p:to>
                                    </p:set>
                                    <p:animEffect transition="in" filter="wipe(down)">
                                      <p:cBhvr>
                                        <p:cTn id="23" dur="580">
                                          <p:stCondLst>
                                            <p:cond delay="0"/>
                                          </p:stCondLst>
                                        </p:cTn>
                                        <p:tgtEl>
                                          <p:spTgt spid="56"/>
                                        </p:tgtEl>
                                      </p:cBhvr>
                                    </p:animEffect>
                                    <p:anim calcmode="lin" valueType="num">
                                      <p:cBhvr>
                                        <p:cTn id="24"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29" dur="26">
                                          <p:stCondLst>
                                            <p:cond delay="650"/>
                                          </p:stCondLst>
                                        </p:cTn>
                                        <p:tgtEl>
                                          <p:spTgt spid="56"/>
                                        </p:tgtEl>
                                      </p:cBhvr>
                                      <p:to x="100000" y="60000"/>
                                    </p:animScale>
                                    <p:animScale>
                                      <p:cBhvr>
                                        <p:cTn id="30" dur="166" decel="50000">
                                          <p:stCondLst>
                                            <p:cond delay="676"/>
                                          </p:stCondLst>
                                        </p:cTn>
                                        <p:tgtEl>
                                          <p:spTgt spid="56"/>
                                        </p:tgtEl>
                                      </p:cBhvr>
                                      <p:to x="100000" y="100000"/>
                                    </p:animScale>
                                    <p:animScale>
                                      <p:cBhvr>
                                        <p:cTn id="31" dur="26">
                                          <p:stCondLst>
                                            <p:cond delay="1312"/>
                                          </p:stCondLst>
                                        </p:cTn>
                                        <p:tgtEl>
                                          <p:spTgt spid="56"/>
                                        </p:tgtEl>
                                      </p:cBhvr>
                                      <p:to x="100000" y="80000"/>
                                    </p:animScale>
                                    <p:animScale>
                                      <p:cBhvr>
                                        <p:cTn id="32" dur="166" decel="50000">
                                          <p:stCondLst>
                                            <p:cond delay="1338"/>
                                          </p:stCondLst>
                                        </p:cTn>
                                        <p:tgtEl>
                                          <p:spTgt spid="56"/>
                                        </p:tgtEl>
                                      </p:cBhvr>
                                      <p:to x="100000" y="100000"/>
                                    </p:animScale>
                                    <p:animScale>
                                      <p:cBhvr>
                                        <p:cTn id="33" dur="26">
                                          <p:stCondLst>
                                            <p:cond delay="1642"/>
                                          </p:stCondLst>
                                        </p:cTn>
                                        <p:tgtEl>
                                          <p:spTgt spid="56"/>
                                        </p:tgtEl>
                                      </p:cBhvr>
                                      <p:to x="100000" y="90000"/>
                                    </p:animScale>
                                    <p:animScale>
                                      <p:cBhvr>
                                        <p:cTn id="34" dur="166" decel="50000">
                                          <p:stCondLst>
                                            <p:cond delay="1668"/>
                                          </p:stCondLst>
                                        </p:cTn>
                                        <p:tgtEl>
                                          <p:spTgt spid="56"/>
                                        </p:tgtEl>
                                      </p:cBhvr>
                                      <p:to x="100000" y="100000"/>
                                    </p:animScale>
                                    <p:animScale>
                                      <p:cBhvr>
                                        <p:cTn id="35" dur="26">
                                          <p:stCondLst>
                                            <p:cond delay="1808"/>
                                          </p:stCondLst>
                                        </p:cTn>
                                        <p:tgtEl>
                                          <p:spTgt spid="56"/>
                                        </p:tgtEl>
                                      </p:cBhvr>
                                      <p:to x="100000" y="95000"/>
                                    </p:animScale>
                                    <p:animScale>
                                      <p:cBhvr>
                                        <p:cTn id="36" dur="166" decel="50000">
                                          <p:stCondLst>
                                            <p:cond delay="1834"/>
                                          </p:stCondLst>
                                        </p:cTn>
                                        <p:tgtEl>
                                          <p:spTgt spid="56"/>
                                        </p:tgtEl>
                                      </p:cBhvr>
                                      <p:to x="100000" y="100000"/>
                                    </p:animScale>
                                  </p:childTnLst>
                                </p:cTn>
                              </p:par>
                            </p:childTnLst>
                          </p:cTn>
                        </p:par>
                        <p:par>
                          <p:cTn id="37" fill="hold">
                            <p:stCondLst>
                              <p:cond delay="3000"/>
                            </p:stCondLst>
                            <p:childTnLst>
                              <p:par>
                                <p:cTn id="38" presetID="52"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Scale>
                                      <p:cBhvr>
                                        <p:cTn id="40"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58"/>
                                        </p:tgtEl>
                                        <p:attrNameLst>
                                          <p:attrName>ppt_x</p:attrName>
                                          <p:attrName>ppt_y</p:attrName>
                                        </p:attrNameLst>
                                      </p:cBhvr>
                                    </p:animMotion>
                                    <p:animEffect transition="in" filter="fade">
                                      <p:cBhvr>
                                        <p:cTn id="42" dur="1000"/>
                                        <p:tgtEl>
                                          <p:spTgt spid="58"/>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Scale>
                                      <p:cBhvr>
                                        <p:cTn id="45"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61"/>
                                        </p:tgtEl>
                                        <p:attrNameLst>
                                          <p:attrName>ppt_x</p:attrName>
                                          <p:attrName>ppt_y</p:attrName>
                                        </p:attrNameLst>
                                      </p:cBhvr>
                                    </p:animMotion>
                                    <p:animEffect transition="in" filter="fade">
                                      <p:cBhvr>
                                        <p:cTn id="47" dur="1000"/>
                                        <p:tgtEl>
                                          <p:spTgt spid="6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350"/>
                                        <p:tgtEl>
                                          <p:spTgt spid="68"/>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68"/>
                                        </p:tgtEl>
                                      </p:cBhvr>
                                    </p:animEffect>
                                    <p:animScale>
                                      <p:cBhvr>
                                        <p:cTn id="54" dur="200" autoRev="1" fill="hold"/>
                                        <p:tgtEl>
                                          <p:spTgt spid="68"/>
                                        </p:tgtEl>
                                      </p:cBhvr>
                                      <p:by x="105000" y="105000"/>
                                    </p:animScale>
                                  </p:childTnLst>
                                </p:cTn>
                              </p:par>
                            </p:childTnLst>
                          </p:cTn>
                        </p:par>
                        <p:par>
                          <p:cTn id="55" fill="hold">
                            <p:stCondLst>
                              <p:cond delay="4400"/>
                            </p:stCondLst>
                            <p:childTnLst>
                              <p:par>
                                <p:cTn id="56" presetID="10" presetClass="entr" presetSubtype="0"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childTnLst>
                                </p:cTn>
                              </p:par>
                            </p:childTnLst>
                          </p:cTn>
                        </p:par>
                        <p:par>
                          <p:cTn id="59" fill="hold">
                            <p:stCondLst>
                              <p:cond delay="4900"/>
                            </p:stCondLst>
                            <p:childTnLst>
                              <p:par>
                                <p:cTn id="60" presetID="10" presetClass="entr" presetSubtype="0"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childTnLst>
                          </p:cTn>
                        </p:par>
                        <p:par>
                          <p:cTn id="63" fill="hold">
                            <p:stCondLst>
                              <p:cond delay="5400"/>
                            </p:stCondLst>
                            <p:childTnLst>
                              <p:par>
                                <p:cTn id="64" presetID="52" presetClass="entr" presetSubtype="0"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Scale>
                                      <p:cBhvr>
                                        <p:cTn id="66"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60"/>
                                        </p:tgtEl>
                                        <p:attrNameLst>
                                          <p:attrName>ppt_x</p:attrName>
                                          <p:attrName>ppt_y</p:attrName>
                                        </p:attrNameLst>
                                      </p:cBhvr>
                                    </p:animMotion>
                                    <p:animEffect transition="in" filter="fade">
                                      <p:cBhvr>
                                        <p:cTn id="68" dur="1000"/>
                                        <p:tgtEl>
                                          <p:spTgt spid="60"/>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Scale>
                                      <p:cBhvr>
                                        <p:cTn id="71"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62"/>
                                        </p:tgtEl>
                                        <p:attrNameLst>
                                          <p:attrName>ppt_x</p:attrName>
                                          <p:attrName>ppt_y</p:attrName>
                                        </p:attrNameLst>
                                      </p:cBhvr>
                                    </p:animMotion>
                                    <p:animEffect transition="in" filter="fade">
                                      <p:cBhvr>
                                        <p:cTn id="73" dur="1000"/>
                                        <p:tgtEl>
                                          <p:spTgt spid="62"/>
                                        </p:tgtEl>
                                      </p:cBhvr>
                                    </p:animEffect>
                                  </p:childTnLst>
                                </p:cTn>
                              </p:par>
                            </p:childTnLst>
                          </p:cTn>
                        </p:par>
                        <p:par>
                          <p:cTn id="74" fill="hold">
                            <p:stCondLst>
                              <p:cond delay="6400"/>
                            </p:stCondLst>
                            <p:childTnLst>
                              <p:par>
                                <p:cTn id="75" presetID="10"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350"/>
                                        <p:tgtEl>
                                          <p:spTgt spid="70"/>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70"/>
                                        </p:tgtEl>
                                      </p:cBhvr>
                                    </p:animEffect>
                                    <p:animScale>
                                      <p:cBhvr>
                                        <p:cTn id="80" dur="200" autoRev="1" fill="hold"/>
                                        <p:tgtEl>
                                          <p:spTgt spid="70"/>
                                        </p:tgtEl>
                                      </p:cBhvr>
                                      <p:by x="105000" y="105000"/>
                                    </p:animScale>
                                  </p:childTnLst>
                                </p:cTn>
                              </p:par>
                            </p:childTnLst>
                          </p:cTn>
                        </p:par>
                        <p:par>
                          <p:cTn id="81" fill="hold">
                            <p:stCondLst>
                              <p:cond delay="6800"/>
                            </p:stCondLst>
                            <p:childTnLst>
                              <p:par>
                                <p:cTn id="82" presetID="10" presetClass="entr" presetSubtype="0"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childTnLst>
                          </p:cTn>
                        </p:par>
                        <p:par>
                          <p:cTn id="85" fill="hold">
                            <p:stCondLst>
                              <p:cond delay="7300"/>
                            </p:stCondLst>
                            <p:childTnLst>
                              <p:par>
                                <p:cTn id="86" presetID="10" presetClass="entr" presetSubtype="0" fill="hold" grpId="0"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8" grpId="0" animBg="1"/>
      <p:bldP spid="60" grpId="0" animBg="1"/>
      <p:bldP spid="61" grpId="0"/>
      <p:bldP spid="62" grpId="0"/>
      <p:bldP spid="67" grpId="0"/>
      <p:bldP spid="68" grpId="0"/>
      <p:bldP spid="68" grpId="1"/>
      <p:bldP spid="69" grpId="0"/>
      <p:bldP spid="70" grpId="0"/>
      <p:bldP spid="70" grpId="1"/>
      <p:bldP spid="71" grpId="0"/>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7170" name="Picture 2" descr="E:\我图PPT\00001PNG素材\法院png\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743744"/>
            <a:ext cx="4380706" cy="25014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380706" y="743744"/>
            <a:ext cx="4764882" cy="2501413"/>
          </a:xfrm>
          <a:prstGeom prst="rect">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5" name="组合 94"/>
          <p:cNvGrpSpPr/>
          <p:nvPr/>
        </p:nvGrpSpPr>
        <p:grpSpPr>
          <a:xfrm>
            <a:off x="0" y="0"/>
            <a:ext cx="9145588" cy="5145088"/>
            <a:chOff x="0" y="0"/>
            <a:chExt cx="9145588" cy="5145088"/>
          </a:xfrm>
        </p:grpSpPr>
        <p:sp>
          <p:nvSpPr>
            <p:cNvPr id="96" name="矩形 95"/>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98" name="矩形 97"/>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9" name="矩形 98"/>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0" name="矩形 9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1" name="Picture 2" descr="E:\我图PPT\PNG政府党建\国徽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3" name="矩形 12"/>
          <p:cNvSpPr/>
          <p:nvPr/>
        </p:nvSpPr>
        <p:spPr>
          <a:xfrm>
            <a:off x="4496594" y="827478"/>
            <a:ext cx="4800600" cy="1821266"/>
          </a:xfrm>
          <a:prstGeom prst="rect">
            <a:avLst/>
          </a:prstGeom>
        </p:spPr>
        <p:txBody>
          <a:bodyPr wrap="square" lIns="96770" tIns="48386" rIns="96770" bIns="48386">
            <a:spAutoFit/>
          </a:bodyPr>
          <a:lstStyle/>
          <a:p>
            <a:pPr algn="l" fontAlgn="auto">
              <a:spcBef>
                <a:spcPts val="0"/>
              </a:spcBef>
              <a:spcAft>
                <a:spcPts val="0"/>
              </a:spcAft>
              <a:defRPr/>
            </a:pPr>
            <a:r>
              <a:rPr lang="en-US" altLang="zh-CN" sz="5400" b="0" kern="0" dirty="0">
                <a:effectLst/>
                <a:ea typeface="微软雅黑" panose="020B0503020204020204" pitchFamily="34" charset="-122"/>
                <a:cs typeface="Arial" pitchFamily="34" charset="0"/>
                <a:sym typeface="Arial" panose="020B0604020202020204" pitchFamily="34" charset="0"/>
              </a:rPr>
              <a:t>LAW COURT LAW FIRM</a:t>
            </a:r>
            <a:endParaRPr lang="zh-CN" altLang="en-US" sz="5400" b="0" kern="0" dirty="0">
              <a:effectLst/>
              <a:ea typeface="微软雅黑" panose="020B0503020204020204" pitchFamily="34" charset="-122"/>
              <a:cs typeface="Arial" pitchFamily="34" charset="0"/>
              <a:sym typeface="Arial" panose="020B0604020202020204" pitchFamily="34" charset="0"/>
            </a:endParaRPr>
          </a:p>
        </p:txBody>
      </p:sp>
      <p:sp>
        <p:nvSpPr>
          <p:cNvPr id="16" name="矩形 15"/>
          <p:cNvSpPr/>
          <p:nvPr/>
        </p:nvSpPr>
        <p:spPr>
          <a:xfrm>
            <a:off x="5868194" y="1810544"/>
            <a:ext cx="2621245" cy="620937"/>
          </a:xfrm>
          <a:prstGeom prst="rect">
            <a:avLst/>
          </a:prstGeom>
        </p:spPr>
        <p:txBody>
          <a:bodyPr wrap="square" lIns="96770" tIns="48386" rIns="96770" bIns="48386">
            <a:spAutoFit/>
          </a:bodyPr>
          <a:lstStyle/>
          <a:p>
            <a:pPr algn="l" fontAlgn="auto">
              <a:spcBef>
                <a:spcPts val="0"/>
              </a:spcBef>
              <a:spcAft>
                <a:spcPts val="0"/>
              </a:spcAft>
              <a:defRPr/>
            </a:pPr>
            <a:r>
              <a:rPr lang="zh-CN" altLang="en-US" sz="1700" b="0" kern="0" dirty="0">
                <a:solidFill>
                  <a:schemeClr val="bg1"/>
                </a:solidFill>
                <a:effectLst/>
                <a:ea typeface="微软雅黑" panose="020B0503020204020204" pitchFamily="34" charset="-122"/>
                <a:sym typeface="Arial" panose="020B0604020202020204" pitchFamily="34" charset="0"/>
              </a:rPr>
              <a:t>扁平化法律法院通用</a:t>
            </a:r>
            <a:endParaRPr lang="en-US" altLang="zh-CN" sz="1700" b="0" kern="0" dirty="0">
              <a:solidFill>
                <a:schemeClr val="bg1"/>
              </a:solidFill>
              <a:effectLst/>
              <a:ea typeface="微软雅黑" panose="020B0503020204020204" pitchFamily="34" charset="-122"/>
              <a:sym typeface="Arial" panose="020B0604020202020204" pitchFamily="34" charset="0"/>
            </a:endParaRPr>
          </a:p>
          <a:p>
            <a:pPr algn="l" fontAlgn="auto">
              <a:spcBef>
                <a:spcPts val="0"/>
              </a:spcBef>
              <a:spcAft>
                <a:spcPts val="0"/>
              </a:spcAft>
              <a:defRPr/>
            </a:pPr>
            <a:r>
              <a:rPr lang="zh-CN" altLang="en-US" sz="1700" b="0" kern="0" dirty="0">
                <a:solidFill>
                  <a:schemeClr val="bg1"/>
                </a:solidFill>
                <a:effectLst/>
                <a:ea typeface="微软雅黑" panose="020B0503020204020204" pitchFamily="34" charset="-122"/>
                <a:sym typeface="Arial" panose="020B0604020202020204" pitchFamily="34" charset="0"/>
              </a:rPr>
              <a:t>精品</a:t>
            </a:r>
            <a:r>
              <a:rPr lang="en-US" altLang="zh-CN" sz="1700" b="0" kern="0" dirty="0">
                <a:solidFill>
                  <a:schemeClr val="bg1"/>
                </a:solidFill>
                <a:effectLst/>
                <a:ea typeface="微软雅黑" panose="020B0503020204020204" pitchFamily="34" charset="-122"/>
                <a:sym typeface="Arial" panose="020B0604020202020204" pitchFamily="34" charset="0"/>
              </a:rPr>
              <a:t>PPT</a:t>
            </a:r>
            <a:r>
              <a:rPr lang="zh-CN" altLang="en-US" sz="1700" b="0" kern="0" dirty="0">
                <a:solidFill>
                  <a:schemeClr val="bg1"/>
                </a:solidFill>
                <a:effectLst/>
                <a:ea typeface="微软雅黑" panose="020B0503020204020204" pitchFamily="34" charset="-122"/>
                <a:sym typeface="Arial" panose="020B0604020202020204" pitchFamily="34" charset="0"/>
              </a:rPr>
              <a:t>模板</a:t>
            </a:r>
          </a:p>
        </p:txBody>
      </p:sp>
      <p:sp>
        <p:nvSpPr>
          <p:cNvPr id="17" name="TextBox 22"/>
          <p:cNvSpPr txBox="1"/>
          <p:nvPr/>
        </p:nvSpPr>
        <p:spPr>
          <a:xfrm>
            <a:off x="762794" y="3562000"/>
            <a:ext cx="7726645" cy="1220344"/>
          </a:xfrm>
          <a:prstGeom prst="rect">
            <a:avLst/>
          </a:prstGeom>
          <a:noFill/>
        </p:spPr>
        <p:txBody>
          <a:bodyPr wrap="square" lIns="68589" tIns="34295" rIns="68589" bIns="34295" rtlCol="0">
            <a:spAutoFit/>
          </a:bodyPr>
          <a:lstStyle/>
          <a:p>
            <a:pPr algn="l">
              <a:lnSpc>
                <a:spcPct val="120000"/>
              </a:lnSpc>
              <a:spcAft>
                <a:spcPct val="40000"/>
              </a:spcAft>
              <a:buClr>
                <a:srgbClr val="292929"/>
              </a:buClr>
            </a:pPr>
            <a:r>
              <a:rPr lang="zh-CN" altLang="en-US" sz="1100" b="0" dirty="0">
                <a:solidFill>
                  <a:srgbClr val="381E0A"/>
                </a:solidFill>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pPr algn="l">
              <a:lnSpc>
                <a:spcPct val="120000"/>
              </a:lnSpc>
              <a:spcAft>
                <a:spcPct val="40000"/>
              </a:spcAft>
              <a:buClr>
                <a:srgbClr val="292929"/>
              </a:buClr>
            </a:pPr>
            <a:r>
              <a:rPr lang="zh-CN" altLang="en-US" sz="1100" b="0" dirty="0">
                <a:solidFill>
                  <a:srgbClr val="381E0A"/>
                </a:solidFill>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endParaRPr lang="en-US" altLang="zh-CN" sz="1100" b="0" noProof="1">
              <a:solidFill>
                <a:srgbClr val="381E0A"/>
              </a:solidFill>
              <a:ea typeface="微软雅黑" pitchFamily="34" charset="-122"/>
              <a:sym typeface="Arial" panose="020B0604020202020204" pitchFamily="34" charset="0"/>
            </a:endParaRPr>
          </a:p>
          <a:p>
            <a:pPr lvl="0" algn="l">
              <a:lnSpc>
                <a:spcPct val="120000"/>
              </a:lnSpc>
              <a:spcAft>
                <a:spcPct val="40000"/>
              </a:spcAft>
              <a:buClr>
                <a:srgbClr val="292929"/>
              </a:buClr>
            </a:pPr>
            <a:endParaRPr lang="en-US" altLang="zh-CN" sz="1100" b="0" noProof="1">
              <a:solidFill>
                <a:srgbClr val="381E0A"/>
              </a:solidFill>
              <a:ea typeface="微软雅黑" pitchFamily="34" charset="-122"/>
              <a:sym typeface="Arial" panose="020B0604020202020204" pitchFamily="34" charset="0"/>
            </a:endParaRPr>
          </a:p>
        </p:txBody>
      </p:sp>
    </p:spTree>
    <p:extLst>
      <p:ext uri="{BB962C8B-B14F-4D97-AF65-F5344CB8AC3E}">
        <p14:creationId xmlns:p14="http://schemas.microsoft.com/office/powerpoint/2010/main" val="377501255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14:bounceEnd="40000">
                                          <p:cBhvr additive="base">
                                            <p:cTn id="7" dur="500" fill="hold"/>
                                            <p:tgtEl>
                                              <p:spTgt spid="717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3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30000">
                                          <p:cBhvr additive="base">
                                            <p:cTn id="11" dur="500" fill="hold"/>
                                            <p:tgtEl>
                                              <p:spTgt spid="2"/>
                                            </p:tgtEl>
                                            <p:attrNameLst>
                                              <p:attrName>ppt_x</p:attrName>
                                            </p:attrNameLst>
                                          </p:cBhvr>
                                          <p:tavLst>
                                            <p:tav tm="0">
                                              <p:val>
                                                <p:strVal val="1+#ppt_w/2"/>
                                              </p:val>
                                            </p:tav>
                                            <p:tav tm="100000">
                                              <p:val>
                                                <p:strVal val="#ppt_x"/>
                                              </p:val>
                                            </p:tav>
                                          </p:tavLst>
                                        </p:anim>
                                        <p:anim calcmode="lin" valueType="num" p14:bounceEnd="30000">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1"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by="(-#ppt_w*2)" calcmode="lin" valueType="num">
                                          <p:cBhvr rctx="PPT">
                                            <p:cTn id="16" dur="500" autoRev="1" fill="hold">
                                              <p:stCondLst>
                                                <p:cond delay="0"/>
                                              </p:stCondLst>
                                            </p:cTn>
                                            <p:tgtEl>
                                              <p:spTgt spid="13"/>
                                            </p:tgtEl>
                                            <p:attrNameLst>
                                              <p:attrName>ppt_w</p:attrName>
                                            </p:attrNameLst>
                                          </p:cBhvr>
                                        </p:anim>
                                        <p:anim by="(#ppt_w*0.50)" calcmode="lin" valueType="num">
                                          <p:cBhvr>
                                            <p:cTn id="17" dur="500" decel="50000" autoRev="1" fill="hold">
                                              <p:stCondLst>
                                                <p:cond delay="0"/>
                                              </p:stCondLst>
                                            </p:cTn>
                                            <p:tgtEl>
                                              <p:spTgt spid="13"/>
                                            </p:tgtEl>
                                            <p:attrNameLst>
                                              <p:attrName>ppt_x</p:attrName>
                                            </p:attrNameLst>
                                          </p:cBhvr>
                                        </p:anim>
                                        <p:anim from="(-#ppt_h/2)" to="(#ppt_y)" calcmode="lin" valueType="num">
                                          <p:cBhvr>
                                            <p:cTn id="18" dur="1000" fill="hold">
                                              <p:stCondLst>
                                                <p:cond delay="0"/>
                                              </p:stCondLst>
                                            </p:cTn>
                                            <p:tgtEl>
                                              <p:spTgt spid="13"/>
                                            </p:tgtEl>
                                            <p:attrNameLst>
                                              <p:attrName>ppt_y</p:attrName>
                                            </p:attrNameLst>
                                          </p:cBhvr>
                                        </p:anim>
                                        <p:animRot by="21600000">
                                          <p:cBhvr>
                                            <p:cTn id="19" dur="1000" fill="hold">
                                              <p:stCondLst>
                                                <p:cond delay="0"/>
                                              </p:stCondLst>
                                            </p:cTn>
                                            <p:tgtEl>
                                              <p:spTgt spid="13"/>
                                            </p:tgtEl>
                                            <p:attrNameLst>
                                              <p:attrName>r</p:attrName>
                                            </p:attrNameLst>
                                          </p:cBhvr>
                                        </p:animRot>
                                      </p:childTnLst>
                                    </p:cTn>
                                  </p:par>
                                </p:childTnLst>
                              </p:cTn>
                            </p:par>
                            <p:par>
                              <p:cTn id="20" fill="hold">
                                <p:stCondLst>
                                  <p:cond delay="29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3400"/>
                                </p:stCondLst>
                                <p:childTnLst>
                                  <p:par>
                                    <p:cTn id="25" presetID="2" presetClass="entr" presetSubtype="4" fill="hold" grpId="0" nodeType="afterEffect" p14:presetBounceEnd="36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36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36000">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1"/>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1"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by="(-#ppt_w*2)" calcmode="lin" valueType="num">
                                          <p:cBhvr rctx="PPT">
                                            <p:cTn id="16" dur="500" autoRev="1" fill="hold">
                                              <p:stCondLst>
                                                <p:cond delay="0"/>
                                              </p:stCondLst>
                                            </p:cTn>
                                            <p:tgtEl>
                                              <p:spTgt spid="13"/>
                                            </p:tgtEl>
                                            <p:attrNameLst>
                                              <p:attrName>ppt_w</p:attrName>
                                            </p:attrNameLst>
                                          </p:cBhvr>
                                        </p:anim>
                                        <p:anim by="(#ppt_w*0.50)" calcmode="lin" valueType="num">
                                          <p:cBhvr>
                                            <p:cTn id="17" dur="500" decel="50000" autoRev="1" fill="hold">
                                              <p:stCondLst>
                                                <p:cond delay="0"/>
                                              </p:stCondLst>
                                            </p:cTn>
                                            <p:tgtEl>
                                              <p:spTgt spid="13"/>
                                            </p:tgtEl>
                                            <p:attrNameLst>
                                              <p:attrName>ppt_x</p:attrName>
                                            </p:attrNameLst>
                                          </p:cBhvr>
                                        </p:anim>
                                        <p:anim from="(-#ppt_h/2)" to="(#ppt_y)" calcmode="lin" valueType="num">
                                          <p:cBhvr>
                                            <p:cTn id="18" dur="1000" fill="hold">
                                              <p:stCondLst>
                                                <p:cond delay="0"/>
                                              </p:stCondLst>
                                            </p:cTn>
                                            <p:tgtEl>
                                              <p:spTgt spid="13"/>
                                            </p:tgtEl>
                                            <p:attrNameLst>
                                              <p:attrName>ppt_y</p:attrName>
                                            </p:attrNameLst>
                                          </p:cBhvr>
                                        </p:anim>
                                        <p:animRot by="21600000">
                                          <p:cBhvr>
                                            <p:cTn id="19" dur="1000" fill="hold">
                                              <p:stCondLst>
                                                <p:cond delay="0"/>
                                              </p:stCondLst>
                                            </p:cTn>
                                            <p:tgtEl>
                                              <p:spTgt spid="13"/>
                                            </p:tgtEl>
                                            <p:attrNameLst>
                                              <p:attrName>r</p:attrName>
                                            </p:attrNameLst>
                                          </p:cBhvr>
                                        </p:animRot>
                                      </p:childTnLst>
                                    </p:cTn>
                                  </p:par>
                                </p:childTnLst>
                              </p:cTn>
                            </p:par>
                            <p:par>
                              <p:cTn id="20" fill="hold">
                                <p:stCondLst>
                                  <p:cond delay="29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34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1"/>
          <p:bldP spid="16" grpId="0"/>
          <p:bldP spid="1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1" name="组合 10"/>
          <p:cNvGrpSpPr>
            <a:grpSpLocks/>
          </p:cNvGrpSpPr>
          <p:nvPr/>
        </p:nvGrpSpPr>
        <p:grpSpPr bwMode="auto">
          <a:xfrm>
            <a:off x="1424783" y="1620496"/>
            <a:ext cx="2767013" cy="528638"/>
            <a:chOff x="1950285" y="3117995"/>
            <a:chExt cx="2767151" cy="528183"/>
          </a:xfrm>
          <a:solidFill>
            <a:srgbClr val="DB782B"/>
          </a:solidFill>
        </p:grpSpPr>
        <p:sp>
          <p:nvSpPr>
            <p:cNvPr id="32" name="矩形 4"/>
            <p:cNvSpPr/>
            <p:nvPr/>
          </p:nvSpPr>
          <p:spPr>
            <a:xfrm>
              <a:off x="2089992" y="3124340"/>
              <a:ext cx="2627444" cy="521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r>
                <a:rPr lang="zh-CN" altLang="en-US" sz="2000" b="0" dirty="0">
                  <a:solidFill>
                    <a:prstClr val="white"/>
                  </a:solidFill>
                  <a:latin typeface="Arial" panose="020B0604020202020204" pitchFamily="34" charset="0"/>
                  <a:ea typeface="微软雅黑" panose="020B0503020204020204" pitchFamily="34" charset="-122"/>
                  <a:cs typeface="宋体" pitchFamily="2" charset="-122"/>
                  <a:sym typeface="Arial" panose="020B0604020202020204" pitchFamily="34" charset="0"/>
                </a:rPr>
                <a:t>点击添加标题</a:t>
              </a:r>
              <a:endParaRPr lang="zh-CN" altLang="en-US" b="0" dirty="0">
                <a:solidFill>
                  <a:prstClr val="black"/>
                </a:solidFill>
                <a:latin typeface="Arial" panose="020B0604020202020204" pitchFamily="34" charset="0"/>
                <a:ea typeface="微软雅黑" panose="020B0503020204020204" pitchFamily="34" charset="-122"/>
                <a:cs typeface="宋体" pitchFamily="2" charset="-122"/>
                <a:sym typeface="Arial" panose="020B0604020202020204" pitchFamily="34" charset="0"/>
              </a:endParaRPr>
            </a:p>
          </p:txBody>
        </p:sp>
        <p:sp>
          <p:nvSpPr>
            <p:cNvPr id="33" name="直角三角形 5"/>
            <p:cNvSpPr>
              <a:spLocks noChangeArrowheads="1"/>
            </p:cNvSpPr>
            <p:nvPr/>
          </p:nvSpPr>
          <p:spPr bwMode="auto">
            <a:xfrm rot="5400000" flipH="1" flipV="1">
              <a:off x="1933408" y="3134872"/>
              <a:ext cx="185980" cy="152226"/>
            </a:xfrm>
            <a:prstGeom prst="rtTriangle">
              <a:avLst/>
            </a:prstGeom>
            <a:grpFill/>
            <a:ln>
              <a:noFill/>
            </a:ln>
            <a:extLst>
              <a:ext uri="{91240B29-F687-4F45-9708-019B960494DF}">
                <a14:hiddenLine xmlns:a14="http://schemas.microsoft.com/office/drawing/2010/main" w="12700" algn="ctr">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p>
              <a:endParaRPr lang="zh-CN" altLang="zh-CN" b="0">
                <a:solidFill>
                  <a:prstClr val="black"/>
                </a:solidFill>
                <a:ea typeface="微软雅黑" panose="020B0503020204020204" pitchFamily="34" charset="-122"/>
                <a:cs typeface="宋体" pitchFamily="2" charset="-122"/>
                <a:sym typeface="Arial" panose="020B0604020202020204" pitchFamily="34" charset="0"/>
              </a:endParaRPr>
            </a:p>
          </p:txBody>
        </p:sp>
      </p:grpSp>
      <p:sp>
        <p:nvSpPr>
          <p:cNvPr id="34" name="文本框 18"/>
          <p:cNvSpPr txBox="1">
            <a:spLocks noChangeArrowheads="1"/>
          </p:cNvSpPr>
          <p:nvPr/>
        </p:nvSpPr>
        <p:spPr bwMode="auto">
          <a:xfrm>
            <a:off x="1524796" y="2277924"/>
            <a:ext cx="26909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l"/>
            <a:r>
              <a:rPr lang="zh-CN" altLang="en-US" sz="1400" b="0" dirty="0">
                <a:solidFill>
                  <a:schemeClr val="bg1">
                    <a:lumMod val="50000"/>
                  </a:schemeClr>
                </a:solidFill>
                <a:ea typeface="微软雅黑" panose="020B0503020204020204" pitchFamily="34" charset="-122"/>
                <a:cs typeface="宋体" pitchFamily="2" charset="-122"/>
                <a:sym typeface="Arial" panose="020B0604020202020204" pitchFamily="34" charset="0"/>
              </a:rPr>
              <a:t>点击添加文本文字点击添加文本文字点击添加文本文字</a:t>
            </a:r>
            <a:endParaRPr lang="zh-CN" altLang="en-US" b="0" dirty="0">
              <a:solidFill>
                <a:schemeClr val="bg1">
                  <a:lumMod val="50000"/>
                </a:schemeClr>
              </a:solidFill>
              <a:ea typeface="微软雅黑" panose="020B0503020204020204" pitchFamily="34" charset="-122"/>
              <a:cs typeface="宋体" pitchFamily="2" charset="-122"/>
              <a:sym typeface="Arial" panose="020B0604020202020204" pitchFamily="34" charset="0"/>
            </a:endParaRPr>
          </a:p>
        </p:txBody>
      </p:sp>
      <p:pic>
        <p:nvPicPr>
          <p:cNvPr id="35" name="图片 34"/>
          <p:cNvPicPr>
            <a:picLocks noChangeAspect="1"/>
          </p:cNvPicPr>
          <p:nvPr/>
        </p:nvPicPr>
        <p:blipFill>
          <a:blip r:embed="rId4"/>
          <a:stretch>
            <a:fillRect/>
          </a:stretch>
        </p:blipFill>
        <p:spPr>
          <a:xfrm>
            <a:off x="2135178" y="3600117"/>
            <a:ext cx="278486" cy="346044"/>
          </a:xfrm>
          <a:prstGeom prst="rect">
            <a:avLst/>
          </a:prstGeom>
        </p:spPr>
      </p:pic>
      <p:grpSp>
        <p:nvGrpSpPr>
          <p:cNvPr id="36" name="组合 35"/>
          <p:cNvGrpSpPr/>
          <p:nvPr/>
        </p:nvGrpSpPr>
        <p:grpSpPr>
          <a:xfrm>
            <a:off x="4730174" y="1622878"/>
            <a:ext cx="533493" cy="533565"/>
            <a:chOff x="838702" y="2412317"/>
            <a:chExt cx="711200" cy="711200"/>
          </a:xfrm>
        </p:grpSpPr>
        <p:sp>
          <p:nvSpPr>
            <p:cNvPr id="37" name="椭圆 36"/>
            <p:cNvSpPr/>
            <p:nvPr/>
          </p:nvSpPr>
          <p:spPr>
            <a:xfrm>
              <a:off x="838702" y="2412317"/>
              <a:ext cx="711200" cy="711200"/>
            </a:xfrm>
            <a:prstGeom prst="ellips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5"/>
            <a:stretch>
              <a:fillRect/>
            </a:stretch>
          </p:blipFill>
          <p:spPr>
            <a:xfrm>
              <a:off x="963677" y="2509167"/>
              <a:ext cx="461250" cy="517500"/>
            </a:xfrm>
            <a:prstGeom prst="rect">
              <a:avLst/>
            </a:prstGeom>
          </p:spPr>
        </p:pic>
      </p:grpSp>
      <p:grpSp>
        <p:nvGrpSpPr>
          <p:cNvPr id="47" name="组合 46"/>
          <p:cNvGrpSpPr/>
          <p:nvPr/>
        </p:nvGrpSpPr>
        <p:grpSpPr>
          <a:xfrm>
            <a:off x="4801396" y="3144331"/>
            <a:ext cx="533493" cy="533565"/>
            <a:chOff x="7805270" y="2412317"/>
            <a:chExt cx="711200" cy="711200"/>
          </a:xfrm>
        </p:grpSpPr>
        <p:sp>
          <p:nvSpPr>
            <p:cNvPr id="48" name="椭圆 47"/>
            <p:cNvSpPr/>
            <p:nvPr/>
          </p:nvSpPr>
          <p:spPr>
            <a:xfrm>
              <a:off x="7805270" y="2412317"/>
              <a:ext cx="711200" cy="711200"/>
            </a:xfrm>
            <a:prstGeom prst="ellips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9" name="图片 48"/>
            <p:cNvPicPr>
              <a:picLocks noChangeAspect="1"/>
            </p:cNvPicPr>
            <p:nvPr/>
          </p:nvPicPr>
          <p:blipFill>
            <a:blip r:embed="rId6"/>
            <a:stretch>
              <a:fillRect/>
            </a:stretch>
          </p:blipFill>
          <p:spPr>
            <a:xfrm>
              <a:off x="7930245" y="2582292"/>
              <a:ext cx="461250" cy="371250"/>
            </a:xfrm>
            <a:prstGeom prst="rect">
              <a:avLst/>
            </a:prstGeom>
          </p:spPr>
        </p:pic>
      </p:grpSp>
      <p:grpSp>
        <p:nvGrpSpPr>
          <p:cNvPr id="50" name="组合 49"/>
          <p:cNvGrpSpPr/>
          <p:nvPr/>
        </p:nvGrpSpPr>
        <p:grpSpPr>
          <a:xfrm>
            <a:off x="762796" y="1626846"/>
            <a:ext cx="533493" cy="533565"/>
            <a:chOff x="1709523" y="4870432"/>
            <a:chExt cx="711200" cy="711200"/>
          </a:xfrm>
          <a:solidFill>
            <a:srgbClr val="E42020"/>
          </a:solidFill>
        </p:grpSpPr>
        <p:sp>
          <p:nvSpPr>
            <p:cNvPr id="51" name="椭圆 50"/>
            <p:cNvSpPr/>
            <p:nvPr/>
          </p:nvSpPr>
          <p:spPr>
            <a:xfrm>
              <a:off x="1709523" y="4870432"/>
              <a:ext cx="711200" cy="711200"/>
            </a:xfrm>
            <a:prstGeom prst="ellips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2" name="图片 51"/>
            <p:cNvPicPr>
              <a:picLocks noChangeAspect="1"/>
            </p:cNvPicPr>
            <p:nvPr/>
          </p:nvPicPr>
          <p:blipFill>
            <a:blip r:embed="rId7"/>
            <a:stretch>
              <a:fillRect/>
            </a:stretch>
          </p:blipFill>
          <p:spPr>
            <a:xfrm>
              <a:off x="1800748" y="4956032"/>
              <a:ext cx="528750" cy="540000"/>
            </a:xfrm>
            <a:prstGeom prst="rect">
              <a:avLst/>
            </a:prstGeom>
            <a:noFill/>
            <a:ln>
              <a:noFill/>
            </a:ln>
          </p:spPr>
        </p:pic>
      </p:grpSp>
      <p:grpSp>
        <p:nvGrpSpPr>
          <p:cNvPr id="53" name="组合 52"/>
          <p:cNvGrpSpPr/>
          <p:nvPr/>
        </p:nvGrpSpPr>
        <p:grpSpPr>
          <a:xfrm>
            <a:off x="762794" y="3144331"/>
            <a:ext cx="533493" cy="533565"/>
            <a:chOff x="2580344" y="4963420"/>
            <a:chExt cx="711200" cy="711200"/>
          </a:xfrm>
        </p:grpSpPr>
        <p:sp>
          <p:nvSpPr>
            <p:cNvPr id="54" name="椭圆 53"/>
            <p:cNvSpPr/>
            <p:nvPr/>
          </p:nvSpPr>
          <p:spPr>
            <a:xfrm>
              <a:off x="2580344" y="4963420"/>
              <a:ext cx="711200" cy="711200"/>
            </a:xfrm>
            <a:prstGeom prst="ellipse">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5" name="图片 54"/>
            <p:cNvPicPr>
              <a:picLocks noChangeAspect="1"/>
            </p:cNvPicPr>
            <p:nvPr/>
          </p:nvPicPr>
          <p:blipFill>
            <a:blip r:embed="rId4"/>
            <a:stretch>
              <a:fillRect/>
            </a:stretch>
          </p:blipFill>
          <p:spPr>
            <a:xfrm>
              <a:off x="2750319" y="5088395"/>
              <a:ext cx="371250" cy="461250"/>
            </a:xfrm>
            <a:prstGeom prst="rect">
              <a:avLst/>
            </a:prstGeom>
          </p:spPr>
        </p:pic>
      </p:grpSp>
      <p:grpSp>
        <p:nvGrpSpPr>
          <p:cNvPr id="56" name="组合 10"/>
          <p:cNvGrpSpPr>
            <a:grpSpLocks/>
          </p:cNvGrpSpPr>
          <p:nvPr/>
        </p:nvGrpSpPr>
        <p:grpSpPr bwMode="auto">
          <a:xfrm>
            <a:off x="5410996" y="1620496"/>
            <a:ext cx="2767013" cy="528638"/>
            <a:chOff x="1950285" y="3117995"/>
            <a:chExt cx="2767151" cy="528183"/>
          </a:xfrm>
          <a:solidFill>
            <a:srgbClr val="DB782B"/>
          </a:solidFill>
        </p:grpSpPr>
        <p:sp>
          <p:nvSpPr>
            <p:cNvPr id="57" name="矩形 4"/>
            <p:cNvSpPr/>
            <p:nvPr/>
          </p:nvSpPr>
          <p:spPr>
            <a:xfrm>
              <a:off x="2089992" y="3124340"/>
              <a:ext cx="2627444" cy="521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r>
                <a:rPr lang="zh-CN" altLang="en-US" sz="2000" b="0" dirty="0">
                  <a:solidFill>
                    <a:prstClr val="white"/>
                  </a:solidFill>
                  <a:latin typeface="Arial" panose="020B0604020202020204" pitchFamily="34" charset="0"/>
                  <a:ea typeface="微软雅黑" panose="020B0503020204020204" pitchFamily="34" charset="-122"/>
                  <a:cs typeface="宋体" pitchFamily="2" charset="-122"/>
                  <a:sym typeface="Arial" panose="020B0604020202020204" pitchFamily="34" charset="0"/>
                </a:rPr>
                <a:t>点击添加标题</a:t>
              </a:r>
              <a:endParaRPr lang="zh-CN" altLang="en-US" b="0" dirty="0">
                <a:solidFill>
                  <a:prstClr val="black"/>
                </a:solidFill>
                <a:latin typeface="Arial" panose="020B0604020202020204" pitchFamily="34" charset="0"/>
                <a:ea typeface="微软雅黑" panose="020B0503020204020204" pitchFamily="34" charset="-122"/>
                <a:cs typeface="宋体" pitchFamily="2" charset="-122"/>
                <a:sym typeface="Arial" panose="020B0604020202020204" pitchFamily="34" charset="0"/>
              </a:endParaRPr>
            </a:p>
          </p:txBody>
        </p:sp>
        <p:sp>
          <p:nvSpPr>
            <p:cNvPr id="58" name="直角三角形 5"/>
            <p:cNvSpPr>
              <a:spLocks noChangeArrowheads="1"/>
            </p:cNvSpPr>
            <p:nvPr/>
          </p:nvSpPr>
          <p:spPr bwMode="auto">
            <a:xfrm rot="5400000" flipH="1" flipV="1">
              <a:off x="1933408" y="3134872"/>
              <a:ext cx="185980" cy="152226"/>
            </a:xfrm>
            <a:prstGeom prst="rtTriangle">
              <a:avLst/>
            </a:prstGeom>
            <a:grpFill/>
            <a:ln>
              <a:noFill/>
            </a:ln>
            <a:extLst>
              <a:ext uri="{91240B29-F687-4F45-9708-019B960494DF}">
                <a14:hiddenLine xmlns:a14="http://schemas.microsoft.com/office/drawing/2010/main" w="12700" algn="ctr">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p>
              <a:endParaRPr lang="zh-CN" altLang="zh-CN" b="0">
                <a:solidFill>
                  <a:prstClr val="black"/>
                </a:solidFill>
                <a:ea typeface="微软雅黑" panose="020B0503020204020204" pitchFamily="34" charset="-122"/>
                <a:cs typeface="宋体" pitchFamily="2" charset="-122"/>
                <a:sym typeface="Arial" panose="020B0604020202020204" pitchFamily="34" charset="0"/>
              </a:endParaRPr>
            </a:p>
          </p:txBody>
        </p:sp>
      </p:grpSp>
      <p:sp>
        <p:nvSpPr>
          <p:cNvPr id="59" name="文本框 18"/>
          <p:cNvSpPr txBox="1">
            <a:spLocks noChangeArrowheads="1"/>
          </p:cNvSpPr>
          <p:nvPr/>
        </p:nvSpPr>
        <p:spPr bwMode="auto">
          <a:xfrm>
            <a:off x="5511009" y="2277924"/>
            <a:ext cx="26909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l"/>
            <a:r>
              <a:rPr lang="zh-CN" altLang="en-US" sz="1400" b="0" dirty="0">
                <a:solidFill>
                  <a:schemeClr val="bg1">
                    <a:lumMod val="50000"/>
                  </a:schemeClr>
                </a:solidFill>
                <a:ea typeface="微软雅黑" panose="020B0503020204020204" pitchFamily="34" charset="-122"/>
                <a:cs typeface="宋体" pitchFamily="2" charset="-122"/>
                <a:sym typeface="Arial" panose="020B0604020202020204" pitchFamily="34" charset="0"/>
              </a:rPr>
              <a:t>点击添加文本文字点击添加文本文字点击添加文本文字</a:t>
            </a:r>
            <a:endParaRPr lang="zh-CN" altLang="en-US" b="0" dirty="0">
              <a:solidFill>
                <a:schemeClr val="bg1">
                  <a:lumMod val="50000"/>
                </a:schemeClr>
              </a:solidFill>
              <a:ea typeface="微软雅黑" panose="020B0503020204020204" pitchFamily="34" charset="-122"/>
              <a:cs typeface="宋体" pitchFamily="2" charset="-122"/>
              <a:sym typeface="Arial" panose="020B0604020202020204" pitchFamily="34" charset="0"/>
            </a:endParaRPr>
          </a:p>
        </p:txBody>
      </p:sp>
      <p:grpSp>
        <p:nvGrpSpPr>
          <p:cNvPr id="60" name="组合 10"/>
          <p:cNvGrpSpPr>
            <a:grpSpLocks/>
          </p:cNvGrpSpPr>
          <p:nvPr/>
        </p:nvGrpSpPr>
        <p:grpSpPr bwMode="auto">
          <a:xfrm>
            <a:off x="1448596" y="3144496"/>
            <a:ext cx="2767013" cy="528638"/>
            <a:chOff x="1950285" y="3117995"/>
            <a:chExt cx="2767151" cy="528183"/>
          </a:xfrm>
          <a:solidFill>
            <a:srgbClr val="DB782B"/>
          </a:solidFill>
        </p:grpSpPr>
        <p:sp>
          <p:nvSpPr>
            <p:cNvPr id="61" name="矩形 4"/>
            <p:cNvSpPr/>
            <p:nvPr/>
          </p:nvSpPr>
          <p:spPr>
            <a:xfrm>
              <a:off x="2089992" y="3124340"/>
              <a:ext cx="2627444" cy="521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r>
                <a:rPr lang="zh-CN" altLang="en-US" sz="2000" b="0" dirty="0">
                  <a:solidFill>
                    <a:prstClr val="white"/>
                  </a:solidFill>
                  <a:latin typeface="Arial" panose="020B0604020202020204" pitchFamily="34" charset="0"/>
                  <a:ea typeface="微软雅黑" panose="020B0503020204020204" pitchFamily="34" charset="-122"/>
                  <a:cs typeface="宋体" pitchFamily="2" charset="-122"/>
                  <a:sym typeface="Arial" panose="020B0604020202020204" pitchFamily="34" charset="0"/>
                </a:rPr>
                <a:t>点击添加标题</a:t>
              </a:r>
              <a:endParaRPr lang="zh-CN" altLang="en-US" b="0" dirty="0">
                <a:solidFill>
                  <a:prstClr val="black"/>
                </a:solidFill>
                <a:latin typeface="Arial" panose="020B0604020202020204" pitchFamily="34" charset="0"/>
                <a:ea typeface="微软雅黑" panose="020B0503020204020204" pitchFamily="34" charset="-122"/>
                <a:cs typeface="宋体" pitchFamily="2" charset="-122"/>
                <a:sym typeface="Arial" panose="020B0604020202020204" pitchFamily="34" charset="0"/>
              </a:endParaRPr>
            </a:p>
          </p:txBody>
        </p:sp>
        <p:sp>
          <p:nvSpPr>
            <p:cNvPr id="62" name="直角三角形 5"/>
            <p:cNvSpPr>
              <a:spLocks noChangeArrowheads="1"/>
            </p:cNvSpPr>
            <p:nvPr/>
          </p:nvSpPr>
          <p:spPr bwMode="auto">
            <a:xfrm rot="5400000" flipH="1" flipV="1">
              <a:off x="1933408" y="3134872"/>
              <a:ext cx="185980" cy="152226"/>
            </a:xfrm>
            <a:prstGeom prst="rtTriangle">
              <a:avLst/>
            </a:prstGeom>
            <a:grpFill/>
            <a:ln>
              <a:noFill/>
            </a:ln>
            <a:extLst>
              <a:ext uri="{91240B29-F687-4F45-9708-019B960494DF}">
                <a14:hiddenLine xmlns:a14="http://schemas.microsoft.com/office/drawing/2010/main" w="12700" algn="ctr">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p>
              <a:endParaRPr lang="zh-CN" altLang="zh-CN" b="0">
                <a:solidFill>
                  <a:prstClr val="black"/>
                </a:solidFill>
                <a:ea typeface="微软雅黑" panose="020B0503020204020204" pitchFamily="34" charset="-122"/>
                <a:cs typeface="宋体" pitchFamily="2" charset="-122"/>
                <a:sym typeface="Arial" panose="020B0604020202020204" pitchFamily="34" charset="0"/>
              </a:endParaRPr>
            </a:p>
          </p:txBody>
        </p:sp>
      </p:grpSp>
      <p:sp>
        <p:nvSpPr>
          <p:cNvPr id="63" name="文本框 18"/>
          <p:cNvSpPr txBox="1">
            <a:spLocks noChangeArrowheads="1"/>
          </p:cNvSpPr>
          <p:nvPr/>
        </p:nvSpPr>
        <p:spPr bwMode="auto">
          <a:xfrm>
            <a:off x="1548609" y="3801924"/>
            <a:ext cx="26909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l"/>
            <a:r>
              <a:rPr lang="zh-CN" altLang="en-US" sz="1400" b="0" dirty="0">
                <a:solidFill>
                  <a:schemeClr val="bg1">
                    <a:lumMod val="50000"/>
                  </a:schemeClr>
                </a:solidFill>
                <a:ea typeface="微软雅黑" panose="020B0503020204020204" pitchFamily="34" charset="-122"/>
                <a:cs typeface="宋体" pitchFamily="2" charset="-122"/>
                <a:sym typeface="Arial" panose="020B0604020202020204" pitchFamily="34" charset="0"/>
              </a:rPr>
              <a:t>点击添加文本文字点击添加文本文字点击添加文本文字</a:t>
            </a:r>
            <a:endParaRPr lang="zh-CN" altLang="en-US" b="0" dirty="0">
              <a:solidFill>
                <a:schemeClr val="bg1">
                  <a:lumMod val="50000"/>
                </a:schemeClr>
              </a:solidFill>
              <a:ea typeface="微软雅黑" panose="020B0503020204020204" pitchFamily="34" charset="-122"/>
              <a:cs typeface="宋体" pitchFamily="2" charset="-122"/>
              <a:sym typeface="Arial" panose="020B0604020202020204" pitchFamily="34" charset="0"/>
            </a:endParaRPr>
          </a:p>
        </p:txBody>
      </p:sp>
      <p:grpSp>
        <p:nvGrpSpPr>
          <p:cNvPr id="64" name="组合 10"/>
          <p:cNvGrpSpPr>
            <a:grpSpLocks/>
          </p:cNvGrpSpPr>
          <p:nvPr/>
        </p:nvGrpSpPr>
        <p:grpSpPr bwMode="auto">
          <a:xfrm>
            <a:off x="5439479" y="3144496"/>
            <a:ext cx="2767013" cy="528638"/>
            <a:chOff x="1950285" y="3117995"/>
            <a:chExt cx="2767151" cy="528183"/>
          </a:xfrm>
          <a:solidFill>
            <a:srgbClr val="DB782B"/>
          </a:solidFill>
        </p:grpSpPr>
        <p:sp>
          <p:nvSpPr>
            <p:cNvPr id="65" name="矩形 4"/>
            <p:cNvSpPr/>
            <p:nvPr/>
          </p:nvSpPr>
          <p:spPr>
            <a:xfrm>
              <a:off x="2089992" y="3124340"/>
              <a:ext cx="2627444" cy="521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r>
                <a:rPr lang="zh-CN" altLang="en-US" sz="2000" b="0" dirty="0">
                  <a:solidFill>
                    <a:prstClr val="white"/>
                  </a:solidFill>
                  <a:latin typeface="Arial" panose="020B0604020202020204" pitchFamily="34" charset="0"/>
                  <a:ea typeface="微软雅黑" panose="020B0503020204020204" pitchFamily="34" charset="-122"/>
                  <a:cs typeface="宋体" pitchFamily="2" charset="-122"/>
                  <a:sym typeface="Arial" panose="020B0604020202020204" pitchFamily="34" charset="0"/>
                </a:rPr>
                <a:t>点击添加标题</a:t>
              </a:r>
              <a:endParaRPr lang="zh-CN" altLang="en-US" b="0" dirty="0">
                <a:solidFill>
                  <a:prstClr val="black"/>
                </a:solidFill>
                <a:latin typeface="Arial" panose="020B0604020202020204" pitchFamily="34" charset="0"/>
                <a:ea typeface="微软雅黑" panose="020B0503020204020204" pitchFamily="34" charset="-122"/>
                <a:cs typeface="宋体" pitchFamily="2" charset="-122"/>
                <a:sym typeface="Arial" panose="020B0604020202020204" pitchFamily="34" charset="0"/>
              </a:endParaRPr>
            </a:p>
          </p:txBody>
        </p:sp>
        <p:sp>
          <p:nvSpPr>
            <p:cNvPr id="66" name="直角三角形 5"/>
            <p:cNvSpPr>
              <a:spLocks noChangeArrowheads="1"/>
            </p:cNvSpPr>
            <p:nvPr/>
          </p:nvSpPr>
          <p:spPr bwMode="auto">
            <a:xfrm rot="5400000" flipH="1" flipV="1">
              <a:off x="1933408" y="3134872"/>
              <a:ext cx="185980" cy="152226"/>
            </a:xfrm>
            <a:prstGeom prst="rtTriangle">
              <a:avLst/>
            </a:prstGeom>
            <a:grpFill/>
            <a:ln>
              <a:noFill/>
            </a:ln>
            <a:extLst>
              <a:ext uri="{91240B29-F687-4F45-9708-019B960494DF}">
                <a14:hiddenLine xmlns:a14="http://schemas.microsoft.com/office/drawing/2010/main" w="12700" algn="ctr">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p>
              <a:endParaRPr lang="zh-CN" altLang="zh-CN" b="0">
                <a:solidFill>
                  <a:prstClr val="black"/>
                </a:solidFill>
                <a:ea typeface="微软雅黑" panose="020B0503020204020204" pitchFamily="34" charset="-122"/>
                <a:cs typeface="宋体" pitchFamily="2" charset="-122"/>
                <a:sym typeface="Arial" panose="020B0604020202020204" pitchFamily="34" charset="0"/>
              </a:endParaRPr>
            </a:p>
          </p:txBody>
        </p:sp>
      </p:grpSp>
      <p:sp>
        <p:nvSpPr>
          <p:cNvPr id="67" name="文本框 18"/>
          <p:cNvSpPr txBox="1">
            <a:spLocks noChangeArrowheads="1"/>
          </p:cNvSpPr>
          <p:nvPr/>
        </p:nvSpPr>
        <p:spPr bwMode="auto">
          <a:xfrm>
            <a:off x="5539492" y="3801924"/>
            <a:ext cx="26909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l"/>
            <a:r>
              <a:rPr lang="zh-CN" altLang="en-US" sz="1400" b="0" dirty="0">
                <a:solidFill>
                  <a:schemeClr val="bg1">
                    <a:lumMod val="50000"/>
                  </a:schemeClr>
                </a:solidFill>
                <a:ea typeface="微软雅黑" panose="020B0503020204020204" pitchFamily="34" charset="-122"/>
                <a:cs typeface="宋体" pitchFamily="2" charset="-122"/>
                <a:sym typeface="Arial" panose="020B0604020202020204" pitchFamily="34" charset="0"/>
              </a:rPr>
              <a:t>点击添加文本文字点击添加文本文字点击添加文本文字</a:t>
            </a:r>
            <a:endParaRPr lang="zh-CN" altLang="en-US" b="0" dirty="0">
              <a:solidFill>
                <a:schemeClr val="bg1">
                  <a:lumMod val="50000"/>
                </a:schemeClr>
              </a:solidFill>
              <a:ea typeface="微软雅黑" panose="020B0503020204020204" pitchFamily="34" charset="-122"/>
              <a:cs typeface="宋体" pitchFamily="2" charset="-122"/>
              <a:sym typeface="Arial" panose="020B0604020202020204" pitchFamily="34" charset="0"/>
            </a:endParaRPr>
          </a:p>
        </p:txBody>
      </p:sp>
      <p:grpSp>
        <p:nvGrpSpPr>
          <p:cNvPr id="39" name="组合 38"/>
          <p:cNvGrpSpPr/>
          <p:nvPr/>
        </p:nvGrpSpPr>
        <p:grpSpPr>
          <a:xfrm>
            <a:off x="0" y="0"/>
            <a:ext cx="9145588" cy="5145088"/>
            <a:chOff x="0" y="0"/>
            <a:chExt cx="9145588" cy="5145088"/>
          </a:xfrm>
        </p:grpSpPr>
        <p:sp>
          <p:nvSpPr>
            <p:cNvPr id="40" name="矩形 39"/>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42" name="矩形 41"/>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5" name="Picture 2" descr="E:\我图PPT\PNG政府党建\国徽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0623696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5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0"/>
                                        </p:tgtEl>
                                        <p:attrNameLst>
                                          <p:attrName>ppt_x</p:attrName>
                                          <p:attrName>ppt_y</p:attrName>
                                        </p:attrNameLst>
                                      </p:cBhvr>
                                    </p:animMotion>
                                    <p:animEffect transition="in" filter="fade">
                                      <p:cBhvr>
                                        <p:cTn id="9" dur="500"/>
                                        <p:tgtEl>
                                          <p:spTgt spid="5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2650"/>
                            </p:stCondLst>
                            <p:childTnLst>
                              <p:par>
                                <p:cTn id="23" presetID="5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Scale>
                                      <p:cBhvr>
                                        <p:cTn id="25"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36"/>
                                        </p:tgtEl>
                                        <p:attrNameLst>
                                          <p:attrName>ppt_x</p:attrName>
                                          <p:attrName>ppt_y</p:attrName>
                                        </p:attrNameLst>
                                      </p:cBhvr>
                                    </p:animMotion>
                                    <p:animEffect transition="in" filter="fade">
                                      <p:cBhvr>
                                        <p:cTn id="27" dur="500"/>
                                        <p:tgtEl>
                                          <p:spTgt spid="36"/>
                                        </p:tgtEl>
                                      </p:cBhvr>
                                    </p:animEffect>
                                  </p:childTnLst>
                                </p:cTn>
                              </p:par>
                            </p:childTnLst>
                          </p:cTn>
                        </p:par>
                        <p:par>
                          <p:cTn id="28" fill="hold">
                            <p:stCondLst>
                              <p:cond delay="3150"/>
                            </p:stCondLst>
                            <p:childTnLst>
                              <p:par>
                                <p:cTn id="29" presetID="22" presetClass="entr" presetSubtype="4"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down)">
                                      <p:cBhvr>
                                        <p:cTn id="31" dur="500"/>
                                        <p:tgtEl>
                                          <p:spTgt spid="56"/>
                                        </p:tgtEl>
                                      </p:cBhvr>
                                    </p:animEffect>
                                  </p:childTnLst>
                                </p:cTn>
                              </p:par>
                            </p:childTnLst>
                          </p:cTn>
                        </p:par>
                        <p:par>
                          <p:cTn id="32" fill="hold">
                            <p:stCondLst>
                              <p:cond delay="36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59"/>
                                        </p:tgtEl>
                                        <p:attrNameLst>
                                          <p:attrName>ppt_y</p:attrName>
                                        </p:attrNameLst>
                                      </p:cBhvr>
                                      <p:tavLst>
                                        <p:tav tm="0">
                                          <p:val>
                                            <p:strVal val="#ppt_y"/>
                                          </p:val>
                                        </p:tav>
                                        <p:tav tm="100000">
                                          <p:val>
                                            <p:strVal val="#ppt_y"/>
                                          </p:val>
                                        </p:tav>
                                      </p:tavLst>
                                    </p:anim>
                                    <p:anim calcmode="lin" valueType="num">
                                      <p:cBhvr>
                                        <p:cTn id="37"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59"/>
                                        </p:tgtEl>
                                      </p:cBhvr>
                                    </p:animEffect>
                                  </p:childTnLst>
                                </p:cTn>
                              </p:par>
                            </p:childTnLst>
                          </p:cTn>
                        </p:par>
                        <p:par>
                          <p:cTn id="40" fill="hold">
                            <p:stCondLst>
                              <p:cond delay="5300"/>
                            </p:stCondLst>
                            <p:childTnLst>
                              <p:par>
                                <p:cTn id="41" presetID="52" presetClass="entr" presetSubtype="0"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Scale>
                                      <p:cBhvr>
                                        <p:cTn id="43" dur="5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53"/>
                                        </p:tgtEl>
                                        <p:attrNameLst>
                                          <p:attrName>ppt_x</p:attrName>
                                          <p:attrName>ppt_y</p:attrName>
                                        </p:attrNameLst>
                                      </p:cBhvr>
                                    </p:animMotion>
                                    <p:animEffect transition="in" filter="fade">
                                      <p:cBhvr>
                                        <p:cTn id="45" dur="500"/>
                                        <p:tgtEl>
                                          <p:spTgt spid="53"/>
                                        </p:tgtEl>
                                      </p:cBhvr>
                                    </p:animEffect>
                                  </p:childTnLst>
                                </p:cTn>
                              </p:par>
                            </p:childTnLst>
                          </p:cTn>
                        </p:par>
                        <p:par>
                          <p:cTn id="46" fill="hold">
                            <p:stCondLst>
                              <p:cond delay="5800"/>
                            </p:stCondLst>
                            <p:childTnLst>
                              <p:par>
                                <p:cTn id="47" presetID="22" presetClass="entr" presetSubtype="4"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down)">
                                      <p:cBhvr>
                                        <p:cTn id="49" dur="500"/>
                                        <p:tgtEl>
                                          <p:spTgt spid="60"/>
                                        </p:tgtEl>
                                      </p:cBhvr>
                                    </p:animEffect>
                                  </p:childTnLst>
                                </p:cTn>
                              </p:par>
                            </p:childTnLst>
                          </p:cTn>
                        </p:par>
                        <p:par>
                          <p:cTn id="50" fill="hold">
                            <p:stCondLst>
                              <p:cond delay="63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3"/>
                                        </p:tgtEl>
                                        <p:attrNameLst>
                                          <p:attrName>style.visibility</p:attrName>
                                        </p:attrNameLst>
                                      </p:cBhvr>
                                      <p:to>
                                        <p:strVal val="visible"/>
                                      </p:to>
                                    </p:set>
                                    <p:anim calcmode="lin" valueType="num">
                                      <p:cBhvr>
                                        <p:cTn id="5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3"/>
                                        </p:tgtEl>
                                        <p:attrNameLst>
                                          <p:attrName>ppt_y</p:attrName>
                                        </p:attrNameLst>
                                      </p:cBhvr>
                                      <p:tavLst>
                                        <p:tav tm="0">
                                          <p:val>
                                            <p:strVal val="#ppt_y"/>
                                          </p:val>
                                        </p:tav>
                                        <p:tav tm="100000">
                                          <p:val>
                                            <p:strVal val="#ppt_y"/>
                                          </p:val>
                                        </p:tav>
                                      </p:tavLst>
                                    </p:anim>
                                    <p:anim calcmode="lin" valueType="num">
                                      <p:cBhvr>
                                        <p:cTn id="5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3"/>
                                        </p:tgtEl>
                                      </p:cBhvr>
                                    </p:animEffect>
                                  </p:childTnLst>
                                </p:cTn>
                              </p:par>
                            </p:childTnLst>
                          </p:cTn>
                        </p:par>
                        <p:par>
                          <p:cTn id="58" fill="hold">
                            <p:stCondLst>
                              <p:cond delay="7950"/>
                            </p:stCondLst>
                            <p:childTnLst>
                              <p:par>
                                <p:cTn id="59" presetID="52" presetClass="entr" presetSubtype="0"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Scale>
                                      <p:cBhvr>
                                        <p:cTn id="61" dur="5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47"/>
                                        </p:tgtEl>
                                        <p:attrNameLst>
                                          <p:attrName>ppt_x</p:attrName>
                                          <p:attrName>ppt_y</p:attrName>
                                        </p:attrNameLst>
                                      </p:cBhvr>
                                    </p:animMotion>
                                    <p:animEffect transition="in" filter="fade">
                                      <p:cBhvr>
                                        <p:cTn id="63" dur="500"/>
                                        <p:tgtEl>
                                          <p:spTgt spid="47"/>
                                        </p:tgtEl>
                                      </p:cBhvr>
                                    </p:animEffect>
                                  </p:childTnLst>
                                </p:cTn>
                              </p:par>
                            </p:childTnLst>
                          </p:cTn>
                        </p:par>
                        <p:par>
                          <p:cTn id="64" fill="hold">
                            <p:stCondLst>
                              <p:cond delay="8450"/>
                            </p:stCondLst>
                            <p:childTnLst>
                              <p:par>
                                <p:cTn id="65" presetID="22" presetClass="entr" presetSubtype="4"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down)">
                                      <p:cBhvr>
                                        <p:cTn id="67" dur="500"/>
                                        <p:tgtEl>
                                          <p:spTgt spid="64"/>
                                        </p:tgtEl>
                                      </p:cBhvr>
                                    </p:animEffect>
                                  </p:childTnLst>
                                </p:cTn>
                              </p:par>
                            </p:childTnLst>
                          </p:cTn>
                        </p:par>
                        <p:par>
                          <p:cTn id="68" fill="hold">
                            <p:stCondLst>
                              <p:cond delay="89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67"/>
                                        </p:tgtEl>
                                        <p:attrNameLst>
                                          <p:attrName>style.visibility</p:attrName>
                                        </p:attrNameLst>
                                      </p:cBhvr>
                                      <p:to>
                                        <p:strVal val="visible"/>
                                      </p:to>
                                    </p:set>
                                    <p:anim calcmode="lin" valueType="num">
                                      <p:cBhvr>
                                        <p:cTn id="71"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67"/>
                                        </p:tgtEl>
                                        <p:attrNameLst>
                                          <p:attrName>ppt_y</p:attrName>
                                        </p:attrNameLst>
                                      </p:cBhvr>
                                      <p:tavLst>
                                        <p:tav tm="0">
                                          <p:val>
                                            <p:strVal val="#ppt_y"/>
                                          </p:val>
                                        </p:tav>
                                        <p:tav tm="100000">
                                          <p:val>
                                            <p:strVal val="#ppt_y"/>
                                          </p:val>
                                        </p:tav>
                                      </p:tavLst>
                                    </p:anim>
                                    <p:anim calcmode="lin" valueType="num">
                                      <p:cBhvr>
                                        <p:cTn id="73"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9" grpId="0"/>
      <p:bldP spid="63" grpId="0"/>
      <p:bldP spid="6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6" name="Oval 65"/>
          <p:cNvSpPr>
            <a:spLocks noChangeArrowheads="1"/>
          </p:cNvSpPr>
          <p:nvPr/>
        </p:nvSpPr>
        <p:spPr bwMode="auto">
          <a:xfrm rot="10800000">
            <a:off x="3675309" y="4514595"/>
            <a:ext cx="4848368" cy="64874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8" tIns="34294" rIns="68588" bIns="34294" anchor="ctr"/>
          <a:lstStyle/>
          <a:p>
            <a:pPr>
              <a:defRPr/>
            </a:pPr>
            <a:endParaRPr lang="zh-CN" altLang="en-US" kern="0">
              <a:solidFill>
                <a:sysClr val="windowText" lastClr="000000"/>
              </a:solidFill>
              <a:ea typeface="微软雅黑" panose="020B0503020204020204" pitchFamily="34" charset="-122"/>
              <a:sym typeface="Arial" panose="020B0604020202020204" pitchFamily="34" charset="0"/>
            </a:endParaRPr>
          </a:p>
        </p:txBody>
      </p:sp>
      <p:sp>
        <p:nvSpPr>
          <p:cNvPr id="47" name="Rectangle 5"/>
          <p:cNvSpPr>
            <a:spLocks noChangeArrowheads="1"/>
          </p:cNvSpPr>
          <p:nvPr/>
        </p:nvSpPr>
        <p:spPr bwMode="auto">
          <a:xfrm>
            <a:off x="6050669" y="2684273"/>
            <a:ext cx="128610" cy="2156887"/>
          </a:xfrm>
          <a:prstGeom prst="rect">
            <a:avLst/>
          </a:prstGeom>
          <a:gradFill rotWithShape="0">
            <a:gsLst>
              <a:gs pos="0">
                <a:sysClr val="window" lastClr="FFFFFF">
                  <a:lumMod val="85000"/>
                </a:sysClr>
              </a:gs>
              <a:gs pos="100000">
                <a:sysClr val="windowText" lastClr="000000">
                  <a:lumMod val="85000"/>
                  <a:lumOff val="15000"/>
                </a:sysClr>
              </a:gs>
            </a:gsLst>
            <a:lin ang="0"/>
          </a:gradFill>
          <a:ln>
            <a:noFill/>
          </a:ln>
          <a:extLst/>
        </p:spPr>
        <p:txBody>
          <a:bodyPr lIns="91450" tIns="45725" rIns="91450" bIns="45725"/>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a:grpSpLocks/>
          </p:cNvGrpSpPr>
          <p:nvPr/>
        </p:nvGrpSpPr>
        <p:grpSpPr bwMode="auto">
          <a:xfrm>
            <a:off x="4232269" y="825133"/>
            <a:ext cx="3772555" cy="3693268"/>
            <a:chOff x="2238026" y="1162668"/>
            <a:chExt cx="5028877" cy="4922375"/>
          </a:xfrm>
        </p:grpSpPr>
        <p:sp>
          <p:nvSpPr>
            <p:cNvPr id="49" name="Freeform 6"/>
            <p:cNvSpPr>
              <a:spLocks/>
            </p:cNvSpPr>
            <p:nvPr/>
          </p:nvSpPr>
          <p:spPr bwMode="auto">
            <a:xfrm>
              <a:off x="4756562" y="2942263"/>
              <a:ext cx="2510341" cy="2003069"/>
            </a:xfrm>
            <a:custGeom>
              <a:avLst/>
              <a:gdLst>
                <a:gd name="T0" fmla="*/ 2147483647 w 1002"/>
                <a:gd name="T1" fmla="*/ 2147483647 h 799"/>
                <a:gd name="T2" fmla="*/ 2147483647 w 1002"/>
                <a:gd name="T3" fmla="*/ 2147483647 h 799"/>
                <a:gd name="T4" fmla="*/ 2147483647 w 1002"/>
                <a:gd name="T5" fmla="*/ 0 h 799"/>
                <a:gd name="T6" fmla="*/ 2147483647 w 1002"/>
                <a:gd name="T7" fmla="*/ 2147483647 h 799"/>
                <a:gd name="T8" fmla="*/ 0 w 1002"/>
                <a:gd name="T9" fmla="*/ 2147483647 h 799"/>
                <a:gd name="T10" fmla="*/ 2147483647 w 1002"/>
                <a:gd name="T11" fmla="*/ 2147483647 h 799"/>
                <a:gd name="T12" fmla="*/ 2147483647 w 1002"/>
                <a:gd name="T13" fmla="*/ 2147483647 h 799"/>
                <a:gd name="T14" fmla="*/ 2147483647 w 1002"/>
                <a:gd name="T15" fmla="*/ 2147483647 h 7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 h="799">
                  <a:moveTo>
                    <a:pt x="983" y="760"/>
                  </a:moveTo>
                  <a:cubicBezTo>
                    <a:pt x="964" y="722"/>
                    <a:pt x="828" y="324"/>
                    <a:pt x="763" y="226"/>
                  </a:cubicBezTo>
                  <a:cubicBezTo>
                    <a:pt x="696" y="126"/>
                    <a:pt x="433" y="0"/>
                    <a:pt x="433" y="0"/>
                  </a:cubicBezTo>
                  <a:cubicBezTo>
                    <a:pt x="8" y="249"/>
                    <a:pt x="8" y="249"/>
                    <a:pt x="8" y="249"/>
                  </a:cubicBezTo>
                  <a:cubicBezTo>
                    <a:pt x="0" y="256"/>
                    <a:pt x="0" y="256"/>
                    <a:pt x="0" y="256"/>
                  </a:cubicBezTo>
                  <a:cubicBezTo>
                    <a:pt x="0" y="256"/>
                    <a:pt x="355" y="459"/>
                    <a:pt x="513" y="533"/>
                  </a:cubicBezTo>
                  <a:cubicBezTo>
                    <a:pt x="671" y="608"/>
                    <a:pt x="963" y="779"/>
                    <a:pt x="963" y="779"/>
                  </a:cubicBezTo>
                  <a:cubicBezTo>
                    <a:pt x="963" y="779"/>
                    <a:pt x="1002" y="799"/>
                    <a:pt x="983" y="760"/>
                  </a:cubicBezTo>
                  <a:close/>
                </a:path>
              </a:pathLst>
            </a:custGeom>
            <a:solidFill>
              <a:srgbClr val="DB782B"/>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0" name="Freeform 7"/>
            <p:cNvSpPr>
              <a:spLocks/>
            </p:cNvSpPr>
            <p:nvPr/>
          </p:nvSpPr>
          <p:spPr bwMode="auto">
            <a:xfrm>
              <a:off x="3322021" y="3574595"/>
              <a:ext cx="2074423" cy="2510448"/>
            </a:xfrm>
            <a:custGeom>
              <a:avLst/>
              <a:gdLst>
                <a:gd name="T0" fmla="*/ 2147483647 w 815"/>
                <a:gd name="T1" fmla="*/ 2147483647 h 986"/>
                <a:gd name="T2" fmla="*/ 2147483647 w 815"/>
                <a:gd name="T3" fmla="*/ 2147483647 h 986"/>
                <a:gd name="T4" fmla="*/ 2147483647 w 815"/>
                <a:gd name="T5" fmla="*/ 2147483647 h 986"/>
                <a:gd name="T6" fmla="*/ 2147483647 w 815"/>
                <a:gd name="T7" fmla="*/ 2147483647 h 986"/>
                <a:gd name="T8" fmla="*/ 2147483647 w 815"/>
                <a:gd name="T9" fmla="*/ 0 h 986"/>
                <a:gd name="T10" fmla="*/ 2147483647 w 815"/>
                <a:gd name="T11" fmla="*/ 2147483647 h 986"/>
                <a:gd name="T12" fmla="*/ 2147483647 w 815"/>
                <a:gd name="T13" fmla="*/ 2147483647 h 986"/>
                <a:gd name="T14" fmla="*/ 2147483647 w 815"/>
                <a:gd name="T15" fmla="*/ 2147483647 h 9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5" h="986">
                  <a:moveTo>
                    <a:pt x="39" y="968"/>
                  </a:moveTo>
                  <a:cubicBezTo>
                    <a:pt x="77" y="951"/>
                    <a:pt x="479" y="826"/>
                    <a:pt x="579" y="764"/>
                  </a:cubicBezTo>
                  <a:cubicBezTo>
                    <a:pt x="682" y="700"/>
                    <a:pt x="815" y="441"/>
                    <a:pt x="815" y="441"/>
                  </a:cubicBezTo>
                  <a:cubicBezTo>
                    <a:pt x="579" y="9"/>
                    <a:pt x="579" y="9"/>
                    <a:pt x="579" y="9"/>
                  </a:cubicBezTo>
                  <a:cubicBezTo>
                    <a:pt x="572" y="0"/>
                    <a:pt x="572" y="0"/>
                    <a:pt x="572" y="0"/>
                  </a:cubicBezTo>
                  <a:cubicBezTo>
                    <a:pt x="572" y="0"/>
                    <a:pt x="358" y="349"/>
                    <a:pt x="280" y="505"/>
                  </a:cubicBezTo>
                  <a:cubicBezTo>
                    <a:pt x="201" y="660"/>
                    <a:pt x="20" y="947"/>
                    <a:pt x="20" y="947"/>
                  </a:cubicBezTo>
                  <a:cubicBezTo>
                    <a:pt x="20" y="947"/>
                    <a:pt x="0" y="986"/>
                    <a:pt x="39" y="968"/>
                  </a:cubicBezTo>
                  <a:close/>
                </a:path>
              </a:pathLst>
            </a:custGeom>
            <a:solidFill>
              <a:srgbClr val="DB782B"/>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1" name="Freeform 8"/>
            <p:cNvSpPr>
              <a:spLocks/>
            </p:cNvSpPr>
            <p:nvPr/>
          </p:nvSpPr>
          <p:spPr bwMode="auto">
            <a:xfrm>
              <a:off x="2238026" y="1916918"/>
              <a:ext cx="2539300" cy="2235270"/>
            </a:xfrm>
            <a:custGeom>
              <a:avLst/>
              <a:gdLst>
                <a:gd name="T0" fmla="*/ 2147483647 w 941"/>
                <a:gd name="T1" fmla="*/ 2147483647 h 853"/>
                <a:gd name="T2" fmla="*/ 2147483647 w 941"/>
                <a:gd name="T3" fmla="*/ 2147483647 h 853"/>
                <a:gd name="T4" fmla="*/ 2147483647 w 941"/>
                <a:gd name="T5" fmla="*/ 2147483647 h 853"/>
                <a:gd name="T6" fmla="*/ 2147483647 w 941"/>
                <a:gd name="T7" fmla="*/ 2147483647 h 853"/>
                <a:gd name="T8" fmla="*/ 2147483647 w 941"/>
                <a:gd name="T9" fmla="*/ 2147483647 h 853"/>
                <a:gd name="T10" fmla="*/ 2147483647 w 941"/>
                <a:gd name="T11" fmla="*/ 2147483647 h 853"/>
                <a:gd name="T12" fmla="*/ 2147483647 w 941"/>
                <a:gd name="T13" fmla="*/ 2147483647 h 853"/>
                <a:gd name="T14" fmla="*/ 2147483647 w 941"/>
                <a:gd name="T15" fmla="*/ 2147483647 h 8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41" h="853">
                  <a:moveTo>
                    <a:pt x="14" y="40"/>
                  </a:moveTo>
                  <a:cubicBezTo>
                    <a:pt x="29" y="80"/>
                    <a:pt x="124" y="490"/>
                    <a:pt x="179" y="594"/>
                  </a:cubicBezTo>
                  <a:cubicBezTo>
                    <a:pt x="236" y="701"/>
                    <a:pt x="484" y="853"/>
                    <a:pt x="484" y="853"/>
                  </a:cubicBezTo>
                  <a:cubicBezTo>
                    <a:pt x="932" y="648"/>
                    <a:pt x="932" y="648"/>
                    <a:pt x="932" y="648"/>
                  </a:cubicBezTo>
                  <a:cubicBezTo>
                    <a:pt x="941" y="642"/>
                    <a:pt x="941" y="642"/>
                    <a:pt x="941" y="642"/>
                  </a:cubicBezTo>
                  <a:cubicBezTo>
                    <a:pt x="941" y="642"/>
                    <a:pt x="609" y="404"/>
                    <a:pt x="459" y="314"/>
                  </a:cubicBezTo>
                  <a:cubicBezTo>
                    <a:pt x="310" y="224"/>
                    <a:pt x="37" y="24"/>
                    <a:pt x="37" y="24"/>
                  </a:cubicBezTo>
                  <a:cubicBezTo>
                    <a:pt x="37" y="24"/>
                    <a:pt x="0" y="0"/>
                    <a:pt x="14" y="40"/>
                  </a:cubicBezTo>
                  <a:close/>
                </a:path>
              </a:pathLst>
            </a:custGeom>
            <a:solidFill>
              <a:srgbClr val="DB782B"/>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2" name="Freeform 9"/>
            <p:cNvSpPr>
              <a:spLocks/>
            </p:cNvSpPr>
            <p:nvPr/>
          </p:nvSpPr>
          <p:spPr bwMode="auto">
            <a:xfrm>
              <a:off x="4252585" y="1162668"/>
              <a:ext cx="2206551" cy="2470442"/>
            </a:xfrm>
            <a:custGeom>
              <a:avLst/>
              <a:gdLst>
                <a:gd name="T0" fmla="*/ 2147483647 w 867"/>
                <a:gd name="T1" fmla="*/ 2147483647 h 922"/>
                <a:gd name="T2" fmla="*/ 2147483647 w 867"/>
                <a:gd name="T3" fmla="*/ 2147483647 h 922"/>
                <a:gd name="T4" fmla="*/ 0 w 867"/>
                <a:gd name="T5" fmla="*/ 2147483647 h 922"/>
                <a:gd name="T6" fmla="*/ 2147483647 w 867"/>
                <a:gd name="T7" fmla="*/ 2147483647 h 922"/>
                <a:gd name="T8" fmla="*/ 2147483647 w 867"/>
                <a:gd name="T9" fmla="*/ 2147483647 h 922"/>
                <a:gd name="T10" fmla="*/ 2147483647 w 867"/>
                <a:gd name="T11" fmla="*/ 2147483647 h 922"/>
                <a:gd name="T12" fmla="*/ 2147483647 w 867"/>
                <a:gd name="T13" fmla="*/ 2147483647 h 922"/>
                <a:gd name="T14" fmla="*/ 2147483647 w 867"/>
                <a:gd name="T15" fmla="*/ 2147483647 h 9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7" h="922">
                  <a:moveTo>
                    <a:pt x="826" y="14"/>
                  </a:moveTo>
                  <a:cubicBezTo>
                    <a:pt x="786" y="27"/>
                    <a:pt x="374" y="110"/>
                    <a:pt x="268" y="162"/>
                  </a:cubicBezTo>
                  <a:cubicBezTo>
                    <a:pt x="159" y="215"/>
                    <a:pt x="0" y="459"/>
                    <a:pt x="0" y="459"/>
                  </a:cubicBezTo>
                  <a:cubicBezTo>
                    <a:pt x="191" y="913"/>
                    <a:pt x="191" y="913"/>
                    <a:pt x="191" y="913"/>
                  </a:cubicBezTo>
                  <a:cubicBezTo>
                    <a:pt x="197" y="922"/>
                    <a:pt x="197" y="922"/>
                    <a:pt x="197" y="922"/>
                  </a:cubicBezTo>
                  <a:cubicBezTo>
                    <a:pt x="197" y="922"/>
                    <a:pt x="445" y="597"/>
                    <a:pt x="539" y="450"/>
                  </a:cubicBezTo>
                  <a:cubicBezTo>
                    <a:pt x="634" y="303"/>
                    <a:pt x="842" y="36"/>
                    <a:pt x="842" y="36"/>
                  </a:cubicBezTo>
                  <a:cubicBezTo>
                    <a:pt x="842" y="36"/>
                    <a:pt x="867" y="0"/>
                    <a:pt x="826" y="14"/>
                  </a:cubicBezTo>
                  <a:close/>
                </a:path>
              </a:pathLst>
            </a:custGeom>
            <a:solidFill>
              <a:srgbClr val="DB782B"/>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3" name="Freeform 10"/>
            <p:cNvSpPr>
              <a:spLocks/>
            </p:cNvSpPr>
            <p:nvPr/>
          </p:nvSpPr>
          <p:spPr bwMode="auto">
            <a:xfrm>
              <a:off x="4762225" y="2517564"/>
              <a:ext cx="1630848" cy="1087232"/>
            </a:xfrm>
            <a:custGeom>
              <a:avLst/>
              <a:gdLst>
                <a:gd name="T0" fmla="*/ 0 w 641"/>
                <a:gd name="T1" fmla="*/ 2147483647 h 427"/>
                <a:gd name="T2" fmla="*/ 2147483647 w 641"/>
                <a:gd name="T3" fmla="*/ 2147483647 h 427"/>
                <a:gd name="T4" fmla="*/ 2147483647 w 641"/>
                <a:gd name="T5" fmla="*/ 0 h 427"/>
                <a:gd name="T6" fmla="*/ 2147483647 w 641"/>
                <a:gd name="T7" fmla="*/ 2147483647 h 427"/>
                <a:gd name="T8" fmla="*/ 2147483647 w 641"/>
                <a:gd name="T9" fmla="*/ 2147483647 h 427"/>
                <a:gd name="T10" fmla="*/ 0 w 641"/>
                <a:gd name="T11" fmla="*/ 2147483647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1" h="427">
                  <a:moveTo>
                    <a:pt x="0" y="427"/>
                  </a:moveTo>
                  <a:cubicBezTo>
                    <a:pt x="0" y="427"/>
                    <a:pt x="34" y="242"/>
                    <a:pt x="61" y="164"/>
                  </a:cubicBezTo>
                  <a:cubicBezTo>
                    <a:pt x="88" y="85"/>
                    <a:pt x="115" y="7"/>
                    <a:pt x="183" y="0"/>
                  </a:cubicBezTo>
                  <a:cubicBezTo>
                    <a:pt x="641" y="283"/>
                    <a:pt x="641" y="283"/>
                    <a:pt x="641" y="283"/>
                  </a:cubicBezTo>
                  <a:cubicBezTo>
                    <a:pt x="641" y="283"/>
                    <a:pt x="523" y="193"/>
                    <a:pt x="363" y="271"/>
                  </a:cubicBezTo>
                  <a:cubicBezTo>
                    <a:pt x="202" y="350"/>
                    <a:pt x="0" y="427"/>
                    <a:pt x="0" y="427"/>
                  </a:cubicBezTo>
                  <a:close/>
                </a:path>
              </a:pathLst>
            </a:custGeom>
            <a:solidFill>
              <a:srgbClr val="934D1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4" name="Freeform 11"/>
            <p:cNvSpPr>
              <a:spLocks/>
            </p:cNvSpPr>
            <p:nvPr/>
          </p:nvSpPr>
          <p:spPr bwMode="auto">
            <a:xfrm>
              <a:off x="4727306" y="3553831"/>
              <a:ext cx="1106843" cy="1702236"/>
            </a:xfrm>
            <a:custGeom>
              <a:avLst/>
              <a:gdLst>
                <a:gd name="T0" fmla="*/ 0 w 421"/>
                <a:gd name="T1" fmla="*/ 0 h 646"/>
                <a:gd name="T2" fmla="*/ 2147483647 w 421"/>
                <a:gd name="T3" fmla="*/ 2147483647 h 646"/>
                <a:gd name="T4" fmla="*/ 2147483647 w 421"/>
                <a:gd name="T5" fmla="*/ 2147483647 h 646"/>
                <a:gd name="T6" fmla="*/ 2147483647 w 421"/>
                <a:gd name="T7" fmla="*/ 2147483647 h 646"/>
                <a:gd name="T8" fmla="*/ 2147483647 w 421"/>
                <a:gd name="T9" fmla="*/ 2147483647 h 646"/>
                <a:gd name="T10" fmla="*/ 0 w 421"/>
                <a:gd name="T11" fmla="*/ 0 h 6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1" h="646">
                  <a:moveTo>
                    <a:pt x="0" y="0"/>
                  </a:moveTo>
                  <a:cubicBezTo>
                    <a:pt x="0" y="0"/>
                    <a:pt x="184" y="40"/>
                    <a:pt x="262" y="69"/>
                  </a:cubicBezTo>
                  <a:cubicBezTo>
                    <a:pt x="339" y="98"/>
                    <a:pt x="417" y="128"/>
                    <a:pt x="421" y="196"/>
                  </a:cubicBezTo>
                  <a:cubicBezTo>
                    <a:pt x="125" y="646"/>
                    <a:pt x="125" y="646"/>
                    <a:pt x="125" y="646"/>
                  </a:cubicBezTo>
                  <a:cubicBezTo>
                    <a:pt x="125" y="646"/>
                    <a:pt x="219" y="531"/>
                    <a:pt x="145" y="368"/>
                  </a:cubicBezTo>
                  <a:cubicBezTo>
                    <a:pt x="71" y="205"/>
                    <a:pt x="0" y="0"/>
                    <a:pt x="0" y="0"/>
                  </a:cubicBezTo>
                  <a:close/>
                </a:path>
              </a:pathLst>
            </a:custGeom>
            <a:solidFill>
              <a:srgbClr val="934D1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5" name="Freeform 12"/>
            <p:cNvSpPr>
              <a:spLocks/>
            </p:cNvSpPr>
            <p:nvPr/>
          </p:nvSpPr>
          <p:spPr bwMode="auto">
            <a:xfrm>
              <a:off x="3062093" y="3604796"/>
              <a:ext cx="1709568" cy="1036268"/>
            </a:xfrm>
            <a:custGeom>
              <a:avLst/>
              <a:gdLst>
                <a:gd name="T0" fmla="*/ 2147483647 w 652"/>
                <a:gd name="T1" fmla="*/ 0 h 407"/>
                <a:gd name="T2" fmla="*/ 2147483647 w 652"/>
                <a:gd name="T3" fmla="*/ 2147483647 h 407"/>
                <a:gd name="T4" fmla="*/ 2147483647 w 652"/>
                <a:gd name="T5" fmla="*/ 2147483647 h 407"/>
                <a:gd name="T6" fmla="*/ 0 w 652"/>
                <a:gd name="T7" fmla="*/ 2147483647 h 407"/>
                <a:gd name="T8" fmla="*/ 2147483647 w 652"/>
                <a:gd name="T9" fmla="*/ 2147483647 h 407"/>
                <a:gd name="T10" fmla="*/ 2147483647 w 652"/>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2" h="407">
                  <a:moveTo>
                    <a:pt x="652" y="0"/>
                  </a:moveTo>
                  <a:cubicBezTo>
                    <a:pt x="652" y="0"/>
                    <a:pt x="600" y="181"/>
                    <a:pt x="565" y="256"/>
                  </a:cubicBezTo>
                  <a:cubicBezTo>
                    <a:pt x="530" y="331"/>
                    <a:pt x="496" y="407"/>
                    <a:pt x="427" y="406"/>
                  </a:cubicBezTo>
                  <a:cubicBezTo>
                    <a:pt x="0" y="78"/>
                    <a:pt x="0" y="78"/>
                    <a:pt x="0" y="78"/>
                  </a:cubicBezTo>
                  <a:cubicBezTo>
                    <a:pt x="0" y="78"/>
                    <a:pt x="108" y="180"/>
                    <a:pt x="276" y="118"/>
                  </a:cubicBezTo>
                  <a:cubicBezTo>
                    <a:pt x="443" y="56"/>
                    <a:pt x="652" y="0"/>
                    <a:pt x="652" y="0"/>
                  </a:cubicBezTo>
                  <a:close/>
                </a:path>
              </a:pathLst>
            </a:custGeom>
            <a:solidFill>
              <a:srgbClr val="934D1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6" name="Freeform 13"/>
            <p:cNvSpPr>
              <a:spLocks/>
            </p:cNvSpPr>
            <p:nvPr/>
          </p:nvSpPr>
          <p:spPr bwMode="auto">
            <a:xfrm>
              <a:off x="3744833" y="1903450"/>
              <a:ext cx="1019280" cy="1723997"/>
            </a:xfrm>
            <a:custGeom>
              <a:avLst/>
              <a:gdLst>
                <a:gd name="T0" fmla="*/ 2147483647 w 401"/>
                <a:gd name="T1" fmla="*/ 2147483647 h 654"/>
                <a:gd name="T2" fmla="*/ 2147483647 w 401"/>
                <a:gd name="T3" fmla="*/ 2147483647 h 654"/>
                <a:gd name="T4" fmla="*/ 2147483647 w 401"/>
                <a:gd name="T5" fmla="*/ 2147483647 h 654"/>
                <a:gd name="T6" fmla="*/ 2147483647 w 401"/>
                <a:gd name="T7" fmla="*/ 0 h 654"/>
                <a:gd name="T8" fmla="*/ 2147483647 w 401"/>
                <a:gd name="T9" fmla="*/ 2147483647 h 654"/>
                <a:gd name="T10" fmla="*/ 2147483647 w 401"/>
                <a:gd name="T11" fmla="*/ 2147483647 h 6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1" h="654">
                  <a:moveTo>
                    <a:pt x="401" y="654"/>
                  </a:moveTo>
                  <a:cubicBezTo>
                    <a:pt x="401" y="654"/>
                    <a:pt x="222" y="596"/>
                    <a:pt x="148" y="559"/>
                  </a:cubicBezTo>
                  <a:cubicBezTo>
                    <a:pt x="74" y="522"/>
                    <a:pt x="0" y="485"/>
                    <a:pt x="2" y="417"/>
                  </a:cubicBezTo>
                  <a:cubicBezTo>
                    <a:pt x="343" y="0"/>
                    <a:pt x="343" y="0"/>
                    <a:pt x="343" y="0"/>
                  </a:cubicBezTo>
                  <a:cubicBezTo>
                    <a:pt x="343" y="0"/>
                    <a:pt x="238" y="105"/>
                    <a:pt x="294" y="274"/>
                  </a:cubicBezTo>
                  <a:cubicBezTo>
                    <a:pt x="351" y="444"/>
                    <a:pt x="401" y="654"/>
                    <a:pt x="401" y="654"/>
                  </a:cubicBezTo>
                  <a:close/>
                </a:path>
              </a:pathLst>
            </a:custGeom>
            <a:solidFill>
              <a:srgbClr val="934D1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57" name="Freeform 14"/>
            <p:cNvSpPr>
              <a:spLocks/>
            </p:cNvSpPr>
            <p:nvPr/>
          </p:nvSpPr>
          <p:spPr bwMode="auto">
            <a:xfrm>
              <a:off x="4500069" y="3351625"/>
              <a:ext cx="506379" cy="507952"/>
            </a:xfrm>
            <a:custGeom>
              <a:avLst/>
              <a:gdLst>
                <a:gd name="T0" fmla="*/ 138 w 199"/>
                <a:gd name="T1" fmla="*/ 177 h 199"/>
                <a:gd name="T2" fmla="*/ 21 w 199"/>
                <a:gd name="T3" fmla="*/ 137 h 199"/>
                <a:gd name="T4" fmla="*/ 61 w 199"/>
                <a:gd name="T5" fmla="*/ 21 h 199"/>
                <a:gd name="T6" fmla="*/ 178 w 199"/>
                <a:gd name="T7" fmla="*/ 61 h 199"/>
                <a:gd name="T8" fmla="*/ 138 w 199"/>
                <a:gd name="T9" fmla="*/ 177 h 199"/>
              </a:gdLst>
              <a:ahLst/>
              <a:cxnLst>
                <a:cxn ang="0">
                  <a:pos x="T0" y="T1"/>
                </a:cxn>
                <a:cxn ang="0">
                  <a:pos x="T2" y="T3"/>
                </a:cxn>
                <a:cxn ang="0">
                  <a:pos x="T4" y="T5"/>
                </a:cxn>
                <a:cxn ang="0">
                  <a:pos x="T6" y="T7"/>
                </a:cxn>
                <a:cxn ang="0">
                  <a:pos x="T8" y="T9"/>
                </a:cxn>
              </a:cxnLst>
              <a:rect l="0" t="0" r="r" b="b"/>
              <a:pathLst>
                <a:path w="199" h="199">
                  <a:moveTo>
                    <a:pt x="138" y="177"/>
                  </a:moveTo>
                  <a:cubicBezTo>
                    <a:pt x="95" y="199"/>
                    <a:pt x="43" y="181"/>
                    <a:pt x="21" y="137"/>
                  </a:cubicBezTo>
                  <a:cubicBezTo>
                    <a:pt x="0" y="94"/>
                    <a:pt x="18" y="42"/>
                    <a:pt x="61" y="21"/>
                  </a:cubicBezTo>
                  <a:cubicBezTo>
                    <a:pt x="105" y="0"/>
                    <a:pt x="157" y="18"/>
                    <a:pt x="178" y="61"/>
                  </a:cubicBezTo>
                  <a:cubicBezTo>
                    <a:pt x="199" y="104"/>
                    <a:pt x="181" y="156"/>
                    <a:pt x="138" y="177"/>
                  </a:cubicBezTo>
                  <a:close/>
                </a:path>
              </a:pathLst>
            </a:custGeom>
            <a:gradFill flip="none" rotWithShape="1">
              <a:gsLst>
                <a:gs pos="0">
                  <a:sysClr val="window" lastClr="FFFFFF">
                    <a:lumMod val="85000"/>
                  </a:sysClr>
                </a:gs>
                <a:gs pos="85000">
                  <a:sysClr val="windowText" lastClr="000000">
                    <a:lumMod val="95000"/>
                    <a:lumOff val="5000"/>
                  </a:sysClr>
                </a:gs>
              </a:gsLst>
              <a:path path="shape">
                <a:fillToRect l="50000" t="50000" r="50000" b="50000"/>
              </a:path>
              <a:tileRect/>
            </a:gradFill>
            <a:ln>
              <a:noFill/>
            </a:ln>
          </p:spPr>
          <p:txBody>
            <a:bodyPr lIns="121920" tIns="60960" rIns="121920" bIns="6096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a:ln>
                  <a:noFill/>
                </a:ln>
                <a:solidFill>
                  <a:prstClr val="black"/>
                </a:solidFill>
                <a:effectLst/>
                <a:uLnTx/>
                <a:uFillTx/>
                <a:ea typeface="微软雅黑" panose="020B0503020204020204" pitchFamily="34" charset="-122"/>
                <a:sym typeface="Arial" panose="020B0604020202020204" pitchFamily="34" charset="0"/>
              </a:endParaRPr>
            </a:p>
          </p:txBody>
        </p:sp>
        <p:sp>
          <p:nvSpPr>
            <p:cNvPr id="68" name="文本框 3"/>
            <p:cNvSpPr txBox="1">
              <a:spLocks noChangeArrowheads="1"/>
            </p:cNvSpPr>
            <p:nvPr/>
          </p:nvSpPr>
          <p:spPr bwMode="auto">
            <a:xfrm rot="20054926" flipH="1">
              <a:off x="4002169" y="2815948"/>
              <a:ext cx="733466" cy="61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zh-CN" altLang="en-US" sz="2400" b="0" i="0" u="none" strike="noStrike" kern="0" cap="none" spc="0" normalizeH="0" baseline="0" noProof="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4"/>
            <p:cNvSpPr txBox="1">
              <a:spLocks noChangeArrowheads="1"/>
            </p:cNvSpPr>
            <p:nvPr/>
          </p:nvSpPr>
          <p:spPr bwMode="auto">
            <a:xfrm rot="2638511" flipH="1">
              <a:off x="4864846" y="2874560"/>
              <a:ext cx="733466" cy="61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zh-CN" altLang="en-US" sz="24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文本框 5"/>
            <p:cNvSpPr txBox="1">
              <a:spLocks noChangeArrowheads="1"/>
            </p:cNvSpPr>
            <p:nvPr/>
          </p:nvSpPr>
          <p:spPr bwMode="auto">
            <a:xfrm rot="7723110" flipH="1">
              <a:off x="4881895" y="3739891"/>
              <a:ext cx="733466" cy="6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zh-CN" altLang="en-US" sz="2400" b="0" i="0" u="none" strike="noStrike" kern="0" cap="none" spc="0" normalizeH="0" baseline="0" noProof="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6"/>
            <p:cNvSpPr txBox="1">
              <a:spLocks noChangeArrowheads="1"/>
            </p:cNvSpPr>
            <p:nvPr/>
          </p:nvSpPr>
          <p:spPr bwMode="auto">
            <a:xfrm rot="13796400" flipH="1">
              <a:off x="3914940" y="3728205"/>
              <a:ext cx="733466" cy="6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zh-CN" altLang="en-US" sz="24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文本框 7"/>
            <p:cNvSpPr txBox="1">
              <a:spLocks noChangeArrowheads="1"/>
            </p:cNvSpPr>
            <p:nvPr/>
          </p:nvSpPr>
          <p:spPr bwMode="auto">
            <a:xfrm rot="18741522">
              <a:off x="4394938" y="1883684"/>
              <a:ext cx="1409153" cy="6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此处键入相关内容。</a:t>
              </a:r>
            </a:p>
          </p:txBody>
        </p:sp>
        <p:sp>
          <p:nvSpPr>
            <p:cNvPr id="73" name="文本框 8"/>
            <p:cNvSpPr txBox="1">
              <a:spLocks noChangeArrowheads="1"/>
            </p:cNvSpPr>
            <p:nvPr/>
          </p:nvSpPr>
          <p:spPr bwMode="auto">
            <a:xfrm rot="1715377">
              <a:off x="5454983" y="3442050"/>
              <a:ext cx="1409153" cy="61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此处键入相关内容。</a:t>
              </a:r>
            </a:p>
          </p:txBody>
        </p:sp>
        <p:sp>
          <p:nvSpPr>
            <p:cNvPr id="74" name="文本框 9"/>
            <p:cNvSpPr txBox="1">
              <a:spLocks noChangeArrowheads="1"/>
            </p:cNvSpPr>
            <p:nvPr/>
          </p:nvSpPr>
          <p:spPr bwMode="auto">
            <a:xfrm rot="7259512">
              <a:off x="3820424" y="4690683"/>
              <a:ext cx="1409153" cy="6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此处键入相关内容。</a:t>
              </a:r>
            </a:p>
          </p:txBody>
        </p:sp>
        <p:sp>
          <p:nvSpPr>
            <p:cNvPr id="75" name="文本框 10"/>
            <p:cNvSpPr txBox="1">
              <a:spLocks noChangeArrowheads="1"/>
            </p:cNvSpPr>
            <p:nvPr/>
          </p:nvSpPr>
          <p:spPr bwMode="auto">
            <a:xfrm rot="12883426">
              <a:off x="2740108" y="3044209"/>
              <a:ext cx="1409153" cy="61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F2F2F2"/>
                  </a:solidFill>
                  <a:effectLst/>
                  <a:uLnTx/>
                  <a:uFillTx/>
                  <a:latin typeface="Arial" panose="020B0604020202020204" pitchFamily="34" charset="0"/>
                  <a:ea typeface="微软雅黑" panose="020B0503020204020204" pitchFamily="34" charset="-122"/>
                  <a:sym typeface="Arial" panose="020B0604020202020204" pitchFamily="34" charset="0"/>
                </a:rPr>
                <a:t>此处键入相关内容。</a:t>
              </a:r>
            </a:p>
          </p:txBody>
        </p:sp>
      </p:grpSp>
      <p:sp>
        <p:nvSpPr>
          <p:cNvPr id="76" name="TextBox 75"/>
          <p:cNvSpPr txBox="1"/>
          <p:nvPr/>
        </p:nvSpPr>
        <p:spPr>
          <a:xfrm>
            <a:off x="1067594" y="1860946"/>
            <a:ext cx="2971800" cy="483081"/>
          </a:xfrm>
          <a:prstGeom prst="rect">
            <a:avLst/>
          </a:prstGeom>
          <a:noFill/>
        </p:spPr>
        <p:txBody>
          <a:bodyPr wrap="square" rtlCol="0">
            <a:spAutoFit/>
          </a:bodyPr>
          <a:lstStyle/>
          <a:p>
            <a:pPr algn="l">
              <a:lnSpc>
                <a:spcPct val="150000"/>
              </a:lnSpc>
            </a:pPr>
            <a:r>
              <a:rPr lang="zh-CN" altLang="en-US" sz="900" b="0" dirty="0">
                <a:solidFill>
                  <a:schemeClr val="tx1">
                    <a:lumMod val="75000"/>
                    <a:lumOff val="25000"/>
                  </a:schemeClr>
                </a:solidFill>
                <a:ea typeface="微软雅黑" pitchFamily="34" charset="-122"/>
                <a:sym typeface="Arial" panose="020B0604020202020204" pitchFamily="34" charset="0"/>
              </a:rPr>
              <a:t>这里输入简单的文字概述里输入简单文字概述这里简单输入简单文字概述输入简单文字概述输入简单文字概述</a:t>
            </a:r>
            <a:endParaRPr lang="en-US" altLang="zh-CN" sz="900" b="0" dirty="0">
              <a:solidFill>
                <a:schemeClr val="tx1">
                  <a:lumMod val="75000"/>
                  <a:lumOff val="25000"/>
                </a:schemeClr>
              </a:solidFill>
              <a:ea typeface="微软雅黑" pitchFamily="34" charset="-122"/>
              <a:sym typeface="Arial" panose="020B0604020202020204" pitchFamily="34" charset="0"/>
            </a:endParaRPr>
          </a:p>
        </p:txBody>
      </p:sp>
      <p:grpSp>
        <p:nvGrpSpPr>
          <p:cNvPr id="77" name="组合 76"/>
          <p:cNvGrpSpPr/>
          <p:nvPr/>
        </p:nvGrpSpPr>
        <p:grpSpPr>
          <a:xfrm>
            <a:off x="1143794" y="1567814"/>
            <a:ext cx="2255453" cy="336374"/>
            <a:chOff x="4697914" y="1039781"/>
            <a:chExt cx="2255453" cy="336374"/>
          </a:xfrm>
        </p:grpSpPr>
        <p:sp>
          <p:nvSpPr>
            <p:cNvPr id="78" name="TextBox 77"/>
            <p:cNvSpPr txBox="1"/>
            <p:nvPr/>
          </p:nvSpPr>
          <p:spPr>
            <a:xfrm>
              <a:off x="4830086" y="1039781"/>
              <a:ext cx="2123281" cy="336374"/>
            </a:xfrm>
            <a:prstGeom prst="rect">
              <a:avLst/>
            </a:prstGeom>
            <a:noFill/>
          </p:spPr>
          <p:txBody>
            <a:bodyPr wrap="square" rtlCol="0">
              <a:spAutoFit/>
            </a:bodyPr>
            <a:lstStyle/>
            <a:p>
              <a:pPr algn="l">
                <a:lnSpc>
                  <a:spcPct val="150000"/>
                </a:lnSpc>
              </a:pPr>
              <a:r>
                <a:rPr lang="zh-CN" altLang="en-US" sz="1200" dirty="0">
                  <a:solidFill>
                    <a:srgbClr val="333333"/>
                  </a:solidFill>
                  <a:ea typeface="微软雅黑" pitchFamily="34" charset="-122"/>
                  <a:sym typeface="Arial" panose="020B0604020202020204" pitchFamily="34" charset="0"/>
                </a:rPr>
                <a:t>请点击添加文字标题内容</a:t>
              </a:r>
              <a:endParaRPr lang="en-US" altLang="zh-CN" sz="1200" dirty="0">
                <a:solidFill>
                  <a:srgbClr val="333333"/>
                </a:solidFill>
                <a:ea typeface="微软雅黑" pitchFamily="34" charset="-122"/>
                <a:sym typeface="Arial" panose="020B0604020202020204" pitchFamily="34" charset="0"/>
              </a:endParaRPr>
            </a:p>
          </p:txBody>
        </p:sp>
        <p:sp>
          <p:nvSpPr>
            <p:cNvPr id="79" name="等腰三角形 78"/>
            <p:cNvSpPr/>
            <p:nvPr/>
          </p:nvSpPr>
          <p:spPr>
            <a:xfrm rot="5400000">
              <a:off x="4687403" y="1171961"/>
              <a:ext cx="152399" cy="131378"/>
            </a:xfrm>
            <a:prstGeom prst="triangle">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TextBox 79"/>
          <p:cNvSpPr txBox="1"/>
          <p:nvPr/>
        </p:nvSpPr>
        <p:spPr>
          <a:xfrm>
            <a:off x="1067594" y="2800915"/>
            <a:ext cx="2971800" cy="483081"/>
          </a:xfrm>
          <a:prstGeom prst="rect">
            <a:avLst/>
          </a:prstGeom>
          <a:noFill/>
        </p:spPr>
        <p:txBody>
          <a:bodyPr wrap="square" rtlCol="0">
            <a:spAutoFit/>
          </a:bodyPr>
          <a:lstStyle/>
          <a:p>
            <a:pPr algn="l">
              <a:lnSpc>
                <a:spcPct val="150000"/>
              </a:lnSpc>
            </a:pPr>
            <a:r>
              <a:rPr lang="zh-CN" altLang="en-US" sz="900" b="0" dirty="0">
                <a:solidFill>
                  <a:schemeClr val="tx1">
                    <a:lumMod val="75000"/>
                    <a:lumOff val="25000"/>
                  </a:schemeClr>
                </a:solidFill>
                <a:ea typeface="微软雅黑" pitchFamily="34" charset="-122"/>
                <a:sym typeface="Arial" panose="020B0604020202020204" pitchFamily="34" charset="0"/>
              </a:rPr>
              <a:t>这里输入简单的文字概述里输入简单文字概述这里简单输入简单文字概述输入简单文字概述输入简单文字概述</a:t>
            </a:r>
            <a:endParaRPr lang="en-US" altLang="zh-CN" sz="900" b="0" dirty="0">
              <a:solidFill>
                <a:schemeClr val="tx1">
                  <a:lumMod val="75000"/>
                  <a:lumOff val="25000"/>
                </a:schemeClr>
              </a:solidFill>
              <a:ea typeface="微软雅黑" pitchFamily="34" charset="-122"/>
              <a:sym typeface="Arial" panose="020B0604020202020204" pitchFamily="34" charset="0"/>
            </a:endParaRPr>
          </a:p>
        </p:txBody>
      </p:sp>
      <p:grpSp>
        <p:nvGrpSpPr>
          <p:cNvPr id="81" name="组合 80"/>
          <p:cNvGrpSpPr/>
          <p:nvPr/>
        </p:nvGrpSpPr>
        <p:grpSpPr>
          <a:xfrm>
            <a:off x="1143794" y="2507783"/>
            <a:ext cx="2255453" cy="336374"/>
            <a:chOff x="4697914" y="1039781"/>
            <a:chExt cx="2255453" cy="336374"/>
          </a:xfrm>
        </p:grpSpPr>
        <p:sp>
          <p:nvSpPr>
            <p:cNvPr id="82" name="TextBox 81"/>
            <p:cNvSpPr txBox="1"/>
            <p:nvPr/>
          </p:nvSpPr>
          <p:spPr>
            <a:xfrm>
              <a:off x="4830086" y="1039781"/>
              <a:ext cx="2123281" cy="336374"/>
            </a:xfrm>
            <a:prstGeom prst="rect">
              <a:avLst/>
            </a:prstGeom>
            <a:noFill/>
          </p:spPr>
          <p:txBody>
            <a:bodyPr wrap="square" rtlCol="0">
              <a:spAutoFit/>
            </a:bodyPr>
            <a:lstStyle/>
            <a:p>
              <a:pPr algn="l">
                <a:lnSpc>
                  <a:spcPct val="150000"/>
                </a:lnSpc>
              </a:pPr>
              <a:r>
                <a:rPr lang="zh-CN" altLang="en-US" sz="1200" dirty="0">
                  <a:solidFill>
                    <a:srgbClr val="333333"/>
                  </a:solidFill>
                  <a:ea typeface="微软雅黑" pitchFamily="34" charset="-122"/>
                  <a:sym typeface="Arial" panose="020B0604020202020204" pitchFamily="34" charset="0"/>
                </a:rPr>
                <a:t>请点击添加文字标题内容</a:t>
              </a:r>
              <a:endParaRPr lang="en-US" altLang="zh-CN" sz="1200" dirty="0">
                <a:solidFill>
                  <a:srgbClr val="333333"/>
                </a:solidFill>
                <a:ea typeface="微软雅黑" pitchFamily="34" charset="-122"/>
                <a:sym typeface="Arial" panose="020B0604020202020204" pitchFamily="34" charset="0"/>
              </a:endParaRPr>
            </a:p>
          </p:txBody>
        </p:sp>
        <p:sp>
          <p:nvSpPr>
            <p:cNvPr id="83" name="等腰三角形 82"/>
            <p:cNvSpPr/>
            <p:nvPr/>
          </p:nvSpPr>
          <p:spPr>
            <a:xfrm rot="5400000">
              <a:off x="4687403" y="1171961"/>
              <a:ext cx="152399" cy="131378"/>
            </a:xfrm>
            <a:prstGeom prst="triangle">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TextBox 83"/>
          <p:cNvSpPr txBox="1"/>
          <p:nvPr/>
        </p:nvSpPr>
        <p:spPr>
          <a:xfrm>
            <a:off x="1067594" y="3765946"/>
            <a:ext cx="2971800" cy="483081"/>
          </a:xfrm>
          <a:prstGeom prst="rect">
            <a:avLst/>
          </a:prstGeom>
          <a:noFill/>
        </p:spPr>
        <p:txBody>
          <a:bodyPr wrap="square" rtlCol="0">
            <a:spAutoFit/>
          </a:bodyPr>
          <a:lstStyle/>
          <a:p>
            <a:pPr algn="l">
              <a:lnSpc>
                <a:spcPct val="150000"/>
              </a:lnSpc>
            </a:pPr>
            <a:r>
              <a:rPr lang="zh-CN" altLang="en-US" sz="900" b="0" dirty="0">
                <a:solidFill>
                  <a:schemeClr val="tx1">
                    <a:lumMod val="75000"/>
                    <a:lumOff val="25000"/>
                  </a:schemeClr>
                </a:solidFill>
                <a:ea typeface="微软雅黑" pitchFamily="34" charset="-122"/>
                <a:sym typeface="Arial" panose="020B0604020202020204" pitchFamily="34" charset="0"/>
              </a:rPr>
              <a:t>这里输入简单的文字概述里输入简单文字概述这里简单输入简单文字概述输入简单文字概述输入简单文字概述</a:t>
            </a:r>
            <a:endParaRPr lang="en-US" altLang="zh-CN" sz="900" b="0" dirty="0">
              <a:solidFill>
                <a:schemeClr val="tx1">
                  <a:lumMod val="75000"/>
                  <a:lumOff val="25000"/>
                </a:schemeClr>
              </a:solidFill>
              <a:ea typeface="微软雅黑" pitchFamily="34" charset="-122"/>
              <a:sym typeface="Arial" panose="020B0604020202020204" pitchFamily="34" charset="0"/>
            </a:endParaRPr>
          </a:p>
        </p:txBody>
      </p:sp>
      <p:grpSp>
        <p:nvGrpSpPr>
          <p:cNvPr id="85" name="组合 84"/>
          <p:cNvGrpSpPr/>
          <p:nvPr/>
        </p:nvGrpSpPr>
        <p:grpSpPr>
          <a:xfrm>
            <a:off x="1143794" y="3472814"/>
            <a:ext cx="2255453" cy="336374"/>
            <a:chOff x="4697914" y="1039781"/>
            <a:chExt cx="2255453" cy="336374"/>
          </a:xfrm>
        </p:grpSpPr>
        <p:sp>
          <p:nvSpPr>
            <p:cNvPr id="86" name="TextBox 85"/>
            <p:cNvSpPr txBox="1"/>
            <p:nvPr/>
          </p:nvSpPr>
          <p:spPr>
            <a:xfrm>
              <a:off x="4830086" y="1039781"/>
              <a:ext cx="2123281" cy="336374"/>
            </a:xfrm>
            <a:prstGeom prst="rect">
              <a:avLst/>
            </a:prstGeom>
            <a:noFill/>
          </p:spPr>
          <p:txBody>
            <a:bodyPr wrap="square" rtlCol="0">
              <a:spAutoFit/>
            </a:bodyPr>
            <a:lstStyle/>
            <a:p>
              <a:pPr algn="l">
                <a:lnSpc>
                  <a:spcPct val="150000"/>
                </a:lnSpc>
              </a:pPr>
              <a:r>
                <a:rPr lang="zh-CN" altLang="en-US" sz="1200" dirty="0">
                  <a:solidFill>
                    <a:srgbClr val="333333"/>
                  </a:solidFill>
                  <a:ea typeface="微软雅黑" pitchFamily="34" charset="-122"/>
                  <a:sym typeface="Arial" panose="020B0604020202020204" pitchFamily="34" charset="0"/>
                </a:rPr>
                <a:t>请点击添加文字标题内容</a:t>
              </a:r>
              <a:endParaRPr lang="en-US" altLang="zh-CN" sz="1200" dirty="0">
                <a:solidFill>
                  <a:srgbClr val="333333"/>
                </a:solidFill>
                <a:ea typeface="微软雅黑" pitchFamily="34" charset="-122"/>
                <a:sym typeface="Arial" panose="020B0604020202020204" pitchFamily="34" charset="0"/>
              </a:endParaRPr>
            </a:p>
          </p:txBody>
        </p:sp>
        <p:sp>
          <p:nvSpPr>
            <p:cNvPr id="87" name="等腰三角形 86"/>
            <p:cNvSpPr/>
            <p:nvPr/>
          </p:nvSpPr>
          <p:spPr>
            <a:xfrm rot="5400000">
              <a:off x="4687403" y="1171961"/>
              <a:ext cx="152399" cy="131378"/>
            </a:xfrm>
            <a:prstGeom prst="triangle">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0" y="0"/>
            <a:ext cx="9145588" cy="5145088"/>
            <a:chOff x="0" y="0"/>
            <a:chExt cx="9145588" cy="5145088"/>
          </a:xfrm>
        </p:grpSpPr>
        <p:sp>
          <p:nvSpPr>
            <p:cNvPr id="35" name="矩形 34"/>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7" name="矩形 36"/>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0"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7668569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1000"/>
                                        <p:tgtEl>
                                          <p:spTgt spid="46"/>
                                        </p:tgtEl>
                                      </p:cBhvr>
                                    </p:animEffect>
                                    <p:anim calcmode="lin" valueType="num">
                                      <p:cBhvr>
                                        <p:cTn id="11" dur="1000" fill="hold"/>
                                        <p:tgtEl>
                                          <p:spTgt spid="46"/>
                                        </p:tgtEl>
                                        <p:attrNameLst>
                                          <p:attrName>ppt_x</p:attrName>
                                        </p:attrNameLst>
                                      </p:cBhvr>
                                      <p:tavLst>
                                        <p:tav tm="0">
                                          <p:val>
                                            <p:strVal val="#ppt_x"/>
                                          </p:val>
                                        </p:tav>
                                        <p:tav tm="100000">
                                          <p:val>
                                            <p:strVal val="#ppt_x"/>
                                          </p:val>
                                        </p:tav>
                                      </p:tavLst>
                                    </p:anim>
                                    <p:anim calcmode="lin" valueType="num">
                                      <p:cBhvr>
                                        <p:cTn id="12" dur="1000" fill="hold"/>
                                        <p:tgtEl>
                                          <p:spTgt spid="46"/>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40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000"/>
                            </p:stCondLst>
                            <p:childTnLst>
                              <p:par>
                                <p:cTn id="17" presetID="8" presetClass="emph" presetSubtype="0" fill="hold" nodeType="afterEffect">
                                  <p:stCondLst>
                                    <p:cond delay="0"/>
                                  </p:stCondLst>
                                  <p:childTnLst>
                                    <p:animRot by="-21600000">
                                      <p:cBhvr>
                                        <p:cTn id="18" dur="7200" fill="hold"/>
                                        <p:tgtEl>
                                          <p:spTgt spid="48"/>
                                        </p:tgtEl>
                                        <p:attrNameLst>
                                          <p:attrName>r</p:attrName>
                                        </p:attrNameLst>
                                      </p:cBhvr>
                                    </p:animRot>
                                  </p:childTnLst>
                                </p:cTn>
                              </p:par>
                              <p:par>
                                <p:cTn id="19" presetID="2" presetClass="entr" presetSubtype="8" fill="hold" nodeType="with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additive="base">
                                        <p:cTn id="21" dur="500" fill="hold"/>
                                        <p:tgtEl>
                                          <p:spTgt spid="77"/>
                                        </p:tgtEl>
                                        <p:attrNameLst>
                                          <p:attrName>ppt_x</p:attrName>
                                        </p:attrNameLst>
                                      </p:cBhvr>
                                      <p:tavLst>
                                        <p:tav tm="0">
                                          <p:val>
                                            <p:strVal val="0-#ppt_w/2"/>
                                          </p:val>
                                        </p:tav>
                                        <p:tav tm="100000">
                                          <p:val>
                                            <p:strVal val="#ppt_x"/>
                                          </p:val>
                                        </p:tav>
                                      </p:tavLst>
                                    </p:anim>
                                    <p:anim calcmode="lin" valueType="num">
                                      <p:cBhvr additive="base">
                                        <p:cTn id="22" dur="500" fill="hold"/>
                                        <p:tgtEl>
                                          <p:spTgt spid="77"/>
                                        </p:tgtEl>
                                        <p:attrNameLst>
                                          <p:attrName>ppt_y</p:attrName>
                                        </p:attrNameLst>
                                      </p:cBhvr>
                                      <p:tavLst>
                                        <p:tav tm="0">
                                          <p:val>
                                            <p:strVal val="#ppt_y"/>
                                          </p:val>
                                        </p:tav>
                                        <p:tav tm="100000">
                                          <p:val>
                                            <p:strVal val="#ppt_y"/>
                                          </p:val>
                                        </p:tav>
                                      </p:tavLst>
                                    </p:anim>
                                  </p:childTnLst>
                                </p:cTn>
                              </p:par>
                              <p:par>
                                <p:cTn id="23" presetID="6" presetClass="entr" presetSubtype="16" fill="hold" grpId="0" nodeType="withEffect">
                                  <p:stCondLst>
                                    <p:cond delay="500"/>
                                  </p:stCondLst>
                                  <p:childTnLst>
                                    <p:set>
                                      <p:cBhvr>
                                        <p:cTn id="24" dur="1" fill="hold">
                                          <p:stCondLst>
                                            <p:cond delay="0"/>
                                          </p:stCondLst>
                                        </p:cTn>
                                        <p:tgtEl>
                                          <p:spTgt spid="76"/>
                                        </p:tgtEl>
                                        <p:attrNameLst>
                                          <p:attrName>style.visibility</p:attrName>
                                        </p:attrNameLst>
                                      </p:cBhvr>
                                      <p:to>
                                        <p:strVal val="visible"/>
                                      </p:to>
                                    </p:set>
                                    <p:animEffect transition="in" filter="circle(in)">
                                      <p:cBhvr>
                                        <p:cTn id="25" dur="500"/>
                                        <p:tgtEl>
                                          <p:spTgt spid="76"/>
                                        </p:tgtEl>
                                      </p:cBhvr>
                                    </p:animEffect>
                                  </p:childTnLst>
                                </p:cTn>
                              </p:par>
                              <p:par>
                                <p:cTn id="26" presetID="2" presetClass="entr" presetSubtype="8" fill="hold" nodeType="withEffect">
                                  <p:stCondLst>
                                    <p:cond delay="1000"/>
                                  </p:stCondLst>
                                  <p:childTnLst>
                                    <p:set>
                                      <p:cBhvr>
                                        <p:cTn id="27" dur="1" fill="hold">
                                          <p:stCondLst>
                                            <p:cond delay="0"/>
                                          </p:stCondLst>
                                        </p:cTn>
                                        <p:tgtEl>
                                          <p:spTgt spid="81"/>
                                        </p:tgtEl>
                                        <p:attrNameLst>
                                          <p:attrName>style.visibility</p:attrName>
                                        </p:attrNameLst>
                                      </p:cBhvr>
                                      <p:to>
                                        <p:strVal val="visible"/>
                                      </p:to>
                                    </p:set>
                                    <p:anim calcmode="lin" valueType="num">
                                      <p:cBhvr additive="base">
                                        <p:cTn id="28" dur="500" fill="hold"/>
                                        <p:tgtEl>
                                          <p:spTgt spid="81"/>
                                        </p:tgtEl>
                                        <p:attrNameLst>
                                          <p:attrName>ppt_x</p:attrName>
                                        </p:attrNameLst>
                                      </p:cBhvr>
                                      <p:tavLst>
                                        <p:tav tm="0">
                                          <p:val>
                                            <p:strVal val="0-#ppt_w/2"/>
                                          </p:val>
                                        </p:tav>
                                        <p:tav tm="100000">
                                          <p:val>
                                            <p:strVal val="#ppt_x"/>
                                          </p:val>
                                        </p:tav>
                                      </p:tavLst>
                                    </p:anim>
                                    <p:anim calcmode="lin" valueType="num">
                                      <p:cBhvr additive="base">
                                        <p:cTn id="29" dur="500" fill="hold"/>
                                        <p:tgtEl>
                                          <p:spTgt spid="81"/>
                                        </p:tgtEl>
                                        <p:attrNameLst>
                                          <p:attrName>ppt_y</p:attrName>
                                        </p:attrNameLst>
                                      </p:cBhvr>
                                      <p:tavLst>
                                        <p:tav tm="0">
                                          <p:val>
                                            <p:strVal val="#ppt_y"/>
                                          </p:val>
                                        </p:tav>
                                        <p:tav tm="100000">
                                          <p:val>
                                            <p:strVal val="#ppt_y"/>
                                          </p:val>
                                        </p:tav>
                                      </p:tavLst>
                                    </p:anim>
                                  </p:childTnLst>
                                </p:cTn>
                              </p:par>
                              <p:par>
                                <p:cTn id="30" presetID="6" presetClass="entr" presetSubtype="16" fill="hold" grpId="0" nodeType="withEffect">
                                  <p:stCondLst>
                                    <p:cond delay="1500"/>
                                  </p:stCondLst>
                                  <p:childTnLst>
                                    <p:set>
                                      <p:cBhvr>
                                        <p:cTn id="31" dur="1" fill="hold">
                                          <p:stCondLst>
                                            <p:cond delay="0"/>
                                          </p:stCondLst>
                                        </p:cTn>
                                        <p:tgtEl>
                                          <p:spTgt spid="80"/>
                                        </p:tgtEl>
                                        <p:attrNameLst>
                                          <p:attrName>style.visibility</p:attrName>
                                        </p:attrNameLst>
                                      </p:cBhvr>
                                      <p:to>
                                        <p:strVal val="visible"/>
                                      </p:to>
                                    </p:set>
                                    <p:animEffect transition="in" filter="circle(in)">
                                      <p:cBhvr>
                                        <p:cTn id="32" dur="500"/>
                                        <p:tgtEl>
                                          <p:spTgt spid="80"/>
                                        </p:tgtEl>
                                      </p:cBhvr>
                                    </p:animEffect>
                                  </p:childTnLst>
                                </p:cTn>
                              </p:par>
                              <p:par>
                                <p:cTn id="33" presetID="2" presetClass="entr" presetSubtype="8" fill="hold" nodeType="withEffect">
                                  <p:stCondLst>
                                    <p:cond delay="200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0-#ppt_w/2"/>
                                          </p:val>
                                        </p:tav>
                                        <p:tav tm="100000">
                                          <p:val>
                                            <p:strVal val="#ppt_x"/>
                                          </p:val>
                                        </p:tav>
                                      </p:tavLst>
                                    </p:anim>
                                    <p:anim calcmode="lin" valueType="num">
                                      <p:cBhvr additive="base">
                                        <p:cTn id="36" dur="500" fill="hold"/>
                                        <p:tgtEl>
                                          <p:spTgt spid="85"/>
                                        </p:tgtEl>
                                        <p:attrNameLst>
                                          <p:attrName>ppt_y</p:attrName>
                                        </p:attrNameLst>
                                      </p:cBhvr>
                                      <p:tavLst>
                                        <p:tav tm="0">
                                          <p:val>
                                            <p:strVal val="#ppt_y"/>
                                          </p:val>
                                        </p:tav>
                                        <p:tav tm="100000">
                                          <p:val>
                                            <p:strVal val="#ppt_y"/>
                                          </p:val>
                                        </p:tav>
                                      </p:tavLst>
                                    </p:anim>
                                  </p:childTnLst>
                                </p:cTn>
                              </p:par>
                              <p:par>
                                <p:cTn id="37" presetID="6" presetClass="entr" presetSubtype="16" fill="hold" grpId="0" nodeType="withEffect">
                                  <p:stCondLst>
                                    <p:cond delay="2500"/>
                                  </p:stCondLst>
                                  <p:childTnLst>
                                    <p:set>
                                      <p:cBhvr>
                                        <p:cTn id="38" dur="1" fill="hold">
                                          <p:stCondLst>
                                            <p:cond delay="0"/>
                                          </p:stCondLst>
                                        </p:cTn>
                                        <p:tgtEl>
                                          <p:spTgt spid="84"/>
                                        </p:tgtEl>
                                        <p:attrNameLst>
                                          <p:attrName>style.visibility</p:attrName>
                                        </p:attrNameLst>
                                      </p:cBhvr>
                                      <p:to>
                                        <p:strVal val="visible"/>
                                      </p:to>
                                    </p:set>
                                    <p:animEffect transition="in" filter="circle(in)">
                                      <p:cBhvr>
                                        <p:cTn id="3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76" grpId="0"/>
      <p:bldP spid="80" grpId="0"/>
      <p:bldP spid="8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72" name="六边形 71"/>
          <p:cNvSpPr/>
          <p:nvPr/>
        </p:nvSpPr>
        <p:spPr>
          <a:xfrm rot="5400000">
            <a:off x="3734379" y="3275649"/>
            <a:ext cx="845042" cy="728487"/>
          </a:xfrm>
          <a:prstGeom prst="hexagon">
            <a:avLst>
              <a:gd name="adj" fmla="val 30879"/>
              <a:gd name="vf" fmla="val 115470"/>
            </a:avLst>
          </a:prstGeom>
          <a:solidFill>
            <a:srgbClr val="DB782B"/>
          </a:solidFill>
          <a:ln w="38100" cap="flat" cmpd="sng" algn="ctr">
            <a:solidFill>
              <a:srgbClr val="FFC000"/>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lumMod val="50000"/>
                </a:srgbClr>
              </a:solidFill>
              <a:effectLst/>
              <a:uLnTx/>
              <a:uFillTx/>
              <a:ea typeface="微软雅黑" panose="020B0503020204020204" pitchFamily="34" charset="-122"/>
              <a:sym typeface="Arial" panose="020B0604020202020204" pitchFamily="34" charset="0"/>
            </a:endParaRPr>
          </a:p>
        </p:txBody>
      </p:sp>
      <p:sp>
        <p:nvSpPr>
          <p:cNvPr id="73" name="六边形 72"/>
          <p:cNvSpPr/>
          <p:nvPr/>
        </p:nvSpPr>
        <p:spPr>
          <a:xfrm rot="5400000">
            <a:off x="1513577" y="1410606"/>
            <a:ext cx="1184298" cy="1020948"/>
          </a:xfrm>
          <a:prstGeom prst="hexagon">
            <a:avLst>
              <a:gd name="adj" fmla="val 30879"/>
              <a:gd name="vf" fmla="val 115470"/>
            </a:avLst>
          </a:prstGeom>
          <a:solidFill>
            <a:srgbClr val="DB782B"/>
          </a:solidFill>
          <a:ln w="38100" cap="flat" cmpd="sng" algn="ctr">
            <a:no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lumMod val="50000"/>
                </a:srgbClr>
              </a:solidFill>
              <a:effectLst/>
              <a:uLnTx/>
              <a:uFillTx/>
              <a:ea typeface="微软雅黑" panose="020B0503020204020204" pitchFamily="34" charset="-122"/>
              <a:sym typeface="Arial" panose="020B0604020202020204" pitchFamily="34" charset="0"/>
            </a:endParaRPr>
          </a:p>
        </p:txBody>
      </p:sp>
      <p:sp>
        <p:nvSpPr>
          <p:cNvPr id="74" name="六边形 73"/>
          <p:cNvSpPr/>
          <p:nvPr/>
        </p:nvSpPr>
        <p:spPr>
          <a:xfrm rot="5400000">
            <a:off x="742049" y="2648763"/>
            <a:ext cx="922570" cy="795320"/>
          </a:xfrm>
          <a:prstGeom prst="hexagon">
            <a:avLst>
              <a:gd name="adj" fmla="val 30879"/>
              <a:gd name="vf" fmla="val 115470"/>
            </a:avLst>
          </a:prstGeom>
          <a:solidFill>
            <a:srgbClr val="934D19"/>
          </a:solidFill>
          <a:ln w="38100" cap="flat" cmpd="sng" algn="ctr">
            <a:no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lumMod val="50000"/>
                </a:srgbClr>
              </a:solidFill>
              <a:effectLst/>
              <a:uLnTx/>
              <a:uFillTx/>
              <a:ea typeface="微软雅黑" panose="020B0503020204020204" pitchFamily="34" charset="-122"/>
              <a:sym typeface="Arial" panose="020B0604020202020204" pitchFamily="34" charset="0"/>
            </a:endParaRPr>
          </a:p>
        </p:txBody>
      </p:sp>
      <p:grpSp>
        <p:nvGrpSpPr>
          <p:cNvPr id="75" name="组合 74"/>
          <p:cNvGrpSpPr/>
          <p:nvPr/>
        </p:nvGrpSpPr>
        <p:grpSpPr>
          <a:xfrm>
            <a:off x="2803652" y="913116"/>
            <a:ext cx="1241260" cy="1439861"/>
            <a:chOff x="2803652" y="1116161"/>
            <a:chExt cx="1241260" cy="1439861"/>
          </a:xfrm>
        </p:grpSpPr>
        <p:sp>
          <p:nvSpPr>
            <p:cNvPr id="76" name="六边形 75"/>
            <p:cNvSpPr/>
            <p:nvPr/>
          </p:nvSpPr>
          <p:spPr>
            <a:xfrm rot="5400000">
              <a:off x="2704351"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lumMod val="50000"/>
                  </a:srgbClr>
                </a:solidFill>
                <a:effectLst/>
                <a:uLnTx/>
                <a:uFillTx/>
                <a:ea typeface="微软雅黑" panose="020B0503020204020204" pitchFamily="34" charset="-122"/>
                <a:sym typeface="Arial" panose="020B0604020202020204" pitchFamily="34" charset="0"/>
              </a:endParaRPr>
            </a:p>
          </p:txBody>
        </p:sp>
        <p:sp>
          <p:nvSpPr>
            <p:cNvPr id="77" name="Title 3"/>
            <p:cNvSpPr txBox="1">
              <a:spLocks/>
            </p:cNvSpPr>
            <p:nvPr/>
          </p:nvSpPr>
          <p:spPr>
            <a:xfrm>
              <a:off x="3056114" y="1517664"/>
              <a:ext cx="796699" cy="606461"/>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chemeClr val="accent3">
                      <a:lumMod val="50000"/>
                    </a:schemeClr>
                  </a:solidFill>
                  <a:effectLst>
                    <a:innerShdw blurRad="63500" dist="50800" dir="13500000">
                      <a:prstClr val="black">
                        <a:alpha val="50000"/>
                      </a:prstClr>
                    </a:innerShdw>
                  </a:effectLst>
                  <a:uLnTx/>
                  <a:uFillTx/>
                  <a:latin typeface="Arial" panose="020B0604020202020204" pitchFamily="34" charset="0"/>
                  <a:ea typeface="微软雅黑" pitchFamily="34" charset="-122"/>
                  <a:sym typeface="Arial" panose="020B0604020202020204" pitchFamily="34" charset="0"/>
                </a:rPr>
                <a:t>01</a:t>
              </a:r>
              <a:endParaRPr kumimoji="0" lang="en-US" sz="3600" b="1" i="0" u="none" strike="noStrike" kern="1200" cap="none" spc="0" normalizeH="0" baseline="0" noProof="0" dirty="0">
                <a:ln>
                  <a:noFill/>
                </a:ln>
                <a:solidFill>
                  <a:schemeClr val="accent3">
                    <a:lumMod val="50000"/>
                  </a:schemeClr>
                </a:solidFill>
                <a:effectLst>
                  <a:innerShdw blurRad="63500" dist="50800" dir="13500000">
                    <a:prstClr val="black">
                      <a:alpha val="50000"/>
                    </a:prstClr>
                  </a:innerShdw>
                </a:effectLst>
                <a:uLnTx/>
                <a:uFillTx/>
                <a:latin typeface="Arial" panose="020B0604020202020204" pitchFamily="34" charset="0"/>
                <a:ea typeface="微软雅黑" pitchFamily="34" charset="-122"/>
                <a:sym typeface="Arial" panose="020B0604020202020204" pitchFamily="34" charset="0"/>
              </a:endParaRPr>
            </a:p>
          </p:txBody>
        </p:sp>
      </p:grpSp>
      <p:grpSp>
        <p:nvGrpSpPr>
          <p:cNvPr id="78" name="组合 77"/>
          <p:cNvGrpSpPr/>
          <p:nvPr/>
        </p:nvGrpSpPr>
        <p:grpSpPr>
          <a:xfrm>
            <a:off x="2105727" y="2141943"/>
            <a:ext cx="1241260" cy="1439861"/>
            <a:chOff x="2105727" y="2344988"/>
            <a:chExt cx="1241260" cy="1439861"/>
          </a:xfrm>
        </p:grpSpPr>
        <p:sp>
          <p:nvSpPr>
            <p:cNvPr id="79" name="六边形 78"/>
            <p:cNvSpPr/>
            <p:nvPr/>
          </p:nvSpPr>
          <p:spPr>
            <a:xfrm rot="5400000">
              <a:off x="2006426" y="244428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lumMod val="50000"/>
                  </a:srgbClr>
                </a:solidFill>
                <a:effectLst/>
                <a:uLnTx/>
                <a:uFillTx/>
                <a:ea typeface="微软雅黑" panose="020B0503020204020204" pitchFamily="34" charset="-122"/>
                <a:sym typeface="Arial" panose="020B0604020202020204" pitchFamily="34" charset="0"/>
              </a:endParaRPr>
            </a:p>
          </p:txBody>
        </p:sp>
        <p:sp>
          <p:nvSpPr>
            <p:cNvPr id="80"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FFC000"/>
                  </a:solidFill>
                  <a:effectLst>
                    <a:innerShdw blurRad="63500" dist="50800" dir="13500000">
                      <a:prstClr val="black">
                        <a:alpha val="50000"/>
                      </a:prstClr>
                    </a:innerShdw>
                  </a:effectLst>
                  <a:uLnTx/>
                  <a:uFillTx/>
                  <a:latin typeface="Arial" panose="020B0604020202020204" pitchFamily="34" charset="0"/>
                  <a:ea typeface="微软雅黑" pitchFamily="34" charset="-122"/>
                  <a:sym typeface="Arial" panose="020B0604020202020204" pitchFamily="34" charset="0"/>
                </a:rPr>
                <a:t>02</a:t>
              </a:r>
              <a:endParaRPr kumimoji="0" lang="en-US" sz="3600" b="1" i="0" u="none" strike="noStrike" kern="1200" cap="none" spc="0" normalizeH="0" baseline="0" noProof="0" dirty="0">
                <a:ln>
                  <a:noFill/>
                </a:ln>
                <a:solidFill>
                  <a:srgbClr val="FFC000"/>
                </a:solidFill>
                <a:effectLst>
                  <a:innerShdw blurRad="63500" dist="50800" dir="13500000">
                    <a:prstClr val="black">
                      <a:alpha val="50000"/>
                    </a:prstClr>
                  </a:innerShdw>
                </a:effectLst>
                <a:uLnTx/>
                <a:uFillTx/>
                <a:latin typeface="Arial" panose="020B0604020202020204" pitchFamily="34" charset="0"/>
                <a:ea typeface="微软雅黑" pitchFamily="34" charset="-122"/>
                <a:sym typeface="Arial" panose="020B0604020202020204" pitchFamily="34" charset="0"/>
              </a:endParaRPr>
            </a:p>
          </p:txBody>
        </p:sp>
      </p:grpSp>
      <p:grpSp>
        <p:nvGrpSpPr>
          <p:cNvPr id="81" name="组合 80"/>
          <p:cNvGrpSpPr/>
          <p:nvPr/>
        </p:nvGrpSpPr>
        <p:grpSpPr>
          <a:xfrm>
            <a:off x="2803652" y="3342483"/>
            <a:ext cx="1241260" cy="1439861"/>
            <a:chOff x="2803652" y="3545528"/>
            <a:chExt cx="1241260" cy="1439861"/>
          </a:xfrm>
        </p:grpSpPr>
        <p:sp>
          <p:nvSpPr>
            <p:cNvPr id="82" name="六边形 81"/>
            <p:cNvSpPr/>
            <p:nvPr/>
          </p:nvSpPr>
          <p:spPr>
            <a:xfrm rot="5400000">
              <a:off x="2704351"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ysClr val="windowText" lastClr="000000">
                  <a:alpha val="37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lumMod val="50000"/>
                  </a:srgbClr>
                </a:solidFill>
                <a:effectLst/>
                <a:uLnTx/>
                <a:uFillTx/>
                <a:ea typeface="微软雅黑" panose="020B0503020204020204" pitchFamily="34" charset="-122"/>
                <a:sym typeface="Arial" panose="020B0604020202020204" pitchFamily="34" charset="0"/>
              </a:endParaRPr>
            </a:p>
          </p:txBody>
        </p:sp>
        <p:sp>
          <p:nvSpPr>
            <p:cNvPr id="83" name="Title 3"/>
            <p:cNvSpPr txBox="1">
              <a:spLocks/>
            </p:cNvSpPr>
            <p:nvPr/>
          </p:nvSpPr>
          <p:spPr>
            <a:xfrm>
              <a:off x="3025931" y="3946882"/>
              <a:ext cx="796699" cy="600065"/>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chemeClr val="accent3">
                      <a:lumMod val="50000"/>
                    </a:schemeClr>
                  </a:solidFill>
                  <a:effectLst>
                    <a:innerShdw blurRad="63500" dist="50800" dir="13500000">
                      <a:prstClr val="black">
                        <a:alpha val="50000"/>
                      </a:prstClr>
                    </a:innerShdw>
                  </a:effectLst>
                  <a:uLnTx/>
                  <a:uFillTx/>
                  <a:latin typeface="Arial" panose="020B0604020202020204" pitchFamily="34" charset="0"/>
                  <a:ea typeface="微软雅黑" pitchFamily="34" charset="-122"/>
                  <a:sym typeface="Arial" panose="020B0604020202020204" pitchFamily="34" charset="0"/>
                </a:rPr>
                <a:t>03</a:t>
              </a:r>
              <a:endParaRPr kumimoji="0" lang="en-US" sz="3600" b="1" i="0" u="none" strike="noStrike" kern="1200" cap="none" spc="0" normalizeH="0" baseline="0" noProof="0" dirty="0">
                <a:ln>
                  <a:noFill/>
                </a:ln>
                <a:solidFill>
                  <a:schemeClr val="accent3">
                    <a:lumMod val="50000"/>
                  </a:schemeClr>
                </a:solidFill>
                <a:effectLst>
                  <a:innerShdw blurRad="63500" dist="50800" dir="13500000">
                    <a:prstClr val="black">
                      <a:alpha val="50000"/>
                    </a:prstClr>
                  </a:innerShdw>
                </a:effectLst>
                <a:uLnTx/>
                <a:uFillTx/>
                <a:latin typeface="Arial" panose="020B0604020202020204" pitchFamily="34" charset="0"/>
                <a:ea typeface="微软雅黑" pitchFamily="34" charset="-122"/>
                <a:sym typeface="Arial" panose="020B0604020202020204" pitchFamily="34" charset="0"/>
              </a:endParaRPr>
            </a:p>
          </p:txBody>
        </p:sp>
      </p:grpSp>
      <p:grpSp>
        <p:nvGrpSpPr>
          <p:cNvPr id="84" name="组合 83"/>
          <p:cNvGrpSpPr/>
          <p:nvPr/>
        </p:nvGrpSpPr>
        <p:grpSpPr>
          <a:xfrm>
            <a:off x="5102994" y="1160985"/>
            <a:ext cx="2322150" cy="370957"/>
            <a:chOff x="1574602" y="3235045"/>
            <a:chExt cx="2322150" cy="370957"/>
          </a:xfrm>
          <a:solidFill>
            <a:srgbClr val="05BAC8"/>
          </a:solidFill>
        </p:grpSpPr>
        <p:sp>
          <p:nvSpPr>
            <p:cNvPr id="85" name="五边形 84"/>
            <p:cNvSpPr/>
            <p:nvPr/>
          </p:nvSpPr>
          <p:spPr>
            <a:xfrm>
              <a:off x="1574602" y="3235045"/>
              <a:ext cx="2322150" cy="370957"/>
            </a:xfrm>
            <a:prstGeom prst="homePlate">
              <a:avLst/>
            </a:prstGeom>
            <a:solidFill>
              <a:srgbClr val="934D19"/>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86" name="Title 3"/>
            <p:cNvSpPr txBox="1">
              <a:spLocks/>
            </p:cNvSpPr>
            <p:nvPr/>
          </p:nvSpPr>
          <p:spPr>
            <a:xfrm>
              <a:off x="1805999" y="3245856"/>
              <a:ext cx="1947614" cy="318577"/>
            </a:xfrm>
            <a:prstGeom prst="rect">
              <a:avLst/>
            </a:prstGeom>
            <a:noFill/>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rPr>
                <a:t>01</a:t>
              </a:r>
              <a:r>
                <a:rPr kumimoji="0" lang="zh-CN" altLang="en-US"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rPr>
                <a:t>单击填加标题</a:t>
              </a:r>
              <a:endParaRPr kumimoji="0" lang="en-US"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endParaRPr>
            </a:p>
          </p:txBody>
        </p:sp>
      </p:grpSp>
      <p:sp>
        <p:nvSpPr>
          <p:cNvPr id="87" name="TextBox 86"/>
          <p:cNvSpPr txBox="1"/>
          <p:nvPr/>
        </p:nvSpPr>
        <p:spPr>
          <a:xfrm>
            <a:off x="5076949" y="1593033"/>
            <a:ext cx="3528392" cy="594303"/>
          </a:xfrm>
          <a:prstGeom prst="rect">
            <a:avLst/>
          </a:prstGeom>
          <a:noFill/>
        </p:spPr>
        <p:txBody>
          <a:bodyPr wrap="square" lIns="72556" tIns="36277" rIns="72556" bIns="36277"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rPr>
              <a:t>请输入您的文字  请输入您的文字 请输入您的文字</a:t>
            </a:r>
            <a:endParaRPr kumimoji="0" lang="en-US" altLang="zh-CN"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rPr>
              <a:t>请输入您的文字  请输入您的文字 请输入您的文字</a:t>
            </a:r>
            <a:endParaRPr kumimoji="0" lang="en-US" altLang="zh-CN"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endParaRPr>
          </a:p>
        </p:txBody>
      </p:sp>
      <p:grpSp>
        <p:nvGrpSpPr>
          <p:cNvPr id="88" name="组合 87"/>
          <p:cNvGrpSpPr/>
          <p:nvPr/>
        </p:nvGrpSpPr>
        <p:grpSpPr>
          <a:xfrm>
            <a:off x="5102994" y="2352978"/>
            <a:ext cx="2322150" cy="370957"/>
            <a:chOff x="1574602" y="3235045"/>
            <a:chExt cx="2322150" cy="370957"/>
          </a:xfrm>
          <a:solidFill>
            <a:srgbClr val="333333"/>
          </a:solidFill>
        </p:grpSpPr>
        <p:sp>
          <p:nvSpPr>
            <p:cNvPr id="89" name="五边形 88"/>
            <p:cNvSpPr/>
            <p:nvPr/>
          </p:nvSpPr>
          <p:spPr>
            <a:xfrm>
              <a:off x="1574602" y="3235045"/>
              <a:ext cx="2322150" cy="370957"/>
            </a:xfrm>
            <a:prstGeom prst="homePlate">
              <a:avLst/>
            </a:prstGeom>
            <a:solidFill>
              <a:srgbClr val="934D19"/>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90" name="Title 3"/>
            <p:cNvSpPr txBox="1">
              <a:spLocks/>
            </p:cNvSpPr>
            <p:nvPr/>
          </p:nvSpPr>
          <p:spPr>
            <a:xfrm>
              <a:off x="1805999" y="3245856"/>
              <a:ext cx="1947614" cy="318577"/>
            </a:xfrm>
            <a:prstGeom prst="rect">
              <a:avLst/>
            </a:prstGeom>
            <a:noFill/>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rPr>
                <a:t>02</a:t>
              </a:r>
              <a:r>
                <a:rPr kumimoji="0" lang="zh-CN" altLang="en-US"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rPr>
                <a:t>单击填加标题</a:t>
              </a:r>
              <a:endParaRPr kumimoji="0" lang="en-US"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endParaRPr>
            </a:p>
          </p:txBody>
        </p:sp>
      </p:grpSp>
      <p:sp>
        <p:nvSpPr>
          <p:cNvPr id="91" name="TextBox 90"/>
          <p:cNvSpPr txBox="1"/>
          <p:nvPr/>
        </p:nvSpPr>
        <p:spPr>
          <a:xfrm>
            <a:off x="5076949" y="2785026"/>
            <a:ext cx="3528392" cy="594303"/>
          </a:xfrm>
          <a:prstGeom prst="rect">
            <a:avLst/>
          </a:prstGeom>
          <a:noFill/>
        </p:spPr>
        <p:txBody>
          <a:bodyPr wrap="square" lIns="72556" tIns="36277" rIns="72556" bIns="36277"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rPr>
              <a:t>请输入您的文字  请输入您的文字 请输入您的文字</a:t>
            </a:r>
            <a:endParaRPr kumimoji="0" lang="en-US" altLang="zh-CN"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rPr>
              <a:t>请输入您的文字  请输入您的文字 请输入您的文字</a:t>
            </a:r>
            <a:endParaRPr kumimoji="0" lang="en-US" altLang="zh-CN"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endParaRPr>
          </a:p>
        </p:txBody>
      </p:sp>
      <p:grpSp>
        <p:nvGrpSpPr>
          <p:cNvPr id="92" name="组合 91"/>
          <p:cNvGrpSpPr/>
          <p:nvPr/>
        </p:nvGrpSpPr>
        <p:grpSpPr>
          <a:xfrm>
            <a:off x="5102994" y="3598224"/>
            <a:ext cx="2322150" cy="370957"/>
            <a:chOff x="1574602" y="3235045"/>
            <a:chExt cx="2322150" cy="370957"/>
          </a:xfrm>
          <a:solidFill>
            <a:srgbClr val="05BAC8"/>
          </a:solidFill>
        </p:grpSpPr>
        <p:sp>
          <p:nvSpPr>
            <p:cNvPr id="93" name="五边形 92"/>
            <p:cNvSpPr/>
            <p:nvPr/>
          </p:nvSpPr>
          <p:spPr>
            <a:xfrm>
              <a:off x="1574602" y="3235045"/>
              <a:ext cx="2322150" cy="370957"/>
            </a:xfrm>
            <a:prstGeom prst="homePlate">
              <a:avLst/>
            </a:prstGeom>
            <a:solidFill>
              <a:srgbClr val="934D19"/>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94" name="Title 3"/>
            <p:cNvSpPr txBox="1">
              <a:spLocks/>
            </p:cNvSpPr>
            <p:nvPr/>
          </p:nvSpPr>
          <p:spPr>
            <a:xfrm>
              <a:off x="1805999" y="3245856"/>
              <a:ext cx="1947614" cy="318577"/>
            </a:xfrm>
            <a:prstGeom prst="rect">
              <a:avLst/>
            </a:prstGeom>
            <a:noFill/>
            <a:ln>
              <a:noFill/>
            </a:ln>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marL="0" marR="0" lvl="0" indent="0" algn="l" defTabSz="967801"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rPr>
                <a:t>03</a:t>
              </a:r>
              <a:r>
                <a:rPr kumimoji="0" lang="zh-CN" altLang="en-US"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rPr>
                <a:t>单击填加标题</a:t>
              </a:r>
              <a:endParaRPr kumimoji="0" lang="en-US" sz="1800" b="1" i="0" u="none" strike="noStrike" kern="1200" cap="none" spc="0" normalizeH="0" baseline="0" noProof="0" dirty="0">
                <a:ln>
                  <a:noFill/>
                </a:ln>
                <a:solidFill>
                  <a:sysClr val="window" lastClr="FFFFFF"/>
                </a:solidFill>
                <a:effectLst/>
                <a:uLnTx/>
                <a:uFillTx/>
                <a:latin typeface="Arial" panose="020B0604020202020204" pitchFamily="34" charset="0"/>
                <a:ea typeface="微软雅黑" pitchFamily="34" charset="-122"/>
                <a:sym typeface="Arial" panose="020B0604020202020204" pitchFamily="34" charset="0"/>
              </a:endParaRPr>
            </a:p>
          </p:txBody>
        </p:sp>
      </p:grpSp>
      <p:sp>
        <p:nvSpPr>
          <p:cNvPr id="95" name="TextBox 94"/>
          <p:cNvSpPr txBox="1"/>
          <p:nvPr/>
        </p:nvSpPr>
        <p:spPr>
          <a:xfrm>
            <a:off x="5076949" y="4030272"/>
            <a:ext cx="3528392" cy="594303"/>
          </a:xfrm>
          <a:prstGeom prst="rect">
            <a:avLst/>
          </a:prstGeom>
          <a:noFill/>
        </p:spPr>
        <p:txBody>
          <a:bodyPr wrap="square" lIns="72556" tIns="36277" rIns="72556" bIns="36277"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rPr>
              <a:t>请输入您的文字  请输入您的文字 请输入您的文字</a:t>
            </a:r>
            <a:endParaRPr kumimoji="0" lang="en-US" altLang="zh-CN"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rPr>
              <a:t>请输入您的文字  请输入您的文字 请输入您的文字</a:t>
            </a:r>
            <a:endParaRPr kumimoji="0" lang="en-US" altLang="zh-CN" sz="1200" b="0" i="0" u="none" strike="noStrike" kern="0" cap="none" spc="0" normalizeH="0" baseline="0" noProof="0" dirty="0">
              <a:ln>
                <a:noFill/>
              </a:ln>
              <a:solidFill>
                <a:srgbClr val="262626"/>
              </a:solidFill>
              <a:effectLst/>
              <a:uLnTx/>
              <a:uFillTx/>
              <a:ea typeface="微软雅黑" panose="020B0503020204020204" pitchFamily="34" charset="-122"/>
              <a:sym typeface="Arial" panose="020B0604020202020204" pitchFamily="34" charset="0"/>
            </a:endParaRPr>
          </a:p>
        </p:txBody>
      </p:sp>
      <p:grpSp>
        <p:nvGrpSpPr>
          <p:cNvPr id="26" name="组合 25"/>
          <p:cNvGrpSpPr/>
          <p:nvPr/>
        </p:nvGrpSpPr>
        <p:grpSpPr>
          <a:xfrm>
            <a:off x="0" y="0"/>
            <a:ext cx="9145588" cy="5145088"/>
            <a:chOff x="0" y="0"/>
            <a:chExt cx="9145588" cy="5145088"/>
          </a:xfrm>
        </p:grpSpPr>
        <p:sp>
          <p:nvSpPr>
            <p:cNvPr id="27" name="矩形 26"/>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29" name="矩形 28"/>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4915477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style.rotation</p:attrName>
                                        </p:attrNameLst>
                                      </p:cBhvr>
                                      <p:tavLst>
                                        <p:tav tm="0">
                                          <p:val>
                                            <p:fltVal val="90"/>
                                          </p:val>
                                        </p:tav>
                                        <p:tav tm="100000">
                                          <p:val>
                                            <p:fltVal val="0"/>
                                          </p:val>
                                        </p:tav>
                                      </p:tavLst>
                                    </p:anim>
                                    <p:animEffect transition="in" filter="fade">
                                      <p:cBhvr>
                                        <p:cTn id="10" dur="500"/>
                                        <p:tgtEl>
                                          <p:spTgt spid="75"/>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 calcmode="lin" valueType="num">
                                      <p:cBhvr>
                                        <p:cTn id="14" dur="500" fill="hold"/>
                                        <p:tgtEl>
                                          <p:spTgt spid="78"/>
                                        </p:tgtEl>
                                        <p:attrNameLst>
                                          <p:attrName>ppt_w</p:attrName>
                                        </p:attrNameLst>
                                      </p:cBhvr>
                                      <p:tavLst>
                                        <p:tav tm="0">
                                          <p:val>
                                            <p:fltVal val="0"/>
                                          </p:val>
                                        </p:tav>
                                        <p:tav tm="100000">
                                          <p:val>
                                            <p:strVal val="#ppt_w"/>
                                          </p:val>
                                        </p:tav>
                                      </p:tavLst>
                                    </p:anim>
                                    <p:anim calcmode="lin" valueType="num">
                                      <p:cBhvr>
                                        <p:cTn id="15" dur="500" fill="hold"/>
                                        <p:tgtEl>
                                          <p:spTgt spid="78"/>
                                        </p:tgtEl>
                                        <p:attrNameLst>
                                          <p:attrName>ppt_h</p:attrName>
                                        </p:attrNameLst>
                                      </p:cBhvr>
                                      <p:tavLst>
                                        <p:tav tm="0">
                                          <p:val>
                                            <p:fltVal val="0"/>
                                          </p:val>
                                        </p:tav>
                                        <p:tav tm="100000">
                                          <p:val>
                                            <p:strVal val="#ppt_h"/>
                                          </p:val>
                                        </p:tav>
                                      </p:tavLst>
                                    </p:anim>
                                    <p:anim calcmode="lin" valueType="num">
                                      <p:cBhvr>
                                        <p:cTn id="16" dur="500" fill="hold"/>
                                        <p:tgtEl>
                                          <p:spTgt spid="78"/>
                                        </p:tgtEl>
                                        <p:attrNameLst>
                                          <p:attrName>style.rotation</p:attrName>
                                        </p:attrNameLst>
                                      </p:cBhvr>
                                      <p:tavLst>
                                        <p:tav tm="0">
                                          <p:val>
                                            <p:fltVal val="90"/>
                                          </p:val>
                                        </p:tav>
                                        <p:tav tm="100000">
                                          <p:val>
                                            <p:fltVal val="0"/>
                                          </p:val>
                                        </p:tav>
                                      </p:tavLst>
                                    </p:anim>
                                    <p:animEffect transition="in" filter="fade">
                                      <p:cBhvr>
                                        <p:cTn id="17" dur="500"/>
                                        <p:tgtEl>
                                          <p:spTgt spid="78"/>
                                        </p:tgtEl>
                                      </p:cBhvr>
                                    </p:animEffect>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p:cTn id="21" dur="500" fill="hold"/>
                                        <p:tgtEl>
                                          <p:spTgt spid="81"/>
                                        </p:tgtEl>
                                        <p:attrNameLst>
                                          <p:attrName>ppt_w</p:attrName>
                                        </p:attrNameLst>
                                      </p:cBhvr>
                                      <p:tavLst>
                                        <p:tav tm="0">
                                          <p:val>
                                            <p:fltVal val="0"/>
                                          </p:val>
                                        </p:tav>
                                        <p:tav tm="100000">
                                          <p:val>
                                            <p:strVal val="#ppt_w"/>
                                          </p:val>
                                        </p:tav>
                                      </p:tavLst>
                                    </p:anim>
                                    <p:anim calcmode="lin" valueType="num">
                                      <p:cBhvr>
                                        <p:cTn id="22" dur="500" fill="hold"/>
                                        <p:tgtEl>
                                          <p:spTgt spid="81"/>
                                        </p:tgtEl>
                                        <p:attrNameLst>
                                          <p:attrName>ppt_h</p:attrName>
                                        </p:attrNameLst>
                                      </p:cBhvr>
                                      <p:tavLst>
                                        <p:tav tm="0">
                                          <p:val>
                                            <p:fltVal val="0"/>
                                          </p:val>
                                        </p:tav>
                                        <p:tav tm="100000">
                                          <p:val>
                                            <p:strVal val="#ppt_h"/>
                                          </p:val>
                                        </p:tav>
                                      </p:tavLst>
                                    </p:anim>
                                    <p:anim calcmode="lin" valueType="num">
                                      <p:cBhvr>
                                        <p:cTn id="23" dur="500" fill="hold"/>
                                        <p:tgtEl>
                                          <p:spTgt spid="81"/>
                                        </p:tgtEl>
                                        <p:attrNameLst>
                                          <p:attrName>style.rotation</p:attrName>
                                        </p:attrNameLst>
                                      </p:cBhvr>
                                      <p:tavLst>
                                        <p:tav tm="0">
                                          <p:val>
                                            <p:fltVal val="90"/>
                                          </p:val>
                                        </p:tav>
                                        <p:tav tm="100000">
                                          <p:val>
                                            <p:fltVal val="0"/>
                                          </p:val>
                                        </p:tav>
                                      </p:tavLst>
                                    </p:anim>
                                    <p:animEffect transition="in" filter="fade">
                                      <p:cBhvr>
                                        <p:cTn id="24" dur="500"/>
                                        <p:tgtEl>
                                          <p:spTgt spid="81"/>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500" fill="hold"/>
                                        <p:tgtEl>
                                          <p:spTgt spid="73"/>
                                        </p:tgtEl>
                                        <p:attrNameLst>
                                          <p:attrName>ppt_w</p:attrName>
                                        </p:attrNameLst>
                                      </p:cBhvr>
                                      <p:tavLst>
                                        <p:tav tm="0">
                                          <p:val>
                                            <p:fltVal val="0"/>
                                          </p:val>
                                        </p:tav>
                                        <p:tav tm="100000">
                                          <p:val>
                                            <p:strVal val="#ppt_w"/>
                                          </p:val>
                                        </p:tav>
                                      </p:tavLst>
                                    </p:anim>
                                    <p:anim calcmode="lin" valueType="num">
                                      <p:cBhvr>
                                        <p:cTn id="29" dur="500" fill="hold"/>
                                        <p:tgtEl>
                                          <p:spTgt spid="73"/>
                                        </p:tgtEl>
                                        <p:attrNameLst>
                                          <p:attrName>ppt_h</p:attrName>
                                        </p:attrNameLst>
                                      </p:cBhvr>
                                      <p:tavLst>
                                        <p:tav tm="0">
                                          <p:val>
                                            <p:fltVal val="0"/>
                                          </p:val>
                                        </p:tav>
                                        <p:tav tm="100000">
                                          <p:val>
                                            <p:strVal val="#ppt_h"/>
                                          </p:val>
                                        </p:tav>
                                      </p:tavLst>
                                    </p:anim>
                                    <p:anim calcmode="lin" valueType="num">
                                      <p:cBhvr>
                                        <p:cTn id="30" dur="500" fill="hold"/>
                                        <p:tgtEl>
                                          <p:spTgt spid="73"/>
                                        </p:tgtEl>
                                        <p:attrNameLst>
                                          <p:attrName>style.rotation</p:attrName>
                                        </p:attrNameLst>
                                      </p:cBhvr>
                                      <p:tavLst>
                                        <p:tav tm="0">
                                          <p:val>
                                            <p:fltVal val="90"/>
                                          </p:val>
                                        </p:tav>
                                        <p:tav tm="100000">
                                          <p:val>
                                            <p:fltVal val="0"/>
                                          </p:val>
                                        </p:tav>
                                      </p:tavLst>
                                    </p:anim>
                                    <p:animEffect transition="in" filter="fade">
                                      <p:cBhvr>
                                        <p:cTn id="31" dur="500"/>
                                        <p:tgtEl>
                                          <p:spTgt spid="73"/>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fltVal val="0"/>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anim calcmode="lin" valueType="num">
                                      <p:cBhvr>
                                        <p:cTn id="37" dur="500" fill="hold"/>
                                        <p:tgtEl>
                                          <p:spTgt spid="74"/>
                                        </p:tgtEl>
                                        <p:attrNameLst>
                                          <p:attrName>style.rotation</p:attrName>
                                        </p:attrNameLst>
                                      </p:cBhvr>
                                      <p:tavLst>
                                        <p:tav tm="0">
                                          <p:val>
                                            <p:fltVal val="90"/>
                                          </p:val>
                                        </p:tav>
                                        <p:tav tm="100000">
                                          <p:val>
                                            <p:fltVal val="0"/>
                                          </p:val>
                                        </p:tav>
                                      </p:tavLst>
                                    </p:anim>
                                    <p:animEffect transition="in" filter="fade">
                                      <p:cBhvr>
                                        <p:cTn id="38" dur="500"/>
                                        <p:tgtEl>
                                          <p:spTgt spid="74"/>
                                        </p:tgtEl>
                                      </p:cBhvr>
                                    </p:animEffect>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 calcmode="lin" valueType="num">
                                      <p:cBhvr>
                                        <p:cTn id="42" dur="500" fill="hold"/>
                                        <p:tgtEl>
                                          <p:spTgt spid="72"/>
                                        </p:tgtEl>
                                        <p:attrNameLst>
                                          <p:attrName>ppt_w</p:attrName>
                                        </p:attrNameLst>
                                      </p:cBhvr>
                                      <p:tavLst>
                                        <p:tav tm="0">
                                          <p:val>
                                            <p:fltVal val="0"/>
                                          </p:val>
                                        </p:tav>
                                        <p:tav tm="100000">
                                          <p:val>
                                            <p:strVal val="#ppt_w"/>
                                          </p:val>
                                        </p:tav>
                                      </p:tavLst>
                                    </p:anim>
                                    <p:anim calcmode="lin" valueType="num">
                                      <p:cBhvr>
                                        <p:cTn id="43" dur="500" fill="hold"/>
                                        <p:tgtEl>
                                          <p:spTgt spid="72"/>
                                        </p:tgtEl>
                                        <p:attrNameLst>
                                          <p:attrName>ppt_h</p:attrName>
                                        </p:attrNameLst>
                                      </p:cBhvr>
                                      <p:tavLst>
                                        <p:tav tm="0">
                                          <p:val>
                                            <p:fltVal val="0"/>
                                          </p:val>
                                        </p:tav>
                                        <p:tav tm="100000">
                                          <p:val>
                                            <p:strVal val="#ppt_h"/>
                                          </p:val>
                                        </p:tav>
                                      </p:tavLst>
                                    </p:anim>
                                    <p:anim calcmode="lin" valueType="num">
                                      <p:cBhvr>
                                        <p:cTn id="44" dur="500" fill="hold"/>
                                        <p:tgtEl>
                                          <p:spTgt spid="72"/>
                                        </p:tgtEl>
                                        <p:attrNameLst>
                                          <p:attrName>style.rotation</p:attrName>
                                        </p:attrNameLst>
                                      </p:cBhvr>
                                      <p:tavLst>
                                        <p:tav tm="0">
                                          <p:val>
                                            <p:fltVal val="90"/>
                                          </p:val>
                                        </p:tav>
                                        <p:tav tm="100000">
                                          <p:val>
                                            <p:fltVal val="0"/>
                                          </p:val>
                                        </p:tav>
                                      </p:tavLst>
                                    </p:anim>
                                    <p:animEffect transition="in" filter="fade">
                                      <p:cBhvr>
                                        <p:cTn id="45" dur="500"/>
                                        <p:tgtEl>
                                          <p:spTgt spid="72"/>
                                        </p:tgtEl>
                                      </p:cBhvr>
                                    </p:animEffect>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wipe(left)">
                                      <p:cBhvr>
                                        <p:cTn id="53" dur="500"/>
                                        <p:tgtEl>
                                          <p:spTgt spid="87"/>
                                        </p:tgtEl>
                                      </p:cBhvr>
                                    </p:animEffect>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wipe(left)">
                                      <p:cBhvr>
                                        <p:cTn id="57" dur="500"/>
                                        <p:tgtEl>
                                          <p:spTgt spid="88"/>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wipe(left)">
                                      <p:cBhvr>
                                        <p:cTn id="61" dur="500"/>
                                        <p:tgtEl>
                                          <p:spTgt spid="91"/>
                                        </p:tgtEl>
                                      </p:cBhvr>
                                    </p:animEffect>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left)">
                                      <p:cBhvr>
                                        <p:cTn id="65" dur="500"/>
                                        <p:tgtEl>
                                          <p:spTgt spid="92"/>
                                        </p:tgtEl>
                                      </p:cBhvr>
                                    </p:animEffect>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Effect transition="in" filter="wipe(left)">
                                      <p:cBhvr>
                                        <p:cTn id="6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87" grpId="0"/>
      <p:bldP spid="91" grpId="0"/>
      <p:bldP spid="9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71" name="组合 70"/>
          <p:cNvGrpSpPr/>
          <p:nvPr/>
        </p:nvGrpSpPr>
        <p:grpSpPr>
          <a:xfrm>
            <a:off x="0" y="0"/>
            <a:ext cx="9145588" cy="5145088"/>
            <a:chOff x="0" y="0"/>
            <a:chExt cx="9145588" cy="5145088"/>
          </a:xfrm>
        </p:grpSpPr>
        <p:sp>
          <p:nvSpPr>
            <p:cNvPr id="72" name="矩形 71"/>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74" name="矩形 73"/>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矩形 74"/>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7"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78" name="Picture 2" descr="E:\我图PPT\PNG政府党建\法院 (2).png"/>
          <p:cNvPicPr>
            <a:picLocks noChangeAspect="1" noChangeArrowheads="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266458" y="775336"/>
            <a:ext cx="6977679" cy="436975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C:\Users\Administrator\Desktop\W020080107383005786801.jpg"/>
          <p:cNvPicPr>
            <a:picLocks noChangeAspect="1" noChangeArrowheads="1"/>
          </p:cNvPicPr>
          <p:nvPr/>
        </p:nvPicPr>
        <p:blipFill rotWithShape="1">
          <a:blip r:embed="rId7">
            <a:extLst>
              <a:ext uri="{28A0092B-C50C-407E-A947-70E740481C1C}">
                <a14:useLocalDpi xmlns:a14="http://schemas.microsoft.com/office/drawing/2010/main" val="0"/>
              </a:ext>
            </a:extLst>
          </a:blip>
          <a:srcRect l="7587" t="4902" r="4902" b="5846"/>
          <a:stretch/>
        </p:blipFill>
        <p:spPr bwMode="auto">
          <a:xfrm>
            <a:off x="395627" y="1136197"/>
            <a:ext cx="1855669" cy="1295235"/>
          </a:xfrm>
          <a:prstGeom prst="rect">
            <a:avLst/>
          </a:prstGeom>
          <a:noFill/>
          <a:ln>
            <a:solidFill>
              <a:srgbClr val="381E0A"/>
            </a:solidFill>
          </a:ln>
          <a:extLst>
            <a:ext uri="{909E8E84-426E-40DD-AFC4-6F175D3DCCD1}">
              <a14:hiddenFill xmlns:a14="http://schemas.microsoft.com/office/drawing/2010/main">
                <a:solidFill>
                  <a:srgbClr val="FFFFFF"/>
                </a:solidFill>
              </a14:hiddenFill>
            </a:ext>
          </a:extLst>
        </p:spPr>
      </p:pic>
      <p:pic>
        <p:nvPicPr>
          <p:cNvPr id="9219" name="Picture 3" descr="C:\Users\Administrator\Desktop\u=3695701923,2381380764&amp;fm=21&amp;gp=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994" y="1136198"/>
            <a:ext cx="1843427" cy="1295235"/>
          </a:xfrm>
          <a:prstGeom prst="rect">
            <a:avLst/>
          </a:prstGeom>
          <a:noFill/>
          <a:ln>
            <a:solidFill>
              <a:srgbClr val="381E0A"/>
            </a:solidFill>
          </a:ln>
          <a:extLst>
            <a:ext uri="{909E8E84-426E-40DD-AFC4-6F175D3DCCD1}">
              <a14:hiddenFill xmlns:a14="http://schemas.microsoft.com/office/drawing/2010/main">
                <a:solidFill>
                  <a:srgbClr val="FFFFFF"/>
                </a:solidFill>
              </a14:hiddenFill>
            </a:ext>
          </a:extLst>
        </p:spPr>
      </p:pic>
      <p:pic>
        <p:nvPicPr>
          <p:cNvPr id="9220" name="Picture 4" descr="C:\Users\Administrator\Desktop\6298201_203123570103_2.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5525"/>
          <a:stretch/>
        </p:blipFill>
        <p:spPr bwMode="auto">
          <a:xfrm>
            <a:off x="2341125" y="1118169"/>
            <a:ext cx="1850669" cy="1311454"/>
          </a:xfrm>
          <a:prstGeom prst="rect">
            <a:avLst/>
          </a:prstGeom>
          <a:noFill/>
          <a:ln>
            <a:solidFill>
              <a:srgbClr val="381E0A"/>
            </a:solidFill>
          </a:ln>
          <a:extLst>
            <a:ext uri="{909E8E84-426E-40DD-AFC4-6F175D3DCCD1}">
              <a14:hiddenFill xmlns:a14="http://schemas.microsoft.com/office/drawing/2010/main">
                <a:solidFill>
                  <a:srgbClr val="FFFFFF"/>
                </a:solidFill>
              </a14:hiddenFill>
            </a:ext>
          </a:extLst>
        </p:spPr>
      </p:pic>
      <p:sp>
        <p:nvSpPr>
          <p:cNvPr id="82" name="TextBox 22"/>
          <p:cNvSpPr txBox="1"/>
          <p:nvPr/>
        </p:nvSpPr>
        <p:spPr>
          <a:xfrm>
            <a:off x="371021" y="2644834"/>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
        <p:nvSpPr>
          <p:cNvPr id="83" name="TextBox 22"/>
          <p:cNvSpPr txBox="1"/>
          <p:nvPr/>
        </p:nvSpPr>
        <p:spPr>
          <a:xfrm>
            <a:off x="371021" y="3247177"/>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
        <p:nvSpPr>
          <p:cNvPr id="84" name="TextBox 22"/>
          <p:cNvSpPr txBox="1"/>
          <p:nvPr/>
        </p:nvSpPr>
        <p:spPr>
          <a:xfrm>
            <a:off x="371021" y="3849521"/>
            <a:ext cx="3240784"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en-US" altLang="zh-CN" sz="1100" b="0" noProof="1">
              <a:solidFill>
                <a:srgbClr val="333333"/>
              </a:solidFill>
              <a:ea typeface="微软雅黑" pitchFamily="34" charset="-122"/>
              <a:sym typeface="Arial" panose="020B0604020202020204" pitchFamily="34" charset="0"/>
            </a:endParaRPr>
          </a:p>
        </p:txBody>
      </p:sp>
    </p:spTree>
    <p:extLst>
      <p:ext uri="{BB962C8B-B14F-4D97-AF65-F5344CB8AC3E}">
        <p14:creationId xmlns:p14="http://schemas.microsoft.com/office/powerpoint/2010/main" val="189112350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500"/>
                                        <p:tgtEl>
                                          <p:spTgt spid="7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 calcmode="lin" valueType="num">
                                      <p:cBhvr additive="base">
                                        <p:cTn id="11" dur="500" fill="hold"/>
                                        <p:tgtEl>
                                          <p:spTgt spid="9218"/>
                                        </p:tgtEl>
                                        <p:attrNameLst>
                                          <p:attrName>ppt_x</p:attrName>
                                        </p:attrNameLst>
                                      </p:cBhvr>
                                      <p:tavLst>
                                        <p:tav tm="0">
                                          <p:val>
                                            <p:strVal val="0-#ppt_w/2"/>
                                          </p:val>
                                        </p:tav>
                                        <p:tav tm="100000">
                                          <p:val>
                                            <p:strVal val="#ppt_x"/>
                                          </p:val>
                                        </p:tav>
                                      </p:tavLst>
                                    </p:anim>
                                    <p:anim calcmode="lin" valueType="num">
                                      <p:cBhvr additive="base">
                                        <p:cTn id="12" dur="500" fill="hold"/>
                                        <p:tgtEl>
                                          <p:spTgt spid="9218"/>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9220"/>
                                        </p:tgtEl>
                                        <p:attrNameLst>
                                          <p:attrName>style.visibility</p:attrName>
                                        </p:attrNameLst>
                                      </p:cBhvr>
                                      <p:to>
                                        <p:strVal val="visible"/>
                                      </p:to>
                                    </p:set>
                                    <p:anim calcmode="lin" valueType="num">
                                      <p:cBhvr additive="base">
                                        <p:cTn id="15" dur="500" fill="hold"/>
                                        <p:tgtEl>
                                          <p:spTgt spid="9220"/>
                                        </p:tgtEl>
                                        <p:attrNameLst>
                                          <p:attrName>ppt_x</p:attrName>
                                        </p:attrNameLst>
                                      </p:cBhvr>
                                      <p:tavLst>
                                        <p:tav tm="0">
                                          <p:val>
                                            <p:strVal val="#ppt_x"/>
                                          </p:val>
                                        </p:tav>
                                        <p:tav tm="100000">
                                          <p:val>
                                            <p:strVal val="#ppt_x"/>
                                          </p:val>
                                        </p:tav>
                                      </p:tavLst>
                                    </p:anim>
                                    <p:anim calcmode="lin" valueType="num">
                                      <p:cBhvr additive="base">
                                        <p:cTn id="16" dur="500" fill="hold"/>
                                        <p:tgtEl>
                                          <p:spTgt spid="9220"/>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anim calcmode="lin" valueType="num">
                                      <p:cBhvr additive="base">
                                        <p:cTn id="19" dur="500" fill="hold"/>
                                        <p:tgtEl>
                                          <p:spTgt spid="9219"/>
                                        </p:tgtEl>
                                        <p:attrNameLst>
                                          <p:attrName>ppt_x</p:attrName>
                                        </p:attrNameLst>
                                      </p:cBhvr>
                                      <p:tavLst>
                                        <p:tav tm="0">
                                          <p:val>
                                            <p:strVal val="1+#ppt_w/2"/>
                                          </p:val>
                                        </p:tav>
                                        <p:tav tm="100000">
                                          <p:val>
                                            <p:strVal val="#ppt_x"/>
                                          </p:val>
                                        </p:tav>
                                      </p:tavLst>
                                    </p:anim>
                                    <p:anim calcmode="lin" valueType="num">
                                      <p:cBhvr additive="base">
                                        <p:cTn id="20" dur="500" fill="hold"/>
                                        <p:tgtEl>
                                          <p:spTgt spid="921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randombar(horizontal)">
                                      <p:cBhvr>
                                        <p:cTn id="24" dur="500"/>
                                        <p:tgtEl>
                                          <p:spTgt spid="82"/>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randombar(horizontal)">
                                      <p:cBhvr>
                                        <p:cTn id="28" dur="500"/>
                                        <p:tgtEl>
                                          <p:spTgt spid="83"/>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randombar(horizontal)">
                                      <p:cBhvr>
                                        <p:cTn id="3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5" name="矩形 64"/>
          <p:cNvSpPr/>
          <p:nvPr/>
        </p:nvSpPr>
        <p:spPr>
          <a:xfrm>
            <a:off x="0" y="0"/>
            <a:ext cx="9145588" cy="5145088"/>
          </a:xfrm>
          <a:prstGeom prst="rect">
            <a:avLst/>
          </a:prstGeom>
          <a:gradFill flip="none" rotWithShape="1">
            <a:gsLst>
              <a:gs pos="0">
                <a:srgbClr val="DB782B">
                  <a:lumMod val="36000"/>
                  <a:lumOff val="64000"/>
                </a:srgbClr>
              </a:gs>
              <a:gs pos="100000">
                <a:schemeClr val="bg1">
                  <a:alpha val="47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5258594" y="1753764"/>
            <a:ext cx="2895600" cy="298180"/>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5258594" y="2388705"/>
            <a:ext cx="2895600" cy="298180"/>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5258594" y="2986784"/>
            <a:ext cx="2895600" cy="298180"/>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5258594" y="3625939"/>
            <a:ext cx="2895600" cy="298180"/>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5258594" y="4212705"/>
            <a:ext cx="2895600" cy="298180"/>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5258594" y="1114161"/>
            <a:ext cx="2895600" cy="298180"/>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1" name="组合 40"/>
          <p:cNvGrpSpPr/>
          <p:nvPr/>
        </p:nvGrpSpPr>
        <p:grpSpPr>
          <a:xfrm>
            <a:off x="842099" y="959106"/>
            <a:ext cx="3451174" cy="3618497"/>
            <a:chOff x="3446306" y="587873"/>
            <a:chExt cx="5419499" cy="5682253"/>
          </a:xfrm>
          <a:effectLst>
            <a:outerShdw blurRad="330200" sx="99000" sy="99000" algn="ctr" rotWithShape="0">
              <a:prstClr val="black">
                <a:alpha val="40000"/>
              </a:prstClr>
            </a:outerShdw>
          </a:effectLst>
        </p:grpSpPr>
        <p:grpSp>
          <p:nvGrpSpPr>
            <p:cNvPr id="42" name="组合 41"/>
            <p:cNvGrpSpPr/>
            <p:nvPr/>
          </p:nvGrpSpPr>
          <p:grpSpPr>
            <a:xfrm>
              <a:off x="3566293" y="1216741"/>
              <a:ext cx="5132439" cy="4424517"/>
              <a:chOff x="3201302" y="899607"/>
              <a:chExt cx="5868190" cy="5058785"/>
            </a:xfrm>
          </p:grpSpPr>
          <p:sp>
            <p:nvSpPr>
              <p:cNvPr id="82" name="六边形 81"/>
              <p:cNvSpPr/>
              <p:nvPr/>
            </p:nvSpPr>
            <p:spPr>
              <a:xfrm>
                <a:off x="3201302" y="899607"/>
                <a:ext cx="5868190" cy="5058785"/>
              </a:xfrm>
              <a:prstGeom prst="hexagon">
                <a:avLst/>
              </a:prstGeom>
              <a:gradFill>
                <a:gsLst>
                  <a:gs pos="0">
                    <a:schemeClr val="bg1">
                      <a:lumMod val="50000"/>
                    </a:schemeClr>
                  </a:gs>
                  <a:gs pos="10000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六边形 82"/>
              <p:cNvSpPr/>
              <p:nvPr/>
            </p:nvSpPr>
            <p:spPr>
              <a:xfrm>
                <a:off x="3261656" y="954122"/>
                <a:ext cx="5741712" cy="4949753"/>
              </a:xfrm>
              <a:prstGeom prst="hexag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279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4" name="六边形 83"/>
              <p:cNvSpPr/>
              <p:nvPr/>
            </p:nvSpPr>
            <p:spPr>
              <a:xfrm>
                <a:off x="3835952" y="1449206"/>
                <a:ext cx="4593122" cy="3959588"/>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p:cNvGrpSpPr/>
              <p:nvPr/>
            </p:nvGrpSpPr>
            <p:grpSpPr>
              <a:xfrm>
                <a:off x="4456573" y="1977072"/>
                <a:ext cx="3351879" cy="2889551"/>
                <a:chOff x="6542627" y="2673048"/>
                <a:chExt cx="3351879" cy="2889551"/>
              </a:xfrm>
            </p:grpSpPr>
            <p:sp>
              <p:nvSpPr>
                <p:cNvPr id="97" name="六边形 96"/>
                <p:cNvSpPr/>
                <p:nvPr/>
              </p:nvSpPr>
              <p:spPr>
                <a:xfrm>
                  <a:off x="6542627" y="2673048"/>
                  <a:ext cx="3351879" cy="2889551"/>
                </a:xfrm>
                <a:prstGeom prst="hexagon">
                  <a:avLst/>
                </a:prstGeom>
                <a:gradFill flip="none" rotWithShape="1">
                  <a:gsLst>
                    <a:gs pos="0">
                      <a:schemeClr val="bg1">
                        <a:lumMod val="75000"/>
                      </a:schemeClr>
                    </a:gs>
                    <a:gs pos="100000">
                      <a:schemeClr val="bg1">
                        <a:lumMod val="9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8" name="六边形 97"/>
                <p:cNvSpPr/>
                <p:nvPr/>
              </p:nvSpPr>
              <p:spPr>
                <a:xfrm>
                  <a:off x="6590331" y="2714172"/>
                  <a:ext cx="3256470" cy="2807302"/>
                </a:xfrm>
                <a:prstGeom prst="hexagon">
                  <a:avLst/>
                </a:prstGeom>
                <a:gradFill flip="none" rotWithShape="1">
                  <a:gsLst>
                    <a:gs pos="0">
                      <a:schemeClr val="bg1"/>
                    </a:gs>
                    <a:gs pos="100000">
                      <a:srgbClr val="BABABA"/>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6" name="矩形 7501"/>
              <p:cNvSpPr/>
              <p:nvPr/>
            </p:nvSpPr>
            <p:spPr>
              <a:xfrm>
                <a:off x="4826000" y="4866622"/>
                <a:ext cx="2609850" cy="542172"/>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496524">
                    <a:moveTo>
                      <a:pt x="349250" y="0"/>
                    </a:moveTo>
                    <a:lnTo>
                      <a:pt x="2260600" y="0"/>
                    </a:lnTo>
                    <a:lnTo>
                      <a:pt x="2609850" y="496524"/>
                    </a:lnTo>
                    <a:lnTo>
                      <a:pt x="0" y="496524"/>
                    </a:lnTo>
                    <a:lnTo>
                      <a:pt x="349250" y="0"/>
                    </a:lnTo>
                    <a:close/>
                  </a:path>
                </a:pathLst>
              </a:custGeom>
              <a:gradFill flip="none" rotWithShape="1">
                <a:gsLst>
                  <a:gs pos="0">
                    <a:srgbClr val="333333">
                      <a:tint val="66000"/>
                      <a:satMod val="160000"/>
                    </a:srgbClr>
                  </a:gs>
                  <a:gs pos="50000">
                    <a:srgbClr val="333333">
                      <a:tint val="44500"/>
                      <a:satMod val="160000"/>
                    </a:srgbClr>
                  </a:gs>
                  <a:gs pos="100000">
                    <a:srgbClr val="333333">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矩形 7501"/>
              <p:cNvSpPr/>
              <p:nvPr/>
            </p:nvSpPr>
            <p:spPr>
              <a:xfrm rot="10800000">
                <a:off x="4827588" y="1449203"/>
                <a:ext cx="2609850" cy="53502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496524">
                    <a:moveTo>
                      <a:pt x="349250" y="0"/>
                    </a:moveTo>
                    <a:lnTo>
                      <a:pt x="2260600" y="0"/>
                    </a:lnTo>
                    <a:lnTo>
                      <a:pt x="2609850" y="496524"/>
                    </a:lnTo>
                    <a:lnTo>
                      <a:pt x="0" y="496524"/>
                    </a:lnTo>
                    <a:lnTo>
                      <a:pt x="349250" y="0"/>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8" name="矩形 7501"/>
              <p:cNvSpPr/>
              <p:nvPr/>
            </p:nvSpPr>
            <p:spPr>
              <a:xfrm rot="17784389">
                <a:off x="6571574" y="4011542"/>
                <a:ext cx="2221547" cy="56692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917" h="526131">
                    <a:moveTo>
                      <a:pt x="373820" y="3099"/>
                    </a:moveTo>
                    <a:lnTo>
                      <a:pt x="2225147" y="0"/>
                    </a:lnTo>
                    <a:lnTo>
                      <a:pt x="2555917" y="526131"/>
                    </a:lnTo>
                    <a:lnTo>
                      <a:pt x="-1" y="519334"/>
                    </a:lnTo>
                    <a:lnTo>
                      <a:pt x="373820" y="3099"/>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矩形 7501"/>
              <p:cNvSpPr/>
              <p:nvPr/>
            </p:nvSpPr>
            <p:spPr>
              <a:xfrm rot="3802620">
                <a:off x="3469479" y="4015237"/>
                <a:ext cx="2218358" cy="558429"/>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37069 w 2555918"/>
                  <a:gd name="connsiteY0" fmla="*/ 0 h 528004"/>
                  <a:gd name="connsiteX1" fmla="*/ 2225148 w 2555918"/>
                  <a:gd name="connsiteY1" fmla="*/ 1873 h 528004"/>
                  <a:gd name="connsiteX2" fmla="*/ 2555918 w 2555918"/>
                  <a:gd name="connsiteY2" fmla="*/ 528004 h 528004"/>
                  <a:gd name="connsiteX3" fmla="*/ 0 w 2555918"/>
                  <a:gd name="connsiteY3" fmla="*/ 521207 h 528004"/>
                  <a:gd name="connsiteX4" fmla="*/ 337069 w 2555918"/>
                  <a:gd name="connsiteY4" fmla="*/ 0 h 528004"/>
                  <a:gd name="connsiteX0" fmla="*/ 327265 w 2546114"/>
                  <a:gd name="connsiteY0" fmla="*/ 0 h 528004"/>
                  <a:gd name="connsiteX1" fmla="*/ 2215344 w 2546114"/>
                  <a:gd name="connsiteY1" fmla="*/ 1873 h 528004"/>
                  <a:gd name="connsiteX2" fmla="*/ 2546114 w 2546114"/>
                  <a:gd name="connsiteY2" fmla="*/ 528004 h 528004"/>
                  <a:gd name="connsiteX3" fmla="*/ 0 w 2546114"/>
                  <a:gd name="connsiteY3" fmla="*/ 520226 h 528004"/>
                  <a:gd name="connsiteX4" fmla="*/ 327265 w 2546114"/>
                  <a:gd name="connsiteY4" fmla="*/ 0 h 528004"/>
                  <a:gd name="connsiteX0" fmla="*/ 322366 w 2541215"/>
                  <a:gd name="connsiteY0" fmla="*/ 0 h 528004"/>
                  <a:gd name="connsiteX1" fmla="*/ 2210445 w 2541215"/>
                  <a:gd name="connsiteY1" fmla="*/ 1873 h 528004"/>
                  <a:gd name="connsiteX2" fmla="*/ 2541215 w 2541215"/>
                  <a:gd name="connsiteY2" fmla="*/ 528004 h 528004"/>
                  <a:gd name="connsiteX3" fmla="*/ 0 w 2541215"/>
                  <a:gd name="connsiteY3" fmla="*/ 522206 h 528004"/>
                  <a:gd name="connsiteX4" fmla="*/ 322366 w 2541215"/>
                  <a:gd name="connsiteY4" fmla="*/ 0 h 528004"/>
                  <a:gd name="connsiteX0" fmla="*/ 322366 w 2541215"/>
                  <a:gd name="connsiteY0" fmla="*/ 0 h 528004"/>
                  <a:gd name="connsiteX1" fmla="*/ 2179816 w 2541215"/>
                  <a:gd name="connsiteY1" fmla="*/ 1848 h 528004"/>
                  <a:gd name="connsiteX2" fmla="*/ 2541215 w 2541215"/>
                  <a:gd name="connsiteY2" fmla="*/ 528004 h 528004"/>
                  <a:gd name="connsiteX3" fmla="*/ 0 w 2541215"/>
                  <a:gd name="connsiteY3" fmla="*/ 522206 h 528004"/>
                  <a:gd name="connsiteX4" fmla="*/ 322366 w 2541215"/>
                  <a:gd name="connsiteY4" fmla="*/ 0 h 528004"/>
                  <a:gd name="connsiteX0" fmla="*/ 322366 w 2555935"/>
                  <a:gd name="connsiteY0" fmla="*/ 0 h 522206"/>
                  <a:gd name="connsiteX1" fmla="*/ 2179816 w 2555935"/>
                  <a:gd name="connsiteY1" fmla="*/ 1848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5935"/>
                  <a:gd name="connsiteY0" fmla="*/ 0 h 522206"/>
                  <a:gd name="connsiteX1" fmla="*/ 2183493 w 2555935"/>
                  <a:gd name="connsiteY1" fmla="*/ 862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9599"/>
                  <a:gd name="connsiteY0" fmla="*/ 0 h 523253"/>
                  <a:gd name="connsiteX1" fmla="*/ 2183493 w 2559599"/>
                  <a:gd name="connsiteY1" fmla="*/ 862 h 523253"/>
                  <a:gd name="connsiteX2" fmla="*/ 2559599 w 2559599"/>
                  <a:gd name="connsiteY2" fmla="*/ 523253 h 523253"/>
                  <a:gd name="connsiteX3" fmla="*/ 0 w 2559599"/>
                  <a:gd name="connsiteY3" fmla="*/ 522206 h 523253"/>
                  <a:gd name="connsiteX4" fmla="*/ 322366 w 2559599"/>
                  <a:gd name="connsiteY4" fmla="*/ 0 h 523253"/>
                  <a:gd name="connsiteX0" fmla="*/ 322366 w 2548575"/>
                  <a:gd name="connsiteY0" fmla="*/ 0 h 522206"/>
                  <a:gd name="connsiteX1" fmla="*/ 2183493 w 2548575"/>
                  <a:gd name="connsiteY1" fmla="*/ 862 h 522206"/>
                  <a:gd name="connsiteX2" fmla="*/ 2548575 w 2548575"/>
                  <a:gd name="connsiteY2" fmla="*/ 521228 h 522206"/>
                  <a:gd name="connsiteX3" fmla="*/ 0 w 2548575"/>
                  <a:gd name="connsiteY3" fmla="*/ 522206 h 522206"/>
                  <a:gd name="connsiteX4" fmla="*/ 322366 w 2548575"/>
                  <a:gd name="connsiteY4" fmla="*/ 0 h 522206"/>
                  <a:gd name="connsiteX0" fmla="*/ 322366 w 2552247"/>
                  <a:gd name="connsiteY0" fmla="*/ 0 h 525262"/>
                  <a:gd name="connsiteX1" fmla="*/ 2183493 w 2552247"/>
                  <a:gd name="connsiteY1" fmla="*/ 862 h 525262"/>
                  <a:gd name="connsiteX2" fmla="*/ 2552247 w 2552247"/>
                  <a:gd name="connsiteY2" fmla="*/ 525262 h 525262"/>
                  <a:gd name="connsiteX3" fmla="*/ 0 w 2552247"/>
                  <a:gd name="connsiteY3" fmla="*/ 522206 h 525262"/>
                  <a:gd name="connsiteX4" fmla="*/ 322366 w 2552247"/>
                  <a:gd name="connsiteY4" fmla="*/ 0 h 525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247" h="525262">
                    <a:moveTo>
                      <a:pt x="322366" y="0"/>
                    </a:moveTo>
                    <a:lnTo>
                      <a:pt x="2183493" y="862"/>
                    </a:lnTo>
                    <a:lnTo>
                      <a:pt x="2552247" y="525262"/>
                    </a:lnTo>
                    <a:lnTo>
                      <a:pt x="0" y="522206"/>
                    </a:lnTo>
                    <a:lnTo>
                      <a:pt x="322366" y="0"/>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矩形 7501"/>
              <p:cNvSpPr/>
              <p:nvPr/>
            </p:nvSpPr>
            <p:spPr>
              <a:xfrm rot="14644702">
                <a:off x="6575886" y="2270565"/>
                <a:ext cx="2231105" cy="575834"/>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6913" h="537441">
                    <a:moveTo>
                      <a:pt x="327827" y="3173"/>
                    </a:moveTo>
                    <a:lnTo>
                      <a:pt x="2187322" y="0"/>
                    </a:lnTo>
                    <a:lnTo>
                      <a:pt x="2566913" y="512510"/>
                    </a:lnTo>
                    <a:lnTo>
                      <a:pt x="0" y="537441"/>
                    </a:lnTo>
                    <a:lnTo>
                      <a:pt x="327827" y="3173"/>
                    </a:ln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矩形 7501"/>
              <p:cNvSpPr/>
              <p:nvPr/>
            </p:nvSpPr>
            <p:spPr>
              <a:xfrm rot="7047957">
                <a:off x="3464215" y="2272221"/>
                <a:ext cx="2224598" cy="581887"/>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 name="connsiteX0" fmla="*/ 327827 w 2566913"/>
                  <a:gd name="connsiteY0" fmla="*/ 23014 h 557282"/>
                  <a:gd name="connsiteX1" fmla="*/ 2193063 w 2566913"/>
                  <a:gd name="connsiteY1" fmla="*/ 0 h 557282"/>
                  <a:gd name="connsiteX2" fmla="*/ 2566913 w 2566913"/>
                  <a:gd name="connsiteY2" fmla="*/ 532351 h 557282"/>
                  <a:gd name="connsiteX3" fmla="*/ 0 w 2566913"/>
                  <a:gd name="connsiteY3" fmla="*/ 557282 h 557282"/>
                  <a:gd name="connsiteX4" fmla="*/ 327827 w 2566913"/>
                  <a:gd name="connsiteY4" fmla="*/ 23014 h 557282"/>
                  <a:gd name="connsiteX0" fmla="*/ 327827 w 2511110"/>
                  <a:gd name="connsiteY0" fmla="*/ 23014 h 557282"/>
                  <a:gd name="connsiteX1" fmla="*/ 2193063 w 2511110"/>
                  <a:gd name="connsiteY1" fmla="*/ 0 h 557282"/>
                  <a:gd name="connsiteX2" fmla="*/ 2511110 w 2511110"/>
                  <a:gd name="connsiteY2" fmla="*/ 498464 h 557282"/>
                  <a:gd name="connsiteX3" fmla="*/ 0 w 2511110"/>
                  <a:gd name="connsiteY3" fmla="*/ 557282 h 557282"/>
                  <a:gd name="connsiteX4" fmla="*/ 327827 w 2511110"/>
                  <a:gd name="connsiteY4" fmla="*/ 23014 h 557282"/>
                  <a:gd name="connsiteX0" fmla="*/ 327827 w 2517427"/>
                  <a:gd name="connsiteY0" fmla="*/ 23014 h 557282"/>
                  <a:gd name="connsiteX1" fmla="*/ 2193063 w 2517427"/>
                  <a:gd name="connsiteY1" fmla="*/ 0 h 557282"/>
                  <a:gd name="connsiteX2" fmla="*/ 2517428 w 2517427"/>
                  <a:gd name="connsiteY2" fmla="*/ 508268 h 557282"/>
                  <a:gd name="connsiteX3" fmla="*/ 0 w 2517427"/>
                  <a:gd name="connsiteY3" fmla="*/ 557282 h 557282"/>
                  <a:gd name="connsiteX4" fmla="*/ 327827 w 2517427"/>
                  <a:gd name="connsiteY4" fmla="*/ 23014 h 557282"/>
                  <a:gd name="connsiteX0" fmla="*/ 367299 w 2556900"/>
                  <a:gd name="connsiteY0" fmla="*/ 23014 h 543944"/>
                  <a:gd name="connsiteX1" fmla="*/ 2232535 w 2556900"/>
                  <a:gd name="connsiteY1" fmla="*/ 0 h 543944"/>
                  <a:gd name="connsiteX2" fmla="*/ 2556900 w 2556900"/>
                  <a:gd name="connsiteY2" fmla="*/ 508268 h 543944"/>
                  <a:gd name="connsiteX3" fmla="*/ 0 w 2556900"/>
                  <a:gd name="connsiteY3" fmla="*/ 543944 h 543944"/>
                  <a:gd name="connsiteX4" fmla="*/ 367299 w 2556900"/>
                  <a:gd name="connsiteY4" fmla="*/ 23014 h 543944"/>
                  <a:gd name="connsiteX0" fmla="*/ 369826 w 2559427"/>
                  <a:gd name="connsiteY0" fmla="*/ 23014 h 540021"/>
                  <a:gd name="connsiteX1" fmla="*/ 2235062 w 2559427"/>
                  <a:gd name="connsiteY1" fmla="*/ 0 h 540021"/>
                  <a:gd name="connsiteX2" fmla="*/ 2559427 w 2559427"/>
                  <a:gd name="connsiteY2" fmla="*/ 508268 h 540021"/>
                  <a:gd name="connsiteX3" fmla="*/ 0 w 2559427"/>
                  <a:gd name="connsiteY3" fmla="*/ 540021 h 540021"/>
                  <a:gd name="connsiteX4" fmla="*/ 369826 w 2559427"/>
                  <a:gd name="connsiteY4" fmla="*/ 23014 h 540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9427" h="540021">
                    <a:moveTo>
                      <a:pt x="369826" y="23014"/>
                    </a:moveTo>
                    <a:lnTo>
                      <a:pt x="2235062" y="0"/>
                    </a:lnTo>
                    <a:lnTo>
                      <a:pt x="2559427" y="508268"/>
                    </a:lnTo>
                    <a:lnTo>
                      <a:pt x="0" y="540021"/>
                    </a:lnTo>
                    <a:lnTo>
                      <a:pt x="369826" y="23014"/>
                    </a:lnTo>
                    <a:close/>
                  </a:path>
                </a:pathLst>
              </a:custGeom>
              <a:gradFill flip="none" rotWithShape="1">
                <a:gsLst>
                  <a:gs pos="0">
                    <a:srgbClr val="333333">
                      <a:tint val="66000"/>
                      <a:satMod val="160000"/>
                    </a:srgbClr>
                  </a:gs>
                  <a:gs pos="50000">
                    <a:srgbClr val="333333">
                      <a:tint val="44500"/>
                      <a:satMod val="160000"/>
                    </a:srgbClr>
                  </a:gs>
                  <a:gs pos="100000">
                    <a:srgbClr val="333333">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矩形 7501"/>
              <p:cNvSpPr/>
              <p:nvPr/>
            </p:nvSpPr>
            <p:spPr>
              <a:xfrm>
                <a:off x="4500562" y="5408794"/>
                <a:ext cx="3268663" cy="497463"/>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275892 w 2536492"/>
                  <a:gd name="connsiteY0" fmla="*/ 0 h 496524"/>
                  <a:gd name="connsiteX1" fmla="*/ 2187242 w 2536492"/>
                  <a:gd name="connsiteY1" fmla="*/ 0 h 496524"/>
                  <a:gd name="connsiteX2" fmla="*/ 2536492 w 2536492"/>
                  <a:gd name="connsiteY2" fmla="*/ 496524 h 496524"/>
                  <a:gd name="connsiteX3" fmla="*/ 0 w 2536492"/>
                  <a:gd name="connsiteY3" fmla="*/ 496524 h 496524"/>
                  <a:gd name="connsiteX4" fmla="*/ 275892 w 2536492"/>
                  <a:gd name="connsiteY4" fmla="*/ 0 h 496524"/>
                  <a:gd name="connsiteX0" fmla="*/ 222216 w 2482816"/>
                  <a:gd name="connsiteY0" fmla="*/ 0 h 496524"/>
                  <a:gd name="connsiteX1" fmla="*/ 2133566 w 2482816"/>
                  <a:gd name="connsiteY1" fmla="*/ 0 h 496524"/>
                  <a:gd name="connsiteX2" fmla="*/ 2482816 w 2482816"/>
                  <a:gd name="connsiteY2" fmla="*/ 496524 h 496524"/>
                  <a:gd name="connsiteX3" fmla="*/ 0 w 2482816"/>
                  <a:gd name="connsiteY3" fmla="*/ 486971 h 496524"/>
                  <a:gd name="connsiteX4" fmla="*/ 222216 w 2482816"/>
                  <a:gd name="connsiteY4" fmla="*/ 0 h 496524"/>
                  <a:gd name="connsiteX0" fmla="*/ 243686 w 2504286"/>
                  <a:gd name="connsiteY0" fmla="*/ 0 h 496524"/>
                  <a:gd name="connsiteX1" fmla="*/ 2155036 w 2504286"/>
                  <a:gd name="connsiteY1" fmla="*/ 0 h 496524"/>
                  <a:gd name="connsiteX2" fmla="*/ 2504286 w 2504286"/>
                  <a:gd name="connsiteY2" fmla="*/ 496524 h 496524"/>
                  <a:gd name="connsiteX3" fmla="*/ 0 w 2504286"/>
                  <a:gd name="connsiteY3" fmla="*/ 494136 h 496524"/>
                  <a:gd name="connsiteX4" fmla="*/ 243686 w 2504286"/>
                  <a:gd name="connsiteY4" fmla="*/ 0 h 496524"/>
                  <a:gd name="connsiteX0" fmla="*/ 245476 w 2506076"/>
                  <a:gd name="connsiteY0" fmla="*/ 0 h 496524"/>
                  <a:gd name="connsiteX1" fmla="*/ 2156826 w 2506076"/>
                  <a:gd name="connsiteY1" fmla="*/ 0 h 496524"/>
                  <a:gd name="connsiteX2" fmla="*/ 2506076 w 2506076"/>
                  <a:gd name="connsiteY2" fmla="*/ 496524 h 496524"/>
                  <a:gd name="connsiteX3" fmla="*/ 0 w 2506076"/>
                  <a:gd name="connsiteY3" fmla="*/ 494136 h 496524"/>
                  <a:gd name="connsiteX4" fmla="*/ 245476 w 2506076"/>
                  <a:gd name="connsiteY4" fmla="*/ 0 h 496524"/>
                  <a:gd name="connsiteX0" fmla="*/ 245476 w 2506076"/>
                  <a:gd name="connsiteY0" fmla="*/ 0 h 498913"/>
                  <a:gd name="connsiteX1" fmla="*/ 2156826 w 2506076"/>
                  <a:gd name="connsiteY1" fmla="*/ 0 h 498913"/>
                  <a:gd name="connsiteX2" fmla="*/ 2506076 w 2506076"/>
                  <a:gd name="connsiteY2" fmla="*/ 496524 h 498913"/>
                  <a:gd name="connsiteX3" fmla="*/ 0 w 2506076"/>
                  <a:gd name="connsiteY3" fmla="*/ 498913 h 498913"/>
                  <a:gd name="connsiteX4" fmla="*/ 245476 w 2506076"/>
                  <a:gd name="connsiteY4" fmla="*/ 0 h 498913"/>
                  <a:gd name="connsiteX0" fmla="*/ 245476 w 2457768"/>
                  <a:gd name="connsiteY0" fmla="*/ 0 h 498913"/>
                  <a:gd name="connsiteX1" fmla="*/ 2156826 w 2457768"/>
                  <a:gd name="connsiteY1" fmla="*/ 0 h 498913"/>
                  <a:gd name="connsiteX2" fmla="*/ 2457768 w 2457768"/>
                  <a:gd name="connsiteY2" fmla="*/ 496524 h 498913"/>
                  <a:gd name="connsiteX3" fmla="*/ 0 w 2457768"/>
                  <a:gd name="connsiteY3" fmla="*/ 498913 h 498913"/>
                  <a:gd name="connsiteX4" fmla="*/ 245476 w 2457768"/>
                  <a:gd name="connsiteY4" fmla="*/ 0 h 498913"/>
                  <a:gd name="connsiteX0" fmla="*/ 245476 w 2457768"/>
                  <a:gd name="connsiteY0" fmla="*/ 0 h 498913"/>
                  <a:gd name="connsiteX1" fmla="*/ 2203345 w 2457768"/>
                  <a:gd name="connsiteY1" fmla="*/ 0 h 498913"/>
                  <a:gd name="connsiteX2" fmla="*/ 2457768 w 2457768"/>
                  <a:gd name="connsiteY2" fmla="*/ 496524 h 498913"/>
                  <a:gd name="connsiteX3" fmla="*/ 0 w 2457768"/>
                  <a:gd name="connsiteY3" fmla="*/ 498913 h 498913"/>
                  <a:gd name="connsiteX4" fmla="*/ 245476 w 2457768"/>
                  <a:gd name="connsiteY4" fmla="*/ 0 h 498913"/>
                  <a:gd name="connsiteX0" fmla="*/ 245476 w 2457768"/>
                  <a:gd name="connsiteY0" fmla="*/ 0 h 498913"/>
                  <a:gd name="connsiteX1" fmla="*/ 2206923 w 2457768"/>
                  <a:gd name="connsiteY1" fmla="*/ 0 h 498913"/>
                  <a:gd name="connsiteX2" fmla="*/ 2457768 w 2457768"/>
                  <a:gd name="connsiteY2" fmla="*/ 496524 h 498913"/>
                  <a:gd name="connsiteX3" fmla="*/ 0 w 2457768"/>
                  <a:gd name="connsiteY3" fmla="*/ 498913 h 498913"/>
                  <a:gd name="connsiteX4" fmla="*/ 245476 w 2457768"/>
                  <a:gd name="connsiteY4" fmla="*/ 0 h 498913"/>
                  <a:gd name="connsiteX0" fmla="*/ 245476 w 2455979"/>
                  <a:gd name="connsiteY0" fmla="*/ 0 h 498913"/>
                  <a:gd name="connsiteX1" fmla="*/ 2206923 w 2455979"/>
                  <a:gd name="connsiteY1" fmla="*/ 0 h 498913"/>
                  <a:gd name="connsiteX2" fmla="*/ 2455979 w 2455979"/>
                  <a:gd name="connsiteY2" fmla="*/ 496524 h 498913"/>
                  <a:gd name="connsiteX3" fmla="*/ 0 w 2455979"/>
                  <a:gd name="connsiteY3" fmla="*/ 498913 h 498913"/>
                  <a:gd name="connsiteX4" fmla="*/ 245476 w 2455979"/>
                  <a:gd name="connsiteY4" fmla="*/ 0 h 498913"/>
                  <a:gd name="connsiteX0" fmla="*/ 245476 w 2455979"/>
                  <a:gd name="connsiteY0" fmla="*/ 0 h 498913"/>
                  <a:gd name="connsiteX1" fmla="*/ 2203345 w 2455979"/>
                  <a:gd name="connsiteY1" fmla="*/ 0 h 498913"/>
                  <a:gd name="connsiteX2" fmla="*/ 2455979 w 2455979"/>
                  <a:gd name="connsiteY2" fmla="*/ 496524 h 498913"/>
                  <a:gd name="connsiteX3" fmla="*/ 0 w 2455979"/>
                  <a:gd name="connsiteY3" fmla="*/ 498913 h 498913"/>
                  <a:gd name="connsiteX4" fmla="*/ 245476 w 2455979"/>
                  <a:gd name="connsiteY4" fmla="*/ 0 h 498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5979" h="498913">
                    <a:moveTo>
                      <a:pt x="245476" y="0"/>
                    </a:moveTo>
                    <a:lnTo>
                      <a:pt x="2203345" y="0"/>
                    </a:lnTo>
                    <a:lnTo>
                      <a:pt x="2455979" y="496524"/>
                    </a:lnTo>
                    <a:lnTo>
                      <a:pt x="0" y="498913"/>
                    </a:lnTo>
                    <a:lnTo>
                      <a:pt x="245476" y="0"/>
                    </a:lnTo>
                    <a:close/>
                  </a:path>
                </a:pathLst>
              </a:custGeom>
              <a:gradFill flip="none" rotWithShape="1">
                <a:gsLst>
                  <a:gs pos="0">
                    <a:srgbClr val="333333">
                      <a:tint val="66000"/>
                      <a:satMod val="160000"/>
                    </a:srgbClr>
                  </a:gs>
                  <a:gs pos="50000">
                    <a:srgbClr val="333333">
                      <a:tint val="44500"/>
                      <a:satMod val="160000"/>
                    </a:srgbClr>
                  </a:gs>
                  <a:gs pos="100000">
                    <a:srgbClr val="333333">
                      <a:tint val="23500"/>
                      <a:satMod val="160000"/>
                    </a:srgbClr>
                  </a:gs>
                </a:gsLst>
                <a:lin ang="16200000" scaled="1"/>
                <a:tileRect/>
              </a:gradFill>
              <a:ln>
                <a:noFill/>
              </a:ln>
              <a:effectLst>
                <a:innerShdw blurRad="279400" dist="50800" dir="54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3" name="矩形 7501"/>
              <p:cNvSpPr/>
              <p:nvPr/>
            </p:nvSpPr>
            <p:spPr>
              <a:xfrm rot="17784389">
                <a:off x="6767958" y="4292452"/>
                <a:ext cx="2767991" cy="52535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240185 w 2422282"/>
                  <a:gd name="connsiteY0" fmla="*/ 3099 h 526131"/>
                  <a:gd name="connsiteX1" fmla="*/ 2091512 w 2422282"/>
                  <a:gd name="connsiteY1" fmla="*/ 0 h 526131"/>
                  <a:gd name="connsiteX2" fmla="*/ 2422282 w 2422282"/>
                  <a:gd name="connsiteY2" fmla="*/ 526131 h 526131"/>
                  <a:gd name="connsiteX3" fmla="*/ 0 w 2422282"/>
                  <a:gd name="connsiteY3" fmla="*/ 474659 h 526131"/>
                  <a:gd name="connsiteX4" fmla="*/ 240185 w 2422282"/>
                  <a:gd name="connsiteY4" fmla="*/ 3099 h 526131"/>
                  <a:gd name="connsiteX0" fmla="*/ 258661 w 2440758"/>
                  <a:gd name="connsiteY0" fmla="*/ 3099 h 526131"/>
                  <a:gd name="connsiteX1" fmla="*/ 2109988 w 2440758"/>
                  <a:gd name="connsiteY1" fmla="*/ 0 h 526131"/>
                  <a:gd name="connsiteX2" fmla="*/ 2440758 w 2440758"/>
                  <a:gd name="connsiteY2" fmla="*/ 526131 h 526131"/>
                  <a:gd name="connsiteX3" fmla="*/ 0 w 2440758"/>
                  <a:gd name="connsiteY3" fmla="*/ 516882 h 526131"/>
                  <a:gd name="connsiteX4" fmla="*/ 258661 w 2440758"/>
                  <a:gd name="connsiteY4" fmla="*/ 3099 h 526131"/>
                  <a:gd name="connsiteX0" fmla="*/ 258661 w 2440758"/>
                  <a:gd name="connsiteY0" fmla="*/ 0 h 523032"/>
                  <a:gd name="connsiteX1" fmla="*/ 2163878 w 2440758"/>
                  <a:gd name="connsiteY1" fmla="*/ 1300 h 523032"/>
                  <a:gd name="connsiteX2" fmla="*/ 2440758 w 2440758"/>
                  <a:gd name="connsiteY2" fmla="*/ 523032 h 523032"/>
                  <a:gd name="connsiteX3" fmla="*/ 0 w 2440758"/>
                  <a:gd name="connsiteY3" fmla="*/ 513783 h 523032"/>
                  <a:gd name="connsiteX4" fmla="*/ 258661 w 2440758"/>
                  <a:gd name="connsiteY4" fmla="*/ 0 h 523032"/>
                  <a:gd name="connsiteX0" fmla="*/ 258661 w 2384432"/>
                  <a:gd name="connsiteY0" fmla="*/ 0 h 513783"/>
                  <a:gd name="connsiteX1" fmla="*/ 2163878 w 2384432"/>
                  <a:gd name="connsiteY1" fmla="*/ 1300 h 513783"/>
                  <a:gd name="connsiteX2" fmla="*/ 2384432 w 2384432"/>
                  <a:gd name="connsiteY2" fmla="*/ 512987 h 513783"/>
                  <a:gd name="connsiteX3" fmla="*/ 0 w 2384432"/>
                  <a:gd name="connsiteY3" fmla="*/ 513783 h 513783"/>
                  <a:gd name="connsiteX4" fmla="*/ 258661 w 2384432"/>
                  <a:gd name="connsiteY4" fmla="*/ 0 h 513783"/>
                  <a:gd name="connsiteX0" fmla="*/ 258661 w 2388087"/>
                  <a:gd name="connsiteY0" fmla="*/ 0 h 521454"/>
                  <a:gd name="connsiteX1" fmla="*/ 2163878 w 2388087"/>
                  <a:gd name="connsiteY1" fmla="*/ 1300 h 521454"/>
                  <a:gd name="connsiteX2" fmla="*/ 2388087 w 2388087"/>
                  <a:gd name="connsiteY2" fmla="*/ 521454 h 521454"/>
                  <a:gd name="connsiteX3" fmla="*/ 0 w 2388087"/>
                  <a:gd name="connsiteY3" fmla="*/ 513783 h 521454"/>
                  <a:gd name="connsiteX4" fmla="*/ 258661 w 2388087"/>
                  <a:gd name="connsiteY4" fmla="*/ 0 h 521454"/>
                  <a:gd name="connsiteX0" fmla="*/ 258661 w 2388088"/>
                  <a:gd name="connsiteY0" fmla="*/ 0 h 521454"/>
                  <a:gd name="connsiteX1" fmla="*/ 2163878 w 2388088"/>
                  <a:gd name="connsiteY1" fmla="*/ 1300 h 521454"/>
                  <a:gd name="connsiteX2" fmla="*/ 2388088 w 2388088"/>
                  <a:gd name="connsiteY2" fmla="*/ 521454 h 521454"/>
                  <a:gd name="connsiteX3" fmla="*/ 0 w 2388088"/>
                  <a:gd name="connsiteY3" fmla="*/ 513783 h 521454"/>
                  <a:gd name="connsiteX4" fmla="*/ 258661 w 2388088"/>
                  <a:gd name="connsiteY4" fmla="*/ 0 h 521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088" h="521454">
                    <a:moveTo>
                      <a:pt x="258661" y="0"/>
                    </a:moveTo>
                    <a:lnTo>
                      <a:pt x="2163878" y="1300"/>
                    </a:lnTo>
                    <a:lnTo>
                      <a:pt x="2388088" y="521454"/>
                    </a:lnTo>
                    <a:lnTo>
                      <a:pt x="0" y="513783"/>
                    </a:lnTo>
                    <a:lnTo>
                      <a:pt x="258661" y="0"/>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5400000" scaled="1"/>
                <a:tileRect/>
              </a:gradFill>
              <a:ln>
                <a:noFill/>
              </a:ln>
              <a:effectLst>
                <a:innerShdw blurRad="279400" dist="50800" dir="27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4" name="矩形 7501"/>
              <p:cNvSpPr/>
              <p:nvPr/>
            </p:nvSpPr>
            <p:spPr>
              <a:xfrm rot="3802620">
                <a:off x="2726744" y="4291145"/>
                <a:ext cx="2762752" cy="518588"/>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37069 w 2555918"/>
                  <a:gd name="connsiteY0" fmla="*/ 0 h 528004"/>
                  <a:gd name="connsiteX1" fmla="*/ 2225148 w 2555918"/>
                  <a:gd name="connsiteY1" fmla="*/ 1873 h 528004"/>
                  <a:gd name="connsiteX2" fmla="*/ 2555918 w 2555918"/>
                  <a:gd name="connsiteY2" fmla="*/ 528004 h 528004"/>
                  <a:gd name="connsiteX3" fmla="*/ 0 w 2555918"/>
                  <a:gd name="connsiteY3" fmla="*/ 521207 h 528004"/>
                  <a:gd name="connsiteX4" fmla="*/ 337069 w 2555918"/>
                  <a:gd name="connsiteY4" fmla="*/ 0 h 528004"/>
                  <a:gd name="connsiteX0" fmla="*/ 327265 w 2546114"/>
                  <a:gd name="connsiteY0" fmla="*/ 0 h 528004"/>
                  <a:gd name="connsiteX1" fmla="*/ 2215344 w 2546114"/>
                  <a:gd name="connsiteY1" fmla="*/ 1873 h 528004"/>
                  <a:gd name="connsiteX2" fmla="*/ 2546114 w 2546114"/>
                  <a:gd name="connsiteY2" fmla="*/ 528004 h 528004"/>
                  <a:gd name="connsiteX3" fmla="*/ 0 w 2546114"/>
                  <a:gd name="connsiteY3" fmla="*/ 520226 h 528004"/>
                  <a:gd name="connsiteX4" fmla="*/ 327265 w 2546114"/>
                  <a:gd name="connsiteY4" fmla="*/ 0 h 528004"/>
                  <a:gd name="connsiteX0" fmla="*/ 322366 w 2541215"/>
                  <a:gd name="connsiteY0" fmla="*/ 0 h 528004"/>
                  <a:gd name="connsiteX1" fmla="*/ 2210445 w 2541215"/>
                  <a:gd name="connsiteY1" fmla="*/ 1873 h 528004"/>
                  <a:gd name="connsiteX2" fmla="*/ 2541215 w 2541215"/>
                  <a:gd name="connsiteY2" fmla="*/ 528004 h 528004"/>
                  <a:gd name="connsiteX3" fmla="*/ 0 w 2541215"/>
                  <a:gd name="connsiteY3" fmla="*/ 522206 h 528004"/>
                  <a:gd name="connsiteX4" fmla="*/ 322366 w 2541215"/>
                  <a:gd name="connsiteY4" fmla="*/ 0 h 528004"/>
                  <a:gd name="connsiteX0" fmla="*/ 322366 w 2541215"/>
                  <a:gd name="connsiteY0" fmla="*/ 0 h 528004"/>
                  <a:gd name="connsiteX1" fmla="*/ 2179816 w 2541215"/>
                  <a:gd name="connsiteY1" fmla="*/ 1848 h 528004"/>
                  <a:gd name="connsiteX2" fmla="*/ 2541215 w 2541215"/>
                  <a:gd name="connsiteY2" fmla="*/ 528004 h 528004"/>
                  <a:gd name="connsiteX3" fmla="*/ 0 w 2541215"/>
                  <a:gd name="connsiteY3" fmla="*/ 522206 h 528004"/>
                  <a:gd name="connsiteX4" fmla="*/ 322366 w 2541215"/>
                  <a:gd name="connsiteY4" fmla="*/ 0 h 528004"/>
                  <a:gd name="connsiteX0" fmla="*/ 322366 w 2555935"/>
                  <a:gd name="connsiteY0" fmla="*/ 0 h 522206"/>
                  <a:gd name="connsiteX1" fmla="*/ 2179816 w 2555935"/>
                  <a:gd name="connsiteY1" fmla="*/ 1848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5935"/>
                  <a:gd name="connsiteY0" fmla="*/ 0 h 522206"/>
                  <a:gd name="connsiteX1" fmla="*/ 2183493 w 2555935"/>
                  <a:gd name="connsiteY1" fmla="*/ 862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9599"/>
                  <a:gd name="connsiteY0" fmla="*/ 0 h 523253"/>
                  <a:gd name="connsiteX1" fmla="*/ 2183493 w 2559599"/>
                  <a:gd name="connsiteY1" fmla="*/ 862 h 523253"/>
                  <a:gd name="connsiteX2" fmla="*/ 2559599 w 2559599"/>
                  <a:gd name="connsiteY2" fmla="*/ 523253 h 523253"/>
                  <a:gd name="connsiteX3" fmla="*/ 0 w 2559599"/>
                  <a:gd name="connsiteY3" fmla="*/ 522206 h 523253"/>
                  <a:gd name="connsiteX4" fmla="*/ 322366 w 2559599"/>
                  <a:gd name="connsiteY4" fmla="*/ 0 h 523253"/>
                  <a:gd name="connsiteX0" fmla="*/ 322366 w 2548575"/>
                  <a:gd name="connsiteY0" fmla="*/ 0 h 522206"/>
                  <a:gd name="connsiteX1" fmla="*/ 2183493 w 2548575"/>
                  <a:gd name="connsiteY1" fmla="*/ 862 h 522206"/>
                  <a:gd name="connsiteX2" fmla="*/ 2548575 w 2548575"/>
                  <a:gd name="connsiteY2" fmla="*/ 521228 h 522206"/>
                  <a:gd name="connsiteX3" fmla="*/ 0 w 2548575"/>
                  <a:gd name="connsiteY3" fmla="*/ 522206 h 522206"/>
                  <a:gd name="connsiteX4" fmla="*/ 322366 w 2548575"/>
                  <a:gd name="connsiteY4" fmla="*/ 0 h 522206"/>
                  <a:gd name="connsiteX0" fmla="*/ 322366 w 2552247"/>
                  <a:gd name="connsiteY0" fmla="*/ 0 h 525262"/>
                  <a:gd name="connsiteX1" fmla="*/ 2183493 w 2552247"/>
                  <a:gd name="connsiteY1" fmla="*/ 862 h 525262"/>
                  <a:gd name="connsiteX2" fmla="*/ 2552247 w 2552247"/>
                  <a:gd name="connsiteY2" fmla="*/ 525262 h 525262"/>
                  <a:gd name="connsiteX3" fmla="*/ 0 w 2552247"/>
                  <a:gd name="connsiteY3" fmla="*/ 522206 h 525262"/>
                  <a:gd name="connsiteX4" fmla="*/ 322366 w 2552247"/>
                  <a:gd name="connsiteY4" fmla="*/ 0 h 525262"/>
                  <a:gd name="connsiteX0" fmla="*/ 268392 w 2498273"/>
                  <a:gd name="connsiteY0" fmla="*/ 0 h 525262"/>
                  <a:gd name="connsiteX1" fmla="*/ 2129519 w 2498273"/>
                  <a:gd name="connsiteY1" fmla="*/ 862 h 525262"/>
                  <a:gd name="connsiteX2" fmla="*/ 2498273 w 2498273"/>
                  <a:gd name="connsiteY2" fmla="*/ 525262 h 525262"/>
                  <a:gd name="connsiteX3" fmla="*/ 0 w 2498273"/>
                  <a:gd name="connsiteY3" fmla="*/ 522260 h 525262"/>
                  <a:gd name="connsiteX4" fmla="*/ 268392 w 2498273"/>
                  <a:gd name="connsiteY4" fmla="*/ 0 h 525262"/>
                  <a:gd name="connsiteX0" fmla="*/ 264077 w 2493958"/>
                  <a:gd name="connsiteY0" fmla="*/ 0 h 525262"/>
                  <a:gd name="connsiteX1" fmla="*/ 2125204 w 2493958"/>
                  <a:gd name="connsiteY1" fmla="*/ 862 h 525262"/>
                  <a:gd name="connsiteX2" fmla="*/ 2493958 w 2493958"/>
                  <a:gd name="connsiteY2" fmla="*/ 525262 h 525262"/>
                  <a:gd name="connsiteX3" fmla="*/ 0 w 2493958"/>
                  <a:gd name="connsiteY3" fmla="*/ 524435 h 525262"/>
                  <a:gd name="connsiteX4" fmla="*/ 264077 w 2493958"/>
                  <a:gd name="connsiteY4" fmla="*/ 0 h 525262"/>
                  <a:gd name="connsiteX0" fmla="*/ 264077 w 2509505"/>
                  <a:gd name="connsiteY0" fmla="*/ 919 h 526181"/>
                  <a:gd name="connsiteX1" fmla="*/ 2509505 w 2509505"/>
                  <a:gd name="connsiteY1" fmla="*/ 1 h 526181"/>
                  <a:gd name="connsiteX2" fmla="*/ 2493958 w 2509505"/>
                  <a:gd name="connsiteY2" fmla="*/ 526181 h 526181"/>
                  <a:gd name="connsiteX3" fmla="*/ 0 w 2509505"/>
                  <a:gd name="connsiteY3" fmla="*/ 525354 h 526181"/>
                  <a:gd name="connsiteX4" fmla="*/ 264077 w 2509505"/>
                  <a:gd name="connsiteY4" fmla="*/ 919 h 526181"/>
                  <a:gd name="connsiteX0" fmla="*/ 264077 w 2800531"/>
                  <a:gd name="connsiteY0" fmla="*/ 918 h 528663"/>
                  <a:gd name="connsiteX1" fmla="*/ 2509505 w 2800531"/>
                  <a:gd name="connsiteY1" fmla="*/ 0 h 528663"/>
                  <a:gd name="connsiteX2" fmla="*/ 2800531 w 2800531"/>
                  <a:gd name="connsiteY2" fmla="*/ 528663 h 528663"/>
                  <a:gd name="connsiteX3" fmla="*/ 0 w 2800531"/>
                  <a:gd name="connsiteY3" fmla="*/ 525353 h 528663"/>
                  <a:gd name="connsiteX4" fmla="*/ 264077 w 2800531"/>
                  <a:gd name="connsiteY4" fmla="*/ 918 h 528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531" h="528663">
                    <a:moveTo>
                      <a:pt x="264077" y="918"/>
                    </a:moveTo>
                    <a:lnTo>
                      <a:pt x="2509505" y="0"/>
                    </a:lnTo>
                    <a:lnTo>
                      <a:pt x="2800531" y="528663"/>
                    </a:lnTo>
                    <a:lnTo>
                      <a:pt x="0" y="525353"/>
                    </a:lnTo>
                    <a:lnTo>
                      <a:pt x="264077" y="918"/>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5400000" scaled="1"/>
                <a:tileRect/>
              </a:gradFill>
              <a:ln>
                <a:noFill/>
              </a:ln>
              <a:effectLst>
                <a:innerShdw blurRad="279400" dist="50800" dir="81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5" name="矩形 7501"/>
              <p:cNvSpPr/>
              <p:nvPr/>
            </p:nvSpPr>
            <p:spPr>
              <a:xfrm rot="7047957">
                <a:off x="2726086" y="2026742"/>
                <a:ext cx="2780391" cy="567545"/>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 name="connsiteX0" fmla="*/ 327827 w 2566913"/>
                  <a:gd name="connsiteY0" fmla="*/ 23014 h 557282"/>
                  <a:gd name="connsiteX1" fmla="*/ 2193063 w 2566913"/>
                  <a:gd name="connsiteY1" fmla="*/ 0 h 557282"/>
                  <a:gd name="connsiteX2" fmla="*/ 2566913 w 2566913"/>
                  <a:gd name="connsiteY2" fmla="*/ 532351 h 557282"/>
                  <a:gd name="connsiteX3" fmla="*/ 0 w 2566913"/>
                  <a:gd name="connsiteY3" fmla="*/ 557282 h 557282"/>
                  <a:gd name="connsiteX4" fmla="*/ 327827 w 2566913"/>
                  <a:gd name="connsiteY4" fmla="*/ 23014 h 557282"/>
                  <a:gd name="connsiteX0" fmla="*/ 327827 w 2511110"/>
                  <a:gd name="connsiteY0" fmla="*/ 23014 h 557282"/>
                  <a:gd name="connsiteX1" fmla="*/ 2193063 w 2511110"/>
                  <a:gd name="connsiteY1" fmla="*/ 0 h 557282"/>
                  <a:gd name="connsiteX2" fmla="*/ 2511110 w 2511110"/>
                  <a:gd name="connsiteY2" fmla="*/ 498464 h 557282"/>
                  <a:gd name="connsiteX3" fmla="*/ 0 w 2511110"/>
                  <a:gd name="connsiteY3" fmla="*/ 557282 h 557282"/>
                  <a:gd name="connsiteX4" fmla="*/ 327827 w 2511110"/>
                  <a:gd name="connsiteY4" fmla="*/ 23014 h 557282"/>
                  <a:gd name="connsiteX0" fmla="*/ 327827 w 2517427"/>
                  <a:gd name="connsiteY0" fmla="*/ 23014 h 557282"/>
                  <a:gd name="connsiteX1" fmla="*/ 2193063 w 2517427"/>
                  <a:gd name="connsiteY1" fmla="*/ 0 h 557282"/>
                  <a:gd name="connsiteX2" fmla="*/ 2517428 w 2517427"/>
                  <a:gd name="connsiteY2" fmla="*/ 508268 h 557282"/>
                  <a:gd name="connsiteX3" fmla="*/ 0 w 2517427"/>
                  <a:gd name="connsiteY3" fmla="*/ 557282 h 557282"/>
                  <a:gd name="connsiteX4" fmla="*/ 327827 w 2517427"/>
                  <a:gd name="connsiteY4" fmla="*/ 23014 h 557282"/>
                  <a:gd name="connsiteX0" fmla="*/ 367299 w 2556900"/>
                  <a:gd name="connsiteY0" fmla="*/ 23014 h 543944"/>
                  <a:gd name="connsiteX1" fmla="*/ 2232535 w 2556900"/>
                  <a:gd name="connsiteY1" fmla="*/ 0 h 543944"/>
                  <a:gd name="connsiteX2" fmla="*/ 2556900 w 2556900"/>
                  <a:gd name="connsiteY2" fmla="*/ 508268 h 543944"/>
                  <a:gd name="connsiteX3" fmla="*/ 0 w 2556900"/>
                  <a:gd name="connsiteY3" fmla="*/ 543944 h 543944"/>
                  <a:gd name="connsiteX4" fmla="*/ 367299 w 2556900"/>
                  <a:gd name="connsiteY4" fmla="*/ 23014 h 543944"/>
                  <a:gd name="connsiteX0" fmla="*/ 369826 w 2559427"/>
                  <a:gd name="connsiteY0" fmla="*/ 23014 h 540021"/>
                  <a:gd name="connsiteX1" fmla="*/ 2235062 w 2559427"/>
                  <a:gd name="connsiteY1" fmla="*/ 0 h 540021"/>
                  <a:gd name="connsiteX2" fmla="*/ 2559427 w 2559427"/>
                  <a:gd name="connsiteY2" fmla="*/ 508268 h 540021"/>
                  <a:gd name="connsiteX3" fmla="*/ 0 w 2559427"/>
                  <a:gd name="connsiteY3" fmla="*/ 540021 h 540021"/>
                  <a:gd name="connsiteX4" fmla="*/ 369826 w 2559427"/>
                  <a:gd name="connsiteY4" fmla="*/ 23014 h 540021"/>
                  <a:gd name="connsiteX0" fmla="*/ 369826 w 2528153"/>
                  <a:gd name="connsiteY0" fmla="*/ 23014 h 540021"/>
                  <a:gd name="connsiteX1" fmla="*/ 2235062 w 2528153"/>
                  <a:gd name="connsiteY1" fmla="*/ 0 h 540021"/>
                  <a:gd name="connsiteX2" fmla="*/ 2528153 w 2528153"/>
                  <a:gd name="connsiteY2" fmla="*/ 502650 h 540021"/>
                  <a:gd name="connsiteX3" fmla="*/ 0 w 2528153"/>
                  <a:gd name="connsiteY3" fmla="*/ 540021 h 540021"/>
                  <a:gd name="connsiteX4" fmla="*/ 369826 w 2528153"/>
                  <a:gd name="connsiteY4" fmla="*/ 23014 h 540021"/>
                  <a:gd name="connsiteX0" fmla="*/ 369826 w 2528153"/>
                  <a:gd name="connsiteY0" fmla="*/ 23014 h 540021"/>
                  <a:gd name="connsiteX1" fmla="*/ 2235062 w 2528153"/>
                  <a:gd name="connsiteY1" fmla="*/ 0 h 540021"/>
                  <a:gd name="connsiteX2" fmla="*/ 2528153 w 2528153"/>
                  <a:gd name="connsiteY2" fmla="*/ 502648 h 540021"/>
                  <a:gd name="connsiteX3" fmla="*/ 0 w 2528153"/>
                  <a:gd name="connsiteY3" fmla="*/ 540021 h 540021"/>
                  <a:gd name="connsiteX4" fmla="*/ 369826 w 2528153"/>
                  <a:gd name="connsiteY4" fmla="*/ 23014 h 540021"/>
                  <a:gd name="connsiteX0" fmla="*/ 369826 w 2519318"/>
                  <a:gd name="connsiteY0" fmla="*/ 23014 h 540021"/>
                  <a:gd name="connsiteX1" fmla="*/ 2235062 w 2519318"/>
                  <a:gd name="connsiteY1" fmla="*/ 0 h 540021"/>
                  <a:gd name="connsiteX2" fmla="*/ 2519318 w 2519318"/>
                  <a:gd name="connsiteY2" fmla="*/ 506816 h 540021"/>
                  <a:gd name="connsiteX3" fmla="*/ 0 w 2519318"/>
                  <a:gd name="connsiteY3" fmla="*/ 540021 h 540021"/>
                  <a:gd name="connsiteX4" fmla="*/ 369826 w 2519318"/>
                  <a:gd name="connsiteY4" fmla="*/ 23014 h 540021"/>
                  <a:gd name="connsiteX0" fmla="*/ 369826 w 2521439"/>
                  <a:gd name="connsiteY0" fmla="*/ 23014 h 540021"/>
                  <a:gd name="connsiteX1" fmla="*/ 2235062 w 2521439"/>
                  <a:gd name="connsiteY1" fmla="*/ 0 h 540021"/>
                  <a:gd name="connsiteX2" fmla="*/ 2521439 w 2521439"/>
                  <a:gd name="connsiteY2" fmla="*/ 500723 h 540021"/>
                  <a:gd name="connsiteX3" fmla="*/ 0 w 2521439"/>
                  <a:gd name="connsiteY3" fmla="*/ 540021 h 540021"/>
                  <a:gd name="connsiteX4" fmla="*/ 369826 w 2521439"/>
                  <a:gd name="connsiteY4" fmla="*/ 23014 h 540021"/>
                  <a:gd name="connsiteX0" fmla="*/ 1 w 2603248"/>
                  <a:gd name="connsiteY0" fmla="*/ 47648 h 540021"/>
                  <a:gd name="connsiteX1" fmla="*/ 2316871 w 2603248"/>
                  <a:gd name="connsiteY1" fmla="*/ 0 h 540021"/>
                  <a:gd name="connsiteX2" fmla="*/ 2603248 w 2603248"/>
                  <a:gd name="connsiteY2" fmla="*/ 500723 h 540021"/>
                  <a:gd name="connsiteX3" fmla="*/ 81809 w 2603248"/>
                  <a:gd name="connsiteY3" fmla="*/ 540021 h 540021"/>
                  <a:gd name="connsiteX4" fmla="*/ 1 w 2603248"/>
                  <a:gd name="connsiteY4" fmla="*/ 47648 h 540021"/>
                  <a:gd name="connsiteX0" fmla="*/ 0 w 2609786"/>
                  <a:gd name="connsiteY0" fmla="*/ 55825 h 540021"/>
                  <a:gd name="connsiteX1" fmla="*/ 2323409 w 2609786"/>
                  <a:gd name="connsiteY1" fmla="*/ 0 h 540021"/>
                  <a:gd name="connsiteX2" fmla="*/ 2609786 w 2609786"/>
                  <a:gd name="connsiteY2" fmla="*/ 500723 h 540021"/>
                  <a:gd name="connsiteX3" fmla="*/ 88347 w 2609786"/>
                  <a:gd name="connsiteY3" fmla="*/ 540021 h 540021"/>
                  <a:gd name="connsiteX4" fmla="*/ 0 w 2609786"/>
                  <a:gd name="connsiteY4" fmla="*/ 55825 h 540021"/>
                  <a:gd name="connsiteX0" fmla="*/ 301264 w 2911050"/>
                  <a:gd name="connsiteY0" fmla="*/ 55825 h 545581"/>
                  <a:gd name="connsiteX1" fmla="*/ 2624673 w 2911050"/>
                  <a:gd name="connsiteY1" fmla="*/ 0 h 545581"/>
                  <a:gd name="connsiteX2" fmla="*/ 2911050 w 2911050"/>
                  <a:gd name="connsiteY2" fmla="*/ 500723 h 545581"/>
                  <a:gd name="connsiteX3" fmla="*/ 0 w 2911050"/>
                  <a:gd name="connsiteY3" fmla="*/ 545581 h 545581"/>
                  <a:gd name="connsiteX4" fmla="*/ 301264 w 2911050"/>
                  <a:gd name="connsiteY4" fmla="*/ 55825 h 545581"/>
                  <a:gd name="connsiteX0" fmla="*/ 298968 w 2911050"/>
                  <a:gd name="connsiteY0" fmla="*/ 51816 h 545581"/>
                  <a:gd name="connsiteX1" fmla="*/ 2624673 w 2911050"/>
                  <a:gd name="connsiteY1" fmla="*/ 0 h 545581"/>
                  <a:gd name="connsiteX2" fmla="*/ 2911050 w 2911050"/>
                  <a:gd name="connsiteY2" fmla="*/ 500723 h 545581"/>
                  <a:gd name="connsiteX3" fmla="*/ 0 w 2911050"/>
                  <a:gd name="connsiteY3" fmla="*/ 545581 h 545581"/>
                  <a:gd name="connsiteX4" fmla="*/ 298968 w 2911050"/>
                  <a:gd name="connsiteY4" fmla="*/ 51816 h 545581"/>
                  <a:gd name="connsiteX0" fmla="*/ 311159 w 2911050"/>
                  <a:gd name="connsiteY0" fmla="*/ 48611 h 545581"/>
                  <a:gd name="connsiteX1" fmla="*/ 2624673 w 2911050"/>
                  <a:gd name="connsiteY1" fmla="*/ 0 h 545581"/>
                  <a:gd name="connsiteX2" fmla="*/ 2911050 w 2911050"/>
                  <a:gd name="connsiteY2" fmla="*/ 500723 h 545581"/>
                  <a:gd name="connsiteX3" fmla="*/ 0 w 2911050"/>
                  <a:gd name="connsiteY3" fmla="*/ 545581 h 545581"/>
                  <a:gd name="connsiteX4" fmla="*/ 311159 w 2911050"/>
                  <a:gd name="connsiteY4" fmla="*/ 48611 h 545581"/>
                  <a:gd name="connsiteX0" fmla="*/ 314429 w 2911050"/>
                  <a:gd name="connsiteY0" fmla="*/ 44523 h 545581"/>
                  <a:gd name="connsiteX1" fmla="*/ 2624673 w 2911050"/>
                  <a:gd name="connsiteY1" fmla="*/ 0 h 545581"/>
                  <a:gd name="connsiteX2" fmla="*/ 2911050 w 2911050"/>
                  <a:gd name="connsiteY2" fmla="*/ 500723 h 545581"/>
                  <a:gd name="connsiteX3" fmla="*/ 0 w 2911050"/>
                  <a:gd name="connsiteY3" fmla="*/ 545581 h 545581"/>
                  <a:gd name="connsiteX4" fmla="*/ 314429 w 2911050"/>
                  <a:gd name="connsiteY4" fmla="*/ 44523 h 545581"/>
                  <a:gd name="connsiteX0" fmla="*/ 312308 w 2908929"/>
                  <a:gd name="connsiteY0" fmla="*/ 44523 h 539490"/>
                  <a:gd name="connsiteX1" fmla="*/ 2622552 w 2908929"/>
                  <a:gd name="connsiteY1" fmla="*/ 0 h 539490"/>
                  <a:gd name="connsiteX2" fmla="*/ 2908929 w 2908929"/>
                  <a:gd name="connsiteY2" fmla="*/ 500723 h 539490"/>
                  <a:gd name="connsiteX3" fmla="*/ 0 w 2908929"/>
                  <a:gd name="connsiteY3" fmla="*/ 539490 h 539490"/>
                  <a:gd name="connsiteX4" fmla="*/ 312308 w 2908929"/>
                  <a:gd name="connsiteY4" fmla="*/ 44523 h 539490"/>
                  <a:gd name="connsiteX0" fmla="*/ 309038 w 2905659"/>
                  <a:gd name="connsiteY0" fmla="*/ 44523 h 535401"/>
                  <a:gd name="connsiteX1" fmla="*/ 2619282 w 2905659"/>
                  <a:gd name="connsiteY1" fmla="*/ 0 h 535401"/>
                  <a:gd name="connsiteX2" fmla="*/ 2905659 w 2905659"/>
                  <a:gd name="connsiteY2" fmla="*/ 500723 h 535401"/>
                  <a:gd name="connsiteX3" fmla="*/ 0 w 2905659"/>
                  <a:gd name="connsiteY3" fmla="*/ 535401 h 535401"/>
                  <a:gd name="connsiteX4" fmla="*/ 309038 w 2905659"/>
                  <a:gd name="connsiteY4" fmla="*/ 44523 h 535401"/>
                  <a:gd name="connsiteX0" fmla="*/ 310100 w 2906721"/>
                  <a:gd name="connsiteY0" fmla="*/ 44523 h 538447"/>
                  <a:gd name="connsiteX1" fmla="*/ 2620344 w 2906721"/>
                  <a:gd name="connsiteY1" fmla="*/ 0 h 538447"/>
                  <a:gd name="connsiteX2" fmla="*/ 2906721 w 2906721"/>
                  <a:gd name="connsiteY2" fmla="*/ 500723 h 538447"/>
                  <a:gd name="connsiteX3" fmla="*/ 0 w 2906721"/>
                  <a:gd name="connsiteY3" fmla="*/ 538447 h 538447"/>
                  <a:gd name="connsiteX4" fmla="*/ 310100 w 2906721"/>
                  <a:gd name="connsiteY4" fmla="*/ 44523 h 53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721" h="538447">
                    <a:moveTo>
                      <a:pt x="310100" y="44523"/>
                    </a:moveTo>
                    <a:lnTo>
                      <a:pt x="2620344" y="0"/>
                    </a:lnTo>
                    <a:lnTo>
                      <a:pt x="2906721" y="500723"/>
                    </a:lnTo>
                    <a:lnTo>
                      <a:pt x="0" y="538447"/>
                    </a:lnTo>
                    <a:lnTo>
                      <a:pt x="310100" y="44523"/>
                    </a:lnTo>
                    <a:close/>
                  </a:path>
                </a:pathLst>
              </a:custGeom>
              <a:gradFill flip="none" rotWithShape="1">
                <a:gsLst>
                  <a:gs pos="0">
                    <a:srgbClr val="333333">
                      <a:tint val="66000"/>
                      <a:satMod val="160000"/>
                    </a:srgbClr>
                  </a:gs>
                  <a:gs pos="50000">
                    <a:srgbClr val="333333">
                      <a:tint val="44500"/>
                      <a:satMod val="160000"/>
                    </a:srgbClr>
                  </a:gs>
                  <a:gs pos="100000">
                    <a:srgbClr val="333333">
                      <a:tint val="23500"/>
                      <a:satMod val="160000"/>
                    </a:srgbClr>
                  </a:gs>
                </a:gsLst>
                <a:lin ang="16200000" scaled="1"/>
                <a:tileRect/>
              </a:gradFill>
              <a:ln>
                <a:noFill/>
              </a:ln>
              <a:effectLst>
                <a:innerShdw blurRad="279400" dist="50800" dir="27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6" name="矩形 7501"/>
              <p:cNvSpPr/>
              <p:nvPr/>
            </p:nvSpPr>
            <p:spPr>
              <a:xfrm rot="10800000">
                <a:off x="4508769" y="953327"/>
                <a:ext cx="3259661" cy="497556"/>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255685 w 2516285"/>
                  <a:gd name="connsiteY0" fmla="*/ 0 h 496524"/>
                  <a:gd name="connsiteX1" fmla="*/ 2167035 w 2516285"/>
                  <a:gd name="connsiteY1" fmla="*/ 0 h 496524"/>
                  <a:gd name="connsiteX2" fmla="*/ 2516285 w 2516285"/>
                  <a:gd name="connsiteY2" fmla="*/ 496524 h 496524"/>
                  <a:gd name="connsiteX3" fmla="*/ 0 w 2516285"/>
                  <a:gd name="connsiteY3" fmla="*/ 490207 h 496524"/>
                  <a:gd name="connsiteX4" fmla="*/ 255685 w 2516285"/>
                  <a:gd name="connsiteY4" fmla="*/ 0 h 496524"/>
                  <a:gd name="connsiteX0" fmla="*/ 269329 w 2529929"/>
                  <a:gd name="connsiteY0" fmla="*/ 0 h 496524"/>
                  <a:gd name="connsiteX1" fmla="*/ 2180679 w 2529929"/>
                  <a:gd name="connsiteY1" fmla="*/ 0 h 496524"/>
                  <a:gd name="connsiteX2" fmla="*/ 2529929 w 2529929"/>
                  <a:gd name="connsiteY2" fmla="*/ 496524 h 496524"/>
                  <a:gd name="connsiteX3" fmla="*/ 0 w 2529929"/>
                  <a:gd name="connsiteY3" fmla="*/ 494945 h 496524"/>
                  <a:gd name="connsiteX4" fmla="*/ 269329 w 2529929"/>
                  <a:gd name="connsiteY4" fmla="*/ 0 h 496524"/>
                  <a:gd name="connsiteX0" fmla="*/ 273228 w 2533828"/>
                  <a:gd name="connsiteY0" fmla="*/ 0 h 496524"/>
                  <a:gd name="connsiteX1" fmla="*/ 2184578 w 2533828"/>
                  <a:gd name="connsiteY1" fmla="*/ 0 h 496524"/>
                  <a:gd name="connsiteX2" fmla="*/ 2533828 w 2533828"/>
                  <a:gd name="connsiteY2" fmla="*/ 496524 h 496524"/>
                  <a:gd name="connsiteX3" fmla="*/ 0 w 2533828"/>
                  <a:gd name="connsiteY3" fmla="*/ 494945 h 496524"/>
                  <a:gd name="connsiteX4" fmla="*/ 273228 w 2533828"/>
                  <a:gd name="connsiteY4" fmla="*/ 0 h 496524"/>
                  <a:gd name="connsiteX0" fmla="*/ 273228 w 2668328"/>
                  <a:gd name="connsiteY0" fmla="*/ 0 h 494945"/>
                  <a:gd name="connsiteX1" fmla="*/ 2184578 w 2668328"/>
                  <a:gd name="connsiteY1" fmla="*/ 0 h 494945"/>
                  <a:gd name="connsiteX2" fmla="*/ 2668328 w 2668328"/>
                  <a:gd name="connsiteY2" fmla="*/ 494155 h 494945"/>
                  <a:gd name="connsiteX3" fmla="*/ 0 w 2668328"/>
                  <a:gd name="connsiteY3" fmla="*/ 494945 h 494945"/>
                  <a:gd name="connsiteX4" fmla="*/ 273228 w 2668328"/>
                  <a:gd name="connsiteY4" fmla="*/ 0 h 494945"/>
                  <a:gd name="connsiteX0" fmla="*/ 273228 w 2668328"/>
                  <a:gd name="connsiteY0" fmla="*/ 0 h 494945"/>
                  <a:gd name="connsiteX1" fmla="*/ 2406794 w 2668328"/>
                  <a:gd name="connsiteY1" fmla="*/ 2369 h 494945"/>
                  <a:gd name="connsiteX2" fmla="*/ 2668328 w 2668328"/>
                  <a:gd name="connsiteY2" fmla="*/ 494155 h 494945"/>
                  <a:gd name="connsiteX3" fmla="*/ 0 w 2668328"/>
                  <a:gd name="connsiteY3" fmla="*/ 494945 h 494945"/>
                  <a:gd name="connsiteX4" fmla="*/ 273228 w 2668328"/>
                  <a:gd name="connsiteY4" fmla="*/ 0 h 494945"/>
                  <a:gd name="connsiteX0" fmla="*/ 273228 w 2668328"/>
                  <a:gd name="connsiteY0" fmla="*/ 1 h 494946"/>
                  <a:gd name="connsiteX1" fmla="*/ 2402896 w 2668328"/>
                  <a:gd name="connsiteY1" fmla="*/ 0 h 494946"/>
                  <a:gd name="connsiteX2" fmla="*/ 2668328 w 2668328"/>
                  <a:gd name="connsiteY2" fmla="*/ 494156 h 494946"/>
                  <a:gd name="connsiteX3" fmla="*/ 0 w 2668328"/>
                  <a:gd name="connsiteY3" fmla="*/ 494946 h 494946"/>
                  <a:gd name="connsiteX4" fmla="*/ 273228 w 2668328"/>
                  <a:gd name="connsiteY4" fmla="*/ 1 h 494946"/>
                  <a:gd name="connsiteX0" fmla="*/ 273228 w 2668328"/>
                  <a:gd name="connsiteY0" fmla="*/ 2370 h 497315"/>
                  <a:gd name="connsiteX1" fmla="*/ 2406794 w 2668328"/>
                  <a:gd name="connsiteY1" fmla="*/ 0 h 497315"/>
                  <a:gd name="connsiteX2" fmla="*/ 2668328 w 2668328"/>
                  <a:gd name="connsiteY2" fmla="*/ 496525 h 497315"/>
                  <a:gd name="connsiteX3" fmla="*/ 0 w 2668328"/>
                  <a:gd name="connsiteY3" fmla="*/ 497315 h 497315"/>
                  <a:gd name="connsiteX4" fmla="*/ 273228 w 2668328"/>
                  <a:gd name="connsiteY4" fmla="*/ 2370 h 497315"/>
                  <a:gd name="connsiteX0" fmla="*/ 273228 w 2668328"/>
                  <a:gd name="connsiteY0" fmla="*/ 1 h 494946"/>
                  <a:gd name="connsiteX1" fmla="*/ 2404845 w 2668328"/>
                  <a:gd name="connsiteY1" fmla="*/ 0 h 494946"/>
                  <a:gd name="connsiteX2" fmla="*/ 2668328 w 2668328"/>
                  <a:gd name="connsiteY2" fmla="*/ 494156 h 494946"/>
                  <a:gd name="connsiteX3" fmla="*/ 0 w 2668328"/>
                  <a:gd name="connsiteY3" fmla="*/ 494946 h 494946"/>
                  <a:gd name="connsiteX4" fmla="*/ 273228 w 2668328"/>
                  <a:gd name="connsiteY4" fmla="*/ 1 h 49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328" h="494946">
                    <a:moveTo>
                      <a:pt x="273228" y="1"/>
                    </a:moveTo>
                    <a:lnTo>
                      <a:pt x="2404845" y="0"/>
                    </a:lnTo>
                    <a:lnTo>
                      <a:pt x="2668328" y="494156"/>
                    </a:lnTo>
                    <a:lnTo>
                      <a:pt x="0" y="494946"/>
                    </a:lnTo>
                    <a:lnTo>
                      <a:pt x="273228" y="1"/>
                    </a:lnTo>
                    <a:close/>
                  </a:path>
                </a:pathLst>
              </a:cu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5400000" scaled="1"/>
                <a:tileRect/>
              </a:gradFill>
              <a:ln>
                <a:noFill/>
              </a:ln>
              <a:effectLst>
                <a:innerShdw blurRad="279400" dist="50800" dir="54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5590218" y="4773226"/>
              <a:ext cx="1075248" cy="1496900"/>
              <a:chOff x="5590218" y="4773226"/>
              <a:chExt cx="1075248" cy="1496900"/>
            </a:xfrm>
          </p:grpSpPr>
          <p:sp>
            <p:nvSpPr>
              <p:cNvPr id="80" name="等腰三角形 79"/>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等腰三角形 80"/>
              <p:cNvSpPr/>
              <p:nvPr/>
            </p:nvSpPr>
            <p:spPr>
              <a:xfrm>
                <a:off x="5590218" y="5162629"/>
                <a:ext cx="1075247" cy="1107497"/>
              </a:xfrm>
              <a:prstGeom prst="triangle">
                <a:avLst/>
              </a:prstGeom>
              <a:gradFill flip="none" rotWithShape="1">
                <a:gsLst>
                  <a:gs pos="0">
                    <a:schemeClr val="bg1"/>
                  </a:gs>
                  <a:gs pos="100000">
                    <a:srgbClr val="D2D3D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rot="10800000">
              <a:off x="5606352" y="587873"/>
              <a:ext cx="1075248" cy="1496900"/>
              <a:chOff x="5590218" y="4773226"/>
              <a:chExt cx="1075248" cy="1496900"/>
            </a:xfrm>
          </p:grpSpPr>
          <p:sp>
            <p:nvSpPr>
              <p:cNvPr id="78" name="等腰三角形 77"/>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等腰三角形 78"/>
              <p:cNvSpPr/>
              <p:nvPr/>
            </p:nvSpPr>
            <p:spPr>
              <a:xfrm>
                <a:off x="5590218" y="5162629"/>
                <a:ext cx="1075247" cy="1107497"/>
              </a:xfrm>
              <a:prstGeom prst="triangle">
                <a:avLst/>
              </a:prstGeom>
              <a:gradFill flip="none" rotWithShape="1">
                <a:gsLst>
                  <a:gs pos="0">
                    <a:schemeClr val="bg1"/>
                  </a:gs>
                  <a:gs pos="100000">
                    <a:srgbClr val="F0F0F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rot="17930019">
              <a:off x="7540141" y="3700053"/>
              <a:ext cx="1075248" cy="1496900"/>
              <a:chOff x="5590218" y="4773226"/>
              <a:chExt cx="1075248" cy="1496900"/>
            </a:xfrm>
          </p:grpSpPr>
          <p:sp>
            <p:nvSpPr>
              <p:cNvPr id="76" name="等腰三角形 75"/>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等腰三角形 76"/>
              <p:cNvSpPr/>
              <p:nvPr/>
            </p:nvSpPr>
            <p:spPr>
              <a:xfrm>
                <a:off x="5590218" y="5162629"/>
                <a:ext cx="1075247" cy="1107497"/>
              </a:xfrm>
              <a:prstGeom prst="triangle">
                <a:avLst/>
              </a:prstGeom>
              <a:gradFill flip="none" rotWithShape="1">
                <a:gsLst>
                  <a:gs pos="0">
                    <a:schemeClr val="bg1"/>
                  </a:gs>
                  <a:gs pos="100000">
                    <a:srgbClr val="D3D3D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rot="14765595">
              <a:off x="7579731" y="1760171"/>
              <a:ext cx="1075248" cy="1496900"/>
              <a:chOff x="5590218" y="4773226"/>
              <a:chExt cx="1075248" cy="1496900"/>
            </a:xfrm>
          </p:grpSpPr>
          <p:sp>
            <p:nvSpPr>
              <p:cNvPr id="74" name="等腰三角形 73"/>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等腰三角形 74"/>
              <p:cNvSpPr/>
              <p:nvPr/>
            </p:nvSpPr>
            <p:spPr>
              <a:xfrm>
                <a:off x="5590218" y="5162629"/>
                <a:ext cx="1075247" cy="1107497"/>
              </a:xfrm>
              <a:prstGeom prst="triangle">
                <a:avLst/>
              </a:prstGeom>
              <a:gradFill flip="none" rotWithShape="1">
                <a:gsLst>
                  <a:gs pos="0">
                    <a:schemeClr val="bg1"/>
                  </a:gs>
                  <a:gs pos="100000">
                    <a:srgbClr val="E2E3E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rot="3811807">
              <a:off x="3657132" y="3710485"/>
              <a:ext cx="1075248" cy="1496900"/>
              <a:chOff x="5590218" y="4773226"/>
              <a:chExt cx="1075248" cy="1496900"/>
            </a:xfrm>
          </p:grpSpPr>
          <p:sp>
            <p:nvSpPr>
              <p:cNvPr id="72" name="等腰三角形 71"/>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等腰三角形 72"/>
              <p:cNvSpPr/>
              <p:nvPr/>
            </p:nvSpPr>
            <p:spPr>
              <a:xfrm>
                <a:off x="5590218" y="5162629"/>
                <a:ext cx="1075247" cy="1107497"/>
              </a:xfrm>
              <a:prstGeom prst="triangle">
                <a:avLst/>
              </a:prstGeom>
              <a:gradFill flip="none" rotWithShape="1">
                <a:gsLst>
                  <a:gs pos="0">
                    <a:schemeClr val="bg1"/>
                  </a:gs>
                  <a:gs pos="100000">
                    <a:srgbClr val="E4E5E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rot="7044390">
              <a:off x="3658178" y="1665608"/>
              <a:ext cx="1075248" cy="1496900"/>
              <a:chOff x="5590218" y="4773226"/>
              <a:chExt cx="1075248" cy="1496900"/>
            </a:xfrm>
          </p:grpSpPr>
          <p:sp>
            <p:nvSpPr>
              <p:cNvPr id="49" name="等腰三角形 48"/>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等腰三角形 70"/>
              <p:cNvSpPr/>
              <p:nvPr/>
            </p:nvSpPr>
            <p:spPr>
              <a:xfrm>
                <a:off x="5590218" y="5162629"/>
                <a:ext cx="1075247" cy="1107497"/>
              </a:xfrm>
              <a:prstGeom prst="triangle">
                <a:avLst/>
              </a:prstGeom>
              <a:gradFill flip="none" rotWithShape="1">
                <a:gsLst>
                  <a:gs pos="0">
                    <a:schemeClr val="bg1"/>
                  </a:gs>
                  <a:gs pos="100000">
                    <a:srgbClr val="F0F1F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99" name="TextBox 98"/>
          <p:cNvSpPr txBox="1"/>
          <p:nvPr/>
        </p:nvSpPr>
        <p:spPr>
          <a:xfrm>
            <a:off x="2364612" y="972344"/>
            <a:ext cx="441154" cy="369336"/>
          </a:xfrm>
          <a:prstGeom prst="rect">
            <a:avLst/>
          </a:prstGeom>
          <a:noFill/>
        </p:spPr>
        <p:txBody>
          <a:bodyPr wrap="none" lIns="91444" tIns="45722" rIns="91444" bIns="45722" rtlCol="0">
            <a:spAutoFit/>
          </a:bodyPr>
          <a:lstStyle/>
          <a:p>
            <a:r>
              <a:rPr lang="en-US" altLang="zh-CN" dirty="0">
                <a:solidFill>
                  <a:schemeClr val="tx1">
                    <a:lumMod val="75000"/>
                    <a:lumOff val="25000"/>
                  </a:schemeClr>
                </a:solidFill>
                <a:ea typeface="微软雅黑" panose="020B0503020204020204" pitchFamily="34" charset="-122"/>
                <a:sym typeface="Arial" panose="020B0604020202020204" pitchFamily="34" charset="0"/>
              </a:rPr>
              <a:t>01</a:t>
            </a:r>
            <a:endParaRPr lang="zh-CN" altLang="en-US"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100" name="TextBox 99"/>
          <p:cNvSpPr txBox="1"/>
          <p:nvPr/>
        </p:nvSpPr>
        <p:spPr>
          <a:xfrm>
            <a:off x="2364611" y="4184408"/>
            <a:ext cx="441154" cy="369336"/>
          </a:xfrm>
          <a:prstGeom prst="rect">
            <a:avLst/>
          </a:prstGeom>
          <a:noFill/>
        </p:spPr>
        <p:txBody>
          <a:bodyPr wrap="none" lIns="91444" tIns="45722" rIns="91444" bIns="45722" rtlCol="0">
            <a:spAutoFit/>
          </a:bodyPr>
          <a:lstStyle/>
          <a:p>
            <a:r>
              <a:rPr lang="en-US" altLang="zh-CN" dirty="0">
                <a:solidFill>
                  <a:schemeClr val="tx1">
                    <a:lumMod val="75000"/>
                    <a:lumOff val="25000"/>
                  </a:schemeClr>
                </a:solidFill>
                <a:ea typeface="微软雅黑" panose="020B0503020204020204" pitchFamily="34" charset="-122"/>
                <a:sym typeface="Arial" panose="020B0604020202020204" pitchFamily="34" charset="0"/>
              </a:rPr>
              <a:t>02</a:t>
            </a:r>
            <a:endParaRPr lang="zh-CN" altLang="en-US"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101" name="TextBox 100"/>
          <p:cNvSpPr txBox="1"/>
          <p:nvPr/>
        </p:nvSpPr>
        <p:spPr>
          <a:xfrm>
            <a:off x="870516" y="1797919"/>
            <a:ext cx="441154" cy="369336"/>
          </a:xfrm>
          <a:prstGeom prst="rect">
            <a:avLst/>
          </a:prstGeom>
          <a:noFill/>
        </p:spPr>
        <p:txBody>
          <a:bodyPr wrap="none" lIns="91444" tIns="45722" rIns="91444" bIns="45722" rtlCol="0">
            <a:spAutoFit/>
          </a:bodyPr>
          <a:lstStyle/>
          <a:p>
            <a:r>
              <a:rPr lang="en-US" altLang="zh-CN" dirty="0">
                <a:solidFill>
                  <a:schemeClr val="tx1">
                    <a:lumMod val="75000"/>
                    <a:lumOff val="25000"/>
                  </a:schemeClr>
                </a:solidFill>
                <a:ea typeface="微软雅黑" panose="020B0503020204020204" pitchFamily="34" charset="-122"/>
                <a:sym typeface="Arial" panose="020B0604020202020204" pitchFamily="34" charset="0"/>
              </a:rPr>
              <a:t>03</a:t>
            </a:r>
            <a:endParaRPr lang="zh-CN" altLang="en-US"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102" name="TextBox 101"/>
          <p:cNvSpPr txBox="1"/>
          <p:nvPr/>
        </p:nvSpPr>
        <p:spPr>
          <a:xfrm>
            <a:off x="853421" y="3346208"/>
            <a:ext cx="441154" cy="369336"/>
          </a:xfrm>
          <a:prstGeom prst="rect">
            <a:avLst/>
          </a:prstGeom>
          <a:noFill/>
        </p:spPr>
        <p:txBody>
          <a:bodyPr wrap="none" lIns="91444" tIns="45722" rIns="91444" bIns="45722" rtlCol="0">
            <a:spAutoFit/>
          </a:bodyPr>
          <a:lstStyle/>
          <a:p>
            <a:r>
              <a:rPr lang="en-US" altLang="zh-CN" dirty="0">
                <a:solidFill>
                  <a:schemeClr val="tx1">
                    <a:lumMod val="75000"/>
                    <a:lumOff val="25000"/>
                  </a:schemeClr>
                </a:solidFill>
                <a:ea typeface="微软雅黑" panose="020B0503020204020204" pitchFamily="34" charset="-122"/>
                <a:sym typeface="Arial" panose="020B0604020202020204" pitchFamily="34" charset="0"/>
              </a:rPr>
              <a:t>04</a:t>
            </a:r>
            <a:endParaRPr lang="zh-CN" altLang="en-US"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103" name="TextBox 102"/>
          <p:cNvSpPr txBox="1"/>
          <p:nvPr/>
        </p:nvSpPr>
        <p:spPr>
          <a:xfrm>
            <a:off x="3849614" y="1912343"/>
            <a:ext cx="441154" cy="369336"/>
          </a:xfrm>
          <a:prstGeom prst="rect">
            <a:avLst/>
          </a:prstGeom>
          <a:noFill/>
        </p:spPr>
        <p:txBody>
          <a:bodyPr wrap="none" lIns="91444" tIns="45722" rIns="91444" bIns="45722" rtlCol="0">
            <a:spAutoFit/>
          </a:bodyPr>
          <a:lstStyle/>
          <a:p>
            <a:r>
              <a:rPr lang="en-US" altLang="zh-CN" dirty="0">
                <a:solidFill>
                  <a:schemeClr val="tx1">
                    <a:lumMod val="75000"/>
                    <a:lumOff val="25000"/>
                  </a:schemeClr>
                </a:solidFill>
                <a:ea typeface="微软雅黑" panose="020B0503020204020204" pitchFamily="34" charset="-122"/>
                <a:sym typeface="Arial" panose="020B0604020202020204" pitchFamily="34" charset="0"/>
              </a:rPr>
              <a:t>05</a:t>
            </a:r>
            <a:endParaRPr lang="zh-CN" altLang="en-US"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104" name="TextBox 103"/>
          <p:cNvSpPr txBox="1"/>
          <p:nvPr/>
        </p:nvSpPr>
        <p:spPr>
          <a:xfrm>
            <a:off x="3804140" y="3350707"/>
            <a:ext cx="441154" cy="369336"/>
          </a:xfrm>
          <a:prstGeom prst="rect">
            <a:avLst/>
          </a:prstGeom>
          <a:noFill/>
        </p:spPr>
        <p:txBody>
          <a:bodyPr wrap="none" lIns="91444" tIns="45722" rIns="91444" bIns="45722" rtlCol="0">
            <a:spAutoFit/>
          </a:bodyPr>
          <a:lstStyle/>
          <a:p>
            <a:r>
              <a:rPr lang="en-US" altLang="zh-CN" dirty="0">
                <a:solidFill>
                  <a:schemeClr val="tx1">
                    <a:lumMod val="75000"/>
                    <a:lumOff val="25000"/>
                  </a:schemeClr>
                </a:solidFill>
                <a:ea typeface="微软雅黑" panose="020B0503020204020204" pitchFamily="34" charset="-122"/>
                <a:sym typeface="Arial" panose="020B0604020202020204" pitchFamily="34" charset="0"/>
              </a:rPr>
              <a:t>06</a:t>
            </a:r>
            <a:endParaRPr lang="zh-CN" altLang="en-US" dirty="0">
              <a:solidFill>
                <a:schemeClr val="tx1">
                  <a:lumMod val="75000"/>
                  <a:lumOff val="25000"/>
                </a:schemeClr>
              </a:solidFill>
              <a:ea typeface="微软雅黑" panose="020B0503020204020204" pitchFamily="34" charset="-122"/>
              <a:sym typeface="Arial" panose="020B0604020202020204" pitchFamily="34" charset="0"/>
            </a:endParaRPr>
          </a:p>
        </p:txBody>
      </p:sp>
      <p:sp>
        <p:nvSpPr>
          <p:cNvPr id="105" name="TextBox 104"/>
          <p:cNvSpPr txBox="1"/>
          <p:nvPr/>
        </p:nvSpPr>
        <p:spPr>
          <a:xfrm>
            <a:off x="5258594" y="1127399"/>
            <a:ext cx="1819737" cy="307781"/>
          </a:xfrm>
          <a:prstGeom prst="rect">
            <a:avLst/>
          </a:prstGeom>
          <a:noFill/>
        </p:spPr>
        <p:txBody>
          <a:bodyPr wrap="none" lIns="91444" tIns="45722" rIns="91444" bIns="45722" rtlCol="0">
            <a:spAutoFit/>
          </a:bodyPr>
          <a:lstStyle/>
          <a:p>
            <a:r>
              <a:rPr lang="en-US" altLang="zh-CN" sz="1400" dirty="0">
                <a:solidFill>
                  <a:schemeClr val="bg1"/>
                </a:solidFill>
                <a:ea typeface="微软雅黑" panose="020B0503020204020204" pitchFamily="34" charset="-122"/>
                <a:sym typeface="Arial" panose="020B0604020202020204" pitchFamily="34" charset="0"/>
              </a:rPr>
              <a:t>01.  </a:t>
            </a:r>
            <a:r>
              <a:rPr lang="zh-CN" altLang="en-US" sz="1400" dirty="0">
                <a:solidFill>
                  <a:schemeClr val="bg1"/>
                </a:solidFill>
                <a:ea typeface="微软雅黑" panose="020B0503020204020204" pitchFamily="34" charset="-122"/>
                <a:sym typeface="Arial" panose="020B0604020202020204" pitchFamily="34" charset="0"/>
              </a:rPr>
              <a:t>输入文字小标题</a:t>
            </a:r>
          </a:p>
        </p:txBody>
      </p:sp>
      <p:sp>
        <p:nvSpPr>
          <p:cNvPr id="106" name="矩形 105"/>
          <p:cNvSpPr/>
          <p:nvPr/>
        </p:nvSpPr>
        <p:spPr>
          <a:xfrm>
            <a:off x="5258594" y="1412341"/>
            <a:ext cx="3048000" cy="269886"/>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a:t>
            </a:r>
          </a:p>
        </p:txBody>
      </p:sp>
      <p:sp>
        <p:nvSpPr>
          <p:cNvPr id="107" name="TextBox 106"/>
          <p:cNvSpPr txBox="1"/>
          <p:nvPr/>
        </p:nvSpPr>
        <p:spPr>
          <a:xfrm>
            <a:off x="5258594" y="1774305"/>
            <a:ext cx="1819737" cy="307781"/>
          </a:xfrm>
          <a:prstGeom prst="rect">
            <a:avLst/>
          </a:prstGeom>
          <a:noFill/>
        </p:spPr>
        <p:txBody>
          <a:bodyPr wrap="none" lIns="91444" tIns="45722" rIns="91444" bIns="45722" rtlCol="0">
            <a:spAutoFit/>
          </a:bodyPr>
          <a:lstStyle/>
          <a:p>
            <a:r>
              <a:rPr lang="en-US" altLang="zh-CN" sz="1400" dirty="0">
                <a:solidFill>
                  <a:schemeClr val="bg1"/>
                </a:solidFill>
                <a:ea typeface="微软雅黑" panose="020B0503020204020204" pitchFamily="34" charset="-122"/>
                <a:sym typeface="Arial" panose="020B0604020202020204" pitchFamily="34" charset="0"/>
              </a:rPr>
              <a:t>02.  </a:t>
            </a:r>
            <a:r>
              <a:rPr lang="zh-CN" altLang="en-US" sz="1400" dirty="0">
                <a:solidFill>
                  <a:schemeClr val="bg1"/>
                </a:solidFill>
                <a:ea typeface="微软雅黑" panose="020B0503020204020204" pitchFamily="34" charset="-122"/>
                <a:sym typeface="Arial" panose="020B0604020202020204" pitchFamily="34" charset="0"/>
              </a:rPr>
              <a:t>输入文字小标题</a:t>
            </a:r>
          </a:p>
        </p:txBody>
      </p:sp>
      <p:sp>
        <p:nvSpPr>
          <p:cNvPr id="108" name="矩形 107"/>
          <p:cNvSpPr/>
          <p:nvPr/>
        </p:nvSpPr>
        <p:spPr>
          <a:xfrm>
            <a:off x="5258594" y="2059247"/>
            <a:ext cx="3048000" cy="269886"/>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a:t>
            </a:r>
          </a:p>
        </p:txBody>
      </p:sp>
      <p:sp>
        <p:nvSpPr>
          <p:cNvPr id="109" name="TextBox 108"/>
          <p:cNvSpPr txBox="1"/>
          <p:nvPr/>
        </p:nvSpPr>
        <p:spPr>
          <a:xfrm>
            <a:off x="5258594" y="2383905"/>
            <a:ext cx="1819737" cy="307781"/>
          </a:xfrm>
          <a:prstGeom prst="rect">
            <a:avLst/>
          </a:prstGeom>
          <a:noFill/>
        </p:spPr>
        <p:txBody>
          <a:bodyPr wrap="none" lIns="91444" tIns="45722" rIns="91444" bIns="45722" rtlCol="0">
            <a:spAutoFit/>
          </a:bodyPr>
          <a:lstStyle/>
          <a:p>
            <a:r>
              <a:rPr lang="en-US" altLang="zh-CN" sz="1400" dirty="0">
                <a:solidFill>
                  <a:schemeClr val="bg1"/>
                </a:solidFill>
                <a:ea typeface="微软雅黑" panose="020B0503020204020204" pitchFamily="34" charset="-122"/>
                <a:sym typeface="Arial" panose="020B0604020202020204" pitchFamily="34" charset="0"/>
              </a:rPr>
              <a:t>03.  </a:t>
            </a:r>
            <a:r>
              <a:rPr lang="zh-CN" altLang="en-US" sz="1400" dirty="0">
                <a:solidFill>
                  <a:schemeClr val="bg1"/>
                </a:solidFill>
                <a:ea typeface="微软雅黑" panose="020B0503020204020204" pitchFamily="34" charset="-122"/>
                <a:sym typeface="Arial" panose="020B0604020202020204" pitchFamily="34" charset="0"/>
              </a:rPr>
              <a:t>输入文字小标题</a:t>
            </a:r>
          </a:p>
        </p:txBody>
      </p:sp>
      <p:sp>
        <p:nvSpPr>
          <p:cNvPr id="110" name="矩形 109"/>
          <p:cNvSpPr/>
          <p:nvPr/>
        </p:nvSpPr>
        <p:spPr>
          <a:xfrm>
            <a:off x="5258594" y="2668847"/>
            <a:ext cx="3048000" cy="269886"/>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a:t>
            </a:r>
          </a:p>
        </p:txBody>
      </p:sp>
      <p:sp>
        <p:nvSpPr>
          <p:cNvPr id="111" name="TextBox 110"/>
          <p:cNvSpPr txBox="1"/>
          <p:nvPr/>
        </p:nvSpPr>
        <p:spPr>
          <a:xfrm>
            <a:off x="5258594" y="2993505"/>
            <a:ext cx="1819737" cy="307781"/>
          </a:xfrm>
          <a:prstGeom prst="rect">
            <a:avLst/>
          </a:prstGeom>
          <a:noFill/>
        </p:spPr>
        <p:txBody>
          <a:bodyPr wrap="none" lIns="91444" tIns="45722" rIns="91444" bIns="45722" rtlCol="0">
            <a:spAutoFit/>
          </a:bodyPr>
          <a:lstStyle/>
          <a:p>
            <a:r>
              <a:rPr lang="en-US" altLang="zh-CN" sz="1400" dirty="0">
                <a:solidFill>
                  <a:schemeClr val="bg1"/>
                </a:solidFill>
                <a:ea typeface="微软雅黑" panose="020B0503020204020204" pitchFamily="34" charset="-122"/>
                <a:sym typeface="Arial" panose="020B0604020202020204" pitchFamily="34" charset="0"/>
              </a:rPr>
              <a:t>04.  </a:t>
            </a:r>
            <a:r>
              <a:rPr lang="zh-CN" altLang="en-US" sz="1400" dirty="0">
                <a:solidFill>
                  <a:schemeClr val="bg1"/>
                </a:solidFill>
                <a:ea typeface="微软雅黑" panose="020B0503020204020204" pitchFamily="34" charset="-122"/>
                <a:sym typeface="Arial" panose="020B0604020202020204" pitchFamily="34" charset="0"/>
              </a:rPr>
              <a:t>输入文字小标题</a:t>
            </a:r>
          </a:p>
        </p:txBody>
      </p:sp>
      <p:sp>
        <p:nvSpPr>
          <p:cNvPr id="112" name="矩形 111"/>
          <p:cNvSpPr/>
          <p:nvPr/>
        </p:nvSpPr>
        <p:spPr>
          <a:xfrm>
            <a:off x="5258594" y="3278447"/>
            <a:ext cx="3048000" cy="269886"/>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a:t>
            </a:r>
          </a:p>
        </p:txBody>
      </p:sp>
      <p:sp>
        <p:nvSpPr>
          <p:cNvPr id="113" name="TextBox 112"/>
          <p:cNvSpPr txBox="1"/>
          <p:nvPr/>
        </p:nvSpPr>
        <p:spPr>
          <a:xfrm>
            <a:off x="5258594" y="3603105"/>
            <a:ext cx="1819737" cy="307781"/>
          </a:xfrm>
          <a:prstGeom prst="rect">
            <a:avLst/>
          </a:prstGeom>
          <a:noFill/>
        </p:spPr>
        <p:txBody>
          <a:bodyPr wrap="none" lIns="91444" tIns="45722" rIns="91444" bIns="45722" rtlCol="0">
            <a:spAutoFit/>
          </a:bodyPr>
          <a:lstStyle/>
          <a:p>
            <a:r>
              <a:rPr lang="en-US" altLang="zh-CN" sz="1400" dirty="0">
                <a:solidFill>
                  <a:schemeClr val="bg1"/>
                </a:solidFill>
                <a:ea typeface="微软雅黑" panose="020B0503020204020204" pitchFamily="34" charset="-122"/>
                <a:sym typeface="Arial" panose="020B0604020202020204" pitchFamily="34" charset="0"/>
              </a:rPr>
              <a:t>05.  </a:t>
            </a:r>
            <a:r>
              <a:rPr lang="zh-CN" altLang="en-US" sz="1400" dirty="0">
                <a:solidFill>
                  <a:schemeClr val="bg1"/>
                </a:solidFill>
                <a:ea typeface="微软雅黑" panose="020B0503020204020204" pitchFamily="34" charset="-122"/>
                <a:sym typeface="Arial" panose="020B0604020202020204" pitchFamily="34" charset="0"/>
              </a:rPr>
              <a:t>输入文字小标题</a:t>
            </a:r>
          </a:p>
        </p:txBody>
      </p:sp>
      <p:sp>
        <p:nvSpPr>
          <p:cNvPr id="114" name="矩形 113"/>
          <p:cNvSpPr/>
          <p:nvPr/>
        </p:nvSpPr>
        <p:spPr>
          <a:xfrm>
            <a:off x="5258594" y="3888047"/>
            <a:ext cx="3048000" cy="269886"/>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a:t>
            </a:r>
          </a:p>
        </p:txBody>
      </p:sp>
      <p:sp>
        <p:nvSpPr>
          <p:cNvPr id="115" name="TextBox 114"/>
          <p:cNvSpPr txBox="1"/>
          <p:nvPr/>
        </p:nvSpPr>
        <p:spPr>
          <a:xfrm>
            <a:off x="5258594" y="4212705"/>
            <a:ext cx="1819737" cy="307781"/>
          </a:xfrm>
          <a:prstGeom prst="rect">
            <a:avLst/>
          </a:prstGeom>
          <a:noFill/>
        </p:spPr>
        <p:txBody>
          <a:bodyPr wrap="none" lIns="91444" tIns="45722" rIns="91444" bIns="45722" rtlCol="0">
            <a:spAutoFit/>
          </a:bodyPr>
          <a:lstStyle/>
          <a:p>
            <a:r>
              <a:rPr lang="en-US" altLang="zh-CN" sz="1400" dirty="0">
                <a:solidFill>
                  <a:schemeClr val="bg1"/>
                </a:solidFill>
                <a:ea typeface="微软雅黑" panose="020B0503020204020204" pitchFamily="34" charset="-122"/>
                <a:sym typeface="Arial" panose="020B0604020202020204" pitchFamily="34" charset="0"/>
              </a:rPr>
              <a:t>06.  </a:t>
            </a:r>
            <a:r>
              <a:rPr lang="zh-CN" altLang="en-US" sz="1400" dirty="0">
                <a:solidFill>
                  <a:schemeClr val="bg1"/>
                </a:solidFill>
                <a:ea typeface="微软雅黑" panose="020B0503020204020204" pitchFamily="34" charset="-122"/>
                <a:sym typeface="Arial" panose="020B0604020202020204" pitchFamily="34" charset="0"/>
              </a:rPr>
              <a:t>输入文字小标题</a:t>
            </a:r>
          </a:p>
        </p:txBody>
      </p:sp>
      <p:sp>
        <p:nvSpPr>
          <p:cNvPr id="116" name="矩形 115"/>
          <p:cNvSpPr/>
          <p:nvPr/>
        </p:nvSpPr>
        <p:spPr>
          <a:xfrm>
            <a:off x="5258594" y="4497647"/>
            <a:ext cx="3048000" cy="269886"/>
          </a:xfrm>
          <a:prstGeom prst="rect">
            <a:avLst/>
          </a:prstGeom>
        </p:spPr>
        <p:txBody>
          <a:bodyPr wrap="square" lIns="91444" tIns="45722" rIns="91444" bIns="45722">
            <a:spAutoFit/>
          </a:bodyPr>
          <a:lstStyle/>
          <a:p>
            <a:pPr algn="just">
              <a:lnSpc>
                <a:spcPts val="1500"/>
              </a:lnSpc>
            </a:pPr>
            <a:r>
              <a:rPr lang="zh-CN" altLang="en-US" sz="1100" b="0" dirty="0">
                <a:solidFill>
                  <a:schemeClr val="tx1">
                    <a:lumMod val="75000"/>
                    <a:lumOff val="25000"/>
                  </a:schemeClr>
                </a:solidFill>
                <a:ea typeface="微软雅黑" panose="020B0503020204020204" pitchFamily="34" charset="-122"/>
                <a:sym typeface="Arial" panose="020B0604020202020204" pitchFamily="34" charset="0"/>
              </a:rPr>
              <a:t>点击添加文字信息内容点击添加文字信息内容</a:t>
            </a:r>
          </a:p>
        </p:txBody>
      </p:sp>
      <p:sp>
        <p:nvSpPr>
          <p:cNvPr id="117" name="Freeform 21"/>
          <p:cNvSpPr>
            <a:spLocks noEditPoints="1"/>
          </p:cNvSpPr>
          <p:nvPr/>
        </p:nvSpPr>
        <p:spPr bwMode="auto">
          <a:xfrm>
            <a:off x="2058194" y="2207104"/>
            <a:ext cx="966507" cy="1000548"/>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934D19"/>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sym typeface="Arial" panose="020B0604020202020204" pitchFamily="34" charset="0"/>
            </a:endParaRPr>
          </a:p>
        </p:txBody>
      </p:sp>
      <p:grpSp>
        <p:nvGrpSpPr>
          <p:cNvPr id="4" name="组合 3"/>
          <p:cNvGrpSpPr/>
          <p:nvPr/>
        </p:nvGrpSpPr>
        <p:grpSpPr>
          <a:xfrm>
            <a:off x="0" y="0"/>
            <a:ext cx="9145588" cy="5145088"/>
            <a:chOff x="0" y="0"/>
            <a:chExt cx="9145588" cy="5145088"/>
          </a:xfrm>
        </p:grpSpPr>
        <p:sp>
          <p:nvSpPr>
            <p:cNvPr id="2" name="矩形 1"/>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118" name="矩形 117"/>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9" name="矩形 118"/>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0" name="矩形 11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074"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8928512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anim calcmode="lin" valueType="num">
                                      <p:cBhvr>
                                        <p:cTn id="8" dur="2000" fill="hold"/>
                                        <p:tgtEl>
                                          <p:spTgt spid="41"/>
                                        </p:tgtEl>
                                        <p:attrNameLst>
                                          <p:attrName>style.rotation</p:attrName>
                                        </p:attrNameLst>
                                      </p:cBhvr>
                                      <p:tavLst>
                                        <p:tav tm="0">
                                          <p:val>
                                            <p:fltVal val="720"/>
                                          </p:val>
                                        </p:tav>
                                        <p:tav tm="100000">
                                          <p:val>
                                            <p:fltVal val="0"/>
                                          </p:val>
                                        </p:tav>
                                      </p:tavLst>
                                    </p:anim>
                                    <p:anim calcmode="lin" valueType="num">
                                      <p:cBhvr>
                                        <p:cTn id="9" dur="2000" fill="hold"/>
                                        <p:tgtEl>
                                          <p:spTgt spid="41"/>
                                        </p:tgtEl>
                                        <p:attrNameLst>
                                          <p:attrName>ppt_h</p:attrName>
                                        </p:attrNameLst>
                                      </p:cBhvr>
                                      <p:tavLst>
                                        <p:tav tm="0">
                                          <p:val>
                                            <p:fltVal val="0"/>
                                          </p:val>
                                        </p:tav>
                                        <p:tav tm="100000">
                                          <p:val>
                                            <p:strVal val="#ppt_h"/>
                                          </p:val>
                                        </p:tav>
                                      </p:tavLst>
                                    </p:anim>
                                    <p:anim calcmode="lin" valueType="num">
                                      <p:cBhvr>
                                        <p:cTn id="10" dur="2000" fill="hold"/>
                                        <p:tgtEl>
                                          <p:spTgt spid="41"/>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99"/>
                                        </p:tgtEl>
                                        <p:attrNameLst>
                                          <p:attrName>style.visibility</p:attrName>
                                        </p:attrNameLst>
                                      </p:cBhvr>
                                      <p:to>
                                        <p:strVal val="visible"/>
                                      </p:to>
                                    </p:set>
                                    <p:anim calcmode="lin" valueType="num">
                                      <p:cBhvr>
                                        <p:cTn id="14" dur="500" fill="hold"/>
                                        <p:tgtEl>
                                          <p:spTgt spid="99"/>
                                        </p:tgtEl>
                                        <p:attrNameLst>
                                          <p:attrName>ppt_w</p:attrName>
                                        </p:attrNameLst>
                                      </p:cBhvr>
                                      <p:tavLst>
                                        <p:tav tm="0">
                                          <p:val>
                                            <p:fltVal val="0"/>
                                          </p:val>
                                        </p:tav>
                                        <p:tav tm="100000">
                                          <p:val>
                                            <p:strVal val="#ppt_w"/>
                                          </p:val>
                                        </p:tav>
                                      </p:tavLst>
                                    </p:anim>
                                    <p:anim calcmode="lin" valueType="num">
                                      <p:cBhvr>
                                        <p:cTn id="15" dur="500" fill="hold"/>
                                        <p:tgtEl>
                                          <p:spTgt spid="99"/>
                                        </p:tgtEl>
                                        <p:attrNameLst>
                                          <p:attrName>ppt_h</p:attrName>
                                        </p:attrNameLst>
                                      </p:cBhvr>
                                      <p:tavLst>
                                        <p:tav tm="0">
                                          <p:val>
                                            <p:fltVal val="0"/>
                                          </p:val>
                                        </p:tav>
                                        <p:tav tm="100000">
                                          <p:val>
                                            <p:strVal val="#ppt_h"/>
                                          </p:val>
                                        </p:tav>
                                      </p:tavLst>
                                    </p:anim>
                                    <p:anim calcmode="lin" valueType="num">
                                      <p:cBhvr>
                                        <p:cTn id="16" dur="500" fill="hold"/>
                                        <p:tgtEl>
                                          <p:spTgt spid="99"/>
                                        </p:tgtEl>
                                        <p:attrNameLst>
                                          <p:attrName>style.rotation</p:attrName>
                                        </p:attrNameLst>
                                      </p:cBhvr>
                                      <p:tavLst>
                                        <p:tav tm="0">
                                          <p:val>
                                            <p:fltVal val="90"/>
                                          </p:val>
                                        </p:tav>
                                        <p:tav tm="100000">
                                          <p:val>
                                            <p:fltVal val="0"/>
                                          </p:val>
                                        </p:tav>
                                      </p:tavLst>
                                    </p:anim>
                                    <p:animEffect transition="in" filter="fade">
                                      <p:cBhvr>
                                        <p:cTn id="17" dur="500"/>
                                        <p:tgtEl>
                                          <p:spTgt spid="99"/>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p:cTn id="20" dur="500" fill="hold"/>
                                        <p:tgtEl>
                                          <p:spTgt spid="100"/>
                                        </p:tgtEl>
                                        <p:attrNameLst>
                                          <p:attrName>ppt_w</p:attrName>
                                        </p:attrNameLst>
                                      </p:cBhvr>
                                      <p:tavLst>
                                        <p:tav tm="0">
                                          <p:val>
                                            <p:fltVal val="0"/>
                                          </p:val>
                                        </p:tav>
                                        <p:tav tm="100000">
                                          <p:val>
                                            <p:strVal val="#ppt_w"/>
                                          </p:val>
                                        </p:tav>
                                      </p:tavLst>
                                    </p:anim>
                                    <p:anim calcmode="lin" valueType="num">
                                      <p:cBhvr>
                                        <p:cTn id="21" dur="500" fill="hold"/>
                                        <p:tgtEl>
                                          <p:spTgt spid="100"/>
                                        </p:tgtEl>
                                        <p:attrNameLst>
                                          <p:attrName>ppt_h</p:attrName>
                                        </p:attrNameLst>
                                      </p:cBhvr>
                                      <p:tavLst>
                                        <p:tav tm="0">
                                          <p:val>
                                            <p:fltVal val="0"/>
                                          </p:val>
                                        </p:tav>
                                        <p:tav tm="100000">
                                          <p:val>
                                            <p:strVal val="#ppt_h"/>
                                          </p:val>
                                        </p:tav>
                                      </p:tavLst>
                                    </p:anim>
                                    <p:anim calcmode="lin" valueType="num">
                                      <p:cBhvr>
                                        <p:cTn id="22" dur="500" fill="hold"/>
                                        <p:tgtEl>
                                          <p:spTgt spid="100"/>
                                        </p:tgtEl>
                                        <p:attrNameLst>
                                          <p:attrName>style.rotation</p:attrName>
                                        </p:attrNameLst>
                                      </p:cBhvr>
                                      <p:tavLst>
                                        <p:tav tm="0">
                                          <p:val>
                                            <p:fltVal val="90"/>
                                          </p:val>
                                        </p:tav>
                                        <p:tav tm="100000">
                                          <p:val>
                                            <p:fltVal val="0"/>
                                          </p:val>
                                        </p:tav>
                                      </p:tavLst>
                                    </p:anim>
                                    <p:animEffect transition="in" filter="fade">
                                      <p:cBhvr>
                                        <p:cTn id="23" dur="500"/>
                                        <p:tgtEl>
                                          <p:spTgt spid="100"/>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p:cTn id="26" dur="500" fill="hold"/>
                                        <p:tgtEl>
                                          <p:spTgt spid="101"/>
                                        </p:tgtEl>
                                        <p:attrNameLst>
                                          <p:attrName>ppt_w</p:attrName>
                                        </p:attrNameLst>
                                      </p:cBhvr>
                                      <p:tavLst>
                                        <p:tav tm="0">
                                          <p:val>
                                            <p:fltVal val="0"/>
                                          </p:val>
                                        </p:tav>
                                        <p:tav tm="100000">
                                          <p:val>
                                            <p:strVal val="#ppt_w"/>
                                          </p:val>
                                        </p:tav>
                                      </p:tavLst>
                                    </p:anim>
                                    <p:anim calcmode="lin" valueType="num">
                                      <p:cBhvr>
                                        <p:cTn id="27" dur="500" fill="hold"/>
                                        <p:tgtEl>
                                          <p:spTgt spid="101"/>
                                        </p:tgtEl>
                                        <p:attrNameLst>
                                          <p:attrName>ppt_h</p:attrName>
                                        </p:attrNameLst>
                                      </p:cBhvr>
                                      <p:tavLst>
                                        <p:tav tm="0">
                                          <p:val>
                                            <p:fltVal val="0"/>
                                          </p:val>
                                        </p:tav>
                                        <p:tav tm="100000">
                                          <p:val>
                                            <p:strVal val="#ppt_h"/>
                                          </p:val>
                                        </p:tav>
                                      </p:tavLst>
                                    </p:anim>
                                    <p:anim calcmode="lin" valueType="num">
                                      <p:cBhvr>
                                        <p:cTn id="28" dur="500" fill="hold"/>
                                        <p:tgtEl>
                                          <p:spTgt spid="101"/>
                                        </p:tgtEl>
                                        <p:attrNameLst>
                                          <p:attrName>style.rotation</p:attrName>
                                        </p:attrNameLst>
                                      </p:cBhvr>
                                      <p:tavLst>
                                        <p:tav tm="0">
                                          <p:val>
                                            <p:fltVal val="90"/>
                                          </p:val>
                                        </p:tav>
                                        <p:tav tm="100000">
                                          <p:val>
                                            <p:fltVal val="0"/>
                                          </p:val>
                                        </p:tav>
                                      </p:tavLst>
                                    </p:anim>
                                    <p:animEffect transition="in" filter="fade">
                                      <p:cBhvr>
                                        <p:cTn id="29" dur="500"/>
                                        <p:tgtEl>
                                          <p:spTgt spid="101"/>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ppt_w</p:attrName>
                                        </p:attrNameLst>
                                      </p:cBhvr>
                                      <p:tavLst>
                                        <p:tav tm="0">
                                          <p:val>
                                            <p:fltVal val="0"/>
                                          </p:val>
                                        </p:tav>
                                        <p:tav tm="100000">
                                          <p:val>
                                            <p:strVal val="#ppt_w"/>
                                          </p:val>
                                        </p:tav>
                                      </p:tavLst>
                                    </p:anim>
                                    <p:anim calcmode="lin" valueType="num">
                                      <p:cBhvr>
                                        <p:cTn id="33" dur="500" fill="hold"/>
                                        <p:tgtEl>
                                          <p:spTgt spid="102"/>
                                        </p:tgtEl>
                                        <p:attrNameLst>
                                          <p:attrName>ppt_h</p:attrName>
                                        </p:attrNameLst>
                                      </p:cBhvr>
                                      <p:tavLst>
                                        <p:tav tm="0">
                                          <p:val>
                                            <p:fltVal val="0"/>
                                          </p:val>
                                        </p:tav>
                                        <p:tav tm="100000">
                                          <p:val>
                                            <p:strVal val="#ppt_h"/>
                                          </p:val>
                                        </p:tav>
                                      </p:tavLst>
                                    </p:anim>
                                    <p:anim calcmode="lin" valueType="num">
                                      <p:cBhvr>
                                        <p:cTn id="34" dur="500" fill="hold"/>
                                        <p:tgtEl>
                                          <p:spTgt spid="102"/>
                                        </p:tgtEl>
                                        <p:attrNameLst>
                                          <p:attrName>style.rotation</p:attrName>
                                        </p:attrNameLst>
                                      </p:cBhvr>
                                      <p:tavLst>
                                        <p:tav tm="0">
                                          <p:val>
                                            <p:fltVal val="90"/>
                                          </p:val>
                                        </p:tav>
                                        <p:tav tm="100000">
                                          <p:val>
                                            <p:fltVal val="0"/>
                                          </p:val>
                                        </p:tav>
                                      </p:tavLst>
                                    </p:anim>
                                    <p:animEffect transition="in" filter="fade">
                                      <p:cBhvr>
                                        <p:cTn id="35" dur="500"/>
                                        <p:tgtEl>
                                          <p:spTgt spid="102"/>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p:cTn id="38" dur="500" fill="hold"/>
                                        <p:tgtEl>
                                          <p:spTgt spid="103"/>
                                        </p:tgtEl>
                                        <p:attrNameLst>
                                          <p:attrName>ppt_w</p:attrName>
                                        </p:attrNameLst>
                                      </p:cBhvr>
                                      <p:tavLst>
                                        <p:tav tm="0">
                                          <p:val>
                                            <p:fltVal val="0"/>
                                          </p:val>
                                        </p:tav>
                                        <p:tav tm="100000">
                                          <p:val>
                                            <p:strVal val="#ppt_w"/>
                                          </p:val>
                                        </p:tav>
                                      </p:tavLst>
                                    </p:anim>
                                    <p:anim calcmode="lin" valueType="num">
                                      <p:cBhvr>
                                        <p:cTn id="39" dur="500" fill="hold"/>
                                        <p:tgtEl>
                                          <p:spTgt spid="103"/>
                                        </p:tgtEl>
                                        <p:attrNameLst>
                                          <p:attrName>ppt_h</p:attrName>
                                        </p:attrNameLst>
                                      </p:cBhvr>
                                      <p:tavLst>
                                        <p:tav tm="0">
                                          <p:val>
                                            <p:fltVal val="0"/>
                                          </p:val>
                                        </p:tav>
                                        <p:tav tm="100000">
                                          <p:val>
                                            <p:strVal val="#ppt_h"/>
                                          </p:val>
                                        </p:tav>
                                      </p:tavLst>
                                    </p:anim>
                                    <p:anim calcmode="lin" valueType="num">
                                      <p:cBhvr>
                                        <p:cTn id="40" dur="500" fill="hold"/>
                                        <p:tgtEl>
                                          <p:spTgt spid="103"/>
                                        </p:tgtEl>
                                        <p:attrNameLst>
                                          <p:attrName>style.rotation</p:attrName>
                                        </p:attrNameLst>
                                      </p:cBhvr>
                                      <p:tavLst>
                                        <p:tav tm="0">
                                          <p:val>
                                            <p:fltVal val="90"/>
                                          </p:val>
                                        </p:tav>
                                        <p:tav tm="100000">
                                          <p:val>
                                            <p:fltVal val="0"/>
                                          </p:val>
                                        </p:tav>
                                      </p:tavLst>
                                    </p:anim>
                                    <p:animEffect transition="in" filter="fade">
                                      <p:cBhvr>
                                        <p:cTn id="41" dur="500"/>
                                        <p:tgtEl>
                                          <p:spTgt spid="10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04"/>
                                        </p:tgtEl>
                                        <p:attrNameLst>
                                          <p:attrName>style.visibility</p:attrName>
                                        </p:attrNameLst>
                                      </p:cBhvr>
                                      <p:to>
                                        <p:strVal val="visible"/>
                                      </p:to>
                                    </p:set>
                                    <p:anim calcmode="lin" valueType="num">
                                      <p:cBhvr>
                                        <p:cTn id="44" dur="500" fill="hold"/>
                                        <p:tgtEl>
                                          <p:spTgt spid="104"/>
                                        </p:tgtEl>
                                        <p:attrNameLst>
                                          <p:attrName>ppt_w</p:attrName>
                                        </p:attrNameLst>
                                      </p:cBhvr>
                                      <p:tavLst>
                                        <p:tav tm="0">
                                          <p:val>
                                            <p:fltVal val="0"/>
                                          </p:val>
                                        </p:tav>
                                        <p:tav tm="100000">
                                          <p:val>
                                            <p:strVal val="#ppt_w"/>
                                          </p:val>
                                        </p:tav>
                                      </p:tavLst>
                                    </p:anim>
                                    <p:anim calcmode="lin" valueType="num">
                                      <p:cBhvr>
                                        <p:cTn id="45" dur="500" fill="hold"/>
                                        <p:tgtEl>
                                          <p:spTgt spid="104"/>
                                        </p:tgtEl>
                                        <p:attrNameLst>
                                          <p:attrName>ppt_h</p:attrName>
                                        </p:attrNameLst>
                                      </p:cBhvr>
                                      <p:tavLst>
                                        <p:tav tm="0">
                                          <p:val>
                                            <p:fltVal val="0"/>
                                          </p:val>
                                        </p:tav>
                                        <p:tav tm="100000">
                                          <p:val>
                                            <p:strVal val="#ppt_h"/>
                                          </p:val>
                                        </p:tav>
                                      </p:tavLst>
                                    </p:anim>
                                    <p:anim calcmode="lin" valueType="num">
                                      <p:cBhvr>
                                        <p:cTn id="46" dur="500" fill="hold"/>
                                        <p:tgtEl>
                                          <p:spTgt spid="104"/>
                                        </p:tgtEl>
                                        <p:attrNameLst>
                                          <p:attrName>style.rotation</p:attrName>
                                        </p:attrNameLst>
                                      </p:cBhvr>
                                      <p:tavLst>
                                        <p:tav tm="0">
                                          <p:val>
                                            <p:fltVal val="90"/>
                                          </p:val>
                                        </p:tav>
                                        <p:tav tm="100000">
                                          <p:val>
                                            <p:fltVal val="0"/>
                                          </p:val>
                                        </p:tav>
                                      </p:tavLst>
                                    </p:anim>
                                    <p:animEffect transition="in" filter="fade">
                                      <p:cBhvr>
                                        <p:cTn id="47" dur="500"/>
                                        <p:tgtEl>
                                          <p:spTgt spid="104"/>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117"/>
                                        </p:tgtEl>
                                        <p:attrNameLst>
                                          <p:attrName>style.visibility</p:attrName>
                                        </p:attrNameLst>
                                      </p:cBhvr>
                                      <p:to>
                                        <p:strVal val="visible"/>
                                      </p:to>
                                    </p:set>
                                    <p:anim calcmode="lin" valueType="num">
                                      <p:cBhvr>
                                        <p:cTn id="51" dur="500" fill="hold"/>
                                        <p:tgtEl>
                                          <p:spTgt spid="117"/>
                                        </p:tgtEl>
                                        <p:attrNameLst>
                                          <p:attrName>ppt_w</p:attrName>
                                        </p:attrNameLst>
                                      </p:cBhvr>
                                      <p:tavLst>
                                        <p:tav tm="0">
                                          <p:val>
                                            <p:fltVal val="0"/>
                                          </p:val>
                                        </p:tav>
                                        <p:tav tm="100000">
                                          <p:val>
                                            <p:strVal val="#ppt_w"/>
                                          </p:val>
                                        </p:tav>
                                      </p:tavLst>
                                    </p:anim>
                                    <p:anim calcmode="lin" valueType="num">
                                      <p:cBhvr>
                                        <p:cTn id="52" dur="500" fill="hold"/>
                                        <p:tgtEl>
                                          <p:spTgt spid="117"/>
                                        </p:tgtEl>
                                        <p:attrNameLst>
                                          <p:attrName>ppt_h</p:attrName>
                                        </p:attrNameLst>
                                      </p:cBhvr>
                                      <p:tavLst>
                                        <p:tav tm="0">
                                          <p:val>
                                            <p:fltVal val="0"/>
                                          </p:val>
                                        </p:tav>
                                        <p:tav tm="100000">
                                          <p:val>
                                            <p:strVal val="#ppt_h"/>
                                          </p:val>
                                        </p:tav>
                                      </p:tavLst>
                                    </p:anim>
                                    <p:animEffect transition="in" filter="fade">
                                      <p:cBhvr>
                                        <p:cTn id="53" dur="500"/>
                                        <p:tgtEl>
                                          <p:spTgt spid="117"/>
                                        </p:tgtEl>
                                      </p:cBhvr>
                                    </p:animEffect>
                                  </p:childTnLst>
                                </p:cTn>
                              </p:par>
                            </p:childTnLst>
                          </p:cTn>
                        </p:par>
                        <p:par>
                          <p:cTn id="54" fill="hold">
                            <p:stCondLst>
                              <p:cond delay="3000"/>
                            </p:stCondLst>
                            <p:childTnLst>
                              <p:par>
                                <p:cTn id="55" presetID="16" presetClass="entr" presetSubtype="21"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barn(inVertical)">
                                      <p:cBhvr>
                                        <p:cTn id="57" dur="500"/>
                                        <p:tgtEl>
                                          <p:spTgt spid="40"/>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fade">
                                      <p:cBhvr>
                                        <p:cTn id="64" dur="1000"/>
                                        <p:tgtEl>
                                          <p:spTgt spid="106"/>
                                        </p:tgtEl>
                                      </p:cBhvr>
                                    </p:animEffect>
                                    <p:anim calcmode="lin" valueType="num">
                                      <p:cBhvr>
                                        <p:cTn id="65" dur="1000" fill="hold"/>
                                        <p:tgtEl>
                                          <p:spTgt spid="106"/>
                                        </p:tgtEl>
                                        <p:attrNameLst>
                                          <p:attrName>ppt_x</p:attrName>
                                        </p:attrNameLst>
                                      </p:cBhvr>
                                      <p:tavLst>
                                        <p:tav tm="0">
                                          <p:val>
                                            <p:strVal val="#ppt_x"/>
                                          </p:val>
                                        </p:tav>
                                        <p:tav tm="100000">
                                          <p:val>
                                            <p:strVal val="#ppt_x"/>
                                          </p:val>
                                        </p:tav>
                                      </p:tavLst>
                                    </p:anim>
                                    <p:anim calcmode="lin" valueType="num">
                                      <p:cBhvr>
                                        <p:cTn id="66" dur="1000" fill="hold"/>
                                        <p:tgtEl>
                                          <p:spTgt spid="106"/>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16" presetClass="entr" presetSubtype="21"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barn(inVertical)">
                                      <p:cBhvr>
                                        <p:cTn id="70" dur="500"/>
                                        <p:tgtEl>
                                          <p:spTgt spid="32"/>
                                        </p:tgtEl>
                                      </p:cBhvr>
                                    </p:animEffect>
                                  </p:childTnLst>
                                </p:cTn>
                              </p:par>
                            </p:childTnLst>
                          </p:cTn>
                        </p:par>
                        <p:par>
                          <p:cTn id="71" fill="hold">
                            <p:stCondLst>
                              <p:cond delay="5000"/>
                            </p:stCondLst>
                            <p:childTnLst>
                              <p:par>
                                <p:cTn id="72" presetID="22" presetClass="entr" presetSubtype="8" fill="hold" grpId="0" nodeType="afterEffect">
                                  <p:stCondLst>
                                    <p:cond delay="0"/>
                                  </p:stCondLst>
                                  <p:childTnLst>
                                    <p:set>
                                      <p:cBhvr>
                                        <p:cTn id="73" dur="1" fill="hold">
                                          <p:stCondLst>
                                            <p:cond delay="0"/>
                                          </p:stCondLst>
                                        </p:cTn>
                                        <p:tgtEl>
                                          <p:spTgt spid="107"/>
                                        </p:tgtEl>
                                        <p:attrNameLst>
                                          <p:attrName>style.visibility</p:attrName>
                                        </p:attrNameLst>
                                      </p:cBhvr>
                                      <p:to>
                                        <p:strVal val="visible"/>
                                      </p:to>
                                    </p:set>
                                    <p:animEffect transition="in" filter="wipe(left)">
                                      <p:cBhvr>
                                        <p:cTn id="74" dur="500"/>
                                        <p:tgtEl>
                                          <p:spTgt spid="107"/>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108"/>
                                        </p:tgtEl>
                                        <p:attrNameLst>
                                          <p:attrName>style.visibility</p:attrName>
                                        </p:attrNameLst>
                                      </p:cBhvr>
                                      <p:to>
                                        <p:strVal val="visible"/>
                                      </p:to>
                                    </p:set>
                                    <p:animEffect transition="in" filter="fade">
                                      <p:cBhvr>
                                        <p:cTn id="77" dur="1000"/>
                                        <p:tgtEl>
                                          <p:spTgt spid="108"/>
                                        </p:tgtEl>
                                      </p:cBhvr>
                                    </p:animEffect>
                                    <p:anim calcmode="lin" valueType="num">
                                      <p:cBhvr>
                                        <p:cTn id="78" dur="1000" fill="hold"/>
                                        <p:tgtEl>
                                          <p:spTgt spid="108"/>
                                        </p:tgtEl>
                                        <p:attrNameLst>
                                          <p:attrName>ppt_x</p:attrName>
                                        </p:attrNameLst>
                                      </p:cBhvr>
                                      <p:tavLst>
                                        <p:tav tm="0">
                                          <p:val>
                                            <p:strVal val="#ppt_x"/>
                                          </p:val>
                                        </p:tav>
                                        <p:tav tm="100000">
                                          <p:val>
                                            <p:strVal val="#ppt_x"/>
                                          </p:val>
                                        </p:tav>
                                      </p:tavLst>
                                    </p:anim>
                                    <p:anim calcmode="lin" valueType="num">
                                      <p:cBhvr>
                                        <p:cTn id="79" dur="1000" fill="hold"/>
                                        <p:tgtEl>
                                          <p:spTgt spid="108"/>
                                        </p:tgtEl>
                                        <p:attrNameLst>
                                          <p:attrName>ppt_y</p:attrName>
                                        </p:attrNameLst>
                                      </p:cBhvr>
                                      <p:tavLst>
                                        <p:tav tm="0">
                                          <p:val>
                                            <p:strVal val="#ppt_y+.1"/>
                                          </p:val>
                                        </p:tav>
                                        <p:tav tm="100000">
                                          <p:val>
                                            <p:strVal val="#ppt_y"/>
                                          </p:val>
                                        </p:tav>
                                      </p:tavLst>
                                    </p:anim>
                                  </p:childTnLst>
                                </p:cTn>
                              </p:par>
                            </p:childTnLst>
                          </p:cTn>
                        </p:par>
                        <p:par>
                          <p:cTn id="80" fill="hold">
                            <p:stCondLst>
                              <p:cond delay="6000"/>
                            </p:stCondLst>
                            <p:childTnLst>
                              <p:par>
                                <p:cTn id="81" presetID="16" presetClass="entr" presetSubtype="2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barn(inVertical)">
                                      <p:cBhvr>
                                        <p:cTn id="83" dur="500"/>
                                        <p:tgtEl>
                                          <p:spTgt spid="36"/>
                                        </p:tgtEl>
                                      </p:cBhvr>
                                    </p:animEffect>
                                  </p:childTnLst>
                                </p:cTn>
                              </p:par>
                            </p:childTnLst>
                          </p:cTn>
                        </p:par>
                        <p:par>
                          <p:cTn id="84" fill="hold">
                            <p:stCondLst>
                              <p:cond delay="6500"/>
                            </p:stCondLst>
                            <p:childTnLst>
                              <p:par>
                                <p:cTn id="85" presetID="22" presetClass="entr" presetSubtype="8" fill="hold" grpId="0" nodeType="after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wipe(left)">
                                      <p:cBhvr>
                                        <p:cTn id="87" dur="500"/>
                                        <p:tgtEl>
                                          <p:spTgt spid="109"/>
                                        </p:tgtEl>
                                      </p:cBhvr>
                                    </p:animEffect>
                                  </p:childTnLst>
                                </p:cTn>
                              </p:par>
                              <p:par>
                                <p:cTn id="88" presetID="42" presetClass="entr" presetSubtype="0" fill="hold" grpId="0" nodeType="withEffect">
                                  <p:stCondLst>
                                    <p:cond delay="0"/>
                                  </p:stCondLst>
                                  <p:childTnLst>
                                    <p:set>
                                      <p:cBhvr>
                                        <p:cTn id="89" dur="1" fill="hold">
                                          <p:stCondLst>
                                            <p:cond delay="0"/>
                                          </p:stCondLst>
                                        </p:cTn>
                                        <p:tgtEl>
                                          <p:spTgt spid="110"/>
                                        </p:tgtEl>
                                        <p:attrNameLst>
                                          <p:attrName>style.visibility</p:attrName>
                                        </p:attrNameLst>
                                      </p:cBhvr>
                                      <p:to>
                                        <p:strVal val="visible"/>
                                      </p:to>
                                    </p:set>
                                    <p:animEffect transition="in" filter="fade">
                                      <p:cBhvr>
                                        <p:cTn id="90" dur="1000"/>
                                        <p:tgtEl>
                                          <p:spTgt spid="110"/>
                                        </p:tgtEl>
                                      </p:cBhvr>
                                    </p:animEffect>
                                    <p:anim calcmode="lin" valueType="num">
                                      <p:cBhvr>
                                        <p:cTn id="91" dur="1000" fill="hold"/>
                                        <p:tgtEl>
                                          <p:spTgt spid="110"/>
                                        </p:tgtEl>
                                        <p:attrNameLst>
                                          <p:attrName>ppt_x</p:attrName>
                                        </p:attrNameLst>
                                      </p:cBhvr>
                                      <p:tavLst>
                                        <p:tav tm="0">
                                          <p:val>
                                            <p:strVal val="#ppt_x"/>
                                          </p:val>
                                        </p:tav>
                                        <p:tav tm="100000">
                                          <p:val>
                                            <p:strVal val="#ppt_x"/>
                                          </p:val>
                                        </p:tav>
                                      </p:tavLst>
                                    </p:anim>
                                    <p:anim calcmode="lin" valueType="num">
                                      <p:cBhvr>
                                        <p:cTn id="92" dur="1000" fill="hold"/>
                                        <p:tgtEl>
                                          <p:spTgt spid="110"/>
                                        </p:tgtEl>
                                        <p:attrNameLst>
                                          <p:attrName>ppt_y</p:attrName>
                                        </p:attrNameLst>
                                      </p:cBhvr>
                                      <p:tavLst>
                                        <p:tav tm="0">
                                          <p:val>
                                            <p:strVal val="#ppt_y+.1"/>
                                          </p:val>
                                        </p:tav>
                                        <p:tav tm="100000">
                                          <p:val>
                                            <p:strVal val="#ppt_y"/>
                                          </p:val>
                                        </p:tav>
                                      </p:tavLst>
                                    </p:anim>
                                  </p:childTnLst>
                                </p:cTn>
                              </p:par>
                            </p:childTnLst>
                          </p:cTn>
                        </p:par>
                        <p:par>
                          <p:cTn id="93" fill="hold">
                            <p:stCondLst>
                              <p:cond delay="7500"/>
                            </p:stCondLst>
                            <p:childTnLst>
                              <p:par>
                                <p:cTn id="94" presetID="16" presetClass="entr" presetSubtype="21"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barn(inVertical)">
                                      <p:cBhvr>
                                        <p:cTn id="96" dur="500"/>
                                        <p:tgtEl>
                                          <p:spTgt spid="37"/>
                                        </p:tgtEl>
                                      </p:cBhvr>
                                    </p:animEffect>
                                  </p:childTnLst>
                                </p:cTn>
                              </p:par>
                            </p:childTnLst>
                          </p:cTn>
                        </p:par>
                        <p:par>
                          <p:cTn id="97" fill="hold">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11"/>
                                        </p:tgtEl>
                                        <p:attrNameLst>
                                          <p:attrName>style.visibility</p:attrName>
                                        </p:attrNameLst>
                                      </p:cBhvr>
                                      <p:to>
                                        <p:strVal val="visible"/>
                                      </p:to>
                                    </p:set>
                                    <p:animEffect transition="in" filter="wipe(left)">
                                      <p:cBhvr>
                                        <p:cTn id="100" dur="500"/>
                                        <p:tgtEl>
                                          <p:spTgt spid="11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112"/>
                                        </p:tgtEl>
                                        <p:attrNameLst>
                                          <p:attrName>style.visibility</p:attrName>
                                        </p:attrNameLst>
                                      </p:cBhvr>
                                      <p:to>
                                        <p:strVal val="visible"/>
                                      </p:to>
                                    </p:set>
                                    <p:animEffect transition="in" filter="fade">
                                      <p:cBhvr>
                                        <p:cTn id="103" dur="1000"/>
                                        <p:tgtEl>
                                          <p:spTgt spid="112"/>
                                        </p:tgtEl>
                                      </p:cBhvr>
                                    </p:animEffect>
                                    <p:anim calcmode="lin" valueType="num">
                                      <p:cBhvr>
                                        <p:cTn id="104" dur="1000" fill="hold"/>
                                        <p:tgtEl>
                                          <p:spTgt spid="112"/>
                                        </p:tgtEl>
                                        <p:attrNameLst>
                                          <p:attrName>ppt_x</p:attrName>
                                        </p:attrNameLst>
                                      </p:cBhvr>
                                      <p:tavLst>
                                        <p:tav tm="0">
                                          <p:val>
                                            <p:strVal val="#ppt_x"/>
                                          </p:val>
                                        </p:tav>
                                        <p:tav tm="100000">
                                          <p:val>
                                            <p:strVal val="#ppt_x"/>
                                          </p:val>
                                        </p:tav>
                                      </p:tavLst>
                                    </p:anim>
                                    <p:anim calcmode="lin" valueType="num">
                                      <p:cBhvr>
                                        <p:cTn id="105" dur="1000" fill="hold"/>
                                        <p:tgtEl>
                                          <p:spTgt spid="112"/>
                                        </p:tgtEl>
                                        <p:attrNameLst>
                                          <p:attrName>ppt_y</p:attrName>
                                        </p:attrNameLst>
                                      </p:cBhvr>
                                      <p:tavLst>
                                        <p:tav tm="0">
                                          <p:val>
                                            <p:strVal val="#ppt_y+.1"/>
                                          </p:val>
                                        </p:tav>
                                        <p:tav tm="100000">
                                          <p:val>
                                            <p:strVal val="#ppt_y"/>
                                          </p:val>
                                        </p:tav>
                                      </p:tavLst>
                                    </p:anim>
                                  </p:childTnLst>
                                </p:cTn>
                              </p:par>
                            </p:childTnLst>
                          </p:cTn>
                        </p:par>
                        <p:par>
                          <p:cTn id="106" fill="hold">
                            <p:stCondLst>
                              <p:cond delay="9000"/>
                            </p:stCondLst>
                            <p:childTnLst>
                              <p:par>
                                <p:cTn id="107" presetID="16" presetClass="entr" presetSubtype="21"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barn(inVertical)">
                                      <p:cBhvr>
                                        <p:cTn id="109" dur="500"/>
                                        <p:tgtEl>
                                          <p:spTgt spid="38"/>
                                        </p:tgtEl>
                                      </p:cBhvr>
                                    </p:animEffect>
                                  </p:childTnLst>
                                </p:cTn>
                              </p:par>
                            </p:childTnLst>
                          </p:cTn>
                        </p:par>
                        <p:par>
                          <p:cTn id="110" fill="hold">
                            <p:stCondLst>
                              <p:cond delay="9500"/>
                            </p:stCondLst>
                            <p:childTnLst>
                              <p:par>
                                <p:cTn id="111" presetID="22" presetClass="entr" presetSubtype="8" fill="hold" grpId="0" nodeType="afterEffect">
                                  <p:stCondLst>
                                    <p:cond delay="0"/>
                                  </p:stCondLst>
                                  <p:childTnLst>
                                    <p:set>
                                      <p:cBhvr>
                                        <p:cTn id="112" dur="1" fill="hold">
                                          <p:stCondLst>
                                            <p:cond delay="0"/>
                                          </p:stCondLst>
                                        </p:cTn>
                                        <p:tgtEl>
                                          <p:spTgt spid="113"/>
                                        </p:tgtEl>
                                        <p:attrNameLst>
                                          <p:attrName>style.visibility</p:attrName>
                                        </p:attrNameLst>
                                      </p:cBhvr>
                                      <p:to>
                                        <p:strVal val="visible"/>
                                      </p:to>
                                    </p:set>
                                    <p:animEffect transition="in" filter="wipe(left)">
                                      <p:cBhvr>
                                        <p:cTn id="113" dur="500"/>
                                        <p:tgtEl>
                                          <p:spTgt spid="113"/>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114"/>
                                        </p:tgtEl>
                                        <p:attrNameLst>
                                          <p:attrName>style.visibility</p:attrName>
                                        </p:attrNameLst>
                                      </p:cBhvr>
                                      <p:to>
                                        <p:strVal val="visible"/>
                                      </p:to>
                                    </p:set>
                                    <p:animEffect transition="in" filter="fade">
                                      <p:cBhvr>
                                        <p:cTn id="116" dur="1000"/>
                                        <p:tgtEl>
                                          <p:spTgt spid="114"/>
                                        </p:tgtEl>
                                      </p:cBhvr>
                                    </p:animEffect>
                                    <p:anim calcmode="lin" valueType="num">
                                      <p:cBhvr>
                                        <p:cTn id="117" dur="1000" fill="hold"/>
                                        <p:tgtEl>
                                          <p:spTgt spid="114"/>
                                        </p:tgtEl>
                                        <p:attrNameLst>
                                          <p:attrName>ppt_x</p:attrName>
                                        </p:attrNameLst>
                                      </p:cBhvr>
                                      <p:tavLst>
                                        <p:tav tm="0">
                                          <p:val>
                                            <p:strVal val="#ppt_x"/>
                                          </p:val>
                                        </p:tav>
                                        <p:tav tm="100000">
                                          <p:val>
                                            <p:strVal val="#ppt_x"/>
                                          </p:val>
                                        </p:tav>
                                      </p:tavLst>
                                    </p:anim>
                                    <p:anim calcmode="lin" valueType="num">
                                      <p:cBhvr>
                                        <p:cTn id="118" dur="1000" fill="hold"/>
                                        <p:tgtEl>
                                          <p:spTgt spid="114"/>
                                        </p:tgtEl>
                                        <p:attrNameLst>
                                          <p:attrName>ppt_y</p:attrName>
                                        </p:attrNameLst>
                                      </p:cBhvr>
                                      <p:tavLst>
                                        <p:tav tm="0">
                                          <p:val>
                                            <p:strVal val="#ppt_y+.1"/>
                                          </p:val>
                                        </p:tav>
                                        <p:tav tm="100000">
                                          <p:val>
                                            <p:strVal val="#ppt_y"/>
                                          </p:val>
                                        </p:tav>
                                      </p:tavLst>
                                    </p:anim>
                                  </p:childTnLst>
                                </p:cTn>
                              </p:par>
                            </p:childTnLst>
                          </p:cTn>
                        </p:par>
                        <p:par>
                          <p:cTn id="119" fill="hold">
                            <p:stCondLst>
                              <p:cond delay="10500"/>
                            </p:stCondLst>
                            <p:childTnLst>
                              <p:par>
                                <p:cTn id="120" presetID="16" presetClass="entr" presetSubtype="21" fill="hold" grpId="0" nodeType="after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barn(inVertical)">
                                      <p:cBhvr>
                                        <p:cTn id="122" dur="500"/>
                                        <p:tgtEl>
                                          <p:spTgt spid="39"/>
                                        </p:tgtEl>
                                      </p:cBhvr>
                                    </p:animEffect>
                                  </p:childTnLst>
                                </p:cTn>
                              </p:par>
                            </p:childTnLst>
                          </p:cTn>
                        </p:par>
                        <p:par>
                          <p:cTn id="123" fill="hold">
                            <p:stCondLst>
                              <p:cond delay="11000"/>
                            </p:stCondLst>
                            <p:childTnLst>
                              <p:par>
                                <p:cTn id="124" presetID="22" presetClass="entr" presetSubtype="8" fill="hold" grpId="0" nodeType="afterEffect">
                                  <p:stCondLst>
                                    <p:cond delay="0"/>
                                  </p:stCondLst>
                                  <p:childTnLst>
                                    <p:set>
                                      <p:cBhvr>
                                        <p:cTn id="125" dur="1" fill="hold">
                                          <p:stCondLst>
                                            <p:cond delay="0"/>
                                          </p:stCondLst>
                                        </p:cTn>
                                        <p:tgtEl>
                                          <p:spTgt spid="115"/>
                                        </p:tgtEl>
                                        <p:attrNameLst>
                                          <p:attrName>style.visibility</p:attrName>
                                        </p:attrNameLst>
                                      </p:cBhvr>
                                      <p:to>
                                        <p:strVal val="visible"/>
                                      </p:to>
                                    </p:set>
                                    <p:animEffect transition="in" filter="wipe(left)">
                                      <p:cBhvr>
                                        <p:cTn id="126" dur="500"/>
                                        <p:tgtEl>
                                          <p:spTgt spid="115"/>
                                        </p:tgtEl>
                                      </p:cBhvr>
                                    </p:animEffect>
                                  </p:childTnLst>
                                </p:cTn>
                              </p:par>
                            </p:childTnLst>
                          </p:cTn>
                        </p:par>
                        <p:par>
                          <p:cTn id="127" fill="hold">
                            <p:stCondLst>
                              <p:cond delay="11500"/>
                            </p:stCondLst>
                            <p:childTnLst>
                              <p:par>
                                <p:cTn id="128" presetID="42" presetClass="entr" presetSubtype="0" fill="hold" grpId="0" nodeType="afterEffect">
                                  <p:stCondLst>
                                    <p:cond delay="0"/>
                                  </p:stCondLst>
                                  <p:childTnLst>
                                    <p:set>
                                      <p:cBhvr>
                                        <p:cTn id="129" dur="1" fill="hold">
                                          <p:stCondLst>
                                            <p:cond delay="0"/>
                                          </p:stCondLst>
                                        </p:cTn>
                                        <p:tgtEl>
                                          <p:spTgt spid="116"/>
                                        </p:tgtEl>
                                        <p:attrNameLst>
                                          <p:attrName>style.visibility</p:attrName>
                                        </p:attrNameLst>
                                      </p:cBhvr>
                                      <p:to>
                                        <p:strVal val="visible"/>
                                      </p:to>
                                    </p:set>
                                    <p:animEffect transition="in" filter="fade">
                                      <p:cBhvr>
                                        <p:cTn id="130" dur="1000"/>
                                        <p:tgtEl>
                                          <p:spTgt spid="116"/>
                                        </p:tgtEl>
                                      </p:cBhvr>
                                    </p:animEffect>
                                    <p:anim calcmode="lin" valueType="num">
                                      <p:cBhvr>
                                        <p:cTn id="131" dur="1000" fill="hold"/>
                                        <p:tgtEl>
                                          <p:spTgt spid="116"/>
                                        </p:tgtEl>
                                        <p:attrNameLst>
                                          <p:attrName>ppt_x</p:attrName>
                                        </p:attrNameLst>
                                      </p:cBhvr>
                                      <p:tavLst>
                                        <p:tav tm="0">
                                          <p:val>
                                            <p:strVal val="#ppt_x"/>
                                          </p:val>
                                        </p:tav>
                                        <p:tav tm="100000">
                                          <p:val>
                                            <p:strVal val="#ppt_x"/>
                                          </p:val>
                                        </p:tav>
                                      </p:tavLst>
                                    </p:anim>
                                    <p:anim calcmode="lin" valueType="num">
                                      <p:cBhvr>
                                        <p:cTn id="132"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6" grpId="0" animBg="1"/>
      <p:bldP spid="37" grpId="0" animBg="1"/>
      <p:bldP spid="38" grpId="0" animBg="1"/>
      <p:bldP spid="39" grpId="0" animBg="1"/>
      <p:bldP spid="40" grpId="0" animBg="1"/>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6" name="矩形 115"/>
          <p:cNvSpPr/>
          <p:nvPr/>
        </p:nvSpPr>
        <p:spPr>
          <a:xfrm>
            <a:off x="1" y="3624465"/>
            <a:ext cx="765725" cy="824631"/>
          </a:xfrm>
          <a:prstGeom prst="rect">
            <a:avLst/>
          </a:prstGeom>
          <a:gradFill flip="none" rotWithShape="1">
            <a:gsLst>
              <a:gs pos="0">
                <a:srgbClr val="934D19">
                  <a:shade val="30000"/>
                  <a:satMod val="115000"/>
                </a:srgbClr>
              </a:gs>
              <a:gs pos="50000">
                <a:srgbClr val="934D19">
                  <a:shade val="67500"/>
                  <a:satMod val="115000"/>
                </a:srgbClr>
              </a:gs>
              <a:gs pos="100000">
                <a:srgbClr val="934D19">
                  <a:shade val="100000"/>
                  <a:satMod val="115000"/>
                </a:srgbClr>
              </a:gs>
            </a:gsLst>
            <a:lin ang="10800000" scaled="1"/>
            <a:tileRect/>
          </a:gra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rPr>
              <a:t>04</a:t>
            </a: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endParaRPr>
          </a:p>
        </p:txBody>
      </p:sp>
      <p:sp>
        <p:nvSpPr>
          <p:cNvPr id="117" name="矩形 116"/>
          <p:cNvSpPr/>
          <p:nvPr/>
        </p:nvSpPr>
        <p:spPr>
          <a:xfrm>
            <a:off x="1" y="2799834"/>
            <a:ext cx="765725" cy="824631"/>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rPr>
              <a:t>03</a:t>
            </a: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endParaRPr>
          </a:p>
        </p:txBody>
      </p:sp>
      <p:sp>
        <p:nvSpPr>
          <p:cNvPr id="118" name="矩形 117"/>
          <p:cNvSpPr/>
          <p:nvPr/>
        </p:nvSpPr>
        <p:spPr>
          <a:xfrm>
            <a:off x="1" y="1983299"/>
            <a:ext cx="765725" cy="824631"/>
          </a:xfrm>
          <a:prstGeom prst="rect">
            <a:avLst/>
          </a:prstGeom>
          <a:gradFill flip="none" rotWithShape="1">
            <a:gsLst>
              <a:gs pos="0">
                <a:srgbClr val="934D19">
                  <a:shade val="30000"/>
                  <a:satMod val="115000"/>
                </a:srgbClr>
              </a:gs>
              <a:gs pos="50000">
                <a:srgbClr val="934D19">
                  <a:shade val="67500"/>
                  <a:satMod val="115000"/>
                </a:srgbClr>
              </a:gs>
              <a:gs pos="100000">
                <a:srgbClr val="934D19">
                  <a:shade val="100000"/>
                  <a:satMod val="115000"/>
                </a:srgbClr>
              </a:gs>
            </a:gsLst>
            <a:lin ang="10800000" scaled="1"/>
            <a:tileRect/>
          </a:gra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ea typeface="微软雅黑" panose="020B0503020204020204" pitchFamily="34" charset="-122"/>
                <a:sym typeface="Arial" panose="020B0604020202020204" pitchFamily="34" charset="0"/>
              </a:rPr>
              <a:t>02</a:t>
            </a: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sym typeface="Arial" panose="020B0604020202020204" pitchFamily="34" charset="0"/>
            </a:endParaRPr>
          </a:p>
        </p:txBody>
      </p:sp>
      <p:sp>
        <p:nvSpPr>
          <p:cNvPr id="119" name="矩形 118"/>
          <p:cNvSpPr/>
          <p:nvPr/>
        </p:nvSpPr>
        <p:spPr>
          <a:xfrm>
            <a:off x="1" y="1162172"/>
            <a:ext cx="765725" cy="824631"/>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rPr>
              <a:t>01</a:t>
            </a: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20" name="矩形 28"/>
          <p:cNvSpPr/>
          <p:nvPr/>
        </p:nvSpPr>
        <p:spPr>
          <a:xfrm>
            <a:off x="765726" y="1162171"/>
            <a:ext cx="1494236" cy="104752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DB782B"/>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21" name="矩形 28"/>
          <p:cNvSpPr/>
          <p:nvPr/>
        </p:nvSpPr>
        <p:spPr>
          <a:xfrm>
            <a:off x="765727" y="1984856"/>
            <a:ext cx="1496832" cy="82416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934D19"/>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22" name="矩形 28"/>
          <p:cNvSpPr/>
          <p:nvPr/>
        </p:nvSpPr>
        <p:spPr>
          <a:xfrm>
            <a:off x="765726" y="2803385"/>
            <a:ext cx="1500236" cy="820919"/>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DB782B"/>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23" name="矩形 28"/>
          <p:cNvSpPr/>
          <p:nvPr/>
        </p:nvSpPr>
        <p:spPr>
          <a:xfrm>
            <a:off x="761745" y="3388613"/>
            <a:ext cx="1502761" cy="106050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934D19"/>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endParaRPr>
          </a:p>
        </p:txBody>
      </p:sp>
      <p:sp>
        <p:nvSpPr>
          <p:cNvPr id="124" name="Freeform 144"/>
          <p:cNvSpPr>
            <a:spLocks noEditPoints="1"/>
          </p:cNvSpPr>
          <p:nvPr/>
        </p:nvSpPr>
        <p:spPr bwMode="black">
          <a:xfrm>
            <a:off x="1342163" y="2232647"/>
            <a:ext cx="280562" cy="49519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ysClr val="window" lastClr="FFFFFF"/>
            </a:solidFill>
          </a:ln>
          <a:extLst/>
        </p:spPr>
        <p:txBody>
          <a:bodyPr vert="horz" wrap="square" lIns="51455" tIns="25728" rIns="51455" bIns="2572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pic>
        <p:nvPicPr>
          <p:cNvPr id="125" name="Picture 34" descr="Efficiency.png"/>
          <p:cNvPicPr>
            <a:picLocks noChangeAspect="1"/>
          </p:cNvPicPr>
          <p:nvPr/>
        </p:nvPicPr>
        <p:blipFill>
          <a:blip r:embed="rId4" cstate="print"/>
          <a:srcRect/>
          <a:stretch>
            <a:fillRect/>
          </a:stretch>
        </p:blipFill>
        <p:spPr bwMode="auto">
          <a:xfrm>
            <a:off x="1178498" y="2883793"/>
            <a:ext cx="607886" cy="564183"/>
          </a:xfrm>
          <a:prstGeom prst="rect">
            <a:avLst/>
          </a:prstGeom>
          <a:noFill/>
          <a:ln>
            <a:noFill/>
          </a:ln>
        </p:spPr>
      </p:pic>
      <p:grpSp>
        <p:nvGrpSpPr>
          <p:cNvPr id="126" name="Group 173"/>
          <p:cNvGrpSpPr>
            <a:grpSpLocks noChangeAspect="1"/>
          </p:cNvGrpSpPr>
          <p:nvPr/>
        </p:nvGrpSpPr>
        <p:grpSpPr>
          <a:xfrm>
            <a:off x="1275561" y="3577200"/>
            <a:ext cx="413764" cy="532562"/>
            <a:chOff x="-2773363" y="1651000"/>
            <a:chExt cx="2692401" cy="3448051"/>
          </a:xfrm>
          <a:solidFill>
            <a:sysClr val="window" lastClr="FFFFFF"/>
          </a:solidFill>
        </p:grpSpPr>
        <p:sp>
          <p:nvSpPr>
            <p:cNvPr id="127"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28"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29"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2" name="Oval 24"/>
            <p:cNvSpPr>
              <a:spLocks noChangeArrowheads="1"/>
            </p:cNvSpPr>
            <p:nvPr/>
          </p:nvSpPr>
          <p:spPr bwMode="auto">
            <a:xfrm>
              <a:off x="-1333500" y="3128963"/>
              <a:ext cx="77788" cy="79375"/>
            </a:xfrm>
            <a:prstGeom prst="ellipse">
              <a:avLst/>
            </a:prstGeom>
            <a:grpFill/>
            <a:ln w="9525">
              <a:solidFill>
                <a:sysClr val="windowText" lastClr="000000"/>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3"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grpSp>
      <p:sp>
        <p:nvSpPr>
          <p:cNvPr id="134" name="Freeform 89"/>
          <p:cNvSpPr>
            <a:spLocks noEditPoints="1"/>
          </p:cNvSpPr>
          <p:nvPr/>
        </p:nvSpPr>
        <p:spPr bwMode="black">
          <a:xfrm>
            <a:off x="1200950" y="1615370"/>
            <a:ext cx="513704" cy="33060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46314" tIns="23156" rIns="46314" bIns="2315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ysClr val="windowText" lastClr="000000"/>
              </a:solidFill>
              <a:effectLst/>
              <a:uLnTx/>
              <a:uFillTx/>
              <a:ea typeface="微软雅黑" panose="020B0503020204020204" pitchFamily="34" charset="-122"/>
              <a:sym typeface="Arial" panose="020B0604020202020204" pitchFamily="34" charset="0"/>
            </a:endParaRPr>
          </a:p>
        </p:txBody>
      </p:sp>
      <p:sp>
        <p:nvSpPr>
          <p:cNvPr id="135" name="等腰三角形 66"/>
          <p:cNvSpPr/>
          <p:nvPr/>
        </p:nvSpPr>
        <p:spPr>
          <a:xfrm rot="5400000">
            <a:off x="3126166" y="749165"/>
            <a:ext cx="594322"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DB782B">
              <a:alpha val="83000"/>
            </a:srgbClr>
          </a:solidFill>
          <a:ln w="25400" cap="flat" cmpd="sng" algn="ctr">
            <a:noFill/>
            <a:prstDash val="solid"/>
          </a:ln>
          <a:effectLst/>
        </p:spPr>
        <p:txBody>
          <a:bodyPr vert="vert270"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ysClr val="window" lastClr="FFFFFF"/>
                </a:solidFill>
                <a:effectLst/>
                <a:uLnTx/>
                <a:uFillTx/>
                <a:ea typeface="微软雅黑" panose="020B0503020204020204" pitchFamily="34" charset="-122"/>
                <a:sym typeface="Arial" panose="020B0604020202020204" pitchFamily="34" charset="0"/>
              </a:rPr>
              <a:t>添加标题</a:t>
            </a:r>
          </a:p>
        </p:txBody>
      </p:sp>
      <p:sp>
        <p:nvSpPr>
          <p:cNvPr id="136" name="等腰三角形 67"/>
          <p:cNvSpPr/>
          <p:nvPr/>
        </p:nvSpPr>
        <p:spPr>
          <a:xfrm rot="5400000">
            <a:off x="3126166" y="1340961"/>
            <a:ext cx="594322"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934D19">
              <a:alpha val="83000"/>
            </a:srgbClr>
          </a:solidFill>
          <a:ln w="25400" cap="flat" cmpd="sng" algn="ctr">
            <a:noFill/>
            <a:prstDash val="solid"/>
          </a:ln>
          <a:effectLst/>
        </p:spPr>
        <p:txBody>
          <a:bodyPr vert="vert270"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rPr>
              <a:t>添加标题</a:t>
            </a:r>
          </a:p>
        </p:txBody>
      </p:sp>
      <p:sp>
        <p:nvSpPr>
          <p:cNvPr id="137" name="等腰三角形 68"/>
          <p:cNvSpPr/>
          <p:nvPr/>
        </p:nvSpPr>
        <p:spPr>
          <a:xfrm rot="5400000">
            <a:off x="3130032" y="1933316"/>
            <a:ext cx="586590" cy="2326730"/>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DB782B">
              <a:alpha val="83000"/>
            </a:srgbClr>
          </a:solidFill>
          <a:ln w="25400" cap="flat" cmpd="sng" algn="ctr">
            <a:noFill/>
            <a:prstDash val="solid"/>
          </a:ln>
          <a:effectLst/>
        </p:spPr>
        <p:txBody>
          <a:bodyPr vert="vert270"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rPr>
              <a:t>添加标题</a:t>
            </a:r>
          </a:p>
        </p:txBody>
      </p:sp>
      <p:sp>
        <p:nvSpPr>
          <p:cNvPr id="138" name="等腰三角形 69"/>
          <p:cNvSpPr/>
          <p:nvPr/>
        </p:nvSpPr>
        <p:spPr>
          <a:xfrm rot="5400000">
            <a:off x="3126166" y="2523771"/>
            <a:ext cx="594322" cy="2326730"/>
          </a:xfrm>
          <a:custGeom>
            <a:avLst/>
            <a:gdLst/>
            <a:ahLst/>
            <a:cxnLst/>
            <a:rect l="l" t="t" r="r" b="b"/>
            <a:pathLst>
              <a:path w="792185" h="3101364">
                <a:moveTo>
                  <a:pt x="0" y="3101364"/>
                </a:moveTo>
                <a:lnTo>
                  <a:pt x="0" y="245938"/>
                </a:lnTo>
                <a:lnTo>
                  <a:pt x="253975" y="245938"/>
                </a:lnTo>
                <a:lnTo>
                  <a:pt x="396619" y="0"/>
                </a:lnTo>
                <a:lnTo>
                  <a:pt x="539263" y="245938"/>
                </a:lnTo>
                <a:lnTo>
                  <a:pt x="792185" y="245938"/>
                </a:lnTo>
                <a:lnTo>
                  <a:pt x="792185" y="3101364"/>
                </a:lnTo>
                <a:close/>
              </a:path>
            </a:pathLst>
          </a:custGeom>
          <a:solidFill>
            <a:srgbClr val="934D19">
              <a:alpha val="83000"/>
            </a:srgbClr>
          </a:solidFill>
          <a:ln w="25400" cap="flat" cmpd="sng" algn="ctr">
            <a:noFill/>
            <a:prstDash val="solid"/>
          </a:ln>
          <a:effectLst/>
        </p:spPr>
        <p:txBody>
          <a:bodyPr vert="vert270"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prstClr val="white"/>
                </a:solidFill>
                <a:effectLst/>
                <a:uLnTx/>
                <a:uFillTx/>
                <a:ea typeface="微软雅黑" panose="020B0503020204020204" pitchFamily="34" charset="-122"/>
                <a:sym typeface="Arial" panose="020B0604020202020204" pitchFamily="34" charset="0"/>
              </a:rPr>
              <a:t>添加标题</a:t>
            </a:r>
          </a:p>
        </p:txBody>
      </p:sp>
      <p:pic>
        <p:nvPicPr>
          <p:cNvPr id="139" name="Picture 6"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6776" y="3431123"/>
            <a:ext cx="1422038" cy="3408621"/>
          </a:xfrm>
          <a:prstGeom prst="rect">
            <a:avLst/>
          </a:prstGeom>
          <a:noFill/>
          <a:extLst>
            <a:ext uri="{909E8E84-426E-40DD-AFC4-6F175D3DCCD1}">
              <a14:hiddenFill xmlns:a14="http://schemas.microsoft.com/office/drawing/2010/main">
                <a:solidFill>
                  <a:srgbClr val="FFFFFF"/>
                </a:solidFill>
              </a14:hiddenFill>
            </a:ext>
          </a:extLst>
        </p:spPr>
      </p:pic>
      <p:sp>
        <p:nvSpPr>
          <p:cNvPr id="140" name="TextBox 139"/>
          <p:cNvSpPr txBox="1"/>
          <p:nvPr/>
        </p:nvSpPr>
        <p:spPr>
          <a:xfrm>
            <a:off x="4734861" y="1645063"/>
            <a:ext cx="2917210" cy="525675"/>
          </a:xfrm>
          <a:prstGeom prst="rect">
            <a:avLst/>
          </a:prstGeom>
          <a:noFill/>
        </p:spPr>
        <p:txBody>
          <a:bodyPr wrap="square" lIns="68598" tIns="34299" rIns="68598" bIns="34299" rtlCol="0">
            <a:spAutoFit/>
          </a:bodyPr>
          <a:lstStyle/>
          <a:p>
            <a:pPr>
              <a:lnSpc>
                <a:spcPct val="130000"/>
              </a:lnSpc>
            </a:pPr>
            <a:r>
              <a:rPr lang="zh-CN" altLang="en-US" sz="120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200">
                <a:solidFill>
                  <a:srgbClr val="333333"/>
                </a:solidFill>
                <a:ea typeface="微软雅黑" panose="020B0503020204020204" pitchFamily="34" charset="-122"/>
                <a:sym typeface="Arial" panose="020B0604020202020204" pitchFamily="34" charset="0"/>
              </a:rPr>
              <a:t>选择粘贴。</a:t>
            </a:r>
          </a:p>
        </p:txBody>
      </p:sp>
      <p:sp>
        <p:nvSpPr>
          <p:cNvPr id="141" name="TextBox 140"/>
          <p:cNvSpPr txBox="1"/>
          <p:nvPr/>
        </p:nvSpPr>
        <p:spPr>
          <a:xfrm>
            <a:off x="4734861" y="2226902"/>
            <a:ext cx="2917210" cy="525675"/>
          </a:xfrm>
          <a:prstGeom prst="rect">
            <a:avLst/>
          </a:prstGeom>
          <a:noFill/>
        </p:spPr>
        <p:txBody>
          <a:bodyPr wrap="square" lIns="68598" tIns="34299" rIns="68598" bIns="34299" rtlCol="0">
            <a:spAutoFit/>
          </a:bodyPr>
          <a:lstStyle/>
          <a:p>
            <a:pPr>
              <a:lnSpc>
                <a:spcPct val="130000"/>
              </a:lnSpc>
            </a:pPr>
            <a:r>
              <a:rPr lang="zh-CN" altLang="en-US" sz="120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200">
                <a:solidFill>
                  <a:srgbClr val="333333"/>
                </a:solidFill>
                <a:ea typeface="微软雅黑" panose="020B0503020204020204" pitchFamily="34" charset="-122"/>
                <a:sym typeface="Arial" panose="020B0604020202020204" pitchFamily="34" charset="0"/>
              </a:rPr>
              <a:t>选择粘贴。</a:t>
            </a:r>
          </a:p>
        </p:txBody>
      </p:sp>
      <p:sp>
        <p:nvSpPr>
          <p:cNvPr id="142" name="TextBox 141"/>
          <p:cNvSpPr txBox="1"/>
          <p:nvPr/>
        </p:nvSpPr>
        <p:spPr>
          <a:xfrm>
            <a:off x="4734861" y="2819256"/>
            <a:ext cx="2917210" cy="525675"/>
          </a:xfrm>
          <a:prstGeom prst="rect">
            <a:avLst/>
          </a:prstGeom>
          <a:noFill/>
        </p:spPr>
        <p:txBody>
          <a:bodyPr wrap="square" lIns="68598" tIns="34299" rIns="68598" bIns="34299" rtlCol="0">
            <a:spAutoFit/>
          </a:bodyPr>
          <a:lstStyle/>
          <a:p>
            <a:pPr>
              <a:lnSpc>
                <a:spcPct val="130000"/>
              </a:lnSpc>
            </a:pPr>
            <a:r>
              <a:rPr lang="zh-CN" altLang="en-US" sz="120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200">
                <a:solidFill>
                  <a:srgbClr val="333333"/>
                </a:solidFill>
                <a:ea typeface="微软雅黑" panose="020B0503020204020204" pitchFamily="34" charset="-122"/>
                <a:sym typeface="Arial" panose="020B0604020202020204" pitchFamily="34" charset="0"/>
              </a:rPr>
              <a:t>选择粘贴。</a:t>
            </a:r>
          </a:p>
        </p:txBody>
      </p:sp>
      <p:sp>
        <p:nvSpPr>
          <p:cNvPr id="143" name="TextBox 142"/>
          <p:cNvSpPr txBox="1"/>
          <p:nvPr/>
        </p:nvSpPr>
        <p:spPr>
          <a:xfrm>
            <a:off x="4734861" y="3416871"/>
            <a:ext cx="2917210" cy="525675"/>
          </a:xfrm>
          <a:prstGeom prst="rect">
            <a:avLst/>
          </a:prstGeom>
          <a:noFill/>
        </p:spPr>
        <p:txBody>
          <a:bodyPr wrap="square" lIns="68598" tIns="34299" rIns="68598" bIns="34299" rtlCol="0">
            <a:spAutoFit/>
          </a:bodyPr>
          <a:lstStyle/>
          <a:p>
            <a:pPr>
              <a:lnSpc>
                <a:spcPct val="130000"/>
              </a:lnSpc>
            </a:pPr>
            <a:r>
              <a:rPr lang="zh-CN" altLang="en-US" sz="1200" dirty="0">
                <a:solidFill>
                  <a:srgbClr val="333333"/>
                </a:solidFill>
                <a:ea typeface="微软雅黑" panose="020B0503020204020204" pitchFamily="34" charset="-122"/>
                <a:sym typeface="Arial" panose="020B0604020202020204" pitchFamily="34" charset="0"/>
              </a:rPr>
              <a:t>您的内容打在这里，或者通过复制您的文本后，在此框中</a:t>
            </a:r>
            <a:r>
              <a:rPr lang="zh-CN" altLang="en-US" sz="1200">
                <a:solidFill>
                  <a:srgbClr val="333333"/>
                </a:solidFill>
                <a:ea typeface="微软雅黑" panose="020B0503020204020204" pitchFamily="34" charset="-122"/>
                <a:sym typeface="Arial" panose="020B0604020202020204" pitchFamily="34" charset="0"/>
              </a:rPr>
              <a:t>选择粘贴。</a:t>
            </a:r>
          </a:p>
        </p:txBody>
      </p:sp>
      <p:sp>
        <p:nvSpPr>
          <p:cNvPr id="144" name="右大括号 143"/>
          <p:cNvSpPr/>
          <p:nvPr/>
        </p:nvSpPr>
        <p:spPr>
          <a:xfrm>
            <a:off x="7760116" y="1780670"/>
            <a:ext cx="216090" cy="2037065"/>
          </a:xfrm>
          <a:prstGeom prst="rightBrace">
            <a:avLst/>
          </a:prstGeom>
          <a:noFill/>
          <a:ln w="9525" cap="flat" cmpd="sng" algn="ctr">
            <a:solidFill>
              <a:srgbClr val="333333"/>
            </a:solid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33333"/>
              </a:solidFill>
              <a:effectLst/>
              <a:uLnTx/>
              <a:uFillTx/>
              <a:ea typeface="微软雅黑" panose="020B0503020204020204" pitchFamily="34" charset="-122"/>
              <a:sym typeface="Arial" panose="020B0604020202020204" pitchFamily="34" charset="0"/>
            </a:endParaRPr>
          </a:p>
        </p:txBody>
      </p:sp>
      <p:sp>
        <p:nvSpPr>
          <p:cNvPr id="145" name="TextBox 144"/>
          <p:cNvSpPr txBox="1"/>
          <p:nvPr/>
        </p:nvSpPr>
        <p:spPr>
          <a:xfrm>
            <a:off x="8001794" y="2519324"/>
            <a:ext cx="864359" cy="52567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333333"/>
                </a:solidFill>
                <a:effectLst>
                  <a:outerShdw blurRad="266700" algn="tl" rotWithShape="0">
                    <a:srgbClr val="1F497D">
                      <a:lumMod val="40000"/>
                      <a:lumOff val="60000"/>
                      <a:alpha val="55000"/>
                    </a:srgbClr>
                  </a:outerShdw>
                </a:effectLst>
                <a:uLnTx/>
                <a:uFillTx/>
                <a:ea typeface="微软雅黑" panose="020B0503020204020204" pitchFamily="34" charset="-122"/>
                <a:sym typeface="Arial" panose="020B0604020202020204" pitchFamily="34" charset="0"/>
              </a:rPr>
              <a:t>您的内容打在这里</a:t>
            </a:r>
          </a:p>
        </p:txBody>
      </p:sp>
      <p:grpSp>
        <p:nvGrpSpPr>
          <p:cNvPr id="32" name="组合 31"/>
          <p:cNvGrpSpPr/>
          <p:nvPr/>
        </p:nvGrpSpPr>
        <p:grpSpPr>
          <a:xfrm>
            <a:off x="0" y="0"/>
            <a:ext cx="9145588" cy="5145088"/>
            <a:chOff x="0" y="0"/>
            <a:chExt cx="9145588" cy="5145088"/>
          </a:xfrm>
        </p:grpSpPr>
        <p:sp>
          <p:nvSpPr>
            <p:cNvPr id="33" name="矩形 32"/>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5" name="矩形 34"/>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8" name="Picture 2" descr="E:\我图PPT\PNG政府党建\国徽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2221752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100000" fill="hold" nodeType="afterEffect">
                                  <p:stCondLst>
                                    <p:cond delay="0"/>
                                  </p:stCondLst>
                                  <p:childTnLst>
                                    <p:animMotion origin="layout" path="M -1.45833E-6 -3.7037E-7 L -0.972 -0.26991 " pathEditMode="relative" rAng="0" ptsTypes="AA">
                                      <p:cBhvr>
                                        <p:cTn id="6" dur="500" fill="hold"/>
                                        <p:tgtEl>
                                          <p:spTgt spid="139"/>
                                        </p:tgtEl>
                                        <p:attrNameLst>
                                          <p:attrName>ppt_x</p:attrName>
                                          <p:attrName>ppt_y</p:attrName>
                                        </p:attrNameLst>
                                      </p:cBhvr>
                                      <p:rCtr x="-48607" y="-13495"/>
                                    </p:animMotion>
                                  </p:childTnLst>
                                </p:cTn>
                              </p:par>
                            </p:childTnLst>
                          </p:cTn>
                        </p:par>
                        <p:par>
                          <p:cTn id="7" fill="hold">
                            <p:stCondLst>
                              <p:cond delay="500"/>
                            </p:stCondLst>
                            <p:childTnLst>
                              <p:par>
                                <p:cTn id="8" presetID="63" presetClass="path" presetSubtype="0" fill="hold" nodeType="afterEffect">
                                  <p:stCondLst>
                                    <p:cond delay="0"/>
                                  </p:stCondLst>
                                  <p:childTnLst>
                                    <p:animMotion origin="layout" path="M -0.972 -0.26991 L 0.01432 -0.26991 " pathEditMode="relative" rAng="0" ptsTypes="AA">
                                      <p:cBhvr>
                                        <p:cTn id="9" dur="500" fill="hold"/>
                                        <p:tgtEl>
                                          <p:spTgt spid="139"/>
                                        </p:tgtEl>
                                        <p:attrNameLst>
                                          <p:attrName>ppt_x</p:attrName>
                                          <p:attrName>ppt_y</p:attrName>
                                        </p:attrNameLst>
                                      </p:cBhvr>
                                      <p:rCtr x="49310" y="0"/>
                                    </p:animMotion>
                                  </p:childTnLst>
                                </p:cTn>
                              </p:par>
                              <p:par>
                                <p:cTn id="10" presetID="22" presetClass="entr" presetSubtype="8" fill="hold" grpId="0" nodeType="withEffect">
                                  <p:stCondLst>
                                    <p:cond delay="0"/>
                                  </p:stCondLst>
                                  <p:childTnLst>
                                    <p:set>
                                      <p:cBhvr>
                                        <p:cTn id="11" dur="1" fill="hold">
                                          <p:stCondLst>
                                            <p:cond delay="0"/>
                                          </p:stCondLst>
                                        </p:cTn>
                                        <p:tgtEl>
                                          <p:spTgt spid="119"/>
                                        </p:tgtEl>
                                        <p:attrNameLst>
                                          <p:attrName>style.visibility</p:attrName>
                                        </p:attrNameLst>
                                      </p:cBhvr>
                                      <p:to>
                                        <p:strVal val="visible"/>
                                      </p:to>
                                    </p:set>
                                    <p:animEffect transition="in" filter="wipe(left)">
                                      <p:cBhvr>
                                        <p:cTn id="12" dur="300"/>
                                        <p:tgtEl>
                                          <p:spTgt spid="1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8"/>
                                        </p:tgtEl>
                                        <p:attrNameLst>
                                          <p:attrName>style.visibility</p:attrName>
                                        </p:attrNameLst>
                                      </p:cBhvr>
                                      <p:to>
                                        <p:strVal val="visible"/>
                                      </p:to>
                                    </p:set>
                                    <p:animEffect transition="in" filter="wipe(left)">
                                      <p:cBhvr>
                                        <p:cTn id="15" dur="300"/>
                                        <p:tgtEl>
                                          <p:spTgt spid="11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7"/>
                                        </p:tgtEl>
                                        <p:attrNameLst>
                                          <p:attrName>style.visibility</p:attrName>
                                        </p:attrNameLst>
                                      </p:cBhvr>
                                      <p:to>
                                        <p:strVal val="visible"/>
                                      </p:to>
                                    </p:set>
                                    <p:animEffect transition="in" filter="wipe(left)">
                                      <p:cBhvr>
                                        <p:cTn id="18" dur="300"/>
                                        <p:tgtEl>
                                          <p:spTgt spid="1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wipe(left)">
                                      <p:cBhvr>
                                        <p:cTn id="21" dur="300"/>
                                        <p:tgtEl>
                                          <p:spTgt spid="116"/>
                                        </p:tgtEl>
                                      </p:cBhvr>
                                    </p:animEffect>
                                  </p:childTnLst>
                                </p:cTn>
                              </p:par>
                              <p:par>
                                <p:cTn id="22" presetID="22" presetClass="entr" presetSubtype="8" fill="hold" grpId="0" nodeType="withEffect">
                                  <p:stCondLst>
                                    <p:cond delay="25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500"/>
                                        <p:tgtEl>
                                          <p:spTgt spid="120"/>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121"/>
                                        </p:tgtEl>
                                        <p:attrNameLst>
                                          <p:attrName>style.visibility</p:attrName>
                                        </p:attrNameLst>
                                      </p:cBhvr>
                                      <p:to>
                                        <p:strVal val="visible"/>
                                      </p:to>
                                    </p:set>
                                    <p:animEffect transition="in" filter="wipe(left)">
                                      <p:cBhvr>
                                        <p:cTn id="27" dur="500"/>
                                        <p:tgtEl>
                                          <p:spTgt spid="121"/>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122"/>
                                        </p:tgtEl>
                                        <p:attrNameLst>
                                          <p:attrName>style.visibility</p:attrName>
                                        </p:attrNameLst>
                                      </p:cBhvr>
                                      <p:to>
                                        <p:strVal val="visible"/>
                                      </p:to>
                                    </p:set>
                                    <p:animEffect transition="in" filter="wipe(left)">
                                      <p:cBhvr>
                                        <p:cTn id="30" dur="500"/>
                                        <p:tgtEl>
                                          <p:spTgt spid="122"/>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123"/>
                                        </p:tgtEl>
                                        <p:attrNameLst>
                                          <p:attrName>style.visibility</p:attrName>
                                        </p:attrNameLst>
                                      </p:cBhvr>
                                      <p:to>
                                        <p:strVal val="visible"/>
                                      </p:to>
                                    </p:set>
                                    <p:animEffect transition="in" filter="wipe(left)">
                                      <p:cBhvr>
                                        <p:cTn id="33" dur="500"/>
                                        <p:tgtEl>
                                          <p:spTgt spid="123"/>
                                        </p:tgtEl>
                                      </p:cBhvr>
                                    </p:animEffect>
                                  </p:childTnLst>
                                </p:cTn>
                              </p:par>
                              <p:par>
                                <p:cTn id="34" presetID="22" presetClass="entr" presetSubtype="8" fill="hold" grpId="0" nodeType="withEffect">
                                  <p:stCondLst>
                                    <p:cond delay="700"/>
                                  </p:stCondLst>
                                  <p:childTnLst>
                                    <p:set>
                                      <p:cBhvr>
                                        <p:cTn id="35" dur="1" fill="hold">
                                          <p:stCondLst>
                                            <p:cond delay="0"/>
                                          </p:stCondLst>
                                        </p:cTn>
                                        <p:tgtEl>
                                          <p:spTgt spid="135"/>
                                        </p:tgtEl>
                                        <p:attrNameLst>
                                          <p:attrName>style.visibility</p:attrName>
                                        </p:attrNameLst>
                                      </p:cBhvr>
                                      <p:to>
                                        <p:strVal val="visible"/>
                                      </p:to>
                                    </p:set>
                                    <p:animEffect transition="in" filter="wipe(left)">
                                      <p:cBhvr>
                                        <p:cTn id="36" dur="500"/>
                                        <p:tgtEl>
                                          <p:spTgt spid="135"/>
                                        </p:tgtEl>
                                      </p:cBhvr>
                                    </p:animEffect>
                                  </p:childTnLst>
                                </p:cTn>
                              </p:par>
                              <p:par>
                                <p:cTn id="37" presetID="22" presetClass="entr" presetSubtype="8" fill="hold" grpId="0" nodeType="withEffect">
                                  <p:stCondLst>
                                    <p:cond delay="700"/>
                                  </p:stCondLst>
                                  <p:childTnLst>
                                    <p:set>
                                      <p:cBhvr>
                                        <p:cTn id="38" dur="1" fill="hold">
                                          <p:stCondLst>
                                            <p:cond delay="0"/>
                                          </p:stCondLst>
                                        </p:cTn>
                                        <p:tgtEl>
                                          <p:spTgt spid="136"/>
                                        </p:tgtEl>
                                        <p:attrNameLst>
                                          <p:attrName>style.visibility</p:attrName>
                                        </p:attrNameLst>
                                      </p:cBhvr>
                                      <p:to>
                                        <p:strVal val="visible"/>
                                      </p:to>
                                    </p:set>
                                    <p:animEffect transition="in" filter="wipe(left)">
                                      <p:cBhvr>
                                        <p:cTn id="39" dur="500"/>
                                        <p:tgtEl>
                                          <p:spTgt spid="136"/>
                                        </p:tgtEl>
                                      </p:cBhvr>
                                    </p:animEffect>
                                  </p:childTnLst>
                                </p:cTn>
                              </p:par>
                              <p:par>
                                <p:cTn id="40" presetID="22" presetClass="entr" presetSubtype="8" fill="hold" grpId="0" nodeType="withEffect">
                                  <p:stCondLst>
                                    <p:cond delay="700"/>
                                  </p:stCondLst>
                                  <p:childTnLst>
                                    <p:set>
                                      <p:cBhvr>
                                        <p:cTn id="41" dur="1" fill="hold">
                                          <p:stCondLst>
                                            <p:cond delay="0"/>
                                          </p:stCondLst>
                                        </p:cTn>
                                        <p:tgtEl>
                                          <p:spTgt spid="137"/>
                                        </p:tgtEl>
                                        <p:attrNameLst>
                                          <p:attrName>style.visibility</p:attrName>
                                        </p:attrNameLst>
                                      </p:cBhvr>
                                      <p:to>
                                        <p:strVal val="visible"/>
                                      </p:to>
                                    </p:set>
                                    <p:animEffect transition="in" filter="wipe(left)">
                                      <p:cBhvr>
                                        <p:cTn id="42" dur="500"/>
                                        <p:tgtEl>
                                          <p:spTgt spid="137"/>
                                        </p:tgtEl>
                                      </p:cBhvr>
                                    </p:animEffect>
                                  </p:childTnLst>
                                </p:cTn>
                              </p:par>
                              <p:par>
                                <p:cTn id="43" presetID="22" presetClass="entr" presetSubtype="8" fill="hold" grpId="0" nodeType="withEffect">
                                  <p:stCondLst>
                                    <p:cond delay="700"/>
                                  </p:stCondLst>
                                  <p:childTnLst>
                                    <p:set>
                                      <p:cBhvr>
                                        <p:cTn id="44" dur="1" fill="hold">
                                          <p:stCondLst>
                                            <p:cond delay="0"/>
                                          </p:stCondLst>
                                        </p:cTn>
                                        <p:tgtEl>
                                          <p:spTgt spid="138"/>
                                        </p:tgtEl>
                                        <p:attrNameLst>
                                          <p:attrName>style.visibility</p:attrName>
                                        </p:attrNameLst>
                                      </p:cBhvr>
                                      <p:to>
                                        <p:strVal val="visible"/>
                                      </p:to>
                                    </p:set>
                                    <p:animEffect transition="in" filter="wipe(left)">
                                      <p:cBhvr>
                                        <p:cTn id="45" dur="500"/>
                                        <p:tgtEl>
                                          <p:spTgt spid="138"/>
                                        </p:tgtEl>
                                      </p:cBhvr>
                                    </p:animEffect>
                                  </p:childTnLst>
                                </p:cTn>
                              </p:par>
                              <p:par>
                                <p:cTn id="46" presetID="10" presetClass="entr" presetSubtype="0" fill="hold" grpId="0" nodeType="withEffect">
                                  <p:stCondLst>
                                    <p:cond delay="700"/>
                                  </p:stCondLst>
                                  <p:childTnLst>
                                    <p:set>
                                      <p:cBhvr>
                                        <p:cTn id="47" dur="1" fill="hold">
                                          <p:stCondLst>
                                            <p:cond delay="0"/>
                                          </p:stCondLst>
                                        </p:cTn>
                                        <p:tgtEl>
                                          <p:spTgt spid="134"/>
                                        </p:tgtEl>
                                        <p:attrNameLst>
                                          <p:attrName>style.visibility</p:attrName>
                                        </p:attrNameLst>
                                      </p:cBhvr>
                                      <p:to>
                                        <p:strVal val="visible"/>
                                      </p:to>
                                    </p:set>
                                    <p:animEffect transition="in" filter="fade">
                                      <p:cBhvr>
                                        <p:cTn id="48" dur="500"/>
                                        <p:tgtEl>
                                          <p:spTgt spid="134"/>
                                        </p:tgtEl>
                                      </p:cBhvr>
                                    </p:animEffect>
                                  </p:childTnLst>
                                </p:cTn>
                              </p:par>
                              <p:par>
                                <p:cTn id="49" presetID="10" presetClass="entr" presetSubtype="0" fill="hold" grpId="0" nodeType="withEffect">
                                  <p:stCondLst>
                                    <p:cond delay="700"/>
                                  </p:stCondLst>
                                  <p:childTnLst>
                                    <p:set>
                                      <p:cBhvr>
                                        <p:cTn id="50" dur="1" fill="hold">
                                          <p:stCondLst>
                                            <p:cond delay="0"/>
                                          </p:stCondLst>
                                        </p:cTn>
                                        <p:tgtEl>
                                          <p:spTgt spid="124"/>
                                        </p:tgtEl>
                                        <p:attrNameLst>
                                          <p:attrName>style.visibility</p:attrName>
                                        </p:attrNameLst>
                                      </p:cBhvr>
                                      <p:to>
                                        <p:strVal val="visible"/>
                                      </p:to>
                                    </p:set>
                                    <p:animEffect transition="in" filter="fade">
                                      <p:cBhvr>
                                        <p:cTn id="51" dur="500"/>
                                        <p:tgtEl>
                                          <p:spTgt spid="124"/>
                                        </p:tgtEl>
                                      </p:cBhvr>
                                    </p:animEffect>
                                  </p:childTnLst>
                                </p:cTn>
                              </p:par>
                              <p:par>
                                <p:cTn id="52" presetID="10" presetClass="entr" presetSubtype="0" fill="hold" nodeType="withEffect">
                                  <p:stCondLst>
                                    <p:cond delay="700"/>
                                  </p:stCondLst>
                                  <p:childTnLst>
                                    <p:set>
                                      <p:cBhvr>
                                        <p:cTn id="53" dur="1" fill="hold">
                                          <p:stCondLst>
                                            <p:cond delay="0"/>
                                          </p:stCondLst>
                                        </p:cTn>
                                        <p:tgtEl>
                                          <p:spTgt spid="125"/>
                                        </p:tgtEl>
                                        <p:attrNameLst>
                                          <p:attrName>style.visibility</p:attrName>
                                        </p:attrNameLst>
                                      </p:cBhvr>
                                      <p:to>
                                        <p:strVal val="visible"/>
                                      </p:to>
                                    </p:set>
                                    <p:animEffect transition="in" filter="fade">
                                      <p:cBhvr>
                                        <p:cTn id="54" dur="500"/>
                                        <p:tgtEl>
                                          <p:spTgt spid="125"/>
                                        </p:tgtEl>
                                      </p:cBhvr>
                                    </p:animEffect>
                                  </p:childTnLst>
                                </p:cTn>
                              </p:par>
                              <p:par>
                                <p:cTn id="55" presetID="10" presetClass="entr" presetSubtype="0" fill="hold" nodeType="withEffect">
                                  <p:stCondLst>
                                    <p:cond delay="700"/>
                                  </p:stCondLst>
                                  <p:childTnLst>
                                    <p:set>
                                      <p:cBhvr>
                                        <p:cTn id="56" dur="1" fill="hold">
                                          <p:stCondLst>
                                            <p:cond delay="0"/>
                                          </p:stCondLst>
                                        </p:cTn>
                                        <p:tgtEl>
                                          <p:spTgt spid="126"/>
                                        </p:tgtEl>
                                        <p:attrNameLst>
                                          <p:attrName>style.visibility</p:attrName>
                                        </p:attrNameLst>
                                      </p:cBhvr>
                                      <p:to>
                                        <p:strVal val="visible"/>
                                      </p:to>
                                    </p:set>
                                    <p:animEffect transition="in" filter="fade">
                                      <p:cBhvr>
                                        <p:cTn id="57" dur="500"/>
                                        <p:tgtEl>
                                          <p:spTgt spid="126"/>
                                        </p:tgtEl>
                                      </p:cBhvr>
                                    </p:animEffect>
                                  </p:childTnLst>
                                </p:cTn>
                              </p:par>
                            </p:childTnLst>
                          </p:cTn>
                        </p:par>
                        <p:par>
                          <p:cTn id="58" fill="hold">
                            <p:stCondLst>
                              <p:cond delay="170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140"/>
                                        </p:tgtEl>
                                        <p:attrNameLst>
                                          <p:attrName>style.visibility</p:attrName>
                                        </p:attrNameLst>
                                      </p:cBhvr>
                                      <p:to>
                                        <p:strVal val="visible"/>
                                      </p:to>
                                    </p:set>
                                    <p:animEffect transition="in" filter="fade">
                                      <p:cBhvr>
                                        <p:cTn id="61" dur="100"/>
                                        <p:tgtEl>
                                          <p:spTgt spid="140"/>
                                        </p:tgtEl>
                                      </p:cBhvr>
                                    </p:animEffect>
                                  </p:childTnLst>
                                </p:cTn>
                              </p:par>
                            </p:childTnLst>
                          </p:cTn>
                        </p:par>
                        <p:par>
                          <p:cTn id="62" fill="hold">
                            <p:stCondLst>
                              <p:cond delay="2090"/>
                            </p:stCondLst>
                            <p:childTnLst>
                              <p:par>
                                <p:cTn id="63" presetID="10" presetClass="entr" presetSubtype="0" fill="hold" grpId="0" nodeType="afterEffect">
                                  <p:stCondLst>
                                    <p:cond delay="0"/>
                                  </p:stCondLst>
                                  <p:iterate type="lt">
                                    <p:tmPct val="10000"/>
                                  </p:iterate>
                                  <p:childTnLst>
                                    <p:set>
                                      <p:cBhvr>
                                        <p:cTn id="64" dur="1" fill="hold">
                                          <p:stCondLst>
                                            <p:cond delay="0"/>
                                          </p:stCondLst>
                                        </p:cTn>
                                        <p:tgtEl>
                                          <p:spTgt spid="141"/>
                                        </p:tgtEl>
                                        <p:attrNameLst>
                                          <p:attrName>style.visibility</p:attrName>
                                        </p:attrNameLst>
                                      </p:cBhvr>
                                      <p:to>
                                        <p:strVal val="visible"/>
                                      </p:to>
                                    </p:set>
                                    <p:animEffect transition="in" filter="fade">
                                      <p:cBhvr>
                                        <p:cTn id="65" dur="100"/>
                                        <p:tgtEl>
                                          <p:spTgt spid="141"/>
                                        </p:tgtEl>
                                      </p:cBhvr>
                                    </p:animEffect>
                                  </p:childTnLst>
                                </p:cTn>
                              </p:par>
                            </p:childTnLst>
                          </p:cTn>
                        </p:par>
                        <p:par>
                          <p:cTn id="66" fill="hold">
                            <p:stCondLst>
                              <p:cond delay="2480"/>
                            </p:stCondLst>
                            <p:childTnLst>
                              <p:par>
                                <p:cTn id="67" presetID="10" presetClass="entr" presetSubtype="0" fill="hold" grpId="0" nodeType="afterEffect">
                                  <p:stCondLst>
                                    <p:cond delay="0"/>
                                  </p:stCondLst>
                                  <p:iterate type="lt">
                                    <p:tmPct val="10000"/>
                                  </p:iterate>
                                  <p:childTnLst>
                                    <p:set>
                                      <p:cBhvr>
                                        <p:cTn id="68" dur="1" fill="hold">
                                          <p:stCondLst>
                                            <p:cond delay="0"/>
                                          </p:stCondLst>
                                        </p:cTn>
                                        <p:tgtEl>
                                          <p:spTgt spid="142"/>
                                        </p:tgtEl>
                                        <p:attrNameLst>
                                          <p:attrName>style.visibility</p:attrName>
                                        </p:attrNameLst>
                                      </p:cBhvr>
                                      <p:to>
                                        <p:strVal val="visible"/>
                                      </p:to>
                                    </p:set>
                                    <p:animEffect transition="in" filter="fade">
                                      <p:cBhvr>
                                        <p:cTn id="69" dur="100"/>
                                        <p:tgtEl>
                                          <p:spTgt spid="142"/>
                                        </p:tgtEl>
                                      </p:cBhvr>
                                    </p:animEffect>
                                  </p:childTnLst>
                                </p:cTn>
                              </p:par>
                            </p:childTnLst>
                          </p:cTn>
                        </p:par>
                        <p:par>
                          <p:cTn id="70" fill="hold">
                            <p:stCondLst>
                              <p:cond delay="2870"/>
                            </p:stCondLst>
                            <p:childTnLst>
                              <p:par>
                                <p:cTn id="71" presetID="10" presetClass="entr" presetSubtype="0" fill="hold" grpId="0" nodeType="afterEffect">
                                  <p:stCondLst>
                                    <p:cond delay="0"/>
                                  </p:stCondLst>
                                  <p:iterate type="lt">
                                    <p:tmPct val="10000"/>
                                  </p:iterate>
                                  <p:childTnLst>
                                    <p:set>
                                      <p:cBhvr>
                                        <p:cTn id="72" dur="1" fill="hold">
                                          <p:stCondLst>
                                            <p:cond delay="0"/>
                                          </p:stCondLst>
                                        </p:cTn>
                                        <p:tgtEl>
                                          <p:spTgt spid="143"/>
                                        </p:tgtEl>
                                        <p:attrNameLst>
                                          <p:attrName>style.visibility</p:attrName>
                                        </p:attrNameLst>
                                      </p:cBhvr>
                                      <p:to>
                                        <p:strVal val="visible"/>
                                      </p:to>
                                    </p:set>
                                    <p:animEffect transition="in" filter="fade">
                                      <p:cBhvr>
                                        <p:cTn id="73" dur="100"/>
                                        <p:tgtEl>
                                          <p:spTgt spid="143"/>
                                        </p:tgtEl>
                                      </p:cBhvr>
                                    </p:animEffect>
                                  </p:childTnLst>
                                </p:cTn>
                              </p:par>
                            </p:childTnLst>
                          </p:cTn>
                        </p:par>
                        <p:par>
                          <p:cTn id="74" fill="hold">
                            <p:stCondLst>
                              <p:cond delay="3260"/>
                            </p:stCondLst>
                            <p:childTnLst>
                              <p:par>
                                <p:cTn id="75" presetID="16" presetClass="entr" presetSubtype="26" fill="hold" grpId="0" nodeType="afterEffect">
                                  <p:stCondLst>
                                    <p:cond delay="0"/>
                                  </p:stCondLst>
                                  <p:childTnLst>
                                    <p:set>
                                      <p:cBhvr>
                                        <p:cTn id="76" dur="1" fill="hold">
                                          <p:stCondLst>
                                            <p:cond delay="0"/>
                                          </p:stCondLst>
                                        </p:cTn>
                                        <p:tgtEl>
                                          <p:spTgt spid="144"/>
                                        </p:tgtEl>
                                        <p:attrNameLst>
                                          <p:attrName>style.visibility</p:attrName>
                                        </p:attrNameLst>
                                      </p:cBhvr>
                                      <p:to>
                                        <p:strVal val="visible"/>
                                      </p:to>
                                    </p:set>
                                    <p:animEffect transition="in" filter="barn(inHorizontal)">
                                      <p:cBhvr>
                                        <p:cTn id="77" dur="500"/>
                                        <p:tgtEl>
                                          <p:spTgt spid="144"/>
                                        </p:tgtEl>
                                      </p:cBhvr>
                                    </p:animEffect>
                                  </p:childTnLst>
                                </p:cTn>
                              </p:par>
                            </p:childTnLst>
                          </p:cTn>
                        </p:par>
                        <p:par>
                          <p:cTn id="78" fill="hold">
                            <p:stCondLst>
                              <p:cond delay="3760"/>
                            </p:stCondLst>
                            <p:childTnLst>
                              <p:par>
                                <p:cTn id="79" presetID="10" presetClass="entr" presetSubtype="0" fill="hold" grpId="0" nodeType="afterEffect">
                                  <p:stCondLst>
                                    <p:cond delay="0"/>
                                  </p:stCondLst>
                                  <p:iterate type="lt">
                                    <p:tmPct val="10000"/>
                                  </p:iterate>
                                  <p:childTnLst>
                                    <p:set>
                                      <p:cBhvr>
                                        <p:cTn id="80" dur="1" fill="hold">
                                          <p:stCondLst>
                                            <p:cond delay="0"/>
                                          </p:stCondLst>
                                        </p:cTn>
                                        <p:tgtEl>
                                          <p:spTgt spid="145"/>
                                        </p:tgtEl>
                                        <p:attrNameLst>
                                          <p:attrName>style.visibility</p:attrName>
                                        </p:attrNameLst>
                                      </p:cBhvr>
                                      <p:to>
                                        <p:strVal val="visible"/>
                                      </p:to>
                                    </p:set>
                                    <p:animEffect transition="in" filter="fade">
                                      <p:cBhvr>
                                        <p:cTn id="81" dur="1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animBg="1"/>
      <p:bldP spid="121" grpId="0" animBg="1"/>
      <p:bldP spid="122" grpId="0" animBg="1"/>
      <p:bldP spid="123" grpId="0" animBg="1"/>
      <p:bldP spid="124" grpId="0" animBg="1"/>
      <p:bldP spid="134" grpId="0" animBg="1"/>
      <p:bldP spid="135" grpId="0" animBg="1"/>
      <p:bldP spid="136" grpId="0" animBg="1"/>
      <p:bldP spid="137" grpId="0" animBg="1"/>
      <p:bldP spid="138" grpId="0" animBg="1"/>
      <p:bldP spid="140" grpId="0"/>
      <p:bldP spid="141" grpId="0"/>
      <p:bldP spid="142" grpId="0"/>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57" name="直接连接符 56"/>
          <p:cNvCxnSpPr/>
          <p:nvPr/>
        </p:nvCxnSpPr>
        <p:spPr>
          <a:xfrm flipH="1">
            <a:off x="5952433" y="3314887"/>
            <a:ext cx="45908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780802" y="4232572"/>
            <a:ext cx="9687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2624370" y="3328190"/>
            <a:ext cx="45908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2624370" y="2298697"/>
            <a:ext cx="45908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a:off x="3491550" y="1147522"/>
            <a:ext cx="781316" cy="197229"/>
            <a:chOff x="4470269" y="1661160"/>
            <a:chExt cx="1290451" cy="262890"/>
          </a:xfrm>
        </p:grpSpPr>
        <p:cxnSp>
          <p:nvCxnSpPr>
            <p:cNvPr id="102" name="直接连接符 10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5061183" y="1903290"/>
            <a:ext cx="903127" cy="788914"/>
            <a:chOff x="6842760" y="2637270"/>
            <a:chExt cx="1203960" cy="1051560"/>
          </a:xfrm>
          <a:solidFill>
            <a:srgbClr val="B91F38"/>
          </a:solidFill>
        </p:grpSpPr>
        <p:sp>
          <p:nvSpPr>
            <p:cNvPr id="108" name="六边形 107"/>
            <p:cNvSpPr/>
            <p:nvPr/>
          </p:nvSpPr>
          <p:spPr>
            <a:xfrm>
              <a:off x="6842760" y="2637270"/>
              <a:ext cx="1203960" cy="1051560"/>
            </a:xfrm>
            <a:prstGeom prst="hexagon">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9" name="文本框 61"/>
            <p:cNvSpPr txBox="1"/>
            <p:nvPr/>
          </p:nvSpPr>
          <p:spPr>
            <a:xfrm>
              <a:off x="7024263" y="2809108"/>
              <a:ext cx="820724" cy="738436"/>
            </a:xfrm>
            <a:prstGeom prst="rect">
              <a:avLst/>
            </a:prstGeom>
            <a:noFill/>
          </p:spPr>
          <p:txBody>
            <a:bodyPr wrap="square" rtlCol="0">
              <a:spAutoFit/>
            </a:bodyPr>
            <a:lstStyle/>
            <a:p>
              <a:pPr algn="ctr"/>
              <a:r>
                <a:rPr lang="en-US" altLang="zh-CN" sz="3000" dirty="0">
                  <a:solidFill>
                    <a:srgbClr val="E7E7E7"/>
                  </a:solidFill>
                  <a:ea typeface="微软雅黑" panose="020B0503020204020204" pitchFamily="34" charset="-122"/>
                  <a:cs typeface="Arial" panose="020B0604020202020204" pitchFamily="34" charset="0"/>
                  <a:sym typeface="Arial" panose="020B0604020202020204" pitchFamily="34" charset="0"/>
                </a:rPr>
                <a:t>02</a:t>
              </a:r>
              <a:endParaRPr lang="zh-CN" altLang="en-US" sz="3000" baseline="-3000" dirty="0">
                <a:solidFill>
                  <a:srgbClr val="E7E7E7"/>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110" name="组合 109"/>
          <p:cNvGrpSpPr/>
          <p:nvPr/>
        </p:nvGrpSpPr>
        <p:grpSpPr>
          <a:xfrm>
            <a:off x="4073330" y="1334471"/>
            <a:ext cx="903127" cy="788916"/>
            <a:chOff x="5525852" y="1879080"/>
            <a:chExt cx="1203960" cy="1051560"/>
          </a:xfrm>
        </p:grpSpPr>
        <p:sp>
          <p:nvSpPr>
            <p:cNvPr id="111" name="六边形 110"/>
            <p:cNvSpPr/>
            <p:nvPr/>
          </p:nvSpPr>
          <p:spPr>
            <a:xfrm>
              <a:off x="5525852" y="1879080"/>
              <a:ext cx="1203960" cy="1051560"/>
            </a:xfrm>
            <a:prstGeom prst="hexagon">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2" name="文本框 64"/>
            <p:cNvSpPr txBox="1"/>
            <p:nvPr/>
          </p:nvSpPr>
          <p:spPr>
            <a:xfrm>
              <a:off x="5686669" y="1989362"/>
              <a:ext cx="882327" cy="793560"/>
            </a:xfrm>
            <a:prstGeom prst="rect">
              <a:avLst/>
            </a:prstGeom>
            <a:noFill/>
          </p:spPr>
          <p:txBody>
            <a:bodyPr wrap="square" rtlCol="0">
              <a:spAutoFit/>
            </a:bodyPr>
            <a:lstStyle/>
            <a:p>
              <a:pPr algn="ctr">
                <a:lnSpc>
                  <a:spcPct val="120000"/>
                </a:lnSpc>
              </a:pPr>
              <a:r>
                <a:rPr lang="en-US" altLang="zh-CN" sz="3000" dirty="0">
                  <a:solidFill>
                    <a:schemeClr val="bg1">
                      <a:lumMod val="95000"/>
                    </a:schemeClr>
                  </a:solidFill>
                  <a:ea typeface="微软雅黑" panose="020B0503020204020204" pitchFamily="34" charset="-122"/>
                  <a:cs typeface="Arial" panose="020B0604020202020204" pitchFamily="34" charset="0"/>
                  <a:sym typeface="Arial" panose="020B0604020202020204" pitchFamily="34" charset="0"/>
                </a:rPr>
                <a:t>01</a:t>
              </a:r>
              <a:endParaRPr lang="zh-CN" altLang="en-US" sz="3000" baseline="-3000" dirty="0">
                <a:solidFill>
                  <a:schemeClr val="bg1">
                    <a:lumMod val="9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113" name="组合 112"/>
          <p:cNvGrpSpPr/>
          <p:nvPr/>
        </p:nvGrpSpPr>
        <p:grpSpPr>
          <a:xfrm>
            <a:off x="5049307" y="2920430"/>
            <a:ext cx="903127" cy="788916"/>
            <a:chOff x="6842760" y="4008870"/>
            <a:chExt cx="1203960" cy="1051560"/>
          </a:xfrm>
        </p:grpSpPr>
        <p:sp>
          <p:nvSpPr>
            <p:cNvPr id="114" name="六边形 113"/>
            <p:cNvSpPr/>
            <p:nvPr/>
          </p:nvSpPr>
          <p:spPr>
            <a:xfrm>
              <a:off x="6842760" y="4008870"/>
              <a:ext cx="1203960" cy="1051560"/>
            </a:xfrm>
            <a:prstGeom prst="hexagon">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5" name="文本框 67"/>
            <p:cNvSpPr txBox="1"/>
            <p:nvPr/>
          </p:nvSpPr>
          <p:spPr>
            <a:xfrm>
              <a:off x="6981635" y="4119152"/>
              <a:ext cx="926211" cy="793560"/>
            </a:xfrm>
            <a:prstGeom prst="rect">
              <a:avLst/>
            </a:prstGeom>
            <a:noFill/>
          </p:spPr>
          <p:txBody>
            <a:bodyPr wrap="square" rtlCol="0">
              <a:spAutoFit/>
            </a:bodyPr>
            <a:lstStyle/>
            <a:p>
              <a:pPr algn="ctr">
                <a:lnSpc>
                  <a:spcPct val="120000"/>
                </a:lnSpc>
              </a:pPr>
              <a:r>
                <a:rPr lang="en-US" altLang="zh-CN" sz="3000" dirty="0">
                  <a:solidFill>
                    <a:schemeClr val="bg1">
                      <a:lumMod val="95000"/>
                    </a:schemeClr>
                  </a:solidFill>
                  <a:ea typeface="微软雅黑" panose="020B0503020204020204" pitchFamily="34" charset="-122"/>
                  <a:cs typeface="Arial" panose="020B0604020202020204" pitchFamily="34" charset="0"/>
                  <a:sym typeface="Arial" panose="020B0604020202020204" pitchFamily="34" charset="0"/>
                </a:rPr>
                <a:t>03</a:t>
              </a:r>
              <a:endParaRPr lang="zh-CN" altLang="en-US" sz="3000" baseline="-3000" dirty="0">
                <a:solidFill>
                  <a:schemeClr val="bg1">
                    <a:lumMod val="9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116" name="组合 115"/>
          <p:cNvGrpSpPr/>
          <p:nvPr/>
        </p:nvGrpSpPr>
        <p:grpSpPr>
          <a:xfrm>
            <a:off x="3083447" y="2932309"/>
            <a:ext cx="903127" cy="788916"/>
            <a:chOff x="4206240" y="4008870"/>
            <a:chExt cx="1203960" cy="1051560"/>
          </a:xfrm>
        </p:grpSpPr>
        <p:sp>
          <p:nvSpPr>
            <p:cNvPr id="117" name="六边形 116"/>
            <p:cNvSpPr/>
            <p:nvPr/>
          </p:nvSpPr>
          <p:spPr>
            <a:xfrm>
              <a:off x="4206240" y="4008870"/>
              <a:ext cx="1203960" cy="1051560"/>
            </a:xfrm>
            <a:prstGeom prst="hexagon">
              <a:avLst/>
            </a:prstGeom>
            <a:solidFill>
              <a:srgbClr val="DB7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8" name="文本框 70"/>
            <p:cNvSpPr txBox="1"/>
            <p:nvPr/>
          </p:nvSpPr>
          <p:spPr>
            <a:xfrm>
              <a:off x="4397857" y="4119152"/>
              <a:ext cx="820725" cy="793560"/>
            </a:xfrm>
            <a:prstGeom prst="rect">
              <a:avLst/>
            </a:prstGeom>
            <a:noFill/>
          </p:spPr>
          <p:txBody>
            <a:bodyPr wrap="square" rtlCol="0">
              <a:spAutoFit/>
            </a:bodyPr>
            <a:lstStyle/>
            <a:p>
              <a:pPr algn="ctr">
                <a:lnSpc>
                  <a:spcPct val="120000"/>
                </a:lnSpc>
              </a:pPr>
              <a:r>
                <a:rPr lang="en-US" altLang="zh-CN" sz="3000" dirty="0">
                  <a:solidFill>
                    <a:schemeClr val="bg1">
                      <a:lumMod val="95000"/>
                    </a:schemeClr>
                  </a:solidFill>
                  <a:ea typeface="微软雅黑" panose="020B0503020204020204" pitchFamily="34" charset="-122"/>
                  <a:cs typeface="Arial" panose="020B0604020202020204" pitchFamily="34" charset="0"/>
                  <a:sym typeface="Arial" panose="020B0604020202020204" pitchFamily="34" charset="0"/>
                </a:rPr>
                <a:t>05</a:t>
              </a:r>
              <a:endParaRPr lang="zh-CN" altLang="en-US" sz="3000" baseline="-3000" dirty="0">
                <a:solidFill>
                  <a:schemeClr val="bg1">
                    <a:lumMod val="9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119" name="组合 118"/>
          <p:cNvGrpSpPr/>
          <p:nvPr/>
        </p:nvGrpSpPr>
        <p:grpSpPr>
          <a:xfrm>
            <a:off x="3083447" y="1903290"/>
            <a:ext cx="903127" cy="788914"/>
            <a:chOff x="4206240" y="2637270"/>
            <a:chExt cx="1203960" cy="1051560"/>
          </a:xfrm>
        </p:grpSpPr>
        <p:sp>
          <p:nvSpPr>
            <p:cNvPr id="120" name="六边形 119"/>
            <p:cNvSpPr/>
            <p:nvPr/>
          </p:nvSpPr>
          <p:spPr>
            <a:xfrm>
              <a:off x="4206240" y="2637270"/>
              <a:ext cx="1203960" cy="1051560"/>
            </a:xfrm>
            <a:prstGeom prst="hexagon">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1" name="文本框 73"/>
            <p:cNvSpPr txBox="1"/>
            <p:nvPr/>
          </p:nvSpPr>
          <p:spPr>
            <a:xfrm>
              <a:off x="4387743" y="2809108"/>
              <a:ext cx="820724" cy="738436"/>
            </a:xfrm>
            <a:prstGeom prst="rect">
              <a:avLst/>
            </a:prstGeom>
            <a:noFill/>
          </p:spPr>
          <p:txBody>
            <a:bodyPr wrap="square" rtlCol="0">
              <a:spAutoFit/>
            </a:bodyPr>
            <a:lstStyle/>
            <a:p>
              <a:pPr algn="ctr"/>
              <a:r>
                <a:rPr lang="en-US" altLang="zh-CN" sz="3000" dirty="0">
                  <a:solidFill>
                    <a:srgbClr val="E7E7E7"/>
                  </a:solidFill>
                  <a:ea typeface="微软雅黑" panose="020B0503020204020204" pitchFamily="34" charset="-122"/>
                  <a:cs typeface="Arial" panose="020B0604020202020204" pitchFamily="34" charset="0"/>
                  <a:sym typeface="Arial" panose="020B0604020202020204" pitchFamily="34" charset="0"/>
                </a:rPr>
                <a:t>06</a:t>
              </a:r>
              <a:endParaRPr lang="zh-CN" altLang="en-US" sz="3000" baseline="-3000" dirty="0">
                <a:solidFill>
                  <a:srgbClr val="E7E7E7"/>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122" name="组合 121"/>
          <p:cNvGrpSpPr/>
          <p:nvPr/>
        </p:nvGrpSpPr>
        <p:grpSpPr>
          <a:xfrm>
            <a:off x="4073330" y="3450121"/>
            <a:ext cx="903127" cy="788914"/>
            <a:chOff x="5525852" y="4683240"/>
            <a:chExt cx="1203960" cy="1051560"/>
          </a:xfrm>
          <a:solidFill>
            <a:srgbClr val="1F8EB9"/>
          </a:solidFill>
        </p:grpSpPr>
        <p:sp>
          <p:nvSpPr>
            <p:cNvPr id="123" name="六边形 122"/>
            <p:cNvSpPr/>
            <p:nvPr/>
          </p:nvSpPr>
          <p:spPr>
            <a:xfrm>
              <a:off x="5525852" y="4683240"/>
              <a:ext cx="1203960" cy="1051560"/>
            </a:xfrm>
            <a:prstGeom prst="hexagon">
              <a:avLst/>
            </a:pr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4" name="文本框 76"/>
            <p:cNvSpPr txBox="1"/>
            <p:nvPr/>
          </p:nvSpPr>
          <p:spPr>
            <a:xfrm>
              <a:off x="5693282" y="4855078"/>
              <a:ext cx="820724" cy="738436"/>
            </a:xfrm>
            <a:prstGeom prst="rect">
              <a:avLst/>
            </a:prstGeom>
            <a:noFill/>
          </p:spPr>
          <p:txBody>
            <a:bodyPr wrap="square" rtlCol="0">
              <a:spAutoFit/>
            </a:bodyPr>
            <a:lstStyle/>
            <a:p>
              <a:pPr algn="ctr"/>
              <a:r>
                <a:rPr lang="en-US" altLang="zh-CN" sz="3000" dirty="0">
                  <a:solidFill>
                    <a:srgbClr val="E7E7E7"/>
                  </a:solidFill>
                  <a:ea typeface="微软雅黑" panose="020B0503020204020204" pitchFamily="34" charset="-122"/>
                  <a:cs typeface="Arial" panose="020B0604020202020204" pitchFamily="34" charset="0"/>
                  <a:sym typeface="Arial" panose="020B0604020202020204" pitchFamily="34" charset="0"/>
                </a:rPr>
                <a:t>04</a:t>
              </a:r>
              <a:endParaRPr lang="zh-CN" altLang="en-US" sz="3000" baseline="-3000" dirty="0">
                <a:solidFill>
                  <a:srgbClr val="E7E7E7"/>
                </a:solidFill>
                <a:ea typeface="微软雅黑" panose="020B0503020204020204" pitchFamily="34" charset="-122"/>
                <a:cs typeface="Arial" panose="020B0604020202020204" pitchFamily="34" charset="0"/>
                <a:sym typeface="Arial" panose="020B0604020202020204" pitchFamily="34" charset="0"/>
              </a:endParaRPr>
            </a:p>
          </p:txBody>
        </p:sp>
      </p:grpSp>
      <p:sp>
        <p:nvSpPr>
          <p:cNvPr id="125" name="矩形 124"/>
          <p:cNvSpPr/>
          <p:nvPr/>
        </p:nvSpPr>
        <p:spPr>
          <a:xfrm>
            <a:off x="2553994" y="972344"/>
            <a:ext cx="908085" cy="300168"/>
          </a:xfrm>
          <a:prstGeom prst="rect">
            <a:avLst/>
          </a:prstGeom>
        </p:spPr>
        <p:txBody>
          <a:bodyPr wrap="none" lIns="68582" tIns="34292" rIns="68582" bIns="34292">
            <a:spAutoFit/>
          </a:bodyPr>
          <a:lstStyle/>
          <a:p>
            <a:pPr algn="r"/>
            <a:r>
              <a:rPr lang="zh-CN" altLang="en-US" sz="1500" b="0" dirty="0">
                <a:solidFill>
                  <a:schemeClr val="tx1">
                    <a:lumMod val="75000"/>
                    <a:lumOff val="25000"/>
                  </a:schemeClr>
                </a:solidFill>
                <a:ea typeface="微软雅黑" pitchFamily="34" charset="-122"/>
                <a:sym typeface="Arial" panose="020B0604020202020204" pitchFamily="34" charset="0"/>
              </a:rPr>
              <a:t>添加标题</a:t>
            </a:r>
            <a:endParaRPr lang="en-US" altLang="zh-CN" sz="1500" b="0" dirty="0">
              <a:solidFill>
                <a:schemeClr val="tx1">
                  <a:lumMod val="75000"/>
                  <a:lumOff val="25000"/>
                </a:schemeClr>
              </a:solidFill>
              <a:ea typeface="微软雅黑" pitchFamily="34" charset="-122"/>
              <a:sym typeface="Arial" panose="020B0604020202020204" pitchFamily="34" charset="0"/>
            </a:endParaRPr>
          </a:p>
        </p:txBody>
      </p:sp>
      <p:sp>
        <p:nvSpPr>
          <p:cNvPr id="126" name="矩形 47"/>
          <p:cNvSpPr>
            <a:spLocks noChangeArrowheads="1"/>
          </p:cNvSpPr>
          <p:nvPr/>
        </p:nvSpPr>
        <p:spPr bwMode="auto">
          <a:xfrm>
            <a:off x="994132" y="1246138"/>
            <a:ext cx="2467947" cy="47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b="0" dirty="0">
                <a:solidFill>
                  <a:schemeClr val="tx1">
                    <a:lumMod val="75000"/>
                    <a:lumOff val="25000"/>
                  </a:schemeClr>
                </a:solidFill>
                <a:latin typeface="Arial" panose="020B0604020202020204" pitchFamily="34" charset="0"/>
                <a:sym typeface="Arial" panose="020B0604020202020204" pitchFamily="34" charset="0"/>
              </a:rPr>
              <a:t>在此录入上述图表的综合描述说明，在此录入上述图表的综合描述说明。</a:t>
            </a:r>
          </a:p>
        </p:txBody>
      </p:sp>
      <p:sp>
        <p:nvSpPr>
          <p:cNvPr id="127" name="矩形 126"/>
          <p:cNvSpPr/>
          <p:nvPr/>
        </p:nvSpPr>
        <p:spPr>
          <a:xfrm>
            <a:off x="1657351" y="1989546"/>
            <a:ext cx="908085" cy="300168"/>
          </a:xfrm>
          <a:prstGeom prst="rect">
            <a:avLst/>
          </a:prstGeom>
        </p:spPr>
        <p:txBody>
          <a:bodyPr wrap="none" lIns="68582" tIns="34292" rIns="68582" bIns="34292">
            <a:spAutoFit/>
          </a:bodyPr>
          <a:lstStyle/>
          <a:p>
            <a:pPr algn="r"/>
            <a:r>
              <a:rPr lang="zh-CN" altLang="en-US" sz="1500" b="0" dirty="0">
                <a:solidFill>
                  <a:schemeClr val="tx1">
                    <a:lumMod val="75000"/>
                    <a:lumOff val="25000"/>
                  </a:schemeClr>
                </a:solidFill>
                <a:ea typeface="微软雅黑" pitchFamily="34" charset="-122"/>
                <a:sym typeface="Arial" panose="020B0604020202020204" pitchFamily="34" charset="0"/>
              </a:rPr>
              <a:t>添加标题</a:t>
            </a:r>
            <a:endParaRPr lang="en-US" altLang="zh-CN" sz="1500" b="0" dirty="0">
              <a:solidFill>
                <a:schemeClr val="tx1">
                  <a:lumMod val="75000"/>
                  <a:lumOff val="25000"/>
                </a:schemeClr>
              </a:solidFill>
              <a:ea typeface="微软雅黑" pitchFamily="34" charset="-122"/>
              <a:sym typeface="Arial" panose="020B0604020202020204" pitchFamily="34" charset="0"/>
            </a:endParaRPr>
          </a:p>
        </p:txBody>
      </p:sp>
      <p:sp>
        <p:nvSpPr>
          <p:cNvPr id="128" name="矩形 47"/>
          <p:cNvSpPr>
            <a:spLocks noChangeArrowheads="1"/>
          </p:cNvSpPr>
          <p:nvPr/>
        </p:nvSpPr>
        <p:spPr bwMode="auto">
          <a:xfrm>
            <a:off x="762794" y="2263340"/>
            <a:ext cx="1802641"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chemeClr val="tx1">
                    <a:lumMod val="75000"/>
                    <a:lumOff val="25000"/>
                  </a:schemeClr>
                </a:solidFill>
                <a:latin typeface="Arial" panose="020B0604020202020204" pitchFamily="34" charset="0"/>
                <a:sym typeface="Arial" panose="020B0604020202020204" pitchFamily="34" charset="0"/>
              </a:rPr>
              <a:t>在此录入上述图表的描述说明，在此录入上述图表的描述说明。</a:t>
            </a:r>
          </a:p>
        </p:txBody>
      </p:sp>
      <p:sp>
        <p:nvSpPr>
          <p:cNvPr id="129" name="矩形 128"/>
          <p:cNvSpPr/>
          <p:nvPr/>
        </p:nvSpPr>
        <p:spPr>
          <a:xfrm>
            <a:off x="1657351" y="3054399"/>
            <a:ext cx="908085" cy="300168"/>
          </a:xfrm>
          <a:prstGeom prst="rect">
            <a:avLst/>
          </a:prstGeom>
        </p:spPr>
        <p:txBody>
          <a:bodyPr wrap="none" lIns="68582" tIns="34292" rIns="68582" bIns="34292">
            <a:spAutoFit/>
          </a:bodyPr>
          <a:lstStyle/>
          <a:p>
            <a:pPr algn="r"/>
            <a:r>
              <a:rPr lang="zh-CN" altLang="en-US" sz="1500" b="0" dirty="0">
                <a:solidFill>
                  <a:schemeClr val="tx1">
                    <a:lumMod val="75000"/>
                    <a:lumOff val="25000"/>
                  </a:schemeClr>
                </a:solidFill>
                <a:ea typeface="微软雅黑" pitchFamily="34" charset="-122"/>
                <a:sym typeface="Arial" panose="020B0604020202020204" pitchFamily="34" charset="0"/>
              </a:rPr>
              <a:t>添加标题</a:t>
            </a:r>
            <a:endParaRPr lang="en-US" altLang="zh-CN" sz="1500" b="0" dirty="0">
              <a:solidFill>
                <a:schemeClr val="tx1">
                  <a:lumMod val="75000"/>
                  <a:lumOff val="25000"/>
                </a:schemeClr>
              </a:solidFill>
              <a:ea typeface="微软雅黑" pitchFamily="34" charset="-122"/>
              <a:sym typeface="Arial" panose="020B0604020202020204" pitchFamily="34" charset="0"/>
            </a:endParaRPr>
          </a:p>
        </p:txBody>
      </p:sp>
      <p:sp>
        <p:nvSpPr>
          <p:cNvPr id="130" name="矩形 47"/>
          <p:cNvSpPr>
            <a:spLocks noChangeArrowheads="1"/>
          </p:cNvSpPr>
          <p:nvPr/>
        </p:nvSpPr>
        <p:spPr bwMode="auto">
          <a:xfrm>
            <a:off x="762794" y="3328190"/>
            <a:ext cx="1802641"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chemeClr val="tx1">
                    <a:lumMod val="75000"/>
                    <a:lumOff val="25000"/>
                  </a:schemeClr>
                </a:solidFill>
                <a:latin typeface="Arial" panose="020B0604020202020204" pitchFamily="34" charset="0"/>
                <a:sym typeface="Arial" panose="020B0604020202020204" pitchFamily="34" charset="0"/>
              </a:rPr>
              <a:t>在此录入上述图表的描述说明，在此录入上述图表的描述说明。</a:t>
            </a:r>
          </a:p>
        </p:txBody>
      </p:sp>
      <p:sp>
        <p:nvSpPr>
          <p:cNvPr id="131" name="矩形 130"/>
          <p:cNvSpPr/>
          <p:nvPr/>
        </p:nvSpPr>
        <p:spPr>
          <a:xfrm>
            <a:off x="6458869" y="1545798"/>
            <a:ext cx="908085" cy="300168"/>
          </a:xfrm>
          <a:prstGeom prst="rect">
            <a:avLst/>
          </a:prstGeom>
        </p:spPr>
        <p:txBody>
          <a:bodyPr wrap="none" lIns="68582" tIns="34292" rIns="68582" bIns="34292">
            <a:spAutoFit/>
          </a:bodyPr>
          <a:lstStyle/>
          <a:p>
            <a:r>
              <a:rPr lang="zh-CN" altLang="en-US" sz="1500" b="0" dirty="0">
                <a:solidFill>
                  <a:schemeClr val="tx1">
                    <a:lumMod val="75000"/>
                    <a:lumOff val="25000"/>
                  </a:schemeClr>
                </a:solidFill>
                <a:ea typeface="微软雅黑" pitchFamily="34" charset="-122"/>
                <a:sym typeface="Arial" panose="020B0604020202020204" pitchFamily="34" charset="0"/>
              </a:rPr>
              <a:t>添加标题</a:t>
            </a:r>
            <a:endParaRPr lang="en-US" altLang="zh-CN" sz="1500" b="0" dirty="0">
              <a:solidFill>
                <a:schemeClr val="tx1">
                  <a:lumMod val="75000"/>
                  <a:lumOff val="25000"/>
                </a:schemeClr>
              </a:solidFill>
              <a:ea typeface="微软雅黑" pitchFamily="34" charset="-122"/>
              <a:sym typeface="Arial" panose="020B0604020202020204" pitchFamily="34" charset="0"/>
            </a:endParaRPr>
          </a:p>
        </p:txBody>
      </p:sp>
      <p:sp>
        <p:nvSpPr>
          <p:cNvPr id="132" name="矩形 47"/>
          <p:cNvSpPr>
            <a:spLocks noChangeArrowheads="1"/>
          </p:cNvSpPr>
          <p:nvPr/>
        </p:nvSpPr>
        <p:spPr bwMode="auto">
          <a:xfrm>
            <a:off x="6458867" y="1831419"/>
            <a:ext cx="1605810"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chemeClr val="tx1">
                    <a:lumMod val="75000"/>
                    <a:lumOff val="25000"/>
                  </a:schemeClr>
                </a:solidFill>
                <a:latin typeface="Arial" panose="020B0604020202020204" pitchFamily="34" charset="0"/>
                <a:sym typeface="Arial" panose="020B0604020202020204" pitchFamily="34" charset="0"/>
              </a:rPr>
              <a:t>在此录入上述图表的描述说明，在此录入上述图表的描述说明。</a:t>
            </a:r>
          </a:p>
        </p:txBody>
      </p:sp>
      <p:sp>
        <p:nvSpPr>
          <p:cNvPr id="133" name="矩形 132"/>
          <p:cNvSpPr/>
          <p:nvPr/>
        </p:nvSpPr>
        <p:spPr>
          <a:xfrm>
            <a:off x="6472185" y="2808582"/>
            <a:ext cx="908085" cy="300168"/>
          </a:xfrm>
          <a:prstGeom prst="rect">
            <a:avLst/>
          </a:prstGeom>
        </p:spPr>
        <p:txBody>
          <a:bodyPr wrap="none" lIns="68582" tIns="34292" rIns="68582" bIns="34292">
            <a:spAutoFit/>
          </a:bodyPr>
          <a:lstStyle/>
          <a:p>
            <a:r>
              <a:rPr lang="zh-CN" altLang="en-US" sz="1500" b="0" dirty="0">
                <a:solidFill>
                  <a:schemeClr val="tx1">
                    <a:lumMod val="75000"/>
                    <a:lumOff val="25000"/>
                  </a:schemeClr>
                </a:solidFill>
                <a:ea typeface="微软雅黑" pitchFamily="34" charset="-122"/>
                <a:sym typeface="Arial" panose="020B0604020202020204" pitchFamily="34" charset="0"/>
              </a:rPr>
              <a:t>添加标题</a:t>
            </a:r>
            <a:endParaRPr lang="en-US" altLang="zh-CN" sz="1500" b="0" dirty="0">
              <a:solidFill>
                <a:schemeClr val="tx1">
                  <a:lumMod val="75000"/>
                  <a:lumOff val="25000"/>
                </a:schemeClr>
              </a:solidFill>
              <a:ea typeface="微软雅黑" pitchFamily="34" charset="-122"/>
              <a:sym typeface="Arial" panose="020B0604020202020204" pitchFamily="34" charset="0"/>
            </a:endParaRPr>
          </a:p>
        </p:txBody>
      </p:sp>
      <p:sp>
        <p:nvSpPr>
          <p:cNvPr id="134" name="矩形 47"/>
          <p:cNvSpPr>
            <a:spLocks noChangeArrowheads="1"/>
          </p:cNvSpPr>
          <p:nvPr/>
        </p:nvSpPr>
        <p:spPr bwMode="auto">
          <a:xfrm>
            <a:off x="6472184" y="3094203"/>
            <a:ext cx="1605810"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chemeClr val="tx1">
                    <a:lumMod val="75000"/>
                    <a:lumOff val="25000"/>
                  </a:schemeClr>
                </a:solidFill>
                <a:latin typeface="Arial" panose="020B0604020202020204" pitchFamily="34" charset="0"/>
                <a:sym typeface="Arial" panose="020B0604020202020204" pitchFamily="34" charset="0"/>
              </a:rPr>
              <a:t>在此录入上述图表的描述说明，在此录入上述图表的描述说明。</a:t>
            </a:r>
          </a:p>
        </p:txBody>
      </p:sp>
      <p:sp>
        <p:nvSpPr>
          <p:cNvPr id="135" name="矩形 134"/>
          <p:cNvSpPr/>
          <p:nvPr/>
        </p:nvSpPr>
        <p:spPr>
          <a:xfrm>
            <a:off x="5848260" y="3845524"/>
            <a:ext cx="908085" cy="300168"/>
          </a:xfrm>
          <a:prstGeom prst="rect">
            <a:avLst/>
          </a:prstGeom>
        </p:spPr>
        <p:txBody>
          <a:bodyPr wrap="none" lIns="68582" tIns="34292" rIns="68582" bIns="34292">
            <a:spAutoFit/>
          </a:bodyPr>
          <a:lstStyle/>
          <a:p>
            <a:r>
              <a:rPr lang="zh-CN" altLang="en-US" sz="1500" b="0" dirty="0">
                <a:solidFill>
                  <a:schemeClr val="tx1">
                    <a:lumMod val="75000"/>
                    <a:lumOff val="25000"/>
                  </a:schemeClr>
                </a:solidFill>
                <a:ea typeface="微软雅黑" pitchFamily="34" charset="-122"/>
                <a:sym typeface="Arial" panose="020B0604020202020204" pitchFamily="34" charset="0"/>
              </a:rPr>
              <a:t>添加标题</a:t>
            </a:r>
            <a:endParaRPr lang="en-US" altLang="zh-CN" sz="1500" b="0" dirty="0">
              <a:solidFill>
                <a:schemeClr val="tx1">
                  <a:lumMod val="75000"/>
                  <a:lumOff val="25000"/>
                </a:schemeClr>
              </a:solidFill>
              <a:ea typeface="微软雅黑" pitchFamily="34" charset="-122"/>
              <a:sym typeface="Arial" panose="020B0604020202020204" pitchFamily="34" charset="0"/>
            </a:endParaRPr>
          </a:p>
        </p:txBody>
      </p:sp>
      <p:sp>
        <p:nvSpPr>
          <p:cNvPr id="136" name="矩形 47"/>
          <p:cNvSpPr>
            <a:spLocks noChangeArrowheads="1"/>
          </p:cNvSpPr>
          <p:nvPr/>
        </p:nvSpPr>
        <p:spPr bwMode="auto">
          <a:xfrm>
            <a:off x="5848262" y="4131146"/>
            <a:ext cx="2140182" cy="47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b="0" dirty="0">
                <a:solidFill>
                  <a:schemeClr val="tx1">
                    <a:lumMod val="75000"/>
                    <a:lumOff val="25000"/>
                  </a:schemeClr>
                </a:solidFill>
                <a:latin typeface="Arial" panose="020B0604020202020204" pitchFamily="34" charset="0"/>
                <a:sym typeface="Arial" panose="020B0604020202020204" pitchFamily="34" charset="0"/>
              </a:rPr>
              <a:t>在此录入上述图表的描述说明，在此录入上述图表的描述说明。</a:t>
            </a:r>
          </a:p>
        </p:txBody>
      </p:sp>
      <p:grpSp>
        <p:nvGrpSpPr>
          <p:cNvPr id="137" name="组合 136"/>
          <p:cNvGrpSpPr/>
          <p:nvPr/>
        </p:nvGrpSpPr>
        <p:grpSpPr>
          <a:xfrm flipH="1">
            <a:off x="5760187" y="1716497"/>
            <a:ext cx="663199" cy="197229"/>
            <a:chOff x="4255294" y="1661160"/>
            <a:chExt cx="1505426" cy="262890"/>
          </a:xfrm>
        </p:grpSpPr>
        <p:cxnSp>
          <p:nvCxnSpPr>
            <p:cNvPr id="138" name="直接连接符 137"/>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0" y="0"/>
            <a:ext cx="9145588" cy="5145088"/>
            <a:chOff x="0" y="0"/>
            <a:chExt cx="9145588" cy="5145088"/>
          </a:xfrm>
        </p:grpSpPr>
        <p:sp>
          <p:nvSpPr>
            <p:cNvPr id="53" name="矩形 52"/>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55" name="矩形 54"/>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1"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242" name="Picture 2" descr="E:\我图PPT\00001PNG素材\法院png\象棋廉洁.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44044" y="1885034"/>
            <a:ext cx="2903747" cy="2327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00594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animEffect transition="in" filter="fade">
                                      <p:cBhvr>
                                        <p:cTn id="9" dur="500"/>
                                        <p:tgtEl>
                                          <p:spTgt spid="10242"/>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250" fill="hold"/>
                                        <p:tgtEl>
                                          <p:spTgt spid="110"/>
                                        </p:tgtEl>
                                        <p:attrNameLst>
                                          <p:attrName>ppt_x</p:attrName>
                                        </p:attrNameLst>
                                      </p:cBhvr>
                                      <p:tavLst>
                                        <p:tav tm="0">
                                          <p:val>
                                            <p:strVal val="#ppt_x"/>
                                          </p:val>
                                        </p:tav>
                                        <p:tav tm="100000">
                                          <p:val>
                                            <p:strVal val="#ppt_x"/>
                                          </p:val>
                                        </p:tav>
                                      </p:tavLst>
                                    </p:anim>
                                    <p:anim calcmode="lin" valueType="num">
                                      <p:cBhvr additive="base">
                                        <p:cTn id="14" dur="250" fill="hold"/>
                                        <p:tgtEl>
                                          <p:spTgt spid="110"/>
                                        </p:tgtEl>
                                        <p:attrNameLst>
                                          <p:attrName>ppt_y</p:attrName>
                                        </p:attrNameLst>
                                      </p:cBhvr>
                                      <p:tavLst>
                                        <p:tav tm="0">
                                          <p:val>
                                            <p:strVal val="0-#ppt_h/2"/>
                                          </p:val>
                                        </p:tav>
                                        <p:tav tm="100000">
                                          <p:val>
                                            <p:strVal val="#ppt_y"/>
                                          </p:val>
                                        </p:tav>
                                      </p:tavLst>
                                    </p:anim>
                                  </p:childTnLst>
                                </p:cTn>
                              </p:par>
                            </p:childTnLst>
                          </p:cTn>
                        </p:par>
                        <p:par>
                          <p:cTn id="15" fill="hold">
                            <p:stCondLst>
                              <p:cond delay="750"/>
                            </p:stCondLst>
                            <p:childTnLst>
                              <p:par>
                                <p:cTn id="16" presetID="22" presetClass="entr" presetSubtype="2" fill="hold" nodeType="afterEffect">
                                  <p:stCondLst>
                                    <p:cond delay="250"/>
                                  </p:stCondLst>
                                  <p:childTnLst>
                                    <p:set>
                                      <p:cBhvr>
                                        <p:cTn id="17" dur="1" fill="hold">
                                          <p:stCondLst>
                                            <p:cond delay="0"/>
                                          </p:stCondLst>
                                        </p:cTn>
                                        <p:tgtEl>
                                          <p:spTgt spid="101"/>
                                        </p:tgtEl>
                                        <p:attrNameLst>
                                          <p:attrName>style.visibility</p:attrName>
                                        </p:attrNameLst>
                                      </p:cBhvr>
                                      <p:to>
                                        <p:strVal val="visible"/>
                                      </p:to>
                                    </p:set>
                                    <p:animEffect transition="in" filter="wipe(right)">
                                      <p:cBhvr>
                                        <p:cTn id="18" dur="500"/>
                                        <p:tgtEl>
                                          <p:spTgt spid="101"/>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right)">
                                      <p:cBhvr>
                                        <p:cTn id="22" dur="500"/>
                                        <p:tgtEl>
                                          <p:spTgt spid="12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26"/>
                                        </p:tgtEl>
                                        <p:attrNameLst>
                                          <p:attrName>style.visibility</p:attrName>
                                        </p:attrNameLst>
                                      </p:cBhvr>
                                      <p:to>
                                        <p:strVal val="visible"/>
                                      </p:to>
                                    </p:set>
                                    <p:animEffect transition="in" filter="wipe(right)">
                                      <p:cBhvr>
                                        <p:cTn id="25" dur="500"/>
                                        <p:tgtEl>
                                          <p:spTgt spid="126"/>
                                        </p:tgtEl>
                                      </p:cBhvr>
                                    </p:animEffect>
                                  </p:childTnLst>
                                </p:cTn>
                              </p:par>
                            </p:childTnLst>
                          </p:cTn>
                        </p:par>
                        <p:par>
                          <p:cTn id="26" fill="hold">
                            <p:stCondLst>
                              <p:cond delay="2000"/>
                            </p:stCondLst>
                            <p:childTnLst>
                              <p:par>
                                <p:cTn id="27" presetID="2" presetClass="entr" presetSubtype="2" fill="hold" nodeType="afterEffect">
                                  <p:stCondLst>
                                    <p:cond delay="250"/>
                                  </p:stCondLst>
                                  <p:childTnLst>
                                    <p:set>
                                      <p:cBhvr>
                                        <p:cTn id="28" dur="1" fill="hold">
                                          <p:stCondLst>
                                            <p:cond delay="0"/>
                                          </p:stCondLst>
                                        </p:cTn>
                                        <p:tgtEl>
                                          <p:spTgt spid="107"/>
                                        </p:tgtEl>
                                        <p:attrNameLst>
                                          <p:attrName>style.visibility</p:attrName>
                                        </p:attrNameLst>
                                      </p:cBhvr>
                                      <p:to>
                                        <p:strVal val="visible"/>
                                      </p:to>
                                    </p:set>
                                    <p:anim calcmode="lin" valueType="num">
                                      <p:cBhvr additive="base">
                                        <p:cTn id="29" dur="250" fill="hold"/>
                                        <p:tgtEl>
                                          <p:spTgt spid="107"/>
                                        </p:tgtEl>
                                        <p:attrNameLst>
                                          <p:attrName>ppt_x</p:attrName>
                                        </p:attrNameLst>
                                      </p:cBhvr>
                                      <p:tavLst>
                                        <p:tav tm="0">
                                          <p:val>
                                            <p:strVal val="1+#ppt_w/2"/>
                                          </p:val>
                                        </p:tav>
                                        <p:tav tm="100000">
                                          <p:val>
                                            <p:strVal val="#ppt_x"/>
                                          </p:val>
                                        </p:tav>
                                      </p:tavLst>
                                    </p:anim>
                                    <p:anim calcmode="lin" valueType="num">
                                      <p:cBhvr additive="base">
                                        <p:cTn id="30" dur="250" fill="hold"/>
                                        <p:tgtEl>
                                          <p:spTgt spid="10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wipe(left)">
                                      <p:cBhvr>
                                        <p:cTn id="34" dur="500"/>
                                        <p:tgtEl>
                                          <p:spTgt spid="137"/>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31"/>
                                        </p:tgtEl>
                                        <p:attrNameLst>
                                          <p:attrName>style.visibility</p:attrName>
                                        </p:attrNameLst>
                                      </p:cBhvr>
                                      <p:to>
                                        <p:strVal val="visible"/>
                                      </p:to>
                                    </p:set>
                                    <p:animEffect transition="in" filter="wipe(left)">
                                      <p:cBhvr>
                                        <p:cTn id="38" dur="500"/>
                                        <p:tgtEl>
                                          <p:spTgt spid="1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wipe(left)">
                                      <p:cBhvr>
                                        <p:cTn id="41" dur="500"/>
                                        <p:tgtEl>
                                          <p:spTgt spid="132"/>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250" fill="hold"/>
                                        <p:tgtEl>
                                          <p:spTgt spid="113"/>
                                        </p:tgtEl>
                                        <p:attrNameLst>
                                          <p:attrName>ppt_x</p:attrName>
                                        </p:attrNameLst>
                                      </p:cBhvr>
                                      <p:tavLst>
                                        <p:tav tm="0">
                                          <p:val>
                                            <p:strVal val="1+#ppt_w/2"/>
                                          </p:val>
                                        </p:tav>
                                        <p:tav tm="100000">
                                          <p:val>
                                            <p:strVal val="#ppt_x"/>
                                          </p:val>
                                        </p:tav>
                                      </p:tavLst>
                                    </p:anim>
                                    <p:anim calcmode="lin" valueType="num">
                                      <p:cBhvr additive="base">
                                        <p:cTn id="46" dur="250" fill="hold"/>
                                        <p:tgtEl>
                                          <p:spTgt spid="113"/>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wipe(left)">
                                      <p:cBhvr>
                                        <p:cTn id="50" dur="500"/>
                                        <p:tgtEl>
                                          <p:spTgt spid="57"/>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33"/>
                                        </p:tgtEl>
                                        <p:attrNameLst>
                                          <p:attrName>style.visibility</p:attrName>
                                        </p:attrNameLst>
                                      </p:cBhvr>
                                      <p:to>
                                        <p:strVal val="visible"/>
                                      </p:to>
                                    </p:set>
                                    <p:animEffect transition="in" filter="wipe(left)">
                                      <p:cBhvr>
                                        <p:cTn id="54" dur="500"/>
                                        <p:tgtEl>
                                          <p:spTgt spid="13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4"/>
                                        </p:tgtEl>
                                        <p:attrNameLst>
                                          <p:attrName>style.visibility</p:attrName>
                                        </p:attrNameLst>
                                      </p:cBhvr>
                                      <p:to>
                                        <p:strVal val="visible"/>
                                      </p:to>
                                    </p:set>
                                    <p:animEffect transition="in" filter="wipe(left)">
                                      <p:cBhvr>
                                        <p:cTn id="57" dur="500"/>
                                        <p:tgtEl>
                                          <p:spTgt spid="134"/>
                                        </p:tgtEl>
                                      </p:cBhvr>
                                    </p:animEffect>
                                  </p:childTnLst>
                                </p:cTn>
                              </p:par>
                            </p:childTnLst>
                          </p:cTn>
                        </p:par>
                        <p:par>
                          <p:cTn id="58" fill="hold">
                            <p:stCondLst>
                              <p:cond delay="5000"/>
                            </p:stCondLst>
                            <p:childTnLst>
                              <p:par>
                                <p:cTn id="59" presetID="2" presetClass="entr" presetSubtype="4" fill="hold" nodeType="afterEffect">
                                  <p:stCondLst>
                                    <p:cond delay="250"/>
                                  </p:stCondLst>
                                  <p:childTnLst>
                                    <p:set>
                                      <p:cBhvr>
                                        <p:cTn id="60" dur="1" fill="hold">
                                          <p:stCondLst>
                                            <p:cond delay="0"/>
                                          </p:stCondLst>
                                        </p:cTn>
                                        <p:tgtEl>
                                          <p:spTgt spid="122"/>
                                        </p:tgtEl>
                                        <p:attrNameLst>
                                          <p:attrName>style.visibility</p:attrName>
                                        </p:attrNameLst>
                                      </p:cBhvr>
                                      <p:to>
                                        <p:strVal val="visible"/>
                                      </p:to>
                                    </p:set>
                                    <p:anim calcmode="lin" valueType="num">
                                      <p:cBhvr additive="base">
                                        <p:cTn id="61" dur="250" fill="hold"/>
                                        <p:tgtEl>
                                          <p:spTgt spid="122"/>
                                        </p:tgtEl>
                                        <p:attrNameLst>
                                          <p:attrName>ppt_x</p:attrName>
                                        </p:attrNameLst>
                                      </p:cBhvr>
                                      <p:tavLst>
                                        <p:tav tm="0">
                                          <p:val>
                                            <p:strVal val="#ppt_x"/>
                                          </p:val>
                                        </p:tav>
                                        <p:tav tm="100000">
                                          <p:val>
                                            <p:strVal val="#ppt_x"/>
                                          </p:val>
                                        </p:tav>
                                      </p:tavLst>
                                    </p:anim>
                                    <p:anim calcmode="lin" valueType="num">
                                      <p:cBhvr additive="base">
                                        <p:cTn id="62" dur="250" fill="hold"/>
                                        <p:tgtEl>
                                          <p:spTgt spid="122"/>
                                        </p:tgtEl>
                                        <p:attrNameLst>
                                          <p:attrName>ppt_y</p:attrName>
                                        </p:attrNameLst>
                                      </p:cBhvr>
                                      <p:tavLst>
                                        <p:tav tm="0">
                                          <p:val>
                                            <p:strVal val="1+#ppt_h/2"/>
                                          </p:val>
                                        </p:tav>
                                        <p:tav tm="100000">
                                          <p:val>
                                            <p:strVal val="#ppt_y"/>
                                          </p:val>
                                        </p:tav>
                                      </p:tavLst>
                                    </p:anim>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58"/>
                                        </p:tgtEl>
                                        <p:attrNameLst>
                                          <p:attrName>style.visibility</p:attrName>
                                        </p:attrNameLst>
                                      </p:cBhvr>
                                      <p:to>
                                        <p:strVal val="visible"/>
                                      </p:to>
                                    </p:set>
                                    <p:animEffect transition="in" filter="wipe(left)">
                                      <p:cBhvr>
                                        <p:cTn id="66" dur="500"/>
                                        <p:tgtEl>
                                          <p:spTgt spid="58"/>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wipe(left)">
                                      <p:cBhvr>
                                        <p:cTn id="70" dur="500"/>
                                        <p:tgtEl>
                                          <p:spTgt spid="13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36"/>
                                        </p:tgtEl>
                                        <p:attrNameLst>
                                          <p:attrName>style.visibility</p:attrName>
                                        </p:attrNameLst>
                                      </p:cBhvr>
                                      <p:to>
                                        <p:strVal val="visible"/>
                                      </p:to>
                                    </p:set>
                                    <p:animEffect transition="in" filter="wipe(left)">
                                      <p:cBhvr>
                                        <p:cTn id="73" dur="500"/>
                                        <p:tgtEl>
                                          <p:spTgt spid="136"/>
                                        </p:tgtEl>
                                      </p:cBhvr>
                                    </p:animEffect>
                                  </p:childTnLst>
                                </p:cTn>
                              </p:par>
                            </p:childTnLst>
                          </p:cTn>
                        </p:par>
                        <p:par>
                          <p:cTn id="74" fill="hold">
                            <p:stCondLst>
                              <p:cond delay="6500"/>
                            </p:stCondLst>
                            <p:childTnLst>
                              <p:par>
                                <p:cTn id="75" presetID="2" presetClass="entr" presetSubtype="8" fill="hold" nodeType="afterEffect">
                                  <p:stCondLst>
                                    <p:cond delay="250"/>
                                  </p:stCondLst>
                                  <p:childTnLst>
                                    <p:set>
                                      <p:cBhvr>
                                        <p:cTn id="76" dur="1" fill="hold">
                                          <p:stCondLst>
                                            <p:cond delay="0"/>
                                          </p:stCondLst>
                                        </p:cTn>
                                        <p:tgtEl>
                                          <p:spTgt spid="116"/>
                                        </p:tgtEl>
                                        <p:attrNameLst>
                                          <p:attrName>style.visibility</p:attrName>
                                        </p:attrNameLst>
                                      </p:cBhvr>
                                      <p:to>
                                        <p:strVal val="visible"/>
                                      </p:to>
                                    </p:set>
                                    <p:anim calcmode="lin" valueType="num">
                                      <p:cBhvr additive="base">
                                        <p:cTn id="77" dur="250" fill="hold"/>
                                        <p:tgtEl>
                                          <p:spTgt spid="116"/>
                                        </p:tgtEl>
                                        <p:attrNameLst>
                                          <p:attrName>ppt_x</p:attrName>
                                        </p:attrNameLst>
                                      </p:cBhvr>
                                      <p:tavLst>
                                        <p:tav tm="0">
                                          <p:val>
                                            <p:strVal val="0-#ppt_w/2"/>
                                          </p:val>
                                        </p:tav>
                                        <p:tav tm="100000">
                                          <p:val>
                                            <p:strVal val="#ppt_x"/>
                                          </p:val>
                                        </p:tav>
                                      </p:tavLst>
                                    </p:anim>
                                    <p:anim calcmode="lin" valueType="num">
                                      <p:cBhvr additive="base">
                                        <p:cTn id="78" dur="25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wipe(right)">
                                      <p:cBhvr>
                                        <p:cTn id="82" dur="250"/>
                                        <p:tgtEl>
                                          <p:spTgt spid="59"/>
                                        </p:tgtEl>
                                      </p:cBhvr>
                                    </p:animEffect>
                                  </p:childTnLst>
                                </p:cTn>
                              </p:par>
                            </p:childTnLst>
                          </p:cTn>
                        </p:par>
                        <p:par>
                          <p:cTn id="83" fill="hold">
                            <p:stCondLst>
                              <p:cond delay="7250"/>
                            </p:stCondLst>
                            <p:childTnLst>
                              <p:par>
                                <p:cTn id="84" presetID="22" presetClass="entr" presetSubtype="2" fill="hold" grpId="0" nodeType="afterEffect">
                                  <p:stCondLst>
                                    <p:cond delay="0"/>
                                  </p:stCondLst>
                                  <p:childTnLst>
                                    <p:set>
                                      <p:cBhvr>
                                        <p:cTn id="85" dur="1" fill="hold">
                                          <p:stCondLst>
                                            <p:cond delay="0"/>
                                          </p:stCondLst>
                                        </p:cTn>
                                        <p:tgtEl>
                                          <p:spTgt spid="129"/>
                                        </p:tgtEl>
                                        <p:attrNameLst>
                                          <p:attrName>style.visibility</p:attrName>
                                        </p:attrNameLst>
                                      </p:cBhvr>
                                      <p:to>
                                        <p:strVal val="visible"/>
                                      </p:to>
                                    </p:set>
                                    <p:animEffect transition="in" filter="wipe(right)">
                                      <p:cBhvr>
                                        <p:cTn id="86" dur="500"/>
                                        <p:tgtEl>
                                          <p:spTgt spid="129"/>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right)">
                                      <p:cBhvr>
                                        <p:cTn id="89" dur="500"/>
                                        <p:tgtEl>
                                          <p:spTgt spid="130"/>
                                        </p:tgtEl>
                                      </p:cBhvr>
                                    </p:animEffect>
                                  </p:childTnLst>
                                </p:cTn>
                              </p:par>
                            </p:childTnLst>
                          </p:cTn>
                        </p:par>
                        <p:par>
                          <p:cTn id="90" fill="hold">
                            <p:stCondLst>
                              <p:cond delay="7750"/>
                            </p:stCondLst>
                            <p:childTnLst>
                              <p:par>
                                <p:cTn id="91" presetID="2" presetClass="entr" presetSubtype="8" fill="hold" nodeType="afterEffect">
                                  <p:stCondLst>
                                    <p:cond delay="250"/>
                                  </p:stCondLst>
                                  <p:childTnLst>
                                    <p:set>
                                      <p:cBhvr>
                                        <p:cTn id="92" dur="1" fill="hold">
                                          <p:stCondLst>
                                            <p:cond delay="0"/>
                                          </p:stCondLst>
                                        </p:cTn>
                                        <p:tgtEl>
                                          <p:spTgt spid="119"/>
                                        </p:tgtEl>
                                        <p:attrNameLst>
                                          <p:attrName>style.visibility</p:attrName>
                                        </p:attrNameLst>
                                      </p:cBhvr>
                                      <p:to>
                                        <p:strVal val="visible"/>
                                      </p:to>
                                    </p:set>
                                    <p:anim calcmode="lin" valueType="num">
                                      <p:cBhvr additive="base">
                                        <p:cTn id="93" dur="250" fill="hold"/>
                                        <p:tgtEl>
                                          <p:spTgt spid="119"/>
                                        </p:tgtEl>
                                        <p:attrNameLst>
                                          <p:attrName>ppt_x</p:attrName>
                                        </p:attrNameLst>
                                      </p:cBhvr>
                                      <p:tavLst>
                                        <p:tav tm="0">
                                          <p:val>
                                            <p:strVal val="0-#ppt_w/2"/>
                                          </p:val>
                                        </p:tav>
                                        <p:tav tm="100000">
                                          <p:val>
                                            <p:strVal val="#ppt_x"/>
                                          </p:val>
                                        </p:tav>
                                      </p:tavLst>
                                    </p:anim>
                                    <p:anim calcmode="lin" valueType="num">
                                      <p:cBhvr additive="base">
                                        <p:cTn id="94" dur="250" fill="hold"/>
                                        <p:tgtEl>
                                          <p:spTgt spid="119"/>
                                        </p:tgtEl>
                                        <p:attrNameLst>
                                          <p:attrName>ppt_y</p:attrName>
                                        </p:attrNameLst>
                                      </p:cBhvr>
                                      <p:tavLst>
                                        <p:tav tm="0">
                                          <p:val>
                                            <p:strVal val="#ppt_y"/>
                                          </p:val>
                                        </p:tav>
                                        <p:tav tm="100000">
                                          <p:val>
                                            <p:strVal val="#ppt_y"/>
                                          </p:val>
                                        </p:tav>
                                      </p:tavLst>
                                    </p:anim>
                                  </p:childTnLst>
                                </p:cTn>
                              </p:par>
                            </p:childTnLst>
                          </p:cTn>
                        </p:par>
                        <p:par>
                          <p:cTn id="95" fill="hold">
                            <p:stCondLst>
                              <p:cond delay="8250"/>
                            </p:stCondLst>
                            <p:childTnLst>
                              <p:par>
                                <p:cTn id="96" presetID="22" presetClass="entr" presetSubtype="2" fill="hold" nodeType="after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wipe(right)">
                                      <p:cBhvr>
                                        <p:cTn id="98" dur="250"/>
                                        <p:tgtEl>
                                          <p:spTgt spid="91"/>
                                        </p:tgtEl>
                                      </p:cBhvr>
                                    </p:animEffect>
                                  </p:childTnLst>
                                </p:cTn>
                              </p:par>
                            </p:childTnLst>
                          </p:cTn>
                        </p:par>
                        <p:par>
                          <p:cTn id="99" fill="hold">
                            <p:stCondLst>
                              <p:cond delay="8500"/>
                            </p:stCondLst>
                            <p:childTnLst>
                              <p:par>
                                <p:cTn id="100" presetID="22" presetClass="entr" presetSubtype="2" fill="hold" grpId="0" nodeType="afterEffect">
                                  <p:stCondLst>
                                    <p:cond delay="0"/>
                                  </p:stCondLst>
                                  <p:childTnLst>
                                    <p:set>
                                      <p:cBhvr>
                                        <p:cTn id="101" dur="1" fill="hold">
                                          <p:stCondLst>
                                            <p:cond delay="0"/>
                                          </p:stCondLst>
                                        </p:cTn>
                                        <p:tgtEl>
                                          <p:spTgt spid="127"/>
                                        </p:tgtEl>
                                        <p:attrNameLst>
                                          <p:attrName>style.visibility</p:attrName>
                                        </p:attrNameLst>
                                      </p:cBhvr>
                                      <p:to>
                                        <p:strVal val="visible"/>
                                      </p:to>
                                    </p:set>
                                    <p:animEffect transition="in" filter="wipe(right)">
                                      <p:cBhvr>
                                        <p:cTn id="102" dur="500"/>
                                        <p:tgtEl>
                                          <p:spTgt spid="127"/>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28"/>
                                        </p:tgtEl>
                                        <p:attrNameLst>
                                          <p:attrName>style.visibility</p:attrName>
                                        </p:attrNameLst>
                                      </p:cBhvr>
                                      <p:to>
                                        <p:strVal val="visible"/>
                                      </p:to>
                                    </p:set>
                                    <p:animEffect transition="in" filter="wipe(right)">
                                      <p:cBhvr>
                                        <p:cTn id="10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26" grpId="0"/>
      <p:bldP spid="127" grpId="0"/>
      <p:bldP spid="128" grpId="0"/>
      <p:bldP spid="129" grpId="0"/>
      <p:bldP spid="130" grpId="0"/>
      <p:bldP spid="131" grpId="0"/>
      <p:bldP spid="132" grpId="0"/>
      <p:bldP spid="133" grpId="0"/>
      <p:bldP spid="134" grpId="0"/>
      <p:bldP spid="135" grpId="0"/>
      <p:bldP spid="13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6" name="矩形 35"/>
          <p:cNvSpPr/>
          <p:nvPr/>
        </p:nvSpPr>
        <p:spPr>
          <a:xfrm>
            <a:off x="5623945" y="1452272"/>
            <a:ext cx="1010537" cy="330864"/>
          </a:xfrm>
          <a:prstGeom prst="rect">
            <a:avLst/>
          </a:prstGeom>
        </p:spPr>
        <p:txBody>
          <a:bodyPr wrap="none" lIns="68582" tIns="34292" rIns="68582" bIns="34292">
            <a:spAutoFit/>
          </a:bodyPr>
          <a:lstStyle/>
          <a:p>
            <a:r>
              <a:rPr lang="zh-CN" altLang="en-US" sz="1700" b="1" dirty="0">
                <a:solidFill>
                  <a:schemeClr val="tx1">
                    <a:lumMod val="65000"/>
                    <a:lumOff val="35000"/>
                  </a:schemeClr>
                </a:solidFill>
                <a:ea typeface="微软雅黑" pitchFamily="34" charset="-122"/>
                <a:sym typeface="Arial" panose="020B0604020202020204" pitchFamily="34" charset="0"/>
              </a:rPr>
              <a:t>添加标题</a:t>
            </a:r>
            <a:endParaRPr lang="en-US" altLang="zh-CN" sz="1700" b="1" dirty="0">
              <a:solidFill>
                <a:schemeClr val="tx1">
                  <a:lumMod val="65000"/>
                  <a:lumOff val="35000"/>
                </a:schemeClr>
              </a:solidFill>
              <a:ea typeface="微软雅黑" pitchFamily="34" charset="-122"/>
              <a:sym typeface="Arial" panose="020B0604020202020204" pitchFamily="34" charset="0"/>
            </a:endParaRPr>
          </a:p>
        </p:txBody>
      </p:sp>
      <p:sp>
        <p:nvSpPr>
          <p:cNvPr id="37" name="矩形 36"/>
          <p:cNvSpPr/>
          <p:nvPr/>
        </p:nvSpPr>
        <p:spPr>
          <a:xfrm>
            <a:off x="5614220" y="3087103"/>
            <a:ext cx="1010537" cy="330864"/>
          </a:xfrm>
          <a:prstGeom prst="rect">
            <a:avLst/>
          </a:prstGeom>
        </p:spPr>
        <p:txBody>
          <a:bodyPr wrap="none" lIns="68582" tIns="34292" rIns="68582" bIns="34292">
            <a:spAutoFit/>
          </a:bodyPr>
          <a:lstStyle/>
          <a:p>
            <a:r>
              <a:rPr lang="zh-CN" altLang="en-US" sz="1700" b="1" dirty="0">
                <a:solidFill>
                  <a:schemeClr val="tx1">
                    <a:lumMod val="65000"/>
                    <a:lumOff val="35000"/>
                  </a:schemeClr>
                </a:solidFill>
                <a:ea typeface="微软雅黑" pitchFamily="34" charset="-122"/>
                <a:sym typeface="Arial" panose="020B0604020202020204" pitchFamily="34" charset="0"/>
              </a:rPr>
              <a:t>添加标题</a:t>
            </a:r>
            <a:endParaRPr lang="en-US" altLang="zh-CN" sz="1700" b="1" dirty="0">
              <a:solidFill>
                <a:schemeClr val="tx1">
                  <a:lumMod val="65000"/>
                  <a:lumOff val="35000"/>
                </a:schemeClr>
              </a:solidFill>
              <a:ea typeface="微软雅黑" pitchFamily="34" charset="-122"/>
              <a:sym typeface="Arial" panose="020B0604020202020204" pitchFamily="34" charset="0"/>
            </a:endParaRPr>
          </a:p>
        </p:txBody>
      </p:sp>
      <p:sp>
        <p:nvSpPr>
          <p:cNvPr id="38" name="矩形 37"/>
          <p:cNvSpPr/>
          <p:nvPr/>
        </p:nvSpPr>
        <p:spPr>
          <a:xfrm>
            <a:off x="1948966" y="2244813"/>
            <a:ext cx="1010537" cy="330864"/>
          </a:xfrm>
          <a:prstGeom prst="rect">
            <a:avLst/>
          </a:prstGeom>
        </p:spPr>
        <p:txBody>
          <a:bodyPr wrap="none" lIns="68582" tIns="34292" rIns="68582" bIns="34292">
            <a:spAutoFit/>
          </a:bodyPr>
          <a:lstStyle/>
          <a:p>
            <a:pPr algn="r"/>
            <a:r>
              <a:rPr lang="zh-CN" altLang="en-US" sz="1700" b="1" dirty="0">
                <a:solidFill>
                  <a:schemeClr val="tx1">
                    <a:lumMod val="65000"/>
                    <a:lumOff val="35000"/>
                  </a:schemeClr>
                </a:solidFill>
                <a:ea typeface="微软雅黑" pitchFamily="34" charset="-122"/>
                <a:sym typeface="Arial" panose="020B0604020202020204" pitchFamily="34" charset="0"/>
              </a:rPr>
              <a:t>添加标题</a:t>
            </a:r>
            <a:endParaRPr lang="en-US" altLang="zh-CN" sz="1700" b="1" dirty="0">
              <a:solidFill>
                <a:schemeClr val="tx1">
                  <a:lumMod val="65000"/>
                  <a:lumOff val="35000"/>
                </a:schemeClr>
              </a:solidFill>
              <a:ea typeface="微软雅黑" pitchFamily="34" charset="-122"/>
              <a:sym typeface="Arial" panose="020B0604020202020204" pitchFamily="34" charset="0"/>
            </a:endParaRPr>
          </a:p>
        </p:txBody>
      </p:sp>
      <p:sp>
        <p:nvSpPr>
          <p:cNvPr id="39" name="等腰三角形 38"/>
          <p:cNvSpPr>
            <a:spLocks noChangeAspect="1" noChangeArrowheads="1"/>
          </p:cNvSpPr>
          <p:nvPr/>
        </p:nvSpPr>
        <p:spPr bwMode="auto">
          <a:xfrm rot="5400000" flipV="1">
            <a:off x="5392635" y="1834102"/>
            <a:ext cx="179492" cy="154763"/>
          </a:xfrm>
          <a:prstGeom prst="triangle">
            <a:avLst>
              <a:gd name="adj" fmla="val 50000"/>
            </a:avLst>
          </a:prstGeom>
          <a:solidFill>
            <a:srgbClr val="934D19"/>
          </a:solidFill>
          <a:ln>
            <a:noFill/>
          </a:ln>
          <a:extLst/>
        </p:spPr>
        <p:txBody>
          <a:bodyPr lIns="68582" tIns="34292" rIns="68582" bIns="3429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latin typeface="Arial" panose="020B0604020202020204" pitchFamily="34" charset="0"/>
              <a:sym typeface="Arial" panose="020B0604020202020204" pitchFamily="34" charset="0"/>
            </a:endParaRPr>
          </a:p>
        </p:txBody>
      </p:sp>
      <p:sp>
        <p:nvSpPr>
          <p:cNvPr id="40" name="矩形 47"/>
          <p:cNvSpPr>
            <a:spLocks noChangeArrowheads="1"/>
          </p:cNvSpPr>
          <p:nvPr/>
        </p:nvSpPr>
        <p:spPr bwMode="auto">
          <a:xfrm>
            <a:off x="5614222" y="1763421"/>
            <a:ext cx="2117173" cy="88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latin typeface="Arial" panose="020B0604020202020204" pitchFamily="34" charset="0"/>
                <a:sym typeface="Arial" panose="020B0604020202020204" pitchFamily="34" charset="0"/>
              </a:rPr>
              <a:t>在此录入上述图表的综合描述说明，在此录入上述图表的综合描述说明，在此录入上述图表的综合描述说明。</a:t>
            </a:r>
          </a:p>
        </p:txBody>
      </p:sp>
      <p:sp>
        <p:nvSpPr>
          <p:cNvPr id="41" name="等腰三角形 18"/>
          <p:cNvSpPr>
            <a:spLocks noChangeAspect="1" noChangeArrowheads="1"/>
          </p:cNvSpPr>
          <p:nvPr/>
        </p:nvSpPr>
        <p:spPr bwMode="auto">
          <a:xfrm rot="5400000" flipV="1">
            <a:off x="5392635" y="3471908"/>
            <a:ext cx="179492" cy="154763"/>
          </a:xfrm>
          <a:prstGeom prst="triangle">
            <a:avLst>
              <a:gd name="adj" fmla="val 50000"/>
            </a:avLst>
          </a:prstGeom>
          <a:solidFill>
            <a:srgbClr val="934D19"/>
          </a:solidFill>
          <a:ln>
            <a:noFill/>
          </a:ln>
          <a:extLst/>
        </p:spPr>
        <p:txBody>
          <a:bodyPr lIns="68582" tIns="34292" rIns="68582" bIns="3429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latin typeface="Arial" panose="020B0604020202020204" pitchFamily="34" charset="0"/>
              <a:sym typeface="Arial" panose="020B0604020202020204" pitchFamily="34" charset="0"/>
            </a:endParaRPr>
          </a:p>
        </p:txBody>
      </p:sp>
      <p:sp>
        <p:nvSpPr>
          <p:cNvPr id="42" name="矩形 47"/>
          <p:cNvSpPr>
            <a:spLocks noChangeArrowheads="1"/>
          </p:cNvSpPr>
          <p:nvPr/>
        </p:nvSpPr>
        <p:spPr bwMode="auto">
          <a:xfrm>
            <a:off x="5614222" y="3401231"/>
            <a:ext cx="2117173" cy="88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latin typeface="Arial" panose="020B0604020202020204" pitchFamily="34" charset="0"/>
                <a:sym typeface="Arial" panose="020B0604020202020204" pitchFamily="34" charset="0"/>
              </a:rPr>
              <a:t>在此录入上述图表的综合描述说明，在此录入上述图表的综合描述说明，在此录入上述图表的综合描述说明。</a:t>
            </a:r>
          </a:p>
        </p:txBody>
      </p:sp>
      <p:sp>
        <p:nvSpPr>
          <p:cNvPr id="43" name="等腰三角形 18"/>
          <p:cNvSpPr>
            <a:spLocks noChangeAspect="1" noChangeArrowheads="1"/>
          </p:cNvSpPr>
          <p:nvPr/>
        </p:nvSpPr>
        <p:spPr bwMode="auto">
          <a:xfrm rot="16200000" flipH="1" flipV="1">
            <a:off x="3089502" y="2624179"/>
            <a:ext cx="179492" cy="154763"/>
          </a:xfrm>
          <a:prstGeom prst="triangle">
            <a:avLst>
              <a:gd name="adj" fmla="val 50000"/>
            </a:avLst>
          </a:prstGeom>
          <a:solidFill>
            <a:srgbClr val="934D19"/>
          </a:solidFill>
          <a:ln>
            <a:noFill/>
          </a:ln>
          <a:extLst/>
        </p:spPr>
        <p:txBody>
          <a:bodyPr lIns="68582" tIns="34292" rIns="68582" bIns="3429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latin typeface="Arial" panose="020B0604020202020204" pitchFamily="34" charset="0"/>
              <a:sym typeface="Arial" panose="020B0604020202020204" pitchFamily="34" charset="0"/>
            </a:endParaRPr>
          </a:p>
        </p:txBody>
      </p:sp>
      <p:sp>
        <p:nvSpPr>
          <p:cNvPr id="44" name="矩形 47"/>
          <p:cNvSpPr>
            <a:spLocks noChangeArrowheads="1"/>
          </p:cNvSpPr>
          <p:nvPr/>
        </p:nvSpPr>
        <p:spPr bwMode="auto">
          <a:xfrm>
            <a:off x="1219994" y="2553496"/>
            <a:ext cx="1832758"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latin typeface="Arial" panose="020B0604020202020204" pitchFamily="34" charset="0"/>
                <a:sym typeface="Arial" panose="020B0604020202020204" pitchFamily="34" charset="0"/>
              </a:rPr>
              <a:t>在此录入图表的综合描述说明，在此录入上述图表的描述说明，在此录入上述图表的描述说明。在此录入上述图表的描述说明。</a:t>
            </a:r>
          </a:p>
        </p:txBody>
      </p:sp>
      <p:sp>
        <p:nvSpPr>
          <p:cNvPr id="45" name="形状 44"/>
          <p:cNvSpPr/>
          <p:nvPr/>
        </p:nvSpPr>
        <p:spPr>
          <a:xfrm>
            <a:off x="3363994" y="2190934"/>
            <a:ext cx="1401232" cy="1401633"/>
          </a:xfrm>
          <a:prstGeom prst="leftCircularArrow">
            <a:avLst>
              <a:gd name="adj1" fmla="val 8909"/>
              <a:gd name="adj2" fmla="val 1142322"/>
              <a:gd name="adj3" fmla="val 6293598"/>
              <a:gd name="adj4" fmla="val 18900002"/>
              <a:gd name="adj5" fmla="val 12500"/>
            </a:avLst>
          </a:prstGeom>
          <a:solidFill>
            <a:srgbClr val="934D1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空心弧 45"/>
          <p:cNvSpPr/>
          <p:nvPr/>
        </p:nvSpPr>
        <p:spPr>
          <a:xfrm>
            <a:off x="3866770" y="3108125"/>
            <a:ext cx="1203874" cy="1204519"/>
          </a:xfrm>
          <a:prstGeom prst="blockArc">
            <a:avLst>
              <a:gd name="adj1" fmla="val 13624405"/>
              <a:gd name="adj2" fmla="val 17228224"/>
              <a:gd name="adj3" fmla="val 11481"/>
            </a:avLst>
          </a:prstGeom>
          <a:solidFill>
            <a:srgbClr val="333333"/>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空心弧 58"/>
          <p:cNvSpPr/>
          <p:nvPr/>
        </p:nvSpPr>
        <p:spPr>
          <a:xfrm>
            <a:off x="3866770" y="3108125"/>
            <a:ext cx="1203874" cy="1204519"/>
          </a:xfrm>
          <a:prstGeom prst="blockArc">
            <a:avLst>
              <a:gd name="adj1" fmla="val 17085111"/>
              <a:gd name="adj2" fmla="val 10799997"/>
              <a:gd name="adj3" fmla="val 11504"/>
            </a:avLst>
          </a:prstGeom>
          <a:solidFill>
            <a:srgbClr val="934D1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nvSpPr>
        <p:spPr>
          <a:xfrm rot="17307692">
            <a:off x="4134858" y="1803154"/>
            <a:ext cx="1214825" cy="654438"/>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9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60"/>
          <p:cNvSpPr/>
          <p:nvPr/>
        </p:nvSpPr>
        <p:spPr>
          <a:xfrm rot="17307692">
            <a:off x="3837779" y="1464684"/>
            <a:ext cx="797793" cy="558523"/>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934D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9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0" y="0"/>
            <a:ext cx="9145588" cy="5145088"/>
            <a:chOff x="0" y="0"/>
            <a:chExt cx="9145588" cy="5145088"/>
          </a:xfrm>
        </p:grpSpPr>
        <p:sp>
          <p:nvSpPr>
            <p:cNvPr id="29" name="矩形 28"/>
            <p:cNvSpPr/>
            <p:nvPr/>
          </p:nvSpPr>
          <p:spPr>
            <a:xfrm>
              <a:off x="0" y="0"/>
              <a:ext cx="9145588" cy="743744"/>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31"/>
            <p:cNvSpPr>
              <a:spLocks noChangeArrowheads="1"/>
            </p:cNvSpPr>
            <p:nvPr/>
          </p:nvSpPr>
          <p:spPr bwMode="auto">
            <a:xfrm>
              <a:off x="1143794" y="145076"/>
              <a:ext cx="4000500" cy="4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a:ln>
                    <a:noFill/>
                  </a:ln>
                  <a:solidFill>
                    <a:schemeClr val="bg1"/>
                  </a:solidFill>
                  <a:effectLst/>
                  <a:ea typeface="微软雅黑" panose="020B0503020204020204" pitchFamily="34" charset="-122"/>
                  <a:cs typeface="宋体" pitchFamily="2" charset="-122"/>
                  <a:sym typeface="Arial" panose="020B0604020202020204" pitchFamily="34" charset="0"/>
                </a:rPr>
                <a:t>点击添加相关的文字标题</a:t>
              </a:r>
            </a:p>
          </p:txBody>
        </p:sp>
        <p:sp>
          <p:nvSpPr>
            <p:cNvPr id="31" name="矩形 30"/>
            <p:cNvSpPr/>
            <p:nvPr/>
          </p:nvSpPr>
          <p:spPr>
            <a:xfrm>
              <a:off x="0" y="667544"/>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0" y="4920230"/>
              <a:ext cx="9145588" cy="224858"/>
            </a:xfrm>
            <a:prstGeom prst="rect">
              <a:avLst/>
            </a:prstGeom>
            <a:gradFill flip="none" rotWithShape="1">
              <a:gsLst>
                <a:gs pos="0">
                  <a:srgbClr val="DB782B">
                    <a:shade val="30000"/>
                    <a:satMod val="115000"/>
                  </a:srgbClr>
                </a:gs>
                <a:gs pos="50000">
                  <a:srgbClr val="DB782B">
                    <a:shade val="67500"/>
                    <a:satMod val="115000"/>
                  </a:srgbClr>
                </a:gs>
                <a:gs pos="100000">
                  <a:srgbClr val="DB782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0" y="4920230"/>
              <a:ext cx="9145588" cy="76200"/>
            </a:xfrm>
            <a:prstGeom prst="rect">
              <a:avLst/>
            </a:prstGeom>
            <a:solidFill>
              <a:srgbClr val="381E0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4" name="Picture 2" descr="E:\我图PPT\PNG政府党建\国徽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94" y="74747"/>
              <a:ext cx="699523" cy="7451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3314" name="Picture 2" descr="E:\我图PPT\00001PNG素材\法院png\法院png-0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271" r="26883"/>
          <a:stretch/>
        </p:blipFill>
        <p:spPr bwMode="auto">
          <a:xfrm>
            <a:off x="3785082" y="2496344"/>
            <a:ext cx="559056" cy="59085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E:\我图PPT\00001PNG素材\法院png\法院png-02.pn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r="72643" b="21679"/>
          <a:stretch/>
        </p:blipFill>
        <p:spPr bwMode="auto">
          <a:xfrm>
            <a:off x="4195120" y="1505744"/>
            <a:ext cx="633844" cy="860085"/>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2" descr="E:\我图PPT\00001PNG素材\法院png\法院png-02.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3117" t="32062"/>
          <a:stretch/>
        </p:blipFill>
        <p:spPr bwMode="auto">
          <a:xfrm>
            <a:off x="4237469" y="3486944"/>
            <a:ext cx="622866" cy="746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802335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350"/>
                                        <p:tgtEl>
                                          <p:spTgt spid="61"/>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600"/>
                                        <p:tgtEl>
                                          <p:spTgt spid="60"/>
                                        </p:tgtEl>
                                      </p:cBhvr>
                                    </p:animEffect>
                                  </p:childTnLst>
                                </p:cTn>
                              </p:par>
                            </p:childTnLst>
                          </p:cTn>
                        </p:par>
                        <p:par>
                          <p:cTn id="12" fill="hold">
                            <p:stCondLst>
                              <p:cond delay="950"/>
                            </p:stCondLst>
                            <p:childTnLst>
                              <p:par>
                                <p:cTn id="13" presetID="53" presetClass="entr" presetSubtype="16"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ppt_w</p:attrName>
                                        </p:attrNameLst>
                                      </p:cBhvr>
                                      <p:tavLst>
                                        <p:tav tm="0">
                                          <p:val>
                                            <p:fltVal val="0"/>
                                          </p:val>
                                        </p:tav>
                                        <p:tav tm="100000">
                                          <p:val>
                                            <p:strVal val="#ppt_w"/>
                                          </p:val>
                                        </p:tav>
                                      </p:tavLst>
                                    </p:anim>
                                    <p:anim calcmode="lin" valueType="num">
                                      <p:cBhvr>
                                        <p:cTn id="16" dur="500" fill="hold"/>
                                        <p:tgtEl>
                                          <p:spTgt spid="62"/>
                                        </p:tgtEl>
                                        <p:attrNameLst>
                                          <p:attrName>ppt_h</p:attrName>
                                        </p:attrNameLst>
                                      </p:cBhvr>
                                      <p:tavLst>
                                        <p:tav tm="0">
                                          <p:val>
                                            <p:fltVal val="0"/>
                                          </p:val>
                                        </p:tav>
                                        <p:tav tm="100000">
                                          <p:val>
                                            <p:strVal val="#ppt_h"/>
                                          </p:val>
                                        </p:tav>
                                      </p:tavLst>
                                    </p:anim>
                                    <p:animEffect transition="in" filter="fade">
                                      <p:cBhvr>
                                        <p:cTn id="17" dur="500"/>
                                        <p:tgtEl>
                                          <p:spTgt spid="62"/>
                                        </p:tgtEl>
                                      </p:cBhvr>
                                    </p:animEffect>
                                  </p:childTnLst>
                                </p:cTn>
                              </p:par>
                            </p:childTnLst>
                          </p:cTn>
                        </p:par>
                        <p:par>
                          <p:cTn id="18" fill="hold">
                            <p:stCondLst>
                              <p:cond delay="1450"/>
                            </p:stCondLst>
                            <p:childTnLst>
                              <p:par>
                                <p:cTn id="19" presetID="1"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26" presetClass="emph" presetSubtype="0" fill="hold" grpId="1" nodeType="withEffect">
                                  <p:stCondLst>
                                    <p:cond delay="0"/>
                                  </p:stCondLst>
                                  <p:childTnLst>
                                    <p:animEffect transition="out" filter="fade">
                                      <p:cBhvr>
                                        <p:cTn id="22" dur="500" tmFilter="0, 0; .2, .5; .8, .5; 1, 0"/>
                                        <p:tgtEl>
                                          <p:spTgt spid="39"/>
                                        </p:tgtEl>
                                      </p:cBhvr>
                                    </p:animEffect>
                                    <p:animScale>
                                      <p:cBhvr>
                                        <p:cTn id="23" dur="250" autoRev="1" fill="hold"/>
                                        <p:tgtEl>
                                          <p:spTgt spid="39"/>
                                        </p:tgtEl>
                                      </p:cBhvr>
                                      <p:by x="105000" y="105000"/>
                                    </p:animScale>
                                  </p:childTnLst>
                                </p:cTn>
                              </p:par>
                            </p:childTnLst>
                          </p:cTn>
                        </p:par>
                        <p:par>
                          <p:cTn id="24" fill="hold">
                            <p:stCondLst>
                              <p:cond delay="195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childTnLst>
                          </p:cTn>
                        </p:par>
                        <p:par>
                          <p:cTn id="31" fill="hold">
                            <p:stCondLst>
                              <p:cond delay="245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750"/>
                                        <p:tgtEl>
                                          <p:spTgt spid="45"/>
                                        </p:tgtEl>
                                      </p:cBhvr>
                                    </p:animEffect>
                                  </p:childTnLst>
                                </p:cTn>
                              </p:par>
                            </p:childTnLst>
                          </p:cTn>
                        </p:par>
                        <p:par>
                          <p:cTn id="35" fill="hold">
                            <p:stCondLst>
                              <p:cond delay="3200"/>
                            </p:stCondLst>
                            <p:childTnLst>
                              <p:par>
                                <p:cTn id="36" presetID="53" presetClass="entr" presetSubtype="16" fill="hold" nodeType="afterEffect">
                                  <p:stCondLst>
                                    <p:cond delay="0"/>
                                  </p:stCondLst>
                                  <p:childTnLst>
                                    <p:set>
                                      <p:cBhvr>
                                        <p:cTn id="37" dur="1" fill="hold">
                                          <p:stCondLst>
                                            <p:cond delay="0"/>
                                          </p:stCondLst>
                                        </p:cTn>
                                        <p:tgtEl>
                                          <p:spTgt spid="13314"/>
                                        </p:tgtEl>
                                        <p:attrNameLst>
                                          <p:attrName>style.visibility</p:attrName>
                                        </p:attrNameLst>
                                      </p:cBhvr>
                                      <p:to>
                                        <p:strVal val="visible"/>
                                      </p:to>
                                    </p:set>
                                    <p:anim calcmode="lin" valueType="num">
                                      <p:cBhvr>
                                        <p:cTn id="38" dur="500" fill="hold"/>
                                        <p:tgtEl>
                                          <p:spTgt spid="13314"/>
                                        </p:tgtEl>
                                        <p:attrNameLst>
                                          <p:attrName>ppt_w</p:attrName>
                                        </p:attrNameLst>
                                      </p:cBhvr>
                                      <p:tavLst>
                                        <p:tav tm="0">
                                          <p:val>
                                            <p:fltVal val="0"/>
                                          </p:val>
                                        </p:tav>
                                        <p:tav tm="100000">
                                          <p:val>
                                            <p:strVal val="#ppt_w"/>
                                          </p:val>
                                        </p:tav>
                                      </p:tavLst>
                                    </p:anim>
                                    <p:anim calcmode="lin" valueType="num">
                                      <p:cBhvr>
                                        <p:cTn id="39" dur="500" fill="hold"/>
                                        <p:tgtEl>
                                          <p:spTgt spid="13314"/>
                                        </p:tgtEl>
                                        <p:attrNameLst>
                                          <p:attrName>ppt_h</p:attrName>
                                        </p:attrNameLst>
                                      </p:cBhvr>
                                      <p:tavLst>
                                        <p:tav tm="0">
                                          <p:val>
                                            <p:fltVal val="0"/>
                                          </p:val>
                                        </p:tav>
                                        <p:tav tm="100000">
                                          <p:val>
                                            <p:strVal val="#ppt_h"/>
                                          </p:val>
                                        </p:tav>
                                      </p:tavLst>
                                    </p:anim>
                                    <p:animEffect transition="in" filter="fade">
                                      <p:cBhvr>
                                        <p:cTn id="40" dur="500"/>
                                        <p:tgtEl>
                                          <p:spTgt spid="13314"/>
                                        </p:tgtEl>
                                      </p:cBhvr>
                                    </p:animEffect>
                                  </p:childTnLst>
                                </p:cTn>
                              </p:par>
                            </p:childTnLst>
                          </p:cTn>
                        </p:par>
                        <p:par>
                          <p:cTn id="41" fill="hold">
                            <p:stCondLst>
                              <p:cond delay="3700"/>
                            </p:stCondLst>
                            <p:childTnLst>
                              <p:par>
                                <p:cTn id="42" presetID="1"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43"/>
                                        </p:tgtEl>
                                      </p:cBhvr>
                                    </p:animEffect>
                                    <p:animScale>
                                      <p:cBhvr>
                                        <p:cTn id="46" dur="250" autoRev="1" fill="hold"/>
                                        <p:tgtEl>
                                          <p:spTgt spid="43"/>
                                        </p:tgtEl>
                                      </p:cBhvr>
                                      <p:by x="105000" y="105000"/>
                                    </p:animScale>
                                  </p:childTnLst>
                                </p:cTn>
                              </p:par>
                            </p:childTnLst>
                          </p:cTn>
                        </p:par>
                        <p:par>
                          <p:cTn id="47" fill="hold">
                            <p:stCondLst>
                              <p:cond delay="4200"/>
                            </p:stCondLst>
                            <p:childTnLst>
                              <p:par>
                                <p:cTn id="48" presetID="22" presetClass="entr" presetSubtype="2"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right)">
                                      <p:cBhvr>
                                        <p:cTn id="50" dur="500"/>
                                        <p:tgtEl>
                                          <p:spTgt spid="38"/>
                                        </p:tgtEl>
                                      </p:cBhvr>
                                    </p:animEffect>
                                  </p:childTnLst>
                                </p:cTn>
                              </p:par>
                            </p:childTnLst>
                          </p:cTn>
                        </p:par>
                        <p:par>
                          <p:cTn id="51" fill="hold">
                            <p:stCondLst>
                              <p:cond delay="4700"/>
                            </p:stCondLst>
                            <p:childTnLst>
                              <p:par>
                                <p:cTn id="52" presetID="22" presetClass="entr" presetSubtype="2"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right)">
                                      <p:cBhvr>
                                        <p:cTn id="54" dur="500"/>
                                        <p:tgtEl>
                                          <p:spTgt spid="44"/>
                                        </p:tgtEl>
                                      </p:cBhvr>
                                    </p:animEffect>
                                  </p:childTnLst>
                                </p:cTn>
                              </p:par>
                            </p:childTnLst>
                          </p:cTn>
                        </p:par>
                        <p:par>
                          <p:cTn id="55" fill="hold">
                            <p:stCondLst>
                              <p:cond delay="5200"/>
                            </p:stCondLst>
                            <p:childTnLst>
                              <p:par>
                                <p:cTn id="56" presetID="22" presetClass="entr" presetSubtype="8" fill="hold"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250"/>
                                        <p:tgtEl>
                                          <p:spTgt spid="46"/>
                                        </p:tgtEl>
                                      </p:cBhvr>
                                    </p:animEffect>
                                  </p:childTnLst>
                                </p:cTn>
                              </p:par>
                            </p:childTnLst>
                          </p:cTn>
                        </p:par>
                        <p:par>
                          <p:cTn id="59" fill="hold">
                            <p:stCondLst>
                              <p:cond delay="5450"/>
                            </p:stCondLst>
                            <p:childTnLst>
                              <p:par>
                                <p:cTn id="60" presetID="21" presetClass="entr" presetSubtype="1"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heel(1)">
                                      <p:cBhvr>
                                        <p:cTn id="62" dur="1000"/>
                                        <p:tgtEl>
                                          <p:spTgt spid="59"/>
                                        </p:tgtEl>
                                      </p:cBhvr>
                                    </p:animEffect>
                                  </p:childTnLst>
                                </p:cTn>
                              </p:par>
                            </p:childTnLst>
                          </p:cTn>
                        </p:par>
                        <p:par>
                          <p:cTn id="63" fill="hold">
                            <p:stCondLst>
                              <p:cond delay="6450"/>
                            </p:stCondLst>
                            <p:childTnLst>
                              <p:par>
                                <p:cTn id="64" presetID="53" presetClass="entr" presetSubtype="16"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p:cTn id="66" dur="500" fill="hold"/>
                                        <p:tgtEl>
                                          <p:spTgt spid="63"/>
                                        </p:tgtEl>
                                        <p:attrNameLst>
                                          <p:attrName>ppt_w</p:attrName>
                                        </p:attrNameLst>
                                      </p:cBhvr>
                                      <p:tavLst>
                                        <p:tav tm="0">
                                          <p:val>
                                            <p:fltVal val="0"/>
                                          </p:val>
                                        </p:tav>
                                        <p:tav tm="100000">
                                          <p:val>
                                            <p:strVal val="#ppt_w"/>
                                          </p:val>
                                        </p:tav>
                                      </p:tavLst>
                                    </p:anim>
                                    <p:anim calcmode="lin" valueType="num">
                                      <p:cBhvr>
                                        <p:cTn id="67" dur="500" fill="hold"/>
                                        <p:tgtEl>
                                          <p:spTgt spid="63"/>
                                        </p:tgtEl>
                                        <p:attrNameLst>
                                          <p:attrName>ppt_h</p:attrName>
                                        </p:attrNameLst>
                                      </p:cBhvr>
                                      <p:tavLst>
                                        <p:tav tm="0">
                                          <p:val>
                                            <p:fltVal val="0"/>
                                          </p:val>
                                        </p:tav>
                                        <p:tav tm="100000">
                                          <p:val>
                                            <p:strVal val="#ppt_h"/>
                                          </p:val>
                                        </p:tav>
                                      </p:tavLst>
                                    </p:anim>
                                    <p:animEffect transition="in" filter="fade">
                                      <p:cBhvr>
                                        <p:cTn id="68" dur="500"/>
                                        <p:tgtEl>
                                          <p:spTgt spid="63"/>
                                        </p:tgtEl>
                                      </p:cBhvr>
                                    </p:animEffect>
                                  </p:childTnLst>
                                </p:cTn>
                              </p:par>
                            </p:childTnLst>
                          </p:cTn>
                        </p:par>
                        <p:par>
                          <p:cTn id="69" fill="hold">
                            <p:stCondLst>
                              <p:cond delay="6950"/>
                            </p:stCondLst>
                            <p:childTnLst>
                              <p:par>
                                <p:cTn id="70" presetID="1" presetClass="entr" presetSubtype="0"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childTnLst>
                                </p:cTn>
                              </p:par>
                              <p:par>
                                <p:cTn id="72" presetID="26" presetClass="emph" presetSubtype="0" fill="hold" grpId="1" nodeType="withEffect">
                                  <p:stCondLst>
                                    <p:cond delay="0"/>
                                  </p:stCondLst>
                                  <p:childTnLst>
                                    <p:animEffect transition="out" filter="fade">
                                      <p:cBhvr>
                                        <p:cTn id="73" dur="500" tmFilter="0, 0; .2, .5; .8, .5; 1, 0"/>
                                        <p:tgtEl>
                                          <p:spTgt spid="41"/>
                                        </p:tgtEl>
                                      </p:cBhvr>
                                    </p:animEffect>
                                    <p:animScale>
                                      <p:cBhvr>
                                        <p:cTn id="74" dur="250" autoRev="1" fill="hold"/>
                                        <p:tgtEl>
                                          <p:spTgt spid="41"/>
                                        </p:tgtEl>
                                      </p:cBhvr>
                                      <p:by x="105000" y="105000"/>
                                    </p:animScale>
                                  </p:childTnLst>
                                </p:cTn>
                              </p:par>
                            </p:childTnLst>
                          </p:cTn>
                        </p:par>
                        <p:par>
                          <p:cTn id="75" fill="hold">
                            <p:stCondLst>
                              <p:cond delay="7450"/>
                            </p:stCondLst>
                            <p:childTnLst>
                              <p:par>
                                <p:cTn id="76" presetID="22" presetClass="entr" presetSubtype="8"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left)">
                                      <p:cBhvr>
                                        <p:cTn id="78" dur="500"/>
                                        <p:tgtEl>
                                          <p:spTgt spid="3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left)">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animBg="1"/>
      <p:bldP spid="39" grpId="1" animBg="1"/>
      <p:bldP spid="40" grpId="0"/>
      <p:bldP spid="41" grpId="0" animBg="1"/>
      <p:bldP spid="41" grpId="1" animBg="1"/>
      <p:bldP spid="42" grpId="0"/>
      <p:bldP spid="43" grpId="0" animBg="1"/>
      <p:bldP spid="43" grpId="1" animBg="1"/>
      <p:bldP spid="44" grpId="0"/>
      <p:bldP spid="60" grpId="0" animBg="1"/>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288552D-F992-422B-BE45-E9185988FAF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71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2_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7629</TotalTime>
  <Words>3549</Words>
  <Application>Microsoft Office PowerPoint</Application>
  <PresentationFormat>自定义</PresentationFormat>
  <Paragraphs>559</Paragraphs>
  <Slides>42</Slides>
  <Notes>42</Notes>
  <HiddenSlides>0</HiddenSlides>
  <MMClips>1</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42</vt:i4>
      </vt:variant>
    </vt:vector>
  </HeadingPairs>
  <TitlesOfParts>
    <vt:vector size="56" baseType="lpstr">
      <vt:lpstr>微软雅黑</vt:lpstr>
      <vt:lpstr>宋体</vt:lpstr>
      <vt:lpstr>Open Sans</vt:lpstr>
      <vt:lpstr>华文黑体</vt:lpstr>
      <vt:lpstr>Arial</vt:lpstr>
      <vt:lpstr>Microsoft Himalaya</vt:lpstr>
      <vt:lpstr>Century Gothic</vt:lpstr>
      <vt:lpstr>幼圆</vt:lpstr>
      <vt:lpstr>Courier New</vt:lpstr>
      <vt:lpstr>黑体</vt:lpstr>
      <vt:lpstr>Palatino Linotype</vt:lpstr>
      <vt:lpstr>主管人员</vt:lpstr>
      <vt:lpstr>1_主管人员</vt:lpstr>
      <vt:lpstr>2_主管人员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quanzhi</dc:creator>
  <cp:lastModifiedBy>胡文海</cp:lastModifiedBy>
  <cp:revision>2</cp:revision>
  <dcterms:created xsi:type="dcterms:W3CDTF">2004-08-26T06:30:40Z</dcterms:created>
  <dcterms:modified xsi:type="dcterms:W3CDTF">2018-03-21T12:09:44Z</dcterms:modified>
</cp:coreProperties>
</file>